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</p:sldMasterIdLst>
  <p:sldIdLst>
    <p:sldId id="294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A7D624-4B0C-4F21-BA7E-D96DFEF5F723}" v="2" dt="2023-11-20T09:39:02.4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6" y="3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정민정" userId="814c37d6-cc4e-417e-8b80-46a1418ceadf" providerId="ADAL" clId="{26A7D624-4B0C-4F21-BA7E-D96DFEF5F723}"/>
    <pc:docChg chg="undo redo addSld delSld modSld addMainMaster delMainMaster modMainMaster">
      <pc:chgData name="정민정" userId="814c37d6-cc4e-417e-8b80-46a1418ceadf" providerId="ADAL" clId="{26A7D624-4B0C-4F21-BA7E-D96DFEF5F723}" dt="2023-11-20T09:39:12.429" v="43" actId="47"/>
      <pc:docMkLst>
        <pc:docMk/>
      </pc:docMkLst>
      <pc:sldChg chg="add del">
        <pc:chgData name="정민정" userId="814c37d6-cc4e-417e-8b80-46a1418ceadf" providerId="ADAL" clId="{26A7D624-4B0C-4F21-BA7E-D96DFEF5F723}" dt="2023-11-20T09:13:46.929" v="36" actId="47"/>
        <pc:sldMkLst>
          <pc:docMk/>
          <pc:sldMk cId="2383675729" sldId="256"/>
        </pc:sldMkLst>
      </pc:sldChg>
      <pc:sldChg chg="add del">
        <pc:chgData name="정민정" userId="814c37d6-cc4e-417e-8b80-46a1418ceadf" providerId="ADAL" clId="{26A7D624-4B0C-4F21-BA7E-D96DFEF5F723}" dt="2023-11-20T09:38:55.885" v="41" actId="47"/>
        <pc:sldMkLst>
          <pc:docMk/>
          <pc:sldMk cId="881868474" sldId="257"/>
        </pc:sldMkLst>
      </pc:sldChg>
      <pc:sldChg chg="add del">
        <pc:chgData name="정민정" userId="814c37d6-cc4e-417e-8b80-46a1418ceadf" providerId="ADAL" clId="{26A7D624-4B0C-4F21-BA7E-D96DFEF5F723}" dt="2023-11-20T09:13:48.714" v="37" actId="47"/>
        <pc:sldMkLst>
          <pc:docMk/>
          <pc:sldMk cId="3602644501" sldId="258"/>
        </pc:sldMkLst>
      </pc:sldChg>
      <pc:sldChg chg="add del">
        <pc:chgData name="정민정" userId="814c37d6-cc4e-417e-8b80-46a1418ceadf" providerId="ADAL" clId="{26A7D624-4B0C-4F21-BA7E-D96DFEF5F723}" dt="2023-11-20T09:13:49.204" v="38" actId="47"/>
        <pc:sldMkLst>
          <pc:docMk/>
          <pc:sldMk cId="1096699700" sldId="259"/>
        </pc:sldMkLst>
      </pc:sldChg>
      <pc:sldChg chg="add del">
        <pc:chgData name="정민정" userId="814c37d6-cc4e-417e-8b80-46a1418ceadf" providerId="ADAL" clId="{26A7D624-4B0C-4F21-BA7E-D96DFEF5F723}" dt="2023-11-20T09:13:49.730" v="39" actId="47"/>
        <pc:sldMkLst>
          <pc:docMk/>
          <pc:sldMk cId="3757340504" sldId="260"/>
        </pc:sldMkLst>
      </pc:sldChg>
      <pc:sldChg chg="add del">
        <pc:chgData name="정민정" userId="814c37d6-cc4e-417e-8b80-46a1418ceadf" providerId="ADAL" clId="{26A7D624-4B0C-4F21-BA7E-D96DFEF5F723}" dt="2023-11-20T08:48:02.746" v="31" actId="47"/>
        <pc:sldMkLst>
          <pc:docMk/>
          <pc:sldMk cId="2542484350" sldId="261"/>
        </pc:sldMkLst>
      </pc:sldChg>
      <pc:sldChg chg="add del">
        <pc:chgData name="정민정" userId="814c37d6-cc4e-417e-8b80-46a1418ceadf" providerId="ADAL" clId="{26A7D624-4B0C-4F21-BA7E-D96DFEF5F723}" dt="2023-11-20T08:48:02.940" v="32" actId="47"/>
        <pc:sldMkLst>
          <pc:docMk/>
          <pc:sldMk cId="685472636" sldId="262"/>
        </pc:sldMkLst>
      </pc:sldChg>
      <pc:sldChg chg="add del">
        <pc:chgData name="정민정" userId="814c37d6-cc4e-417e-8b80-46a1418ceadf" providerId="ADAL" clId="{26A7D624-4B0C-4F21-BA7E-D96DFEF5F723}" dt="2023-11-20T08:48:03.112" v="33" actId="47"/>
        <pc:sldMkLst>
          <pc:docMk/>
          <pc:sldMk cId="2086766607" sldId="263"/>
        </pc:sldMkLst>
      </pc:sldChg>
      <pc:sldChg chg="add del">
        <pc:chgData name="정민정" userId="814c37d6-cc4e-417e-8b80-46a1418ceadf" providerId="ADAL" clId="{26A7D624-4B0C-4F21-BA7E-D96DFEF5F723}" dt="2023-11-20T08:48:03.829" v="34" actId="47"/>
        <pc:sldMkLst>
          <pc:docMk/>
          <pc:sldMk cId="2374818609" sldId="264"/>
        </pc:sldMkLst>
      </pc:sldChg>
      <pc:sldChg chg="add del">
        <pc:chgData name="정민정" userId="814c37d6-cc4e-417e-8b80-46a1418ceadf" providerId="ADAL" clId="{26A7D624-4B0C-4F21-BA7E-D96DFEF5F723}" dt="2023-11-20T08:48:04.405" v="35" actId="47"/>
        <pc:sldMkLst>
          <pc:docMk/>
          <pc:sldMk cId="1571139747" sldId="265"/>
        </pc:sldMkLst>
      </pc:sldChg>
      <pc:sldChg chg="add del">
        <pc:chgData name="정민정" userId="814c37d6-cc4e-417e-8b80-46a1418ceadf" providerId="ADAL" clId="{26A7D624-4B0C-4F21-BA7E-D96DFEF5F723}" dt="2023-11-20T08:32:28.219" v="10" actId="47"/>
        <pc:sldMkLst>
          <pc:docMk/>
          <pc:sldMk cId="2888227790" sldId="266"/>
        </pc:sldMkLst>
      </pc:sldChg>
      <pc:sldChg chg="add del">
        <pc:chgData name="정민정" userId="814c37d6-cc4e-417e-8b80-46a1418ceadf" providerId="ADAL" clId="{26A7D624-4B0C-4F21-BA7E-D96DFEF5F723}" dt="2023-11-20T08:32:30.215" v="11" actId="47"/>
        <pc:sldMkLst>
          <pc:docMk/>
          <pc:sldMk cId="898950400" sldId="267"/>
        </pc:sldMkLst>
      </pc:sldChg>
      <pc:sldChg chg="add del">
        <pc:chgData name="정민정" userId="814c37d6-cc4e-417e-8b80-46a1418ceadf" providerId="ADAL" clId="{26A7D624-4B0C-4F21-BA7E-D96DFEF5F723}" dt="2023-11-20T08:32:30.959" v="12" actId="47"/>
        <pc:sldMkLst>
          <pc:docMk/>
          <pc:sldMk cId="2135325317" sldId="268"/>
        </pc:sldMkLst>
      </pc:sldChg>
      <pc:sldChg chg="add del">
        <pc:chgData name="정민정" userId="814c37d6-cc4e-417e-8b80-46a1418ceadf" providerId="ADAL" clId="{26A7D624-4B0C-4F21-BA7E-D96DFEF5F723}" dt="2023-11-20T08:32:31.773" v="13" actId="47"/>
        <pc:sldMkLst>
          <pc:docMk/>
          <pc:sldMk cId="2438108987" sldId="269"/>
        </pc:sldMkLst>
      </pc:sldChg>
      <pc:sldChg chg="add del">
        <pc:chgData name="정민정" userId="814c37d6-cc4e-417e-8b80-46a1418ceadf" providerId="ADAL" clId="{26A7D624-4B0C-4F21-BA7E-D96DFEF5F723}" dt="2023-11-20T08:32:32.604" v="14" actId="47"/>
        <pc:sldMkLst>
          <pc:docMk/>
          <pc:sldMk cId="158947022" sldId="270"/>
        </pc:sldMkLst>
      </pc:sldChg>
      <pc:sldChg chg="add del">
        <pc:chgData name="정민정" userId="814c37d6-cc4e-417e-8b80-46a1418ceadf" providerId="ADAL" clId="{26A7D624-4B0C-4F21-BA7E-D96DFEF5F723}" dt="2023-11-20T08:32:32.821" v="15" actId="47"/>
        <pc:sldMkLst>
          <pc:docMk/>
          <pc:sldMk cId="1694786838" sldId="271"/>
        </pc:sldMkLst>
      </pc:sldChg>
      <pc:sldChg chg="add del">
        <pc:chgData name="정민정" userId="814c37d6-cc4e-417e-8b80-46a1418ceadf" providerId="ADAL" clId="{26A7D624-4B0C-4F21-BA7E-D96DFEF5F723}" dt="2023-11-20T08:32:33.033" v="16" actId="47"/>
        <pc:sldMkLst>
          <pc:docMk/>
          <pc:sldMk cId="3707128116" sldId="272"/>
        </pc:sldMkLst>
      </pc:sldChg>
      <pc:sldChg chg="add del">
        <pc:chgData name="정민정" userId="814c37d6-cc4e-417e-8b80-46a1418ceadf" providerId="ADAL" clId="{26A7D624-4B0C-4F21-BA7E-D96DFEF5F723}" dt="2023-11-20T08:32:33.263" v="17" actId="47"/>
        <pc:sldMkLst>
          <pc:docMk/>
          <pc:sldMk cId="2734555862" sldId="273"/>
        </pc:sldMkLst>
      </pc:sldChg>
      <pc:sldChg chg="add del">
        <pc:chgData name="정민정" userId="814c37d6-cc4e-417e-8b80-46a1418ceadf" providerId="ADAL" clId="{26A7D624-4B0C-4F21-BA7E-D96DFEF5F723}" dt="2023-11-20T08:32:33.454" v="18" actId="47"/>
        <pc:sldMkLst>
          <pc:docMk/>
          <pc:sldMk cId="2114693506" sldId="274"/>
        </pc:sldMkLst>
      </pc:sldChg>
      <pc:sldChg chg="add del">
        <pc:chgData name="정민정" userId="814c37d6-cc4e-417e-8b80-46a1418ceadf" providerId="ADAL" clId="{26A7D624-4B0C-4F21-BA7E-D96DFEF5F723}" dt="2023-11-20T08:32:33.641" v="19" actId="47"/>
        <pc:sldMkLst>
          <pc:docMk/>
          <pc:sldMk cId="1040525296" sldId="275"/>
        </pc:sldMkLst>
      </pc:sldChg>
      <pc:sldChg chg="add del">
        <pc:chgData name="정민정" userId="814c37d6-cc4e-417e-8b80-46a1418ceadf" providerId="ADAL" clId="{26A7D624-4B0C-4F21-BA7E-D96DFEF5F723}" dt="2023-11-20T08:32:34.010" v="20" actId="47"/>
        <pc:sldMkLst>
          <pc:docMk/>
          <pc:sldMk cId="3515564765" sldId="276"/>
        </pc:sldMkLst>
      </pc:sldChg>
      <pc:sldChg chg="add del">
        <pc:chgData name="정민정" userId="814c37d6-cc4e-417e-8b80-46a1418ceadf" providerId="ADAL" clId="{26A7D624-4B0C-4F21-BA7E-D96DFEF5F723}" dt="2023-11-20T08:32:34.337" v="21" actId="47"/>
        <pc:sldMkLst>
          <pc:docMk/>
          <pc:sldMk cId="3184515890" sldId="277"/>
        </pc:sldMkLst>
      </pc:sldChg>
      <pc:sldChg chg="add del">
        <pc:chgData name="정민정" userId="814c37d6-cc4e-417e-8b80-46a1418ceadf" providerId="ADAL" clId="{26A7D624-4B0C-4F21-BA7E-D96DFEF5F723}" dt="2023-11-20T08:32:34.734" v="22" actId="47"/>
        <pc:sldMkLst>
          <pc:docMk/>
          <pc:sldMk cId="4120003822" sldId="278"/>
        </pc:sldMkLst>
      </pc:sldChg>
      <pc:sldChg chg="add del">
        <pc:chgData name="정민정" userId="814c37d6-cc4e-417e-8b80-46a1418ceadf" providerId="ADAL" clId="{26A7D624-4B0C-4F21-BA7E-D96DFEF5F723}" dt="2023-11-20T08:32:34.985" v="23" actId="47"/>
        <pc:sldMkLst>
          <pc:docMk/>
          <pc:sldMk cId="1665495851" sldId="279"/>
        </pc:sldMkLst>
      </pc:sldChg>
      <pc:sldChg chg="add del">
        <pc:chgData name="정민정" userId="814c37d6-cc4e-417e-8b80-46a1418ceadf" providerId="ADAL" clId="{26A7D624-4B0C-4F21-BA7E-D96DFEF5F723}" dt="2023-11-20T08:32:35.229" v="24" actId="47"/>
        <pc:sldMkLst>
          <pc:docMk/>
          <pc:sldMk cId="532121689" sldId="280"/>
        </pc:sldMkLst>
      </pc:sldChg>
      <pc:sldChg chg="add del">
        <pc:chgData name="정민정" userId="814c37d6-cc4e-417e-8b80-46a1418ceadf" providerId="ADAL" clId="{26A7D624-4B0C-4F21-BA7E-D96DFEF5F723}" dt="2023-11-20T08:32:35.889" v="25" actId="47"/>
        <pc:sldMkLst>
          <pc:docMk/>
          <pc:sldMk cId="1394531584" sldId="281"/>
        </pc:sldMkLst>
      </pc:sldChg>
      <pc:sldChg chg="add del">
        <pc:chgData name="정민정" userId="814c37d6-cc4e-417e-8b80-46a1418ceadf" providerId="ADAL" clId="{26A7D624-4B0C-4F21-BA7E-D96DFEF5F723}" dt="2023-11-20T09:39:12.429" v="43" actId="47"/>
        <pc:sldMkLst>
          <pc:docMk/>
          <pc:sldMk cId="898950400" sldId="282"/>
        </pc:sldMkLst>
      </pc:sldChg>
      <pc:sldChg chg="add del">
        <pc:chgData name="정민정" userId="814c37d6-cc4e-417e-8b80-46a1418ceadf" providerId="ADAL" clId="{26A7D624-4B0C-4F21-BA7E-D96DFEF5F723}" dt="2023-11-20T08:32:36.128" v="26" actId="47"/>
        <pc:sldMkLst>
          <pc:docMk/>
          <pc:sldMk cId="2482867965" sldId="282"/>
        </pc:sldMkLst>
      </pc:sldChg>
      <pc:sldChg chg="add del">
        <pc:chgData name="정민정" userId="814c37d6-cc4e-417e-8b80-46a1418ceadf" providerId="ADAL" clId="{26A7D624-4B0C-4F21-BA7E-D96DFEF5F723}" dt="2023-11-20T08:32:36.397" v="27" actId="47"/>
        <pc:sldMkLst>
          <pc:docMk/>
          <pc:sldMk cId="2404791488" sldId="283"/>
        </pc:sldMkLst>
      </pc:sldChg>
      <pc:sldChg chg="add del">
        <pc:chgData name="정민정" userId="814c37d6-cc4e-417e-8b80-46a1418ceadf" providerId="ADAL" clId="{26A7D624-4B0C-4F21-BA7E-D96DFEF5F723}" dt="2023-11-20T08:32:36.690" v="28" actId="47"/>
        <pc:sldMkLst>
          <pc:docMk/>
          <pc:sldMk cId="3794879838" sldId="284"/>
        </pc:sldMkLst>
      </pc:sldChg>
      <pc:sldChg chg="add del">
        <pc:chgData name="정민정" userId="814c37d6-cc4e-417e-8b80-46a1418ceadf" providerId="ADAL" clId="{26A7D624-4B0C-4F21-BA7E-D96DFEF5F723}" dt="2023-11-20T08:32:36.938" v="29" actId="47"/>
        <pc:sldMkLst>
          <pc:docMk/>
          <pc:sldMk cId="3111468648" sldId="285"/>
        </pc:sldMkLst>
      </pc:sldChg>
      <pc:sldChg chg="add del">
        <pc:chgData name="정민정" userId="814c37d6-cc4e-417e-8b80-46a1418ceadf" providerId="ADAL" clId="{26A7D624-4B0C-4F21-BA7E-D96DFEF5F723}" dt="2023-11-20T08:32:37.603" v="30" actId="47"/>
        <pc:sldMkLst>
          <pc:docMk/>
          <pc:sldMk cId="4103654436" sldId="286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1030002451" sldId="287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538091693" sldId="288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3501850040" sldId="289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346620975" sldId="290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2566114788" sldId="291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1051654129" sldId="292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549909510" sldId="293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539186006" sldId="294"/>
        </pc:sldMkLst>
      </pc:sldChg>
      <pc:sldChg chg="add">
        <pc:chgData name="정민정" userId="814c37d6-cc4e-417e-8b80-46a1418ceadf" providerId="ADAL" clId="{26A7D624-4B0C-4F21-BA7E-D96DFEF5F723}" dt="2023-11-20T09:38:53.786" v="40"/>
        <pc:sldMkLst>
          <pc:docMk/>
          <pc:sldMk cId="2888227790" sldId="294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552816782" sldId="295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1880931454" sldId="296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1564916481" sldId="297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2744429521" sldId="298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4212550111" sldId="299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25080566" sldId="300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3879431844" sldId="301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4206554080" sldId="302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3583217362" sldId="303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90338312" sldId="304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627283253" sldId="305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4060038975" sldId="306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951135769" sldId="307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1922407975" sldId="308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3086312919" sldId="309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3597137231" sldId="310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96761201" sldId="311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802884220" sldId="312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1083237945" sldId="313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1677932252" sldId="314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2090894273" sldId="315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628420475" sldId="316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4147919993" sldId="317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471324859" sldId="318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2884058810" sldId="319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3855959569" sldId="320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1711644251" sldId="321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3629318524" sldId="322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3227768607" sldId="323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2204963840" sldId="324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3985103087" sldId="325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1499356743" sldId="326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2638024008" sldId="327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384729737" sldId="328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2029711401" sldId="329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4142000864" sldId="330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3884245068" sldId="331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2921680584" sldId="332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1488287026" sldId="333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3719336509" sldId="334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378784051" sldId="335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1888090793" sldId="336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1500179344" sldId="337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425000477" sldId="338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2384957130" sldId="339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928469884" sldId="340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2161840616" sldId="341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824673414" sldId="342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1085860794" sldId="343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1010879764" sldId="344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2247765526" sldId="345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3242336120" sldId="346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1163789734" sldId="347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3995097797" sldId="348"/>
        </pc:sldMkLst>
      </pc:sldChg>
      <pc:sldMasterChg chg="add del addSldLayout delSldLayout">
        <pc:chgData name="정민정" userId="814c37d6-cc4e-417e-8b80-46a1418ceadf" providerId="ADAL" clId="{26A7D624-4B0C-4F21-BA7E-D96DFEF5F723}" dt="2023-11-20T08:32:04.354" v="9" actId="27028"/>
        <pc:sldMasterMkLst>
          <pc:docMk/>
          <pc:sldMasterMk cId="2405158381" sldId="2147483648"/>
        </pc:sldMasterMkLst>
        <pc:sldLayoutChg chg="add del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2405158381" sldId="2147483648"/>
            <pc:sldLayoutMk cId="91642108" sldId="2147483649"/>
          </pc:sldLayoutMkLst>
        </pc:sldLayoutChg>
        <pc:sldLayoutChg chg="add del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2405158381" sldId="2147483648"/>
            <pc:sldLayoutMk cId="992476487" sldId="2147483650"/>
          </pc:sldLayoutMkLst>
        </pc:sldLayoutChg>
        <pc:sldLayoutChg chg="add del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2405158381" sldId="2147483648"/>
            <pc:sldLayoutMk cId="4270955881" sldId="2147483651"/>
          </pc:sldLayoutMkLst>
        </pc:sldLayoutChg>
        <pc:sldLayoutChg chg="add del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2405158381" sldId="2147483648"/>
            <pc:sldLayoutMk cId="2164078267" sldId="2147483652"/>
          </pc:sldLayoutMkLst>
        </pc:sldLayoutChg>
        <pc:sldLayoutChg chg="add del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2405158381" sldId="2147483648"/>
            <pc:sldLayoutMk cId="314548632" sldId="2147483653"/>
          </pc:sldLayoutMkLst>
        </pc:sldLayoutChg>
        <pc:sldLayoutChg chg="add del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2405158381" sldId="2147483648"/>
            <pc:sldLayoutMk cId="3150460708" sldId="2147483654"/>
          </pc:sldLayoutMkLst>
        </pc:sldLayoutChg>
        <pc:sldLayoutChg chg="add del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2405158381" sldId="2147483648"/>
            <pc:sldLayoutMk cId="2972248902" sldId="2147483655"/>
          </pc:sldLayoutMkLst>
        </pc:sldLayoutChg>
        <pc:sldLayoutChg chg="add del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2405158381" sldId="2147483648"/>
            <pc:sldLayoutMk cId="3011263650" sldId="2147483656"/>
          </pc:sldLayoutMkLst>
        </pc:sldLayoutChg>
        <pc:sldLayoutChg chg="add del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2405158381" sldId="2147483648"/>
            <pc:sldLayoutMk cId="1136446596" sldId="2147483657"/>
          </pc:sldLayoutMkLst>
        </pc:sldLayoutChg>
        <pc:sldLayoutChg chg="add del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2405158381" sldId="2147483648"/>
            <pc:sldLayoutMk cId="4204572353" sldId="2147483658"/>
          </pc:sldLayoutMkLst>
        </pc:sldLayoutChg>
        <pc:sldLayoutChg chg="add del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2405158381" sldId="2147483648"/>
            <pc:sldLayoutMk cId="3642196264" sldId="2147483659"/>
          </pc:sldLayoutMkLst>
        </pc:sldLayoutChg>
      </pc:sldMasterChg>
      <pc:sldMasterChg chg="replId modSldLayout">
        <pc:chgData name="정민정" userId="814c37d6-cc4e-417e-8b80-46a1418ceadf" providerId="ADAL" clId="{26A7D624-4B0C-4F21-BA7E-D96DFEF5F723}" dt="2023-11-20T08:32:04.354" v="9" actId="27028"/>
        <pc:sldMasterMkLst>
          <pc:docMk/>
          <pc:sldMasterMk cId="1402171428" sldId="2147483660"/>
        </pc:sldMasterMkLst>
        <pc:sldLayoutChg chg="replId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1402171428" sldId="2147483660"/>
            <pc:sldLayoutMk cId="2956648481" sldId="2147483661"/>
          </pc:sldLayoutMkLst>
        </pc:sldLayoutChg>
        <pc:sldLayoutChg chg="replId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1402171428" sldId="2147483660"/>
            <pc:sldLayoutMk cId="1073726391" sldId="2147483662"/>
          </pc:sldLayoutMkLst>
        </pc:sldLayoutChg>
        <pc:sldLayoutChg chg="replId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1402171428" sldId="2147483660"/>
            <pc:sldLayoutMk cId="324850736" sldId="2147483663"/>
          </pc:sldLayoutMkLst>
        </pc:sldLayoutChg>
        <pc:sldLayoutChg chg="replId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1402171428" sldId="2147483660"/>
            <pc:sldLayoutMk cId="4200590451" sldId="2147483664"/>
          </pc:sldLayoutMkLst>
        </pc:sldLayoutChg>
        <pc:sldLayoutChg chg="replId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1402171428" sldId="2147483660"/>
            <pc:sldLayoutMk cId="1122475681" sldId="2147483665"/>
          </pc:sldLayoutMkLst>
        </pc:sldLayoutChg>
        <pc:sldLayoutChg chg="replId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1402171428" sldId="2147483660"/>
            <pc:sldLayoutMk cId="1992239095" sldId="2147483666"/>
          </pc:sldLayoutMkLst>
        </pc:sldLayoutChg>
        <pc:sldLayoutChg chg="replId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1402171428" sldId="2147483660"/>
            <pc:sldLayoutMk cId="1813653101" sldId="2147483667"/>
          </pc:sldLayoutMkLst>
        </pc:sldLayoutChg>
        <pc:sldLayoutChg chg="replId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1402171428" sldId="2147483660"/>
            <pc:sldLayoutMk cId="27807676" sldId="2147483668"/>
          </pc:sldLayoutMkLst>
        </pc:sldLayoutChg>
        <pc:sldLayoutChg chg="replId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1402171428" sldId="2147483660"/>
            <pc:sldLayoutMk cId="3889189000" sldId="2147483669"/>
          </pc:sldLayoutMkLst>
        </pc:sldLayoutChg>
        <pc:sldLayoutChg chg="replId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1402171428" sldId="2147483660"/>
            <pc:sldLayoutMk cId="2176870215" sldId="2147483670"/>
          </pc:sldLayoutMkLst>
        </pc:sldLayoutChg>
        <pc:sldLayoutChg chg="replId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1402171428" sldId="2147483660"/>
            <pc:sldLayoutMk cId="2878510675" sldId="2147483671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4B6B60F-14E8-3849-7FD7-9ED52AC6CC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5CDA482-60E5-C867-4715-229740105F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EF26FAA-083C-7171-7E54-9E72A1718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87F4-3E10-406A-9327-DD094F3B19F0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1588E1F-0A77-6FAC-A616-6E6776807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2FE27D3-0641-6DEA-A1F7-8D59A1D09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ED99-C34E-4EB3-AA04-E8224A6616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6648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2808F72-BD31-0AD2-B613-9A12065B2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4F4E72EC-E97D-8128-98C8-36F94BB652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CB5B74C-1CDB-9851-847D-4EEE5C6C5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87F4-3E10-406A-9327-DD094F3B19F0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ED992E7-1D11-6418-69CE-635E4F3B4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CF8352B-9975-50FB-5825-140B33093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ED99-C34E-4EB3-AA04-E8224A6616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6870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1A01E558-1C4C-3FBD-97EA-1949A9BB5A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832ED6A-B4CD-CA3A-46CE-E704843453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32C3753-C73C-A66C-FF0A-3FF9896F8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87F4-3E10-406A-9327-DD094F3B19F0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F4E7FC2-0D3C-688E-81B9-E7628014B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E3E2BAC-519A-EC2B-B866-EA7DCFE1A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ED99-C34E-4EB3-AA04-E8224A6616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785106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13BA525-B194-69F2-92D3-F6E6E3851A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72CA034-074C-7CF4-EF16-B4CB9070B5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2B85D63-306F-411E-3798-8E86DAA4F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A584-F791-4C7C-A98E-4E4DC12A7C8A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9D25F15-8115-64F0-E710-05F9CB7C6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4F3488E-0BB8-106A-88A1-5101D8CF8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663AE-7E44-41E0-87DE-987D82946E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6421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99E7D39-CCA0-BFB1-D55A-83B4A5E5B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479639E-E89A-D5ED-ACDD-0E8E475DD7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0163538-3F0E-4BDF-787B-5E5447230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A584-F791-4C7C-A98E-4E4DC12A7C8A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FD1B709-9F74-AF4F-E265-749E9C40B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6F065E0-252B-F1DD-9CA4-20264C34F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663AE-7E44-41E0-87DE-987D82946E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24764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9E3067F-23F7-C909-A753-356132B98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595E08D-0D28-CB7B-019E-89DDF180EF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CFA6B70-26AB-52A2-20C6-03E40C527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A584-F791-4C7C-A98E-4E4DC12A7C8A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AD588E0-B586-9DC9-6F4A-0ED699572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7C164DA-9308-31B8-AA35-A92CADD98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663AE-7E44-41E0-87DE-987D82946E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09558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3042BB9-8DAD-29E6-108D-E7A64B16D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D7CEB37-AFB6-17B6-0FAD-C0C09BC135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84B7422-99CE-9282-5CC5-9DAF34FE0E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87C8C5B-CE11-780C-F19A-DC5147F69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A584-F791-4C7C-A98E-4E4DC12A7C8A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6E8AC15-78E3-9B80-2A5D-198A0F5D0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3651A44-8BF0-40B5-70D9-5758DF8E5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663AE-7E44-41E0-87DE-987D82946E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40782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1D8133D-8F6B-C2B6-BEAD-036AE7E85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C72E664-8247-1995-9CE7-0B237E7CEE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3D91D1F-1903-D021-9872-01F3EEEC84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EF5905AB-0C3C-9CDC-ABB5-8ACA7CC379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A9C8F40E-E9F5-B545-2FB9-4B720CC8FF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AD2A6740-A266-472F-E5AA-6B1889E4D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A584-F791-4C7C-A98E-4E4DC12A7C8A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057CE483-252F-98F5-2CFB-65639B56A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92B70490-5736-1B2F-DF70-E3F0CEA7F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663AE-7E44-41E0-87DE-987D82946E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548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4C6E722-C5DD-E220-7C3D-EC1FBB36F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9B3B8F2A-9A6B-C5F1-E19F-99EBF64ED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A584-F791-4C7C-A98E-4E4DC12A7C8A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878DFECC-E1D7-FA62-679B-4CEF8C475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62470C1C-FC62-2D4C-0F83-468D46038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663AE-7E44-41E0-87DE-987D82946E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04607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4F9EEEB9-2AAF-38E1-2DC9-2CCDB8450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A584-F791-4C7C-A98E-4E4DC12A7C8A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B32C922-BBF0-DE76-B86C-45F640E52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084D983-B3A4-0E77-20F1-05CCFB73C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663AE-7E44-41E0-87DE-987D82946E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22489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ABF35F0-3464-BCEA-FCA0-9EECB5F14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274B8B1-0A0F-4EF5-2027-01264991A7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B0E21C9-9842-7FE7-6129-F51B95778C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8B5177F-8A2E-DD75-E755-03C6ABED1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A584-F791-4C7C-A98E-4E4DC12A7C8A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01476C5-2B06-13AB-40B2-D4FBC2B37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2150BE8-D582-68DC-34F8-575FE5E5C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663AE-7E44-41E0-87DE-987D82946E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11263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EB7145E-C1E4-62DC-3FD6-8A685CE86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24EE8D5-9715-84DE-82B3-95E17B4C59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D05A714-01CC-FB8D-8C2D-0AE8B3B36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87F4-3E10-406A-9327-DD094F3B19F0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D80ED2A-9F61-5EE8-73E6-44FF01BFB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B02A2D5-33E6-FBF9-943B-0082C3A7C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ED99-C34E-4EB3-AA04-E8224A6616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37263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CC4640C-5A8B-A4A5-8EAD-9342E8A31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B3B07585-0544-6455-8FBD-6025B57E0C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DE7F536-73F1-2382-E3E6-62B1D624FB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0757682-A1B1-3E82-E7E5-4E96A5FED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A584-F791-4C7C-A98E-4E4DC12A7C8A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AD89EB3-44EF-F918-1A78-65275CF77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F7EB871-D0A2-07D8-36D7-DD6C2093C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663AE-7E44-41E0-87DE-987D82946E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64465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7BF665F-C668-D618-F3BA-306A83E0F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F78F35A7-39F8-C16F-C98D-16980706E9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772A0E5-4C48-AE56-7C2C-A36F2A48A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A584-F791-4C7C-A98E-4E4DC12A7C8A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E31D8D0-C95F-2F5F-1AE7-EEB24515C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2159903-3F9C-D077-7572-D4607D9F8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663AE-7E44-41E0-87DE-987D82946E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45723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BB95B061-1C40-2FBD-BE19-13B8BBB487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BE00A578-841F-80B1-2E3A-303D512037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C720CB0-A009-B880-F446-AD39E7ECC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A584-F791-4C7C-A98E-4E4DC12A7C8A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3B49CBE-7B04-DD09-FF00-B0678149B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51DDFA5-3AB8-6D13-B75A-14B44B717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663AE-7E44-41E0-87DE-987D82946E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2196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097AFBF-14D2-605B-DDAE-F759EBE79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3D59439-EFBD-B583-4B5A-48C2A1C0D6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BCE271C-EA9F-1D04-9150-8C855541B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87F4-3E10-406A-9327-DD094F3B19F0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B5BA55F-D2AB-2F0B-E65C-4D25797C5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CFC32EA-36CF-E887-90A0-DB12111F7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ED99-C34E-4EB3-AA04-E8224A6616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850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3DD7E63-25A8-1980-4BEF-21E8454F7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ED99BE5-5000-8404-A4D3-B46E851357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AF698C2-1D94-CDA2-D78F-D0D45CFD86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122F003-01EE-3D14-6315-8C63DFD15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87F4-3E10-406A-9327-DD094F3B19F0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C43FB5C-4726-BC67-000F-595C34B61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AA9B2B8-D8A3-BCA2-82F3-8D776AD1B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ED99-C34E-4EB3-AA04-E8224A6616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0590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05CD28E-289F-C8D8-F3E3-0710CAE5C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A9D9D11-5BE2-6F3C-73BF-693C79D746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ACF608C-FA67-7A96-C8E0-072846BA3A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DDA997F2-B1BE-C6DF-59C3-D3AD2D2478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30DFC81E-113B-9A27-B763-BD3E805645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E9680AEB-F781-6863-AD97-574F766F5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87F4-3E10-406A-9327-DD094F3B19F0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DF824E6F-2924-DEEE-2966-D9B0CEBCB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BB9B7267-8580-96C0-E299-3D42C7423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ED99-C34E-4EB3-AA04-E8224A6616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2475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B30FB21-B84B-DDBC-14F0-46305609B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3FAE298F-2D85-622A-1710-02746D507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87F4-3E10-406A-9327-DD094F3B19F0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3CA045B-0C41-7584-9485-68F686EC1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7A5C961E-16C7-6B4A-B0B3-4EE2193E4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ED99-C34E-4EB3-AA04-E8224A6616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92239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91FCAFEE-A702-7AFE-D4A4-7D6B8681A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87F4-3E10-406A-9327-DD094F3B19F0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85CAAEBD-B76D-DB3A-9212-1117583CD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507E8AA5-37A3-9CE5-91ED-446A2D2E4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ED99-C34E-4EB3-AA04-E8224A6616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3653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63BD69-6521-22E2-1F39-4C9F557CC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2518CF8-EE4B-CDB3-503A-290E1262B1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4229DAF-26A6-E10B-44E4-B87CA4446E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FF976FF-B95F-9823-D62C-EF4AC2205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87F4-3E10-406A-9327-DD094F3B19F0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510C664-2077-AED9-3AF9-FCA2753C0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145EE8E-514D-D031-6C84-2FC274AC3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ED99-C34E-4EB3-AA04-E8224A6616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07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A4AFAAE-4A74-6BFD-93B9-3265C88C9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90169226-DA1C-8748-1E10-278597E438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A437790-AB1F-6BB2-26D3-C2352F6FDB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57683E1-CF17-F4DF-693D-C83192ED5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87F4-3E10-406A-9327-DD094F3B19F0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3D327B6-223C-69A9-1D7C-BAB9BC98B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72B9C22-B0C9-4E91-7323-3CEA28A88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ED99-C34E-4EB3-AA04-E8224A6616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9189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0346D2D1-DF3E-89BE-4061-D5B44C531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4CFDFB0-3FAC-29E2-6D12-828EFD1D18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79B013C-050B-E169-724F-0A39E92A36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887F4-3E10-406A-9327-DD094F3B19F0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70207A2-DD71-9B3D-2F84-CDFC034B57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E825E05-4BF3-5DB3-188F-ACBA3BDC5D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2ED99-C34E-4EB3-AA04-E8224A6616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217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AE8B3CC-61C6-A6CC-0C58-8DE7D5F35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1566BFB-6BA5-917D-B7F4-237198532E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B3B02B-BA71-A0D9-752B-206A46F827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4A584-F791-4C7C-A98E-4E4DC12A7C8A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1578425-459D-25D1-33F6-3C422D0ECB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894DBE0-059B-2EA9-BA58-853E358F60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663AE-7E44-41E0-87DE-987D82946E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5158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>
            <a:extLst>
              <a:ext uri="{FF2B5EF4-FFF2-40B4-BE49-F238E27FC236}">
                <a16:creationId xmlns:a16="http://schemas.microsoft.com/office/drawing/2014/main" id="{4CA65738-1107-DA64-CABF-D3E477C41C3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5000"/>
          </a:blip>
          <a:stretch>
            <a:fillRect/>
          </a:stretch>
        </p:blipFill>
        <p:spPr>
          <a:xfrm>
            <a:off x="-6080" y="0"/>
            <a:ext cx="12198080" cy="6858000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47D05EB6-3ED2-A0ED-93E3-E5625A97C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b="1" dirty="0" err="1"/>
              <a:t>카구라</a:t>
            </a:r>
            <a:r>
              <a:rPr lang="en-US" altLang="ko-KR" b="1" dirty="0"/>
              <a:t>(</a:t>
            </a:r>
            <a:r>
              <a:rPr lang="ko-KR" altLang="en-US" b="1" dirty="0"/>
              <a:t>神楽</a:t>
            </a:r>
            <a:r>
              <a:rPr lang="en-US" altLang="ko-KR" b="1" dirty="0"/>
              <a:t>)</a:t>
            </a:r>
            <a:endParaRPr lang="ko-KR" altLang="en-US" b="1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67384BD-65CA-7F60-F81E-4B426B1D1C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68450"/>
            <a:ext cx="5181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일본 고유 무악</a:t>
            </a:r>
            <a:endParaRPr lang="en-US" altLang="ko-KR" sz="3000" dirty="0"/>
          </a:p>
          <a:p>
            <a:endParaRPr lang="ko-KR" altLang="en-US" sz="1000" dirty="0"/>
          </a:p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역할 </a:t>
            </a:r>
            <a:r>
              <a:rPr lang="en-US" altLang="ko-KR" sz="3000" dirty="0"/>
              <a:t>: </a:t>
            </a:r>
            <a:r>
              <a:rPr lang="ko-KR" altLang="en-US" sz="3000" dirty="0"/>
              <a:t>일본 신사 제사</a:t>
            </a:r>
            <a:endParaRPr lang="en-US" altLang="ko-KR" sz="3000" dirty="0"/>
          </a:p>
          <a:p>
            <a:endParaRPr lang="ko-KR" altLang="en-US" sz="1000" dirty="0"/>
          </a:p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최고 </a:t>
            </a:r>
            <a:r>
              <a:rPr lang="en-US" altLang="ko-KR" sz="3000" dirty="0"/>
              <a:t>(</a:t>
            </a:r>
            <a:r>
              <a:rPr lang="ko-KR" altLang="en-US" sz="3000" dirty="0"/>
              <a:t>最古</a:t>
            </a:r>
            <a:r>
              <a:rPr lang="en-US" altLang="ko-KR" sz="3000" dirty="0"/>
              <a:t>) </a:t>
            </a:r>
            <a:r>
              <a:rPr lang="ko-KR" altLang="en-US" sz="3000" dirty="0"/>
              <a:t>현존 예능</a:t>
            </a:r>
            <a:endParaRPr lang="en-US" altLang="ko-KR" sz="3000" dirty="0"/>
          </a:p>
          <a:p>
            <a:pPr marL="0" indent="0">
              <a:buNone/>
            </a:pPr>
            <a:endParaRPr lang="ko-KR" altLang="en-US" sz="1000" dirty="0"/>
          </a:p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역사</a:t>
            </a:r>
            <a:endParaRPr lang="en-US" altLang="ko-KR" sz="3000" dirty="0"/>
          </a:p>
          <a:p>
            <a:pPr marL="0" indent="0">
              <a:buNone/>
            </a:pPr>
            <a:r>
              <a:rPr lang="en-US" altLang="ko-KR" sz="3000" dirty="0"/>
              <a:t> </a:t>
            </a:r>
            <a:r>
              <a:rPr lang="ko-KR" altLang="en-US" sz="3000" dirty="0"/>
              <a:t>아스카</a:t>
            </a:r>
            <a:r>
              <a:rPr lang="en-US" altLang="ko-KR" sz="3000" dirty="0"/>
              <a:t>&amp;</a:t>
            </a:r>
            <a:r>
              <a:rPr lang="ko-KR" altLang="en-US" sz="3000" dirty="0" err="1"/>
              <a:t>야요이</a:t>
            </a:r>
            <a:r>
              <a:rPr lang="ko-KR" altLang="en-US" sz="3000" dirty="0"/>
              <a:t> 시대</a:t>
            </a:r>
            <a:r>
              <a:rPr lang="en-US" altLang="ko-KR" sz="3000" dirty="0"/>
              <a:t>:</a:t>
            </a:r>
          </a:p>
          <a:p>
            <a:pPr marL="0" indent="0">
              <a:buNone/>
            </a:pPr>
            <a:r>
              <a:rPr lang="en-US" altLang="ko-KR" sz="3000" dirty="0"/>
              <a:t>   </a:t>
            </a:r>
            <a:r>
              <a:rPr lang="ko-KR" altLang="en-US" sz="3000" dirty="0"/>
              <a:t>벼농사 </a:t>
            </a:r>
            <a:r>
              <a:rPr lang="en-US" altLang="ko-KR" sz="3000" dirty="0"/>
              <a:t>-&gt; </a:t>
            </a:r>
            <a:r>
              <a:rPr lang="ko-KR" altLang="en-US" sz="3000" dirty="0"/>
              <a:t>풍작 기도</a:t>
            </a:r>
            <a:endParaRPr lang="en-US" altLang="ko-KR" sz="3000" dirty="0"/>
          </a:p>
          <a:p>
            <a:pPr marL="0" indent="0">
              <a:buNone/>
            </a:pPr>
            <a:r>
              <a:rPr lang="en-US" altLang="ko-KR" sz="3000" dirty="0"/>
              <a:t> </a:t>
            </a:r>
            <a:r>
              <a:rPr lang="ko-KR" altLang="en-US" sz="3000" dirty="0" err="1"/>
              <a:t>조몬</a:t>
            </a:r>
            <a:r>
              <a:rPr lang="ko-KR" altLang="en-US" sz="3000" dirty="0"/>
              <a:t> 시대</a:t>
            </a:r>
            <a:r>
              <a:rPr lang="en-US" altLang="ko-KR" sz="3000" dirty="0"/>
              <a:t>:</a:t>
            </a:r>
          </a:p>
          <a:p>
            <a:pPr marL="0" indent="0">
              <a:buNone/>
            </a:pPr>
            <a:r>
              <a:rPr lang="en-US" altLang="ko-KR" sz="3000" dirty="0"/>
              <a:t>   </a:t>
            </a:r>
            <a:r>
              <a:rPr lang="ko-KR" altLang="en-US" sz="3000" dirty="0"/>
              <a:t>자연신앙</a:t>
            </a:r>
            <a:r>
              <a:rPr lang="en-US" altLang="ko-KR" sz="3000" dirty="0"/>
              <a:t>, </a:t>
            </a:r>
            <a:r>
              <a:rPr lang="ko-KR" altLang="en-US" sz="3000" dirty="0"/>
              <a:t>고유 의식 뿌리</a:t>
            </a:r>
          </a:p>
          <a:p>
            <a:endParaRPr lang="ko-KR" altLang="en-US" sz="3000" dirty="0"/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8796DA-2BBE-0991-A2DA-963CD87826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6502" y="1863725"/>
            <a:ext cx="5181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내용</a:t>
            </a:r>
            <a:r>
              <a:rPr lang="en-US" altLang="ko-KR" sz="3000" dirty="0"/>
              <a:t>: </a:t>
            </a:r>
            <a:r>
              <a:rPr lang="ko-KR" altLang="en-US" sz="3000" dirty="0"/>
              <a:t>일본 종교적 양식 바탕 </a:t>
            </a:r>
            <a:endParaRPr lang="en-US" altLang="ko-KR" sz="3000" dirty="0"/>
          </a:p>
          <a:p>
            <a:pPr marL="0" indent="0">
              <a:buNone/>
            </a:pPr>
            <a:endParaRPr lang="en-US" altLang="ko-KR" sz="1000" dirty="0"/>
          </a:p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궁중</a:t>
            </a:r>
            <a:r>
              <a:rPr lang="en-US" altLang="ko-KR" sz="3000" dirty="0"/>
              <a:t>: </a:t>
            </a:r>
            <a:r>
              <a:rPr lang="ko-KR" altLang="en-US" sz="3000" dirty="0" err="1"/>
              <a:t>미카구라</a:t>
            </a:r>
            <a:r>
              <a:rPr lang="ko-KR" altLang="en-US" sz="3000" dirty="0"/>
              <a:t> </a:t>
            </a:r>
            <a:endParaRPr lang="en-US" altLang="ko-KR" sz="3000" dirty="0"/>
          </a:p>
          <a:p>
            <a:pPr marL="0" indent="0">
              <a:buNone/>
            </a:pPr>
            <a:r>
              <a:rPr lang="en-US" altLang="ja-JP" sz="3000" dirty="0"/>
              <a:t>        (</a:t>
            </a:r>
            <a:r>
              <a:rPr lang="ja-JP" altLang="en-US" sz="3000" dirty="0"/>
              <a:t>御神楽</a:t>
            </a:r>
            <a:r>
              <a:rPr lang="en-US" altLang="ja-JP" sz="3000" dirty="0"/>
              <a:t>, </a:t>
            </a:r>
            <a:r>
              <a:rPr lang="ja-JP" altLang="en-US" sz="3000" dirty="0"/>
              <a:t>みかぐら</a:t>
            </a:r>
            <a:r>
              <a:rPr lang="en-US" altLang="ja-JP" sz="3000" dirty="0"/>
              <a:t>)</a:t>
            </a:r>
          </a:p>
          <a:p>
            <a:pPr marL="0" indent="0">
              <a:buNone/>
            </a:pPr>
            <a:endParaRPr lang="en-US" altLang="ko-KR" sz="1000" dirty="0"/>
          </a:p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민간</a:t>
            </a:r>
            <a:r>
              <a:rPr lang="en-US" altLang="ko-KR" sz="3000" dirty="0"/>
              <a:t>: </a:t>
            </a:r>
            <a:r>
              <a:rPr lang="ko-KR" altLang="en-US" sz="3000" dirty="0" err="1"/>
              <a:t>사토카구라</a:t>
            </a:r>
            <a:endParaRPr lang="en-US" altLang="ko-KR" sz="3000" dirty="0"/>
          </a:p>
          <a:p>
            <a:pPr marL="0" indent="0">
              <a:buNone/>
            </a:pPr>
            <a:r>
              <a:rPr lang="en-US" altLang="ja-JP" sz="3000" dirty="0"/>
              <a:t>        (</a:t>
            </a:r>
            <a:r>
              <a:rPr lang="ja-JP" altLang="en-US" sz="3000" dirty="0"/>
              <a:t>里神楽</a:t>
            </a:r>
            <a:r>
              <a:rPr lang="en-US" altLang="ja-JP" sz="3000" dirty="0"/>
              <a:t>, </a:t>
            </a:r>
            <a:r>
              <a:rPr lang="ja-JP" altLang="en-US" sz="3000" dirty="0"/>
              <a:t>さとかぐら</a:t>
            </a:r>
            <a:r>
              <a:rPr lang="en-US" altLang="ja-JP" sz="3000" dirty="0"/>
              <a:t>)</a:t>
            </a:r>
          </a:p>
          <a:p>
            <a:pPr marL="0" indent="0">
              <a:buNone/>
            </a:pPr>
            <a:endParaRPr lang="ko-KR" altLang="en-US" sz="1000" dirty="0"/>
          </a:p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현재</a:t>
            </a:r>
            <a:r>
              <a:rPr lang="en-US" altLang="ko-KR" sz="3000" dirty="0"/>
              <a:t>: </a:t>
            </a:r>
            <a:r>
              <a:rPr lang="ko-KR" altLang="en-US" sz="3000" dirty="0"/>
              <a:t>헤이안 시대</a:t>
            </a:r>
            <a:r>
              <a:rPr lang="en-US" altLang="ko-KR" sz="3000" dirty="0"/>
              <a:t>~</a:t>
            </a:r>
            <a:endParaRPr lang="ko-KR" altLang="en-US" sz="3000" dirty="0"/>
          </a:p>
          <a:p>
            <a:endParaRPr lang="ko-KR" altLang="en-US" sz="3000" dirty="0"/>
          </a:p>
        </p:txBody>
      </p:sp>
      <p:sp>
        <p:nvSpPr>
          <p:cNvPr id="7" name="육각형 6">
            <a:extLst>
              <a:ext uri="{FF2B5EF4-FFF2-40B4-BE49-F238E27FC236}">
                <a16:creationId xmlns:a16="http://schemas.microsoft.com/office/drawing/2014/main" id="{F1182FFC-911B-F586-E534-F9128ADD8799}"/>
              </a:ext>
            </a:extLst>
          </p:cNvPr>
          <p:cNvSpPr/>
          <p:nvPr/>
        </p:nvSpPr>
        <p:spPr>
          <a:xfrm rot="1721509">
            <a:off x="-513769" y="-717782"/>
            <a:ext cx="2239930" cy="1880863"/>
          </a:xfrm>
          <a:prstGeom prst="hexagon">
            <a:avLst/>
          </a:prstGeom>
          <a:solidFill>
            <a:schemeClr val="accent1">
              <a:alpha val="52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제목 1">
            <a:extLst>
              <a:ext uri="{FF2B5EF4-FFF2-40B4-BE49-F238E27FC236}">
                <a16:creationId xmlns:a16="http://schemas.microsoft.com/office/drawing/2014/main" id="{672E1455-141F-4161-9C8A-98808D4C34C4}"/>
              </a:ext>
            </a:extLst>
          </p:cNvPr>
          <p:cNvSpPr txBox="1">
            <a:spLocks/>
          </p:cNvSpPr>
          <p:nvPr/>
        </p:nvSpPr>
        <p:spPr>
          <a:xfrm>
            <a:off x="-216159" y="0"/>
            <a:ext cx="1970314" cy="10203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ko-KR" altLang="en-US" dirty="0"/>
              <a:t>무용</a:t>
            </a:r>
          </a:p>
        </p:txBody>
      </p:sp>
    </p:spTree>
    <p:extLst>
      <p:ext uri="{BB962C8B-B14F-4D97-AF65-F5344CB8AC3E}">
        <p14:creationId xmlns:p14="http://schemas.microsoft.com/office/powerpoint/2010/main" val="2888227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89</Words>
  <Application>Microsoft Office PowerPoint</Application>
  <PresentationFormat>와이드스크린</PresentationFormat>
  <Paragraphs>22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Office 테마</vt:lpstr>
      <vt:lpstr>Office 테마</vt:lpstr>
      <vt:lpstr>카구라(神楽)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일본의 전통예능</dc:title>
  <dc:creator>정민정</dc:creator>
  <cp:lastModifiedBy>정민정</cp:lastModifiedBy>
  <cp:revision>1</cp:revision>
  <dcterms:created xsi:type="dcterms:W3CDTF">2023-11-20T08:30:15Z</dcterms:created>
  <dcterms:modified xsi:type="dcterms:W3CDTF">2023-11-20T09:39:12Z</dcterms:modified>
</cp:coreProperties>
</file>