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90" r:id="rId2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70ACE19-F392-4761-8B0B-059DCC654DFC}" v="1" dt="2023-11-20T09:20:02.2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959" autoAdjust="0"/>
    <p:restoredTop sz="94660"/>
  </p:normalViewPr>
  <p:slideViewPr>
    <p:cSldViewPr snapToGrid="0">
      <p:cViewPr varScale="1">
        <p:scale>
          <a:sx n="59" d="100"/>
          <a:sy n="59" d="100"/>
        </p:scale>
        <p:origin x="96" y="571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presProps" Target="presProps.xml"/><Relationship Id="rId7" Type="http://schemas.microsoft.com/office/2016/11/relationships/changesInfo" Target="changesInfos/changesInfo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정민정" userId="814c37d6-cc4e-417e-8b80-46a1418ceadf" providerId="ADAL" clId="{870ACE19-F392-4761-8B0B-059DCC654DFC}"/>
    <pc:docChg chg="addSld delSld modSld">
      <pc:chgData name="정민정" userId="814c37d6-cc4e-417e-8b80-46a1418ceadf" providerId="ADAL" clId="{870ACE19-F392-4761-8B0B-059DCC654DFC}" dt="2023-11-20T09:20:05.908" v="3" actId="47"/>
      <pc:docMkLst>
        <pc:docMk/>
      </pc:docMkLst>
      <pc:sldChg chg="del">
        <pc:chgData name="정민정" userId="814c37d6-cc4e-417e-8b80-46a1418ceadf" providerId="ADAL" clId="{870ACE19-F392-4761-8B0B-059DCC654DFC}" dt="2023-11-20T09:20:04.270" v="1" actId="47"/>
        <pc:sldMkLst>
          <pc:docMk/>
          <pc:sldMk cId="3569210928" sldId="256"/>
        </pc:sldMkLst>
      </pc:sldChg>
      <pc:sldChg chg="add">
        <pc:chgData name="정민정" userId="814c37d6-cc4e-417e-8b80-46a1418ceadf" providerId="ADAL" clId="{870ACE19-F392-4761-8B0B-059DCC654DFC}" dt="2023-11-20T09:20:02.201" v="0"/>
        <pc:sldMkLst>
          <pc:docMk/>
          <pc:sldMk cId="2542484350" sldId="290"/>
        </pc:sldMkLst>
      </pc:sldChg>
      <pc:sldChg chg="new del">
        <pc:chgData name="정민정" userId="814c37d6-cc4e-417e-8b80-46a1418ceadf" providerId="ADAL" clId="{870ACE19-F392-4761-8B0B-059DCC654DFC}" dt="2023-11-20T09:20:05.908" v="3" actId="47"/>
        <pc:sldMkLst>
          <pc:docMk/>
          <pc:sldMk cId="1454372074" sldId="291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2023-11-20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9716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2023-11-20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105130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2023-11-20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63956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2023-11-20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639829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2023-11-20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462341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2023-11-20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196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2023-11-20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234699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2023-11-20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1302725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2023-11-20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9456823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2023-11-20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19606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66825D-2B69-4989-8861-A6901ABADB6C}" type="datetimeFigureOut">
              <a:rPr lang="ko-KR" altLang="en-US" smtClean="0"/>
              <a:t>2023-11-20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164931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66825D-2B69-4989-8861-A6901ABADB6C}" type="datetimeFigureOut">
              <a:rPr lang="ko-KR" altLang="en-US" smtClean="0"/>
              <a:t>2023-11-20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6B6DB3-44B8-41C4-A846-21F6C6172237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867432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그림 4" descr="실내이(가) 표시된 사진">
            <a:extLst>
              <a:ext uri="{FF2B5EF4-FFF2-40B4-BE49-F238E27FC236}">
                <a16:creationId xmlns:a16="http://schemas.microsoft.com/office/drawing/2014/main" id="{069741A8-839D-8C5F-FC1B-FD51A09FF56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515566"/>
            <a:ext cx="12188950" cy="7373566"/>
          </a:xfrm>
          <a:prstGeom prst="rect">
            <a:avLst/>
          </a:prstGeom>
        </p:spPr>
      </p:pic>
      <p:sp>
        <p:nvSpPr>
          <p:cNvPr id="2" name="제목 1">
            <a:extLst>
              <a:ext uri="{FF2B5EF4-FFF2-40B4-BE49-F238E27FC236}">
                <a16:creationId xmlns:a16="http://schemas.microsoft.com/office/drawing/2014/main" id="{B11B181D-9D75-075E-271D-666CD48ED5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altLang="ko-KR" dirty="0">
                <a:solidFill>
                  <a:schemeClr val="bg1"/>
                </a:solidFill>
              </a:rPr>
              <a:t>‘</a:t>
            </a:r>
            <a:r>
              <a:rPr lang="ko-KR" altLang="en-US" dirty="0">
                <a:solidFill>
                  <a:schemeClr val="bg1"/>
                </a:solidFill>
              </a:rPr>
              <a:t>노</a:t>
            </a:r>
            <a:r>
              <a:rPr lang="en-US" altLang="ko-KR" dirty="0">
                <a:solidFill>
                  <a:schemeClr val="bg1"/>
                </a:solidFill>
              </a:rPr>
              <a:t>’</a:t>
            </a:r>
            <a:r>
              <a:rPr lang="ko-KR" altLang="en-US" dirty="0">
                <a:solidFill>
                  <a:schemeClr val="bg1"/>
                </a:solidFill>
              </a:rPr>
              <a:t> 연주 악기 </a:t>
            </a:r>
            <a:r>
              <a:rPr lang="en-US" altLang="ko-KR" dirty="0">
                <a:solidFill>
                  <a:schemeClr val="bg1"/>
                </a:solidFill>
              </a:rPr>
              <a:t>-</a:t>
            </a:r>
            <a:r>
              <a:rPr lang="ko-KR" altLang="en-US" dirty="0">
                <a:solidFill>
                  <a:schemeClr val="bg1"/>
                </a:solidFill>
              </a:rPr>
              <a:t> </a:t>
            </a:r>
            <a:r>
              <a:rPr lang="ko-KR" altLang="en-US" dirty="0" err="1">
                <a:solidFill>
                  <a:schemeClr val="bg1"/>
                </a:solidFill>
              </a:rPr>
              <a:t>쓰즈미</a:t>
            </a:r>
            <a:endParaRPr lang="ko-KR" altLang="en-US" dirty="0">
              <a:solidFill>
                <a:schemeClr val="bg1"/>
              </a:solidFill>
            </a:endParaRP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9483D6E-A5F5-0AB3-BC84-D6ECE33FA08D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ko-KR" altLang="en-US" sz="3000" dirty="0">
                <a:solidFill>
                  <a:schemeClr val="bg1"/>
                </a:solidFill>
              </a:rPr>
              <a:t>구성</a:t>
            </a:r>
            <a:endParaRPr lang="en-US" altLang="ko-KR" sz="3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ko-KR" sz="3000" dirty="0">
                <a:solidFill>
                  <a:schemeClr val="bg1"/>
                </a:solidFill>
              </a:rPr>
              <a:t>  -</a:t>
            </a:r>
            <a:r>
              <a:rPr lang="ko-KR" altLang="en-US" sz="3000" dirty="0">
                <a:solidFill>
                  <a:schemeClr val="bg1"/>
                </a:solidFill>
              </a:rPr>
              <a:t>두 장의 가죽</a:t>
            </a:r>
            <a:endParaRPr lang="en-US" altLang="ko-KR" sz="1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ko-KR" sz="3000" dirty="0">
                <a:solidFill>
                  <a:schemeClr val="bg1"/>
                </a:solidFill>
              </a:rPr>
              <a:t>  -</a:t>
            </a:r>
            <a:r>
              <a:rPr lang="ko-KR" altLang="en-US" sz="3000" dirty="0">
                <a:solidFill>
                  <a:schemeClr val="bg1"/>
                </a:solidFill>
              </a:rPr>
              <a:t>통 </a:t>
            </a:r>
            <a:r>
              <a:rPr lang="en-US" altLang="ko-KR" sz="3000" dirty="0">
                <a:solidFill>
                  <a:schemeClr val="bg1"/>
                </a:solidFill>
              </a:rPr>
              <a:t>(</a:t>
            </a:r>
            <a:r>
              <a:rPr lang="ko-KR" altLang="en-US" sz="3000" dirty="0">
                <a:solidFill>
                  <a:schemeClr val="bg1"/>
                </a:solidFill>
              </a:rPr>
              <a:t>몸체</a:t>
            </a:r>
            <a:r>
              <a:rPr lang="en-US" altLang="ko-KR" sz="3000" dirty="0">
                <a:solidFill>
                  <a:schemeClr val="bg1"/>
                </a:solidFill>
              </a:rPr>
              <a:t>)</a:t>
            </a:r>
          </a:p>
          <a:p>
            <a:pPr marL="0" indent="0">
              <a:buNone/>
            </a:pPr>
            <a:br>
              <a:rPr lang="ko-KR" altLang="en-US" sz="100" dirty="0">
                <a:solidFill>
                  <a:schemeClr val="bg1"/>
                </a:solidFill>
              </a:rPr>
            </a:br>
            <a:r>
              <a:rPr lang="ko-KR" altLang="en-US" sz="3000" dirty="0">
                <a:solidFill>
                  <a:schemeClr val="bg1"/>
                </a:solidFill>
              </a:rPr>
              <a:t>  </a:t>
            </a:r>
            <a:r>
              <a:rPr lang="en-US" altLang="ko-KR" sz="3000" dirty="0">
                <a:solidFill>
                  <a:schemeClr val="bg1"/>
                </a:solidFill>
              </a:rPr>
              <a:t>- </a:t>
            </a:r>
            <a:r>
              <a:rPr lang="ko-KR" altLang="en-US" sz="3000" dirty="0">
                <a:solidFill>
                  <a:schemeClr val="bg1"/>
                </a:solidFill>
              </a:rPr>
              <a:t>뒷면 </a:t>
            </a:r>
            <a:r>
              <a:rPr lang="en-US" altLang="ko-KR" sz="3000" dirty="0">
                <a:solidFill>
                  <a:schemeClr val="bg1"/>
                </a:solidFill>
              </a:rPr>
              <a:t>: </a:t>
            </a:r>
            <a:r>
              <a:rPr lang="ko-KR" altLang="en-US" sz="3000" dirty="0">
                <a:solidFill>
                  <a:schemeClr val="bg1"/>
                </a:solidFill>
              </a:rPr>
              <a:t>음의 고저</a:t>
            </a:r>
            <a:endParaRPr lang="en-US" altLang="ko-KR" sz="3000" dirty="0">
              <a:solidFill>
                <a:schemeClr val="bg1"/>
              </a:solidFill>
            </a:endParaRPr>
          </a:p>
          <a:p>
            <a:pPr marL="0" indent="0">
              <a:buNone/>
            </a:pPr>
            <a:br>
              <a:rPr lang="ko-KR" altLang="en-US" sz="100" dirty="0">
                <a:solidFill>
                  <a:schemeClr val="bg1"/>
                </a:solidFill>
              </a:rPr>
            </a:br>
            <a:r>
              <a:rPr lang="ko-KR" altLang="en-US" sz="3000" dirty="0">
                <a:solidFill>
                  <a:schemeClr val="bg1"/>
                </a:solidFill>
              </a:rPr>
              <a:t>  </a:t>
            </a:r>
            <a:r>
              <a:rPr lang="en-US" altLang="ko-KR" sz="3000" dirty="0">
                <a:solidFill>
                  <a:schemeClr val="bg1"/>
                </a:solidFill>
              </a:rPr>
              <a:t>-</a:t>
            </a:r>
            <a:r>
              <a:rPr lang="ko-KR" altLang="en-US" sz="3000" dirty="0">
                <a:solidFill>
                  <a:schemeClr val="bg1"/>
                </a:solidFill>
              </a:rPr>
              <a:t>종이의 무게와 습기 </a:t>
            </a:r>
            <a:endParaRPr lang="en-US" altLang="ko-KR" sz="30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ko-KR" sz="3000" dirty="0">
                <a:solidFill>
                  <a:schemeClr val="bg1"/>
                </a:solidFill>
              </a:rPr>
              <a:t>     -&gt; </a:t>
            </a:r>
            <a:r>
              <a:rPr lang="ko-KR" altLang="en-US" sz="3000" dirty="0">
                <a:solidFill>
                  <a:schemeClr val="bg1"/>
                </a:solidFill>
              </a:rPr>
              <a:t>음색 다름</a:t>
            </a:r>
          </a:p>
          <a:p>
            <a:endParaRPr lang="ko-KR" altLang="en-US" sz="3000" dirty="0">
              <a:solidFill>
                <a:schemeClr val="bg1"/>
              </a:solidFill>
            </a:endParaRP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7B4E6257-75D3-2921-3510-E07F8FD199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098675"/>
            <a:ext cx="5181600" cy="4351338"/>
          </a:xfrm>
        </p:spPr>
        <p:txBody>
          <a:bodyPr>
            <a:normAutofit/>
          </a:bodyPr>
          <a:lstStyle/>
          <a:p>
            <a:r>
              <a:rPr lang="en-US" altLang="ko-KR" sz="3000" dirty="0">
                <a:solidFill>
                  <a:schemeClr val="bg1"/>
                </a:solidFill>
              </a:rPr>
              <a:t>-</a:t>
            </a:r>
            <a:r>
              <a:rPr lang="ko-KR" altLang="en-US" sz="3000" dirty="0" err="1">
                <a:solidFill>
                  <a:schemeClr val="bg1"/>
                </a:solidFill>
              </a:rPr>
              <a:t>인기곡</a:t>
            </a:r>
            <a:r>
              <a:rPr lang="en-US" altLang="ko-KR" sz="3000" dirty="0">
                <a:solidFill>
                  <a:schemeClr val="bg1"/>
                </a:solidFill>
              </a:rPr>
              <a:t>: </a:t>
            </a:r>
            <a:r>
              <a:rPr lang="ko-KR" altLang="en-US" sz="3000" dirty="0" err="1">
                <a:solidFill>
                  <a:schemeClr val="bg1"/>
                </a:solidFill>
              </a:rPr>
              <a:t>하고로모</a:t>
            </a:r>
            <a:r>
              <a:rPr lang="en-US" altLang="ko-KR" sz="3000" dirty="0">
                <a:solidFill>
                  <a:schemeClr val="bg1"/>
                </a:solidFill>
              </a:rPr>
              <a:t>(ET)</a:t>
            </a:r>
          </a:p>
          <a:p>
            <a:pPr marL="0" indent="0">
              <a:buNone/>
            </a:pPr>
            <a:br>
              <a:rPr lang="en-US" altLang="ko-KR" sz="1000" dirty="0">
                <a:solidFill>
                  <a:schemeClr val="bg1"/>
                </a:solidFill>
              </a:rPr>
            </a:br>
            <a:br>
              <a:rPr lang="en-US" altLang="ko-KR" sz="500" dirty="0">
                <a:solidFill>
                  <a:schemeClr val="bg1"/>
                </a:solidFill>
              </a:rPr>
            </a:br>
            <a:r>
              <a:rPr lang="en-US" altLang="ko-KR" sz="3000" dirty="0">
                <a:solidFill>
                  <a:schemeClr val="bg1"/>
                </a:solidFill>
              </a:rPr>
              <a:t>-</a:t>
            </a:r>
            <a:r>
              <a:rPr lang="ko-KR" altLang="en-US" sz="3000" dirty="0">
                <a:solidFill>
                  <a:schemeClr val="bg1"/>
                </a:solidFill>
              </a:rPr>
              <a:t>역사</a:t>
            </a:r>
            <a:r>
              <a:rPr lang="en-US" altLang="ko-KR" sz="3000" dirty="0">
                <a:solidFill>
                  <a:schemeClr val="bg1"/>
                </a:solidFill>
              </a:rPr>
              <a:t>: </a:t>
            </a:r>
            <a:r>
              <a:rPr lang="ko-KR" altLang="en-US" sz="3000" dirty="0">
                <a:solidFill>
                  <a:schemeClr val="bg1"/>
                </a:solidFill>
              </a:rPr>
              <a:t>야마토 국가</a:t>
            </a:r>
            <a:endParaRPr lang="en-US" altLang="ko-KR" sz="3000" dirty="0">
              <a:solidFill>
                <a:schemeClr val="bg1"/>
              </a:solidFill>
            </a:endParaRPr>
          </a:p>
          <a:p>
            <a:pPr marL="0" indent="0">
              <a:buNone/>
            </a:pPr>
            <a:br>
              <a:rPr lang="ko-KR" altLang="en-US" sz="1000" dirty="0">
                <a:solidFill>
                  <a:schemeClr val="bg1"/>
                </a:solidFill>
              </a:rPr>
            </a:br>
            <a:br>
              <a:rPr lang="ko-KR" altLang="en-US" sz="500" dirty="0">
                <a:solidFill>
                  <a:schemeClr val="bg1"/>
                </a:solidFill>
              </a:rPr>
            </a:br>
            <a:r>
              <a:rPr lang="en-US" altLang="ko-KR" sz="3000" dirty="0">
                <a:solidFill>
                  <a:schemeClr val="bg1"/>
                </a:solidFill>
              </a:rPr>
              <a:t>-</a:t>
            </a:r>
            <a:r>
              <a:rPr lang="ko-KR" altLang="en-US" sz="3000" dirty="0">
                <a:solidFill>
                  <a:schemeClr val="bg1"/>
                </a:solidFill>
              </a:rPr>
              <a:t>내용</a:t>
            </a:r>
            <a:r>
              <a:rPr lang="en-US" altLang="ko-KR" sz="3000" dirty="0">
                <a:solidFill>
                  <a:schemeClr val="bg1"/>
                </a:solidFill>
              </a:rPr>
              <a:t>: </a:t>
            </a:r>
            <a:r>
              <a:rPr lang="ko-KR" altLang="en-US" sz="3000" dirty="0">
                <a:solidFill>
                  <a:schemeClr val="bg1"/>
                </a:solidFill>
              </a:rPr>
              <a:t>종교</a:t>
            </a:r>
            <a:r>
              <a:rPr lang="en-US" altLang="ko-KR" sz="3000" dirty="0">
                <a:solidFill>
                  <a:schemeClr val="bg1"/>
                </a:solidFill>
              </a:rPr>
              <a:t>. </a:t>
            </a:r>
            <a:r>
              <a:rPr lang="ko-KR" altLang="en-US" sz="3000" dirty="0">
                <a:solidFill>
                  <a:schemeClr val="bg1"/>
                </a:solidFill>
              </a:rPr>
              <a:t>종파 초월</a:t>
            </a:r>
            <a:endParaRPr lang="en-US" altLang="ko-KR" sz="3000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altLang="ko-KR" sz="500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en-US" altLang="ko-KR" sz="3000" dirty="0">
                <a:solidFill>
                  <a:schemeClr val="bg1"/>
                </a:solidFill>
              </a:rPr>
              <a:t>   -&gt;</a:t>
            </a:r>
            <a:r>
              <a:rPr lang="ko-KR" altLang="en-US" sz="3000" dirty="0">
                <a:solidFill>
                  <a:schemeClr val="bg1"/>
                </a:solidFill>
              </a:rPr>
              <a:t>인간이 범한 과오 구제</a:t>
            </a:r>
          </a:p>
        </p:txBody>
      </p:sp>
    </p:spTree>
    <p:extLst>
      <p:ext uri="{BB962C8B-B14F-4D97-AF65-F5344CB8AC3E}">
        <p14:creationId xmlns:p14="http://schemas.microsoft.com/office/powerpoint/2010/main" val="25424843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65</Words>
  <Application>Microsoft Office PowerPoint</Application>
  <PresentationFormat>와이드스크린</PresentationFormat>
  <Paragraphs>12</Paragraphs>
  <Slides>1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2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</vt:i4>
      </vt:variant>
    </vt:vector>
  </HeadingPairs>
  <TitlesOfParts>
    <vt:vector size="4" baseType="lpstr">
      <vt:lpstr>맑은 고딕</vt:lpstr>
      <vt:lpstr>Arial</vt:lpstr>
      <vt:lpstr>Office 테마</vt:lpstr>
      <vt:lpstr>‘노’ 연주 악기 - 쓰즈미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/>
  <cp:lastModifiedBy>정민정</cp:lastModifiedBy>
  <cp:revision>1</cp:revision>
  <dcterms:created xsi:type="dcterms:W3CDTF">2023-11-20T09:17:16Z</dcterms:created>
  <dcterms:modified xsi:type="dcterms:W3CDTF">2023-11-20T09:20:11Z</dcterms:modified>
</cp:coreProperties>
</file>