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62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26A7D624-4B0C-4F21-BA7E-D96DFEF5F723}"/>
    <pc:docChg chg="undo redo addSld delSld modSld addMainMaster delMainMaster modMainMaster">
      <pc:chgData name="정민정" userId="814c37d6-cc4e-417e-8b80-46a1418ceadf" providerId="ADAL" clId="{26A7D624-4B0C-4F21-BA7E-D96DFEF5F723}" dt="2023-11-20T09:13:49.730" v="39" actId="47"/>
      <pc:docMkLst>
        <pc:docMk/>
      </pc:docMkLst>
      <pc:sldChg chg="add del">
        <pc:chgData name="정민정" userId="814c37d6-cc4e-417e-8b80-46a1418ceadf" providerId="ADAL" clId="{26A7D624-4B0C-4F21-BA7E-D96DFEF5F723}" dt="2023-11-20T09:13:46.929" v="36" actId="47"/>
        <pc:sldMkLst>
          <pc:docMk/>
          <pc:sldMk cId="2383675729" sldId="256"/>
        </pc:sldMkLst>
      </pc:sldChg>
      <pc:sldChg chg="add del">
        <pc:chgData name="정민정" userId="814c37d6-cc4e-417e-8b80-46a1418ceadf" providerId="ADAL" clId="{26A7D624-4B0C-4F21-BA7E-D96DFEF5F723}" dt="2023-11-20T08:32:04.354" v="9" actId="27028"/>
        <pc:sldMkLst>
          <pc:docMk/>
          <pc:sldMk cId="881868474" sldId="257"/>
        </pc:sldMkLst>
      </pc:sldChg>
      <pc:sldChg chg="add del">
        <pc:chgData name="정민정" userId="814c37d6-cc4e-417e-8b80-46a1418ceadf" providerId="ADAL" clId="{26A7D624-4B0C-4F21-BA7E-D96DFEF5F723}" dt="2023-11-20T09:13:48.714" v="37" actId="47"/>
        <pc:sldMkLst>
          <pc:docMk/>
          <pc:sldMk cId="3602644501" sldId="258"/>
        </pc:sldMkLst>
      </pc:sldChg>
      <pc:sldChg chg="add del">
        <pc:chgData name="정민정" userId="814c37d6-cc4e-417e-8b80-46a1418ceadf" providerId="ADAL" clId="{26A7D624-4B0C-4F21-BA7E-D96DFEF5F723}" dt="2023-11-20T09:13:49.204" v="38" actId="47"/>
        <pc:sldMkLst>
          <pc:docMk/>
          <pc:sldMk cId="1096699700" sldId="259"/>
        </pc:sldMkLst>
      </pc:sldChg>
      <pc:sldChg chg="add del">
        <pc:chgData name="정민정" userId="814c37d6-cc4e-417e-8b80-46a1418ceadf" providerId="ADAL" clId="{26A7D624-4B0C-4F21-BA7E-D96DFEF5F723}" dt="2023-11-20T09:13:49.730" v="39" actId="47"/>
        <pc:sldMkLst>
          <pc:docMk/>
          <pc:sldMk cId="3757340504" sldId="260"/>
        </pc:sldMkLst>
      </pc:sldChg>
      <pc:sldChg chg="add del">
        <pc:chgData name="정민정" userId="814c37d6-cc4e-417e-8b80-46a1418ceadf" providerId="ADAL" clId="{26A7D624-4B0C-4F21-BA7E-D96DFEF5F723}" dt="2023-11-20T08:48:02.746" v="31" actId="47"/>
        <pc:sldMkLst>
          <pc:docMk/>
          <pc:sldMk cId="2542484350" sldId="261"/>
        </pc:sldMkLst>
      </pc:sldChg>
      <pc:sldChg chg="add del">
        <pc:chgData name="정민정" userId="814c37d6-cc4e-417e-8b80-46a1418ceadf" providerId="ADAL" clId="{26A7D624-4B0C-4F21-BA7E-D96DFEF5F723}" dt="2023-11-20T08:48:02.940" v="32" actId="47"/>
        <pc:sldMkLst>
          <pc:docMk/>
          <pc:sldMk cId="685472636" sldId="262"/>
        </pc:sldMkLst>
      </pc:sldChg>
      <pc:sldChg chg="add del">
        <pc:chgData name="정민정" userId="814c37d6-cc4e-417e-8b80-46a1418ceadf" providerId="ADAL" clId="{26A7D624-4B0C-4F21-BA7E-D96DFEF5F723}" dt="2023-11-20T08:48:03.112" v="33" actId="47"/>
        <pc:sldMkLst>
          <pc:docMk/>
          <pc:sldMk cId="2086766607" sldId="263"/>
        </pc:sldMkLst>
      </pc:sldChg>
      <pc:sldChg chg="add del">
        <pc:chgData name="정민정" userId="814c37d6-cc4e-417e-8b80-46a1418ceadf" providerId="ADAL" clId="{26A7D624-4B0C-4F21-BA7E-D96DFEF5F723}" dt="2023-11-20T08:48:03.829" v="34" actId="47"/>
        <pc:sldMkLst>
          <pc:docMk/>
          <pc:sldMk cId="2374818609" sldId="264"/>
        </pc:sldMkLst>
      </pc:sldChg>
      <pc:sldChg chg="add del">
        <pc:chgData name="정민정" userId="814c37d6-cc4e-417e-8b80-46a1418ceadf" providerId="ADAL" clId="{26A7D624-4B0C-4F21-BA7E-D96DFEF5F723}" dt="2023-11-20T08:48:04.405" v="35" actId="47"/>
        <pc:sldMkLst>
          <pc:docMk/>
          <pc:sldMk cId="1571139747" sldId="265"/>
        </pc:sldMkLst>
      </pc:sldChg>
      <pc:sldChg chg="add del">
        <pc:chgData name="정민정" userId="814c37d6-cc4e-417e-8b80-46a1418ceadf" providerId="ADAL" clId="{26A7D624-4B0C-4F21-BA7E-D96DFEF5F723}" dt="2023-11-20T08:32:28.219" v="10" actId="47"/>
        <pc:sldMkLst>
          <pc:docMk/>
          <pc:sldMk cId="2888227790" sldId="266"/>
        </pc:sldMkLst>
      </pc:sldChg>
      <pc:sldChg chg="add del">
        <pc:chgData name="정민정" userId="814c37d6-cc4e-417e-8b80-46a1418ceadf" providerId="ADAL" clId="{26A7D624-4B0C-4F21-BA7E-D96DFEF5F723}" dt="2023-11-20T08:32:30.215" v="11" actId="47"/>
        <pc:sldMkLst>
          <pc:docMk/>
          <pc:sldMk cId="898950400" sldId="267"/>
        </pc:sldMkLst>
      </pc:sldChg>
      <pc:sldChg chg="add del">
        <pc:chgData name="정민정" userId="814c37d6-cc4e-417e-8b80-46a1418ceadf" providerId="ADAL" clId="{26A7D624-4B0C-4F21-BA7E-D96DFEF5F723}" dt="2023-11-20T08:32:30.959" v="12" actId="47"/>
        <pc:sldMkLst>
          <pc:docMk/>
          <pc:sldMk cId="2135325317" sldId="268"/>
        </pc:sldMkLst>
      </pc:sldChg>
      <pc:sldChg chg="add del">
        <pc:chgData name="정민정" userId="814c37d6-cc4e-417e-8b80-46a1418ceadf" providerId="ADAL" clId="{26A7D624-4B0C-4F21-BA7E-D96DFEF5F723}" dt="2023-11-20T08:32:31.773" v="13" actId="47"/>
        <pc:sldMkLst>
          <pc:docMk/>
          <pc:sldMk cId="2438108987" sldId="269"/>
        </pc:sldMkLst>
      </pc:sldChg>
      <pc:sldChg chg="add del">
        <pc:chgData name="정민정" userId="814c37d6-cc4e-417e-8b80-46a1418ceadf" providerId="ADAL" clId="{26A7D624-4B0C-4F21-BA7E-D96DFEF5F723}" dt="2023-11-20T08:32:32.604" v="14" actId="47"/>
        <pc:sldMkLst>
          <pc:docMk/>
          <pc:sldMk cId="158947022" sldId="270"/>
        </pc:sldMkLst>
      </pc:sldChg>
      <pc:sldChg chg="add del">
        <pc:chgData name="정민정" userId="814c37d6-cc4e-417e-8b80-46a1418ceadf" providerId="ADAL" clId="{26A7D624-4B0C-4F21-BA7E-D96DFEF5F723}" dt="2023-11-20T08:32:32.821" v="15" actId="47"/>
        <pc:sldMkLst>
          <pc:docMk/>
          <pc:sldMk cId="1694786838" sldId="271"/>
        </pc:sldMkLst>
      </pc:sldChg>
      <pc:sldChg chg="add del">
        <pc:chgData name="정민정" userId="814c37d6-cc4e-417e-8b80-46a1418ceadf" providerId="ADAL" clId="{26A7D624-4B0C-4F21-BA7E-D96DFEF5F723}" dt="2023-11-20T08:32:33.033" v="16" actId="47"/>
        <pc:sldMkLst>
          <pc:docMk/>
          <pc:sldMk cId="3707128116" sldId="272"/>
        </pc:sldMkLst>
      </pc:sldChg>
      <pc:sldChg chg="add del">
        <pc:chgData name="정민정" userId="814c37d6-cc4e-417e-8b80-46a1418ceadf" providerId="ADAL" clId="{26A7D624-4B0C-4F21-BA7E-D96DFEF5F723}" dt="2023-11-20T08:32:33.263" v="17" actId="47"/>
        <pc:sldMkLst>
          <pc:docMk/>
          <pc:sldMk cId="2734555862" sldId="273"/>
        </pc:sldMkLst>
      </pc:sldChg>
      <pc:sldChg chg="add del">
        <pc:chgData name="정민정" userId="814c37d6-cc4e-417e-8b80-46a1418ceadf" providerId="ADAL" clId="{26A7D624-4B0C-4F21-BA7E-D96DFEF5F723}" dt="2023-11-20T08:32:33.454" v="18" actId="47"/>
        <pc:sldMkLst>
          <pc:docMk/>
          <pc:sldMk cId="2114693506" sldId="274"/>
        </pc:sldMkLst>
      </pc:sldChg>
      <pc:sldChg chg="add del">
        <pc:chgData name="정민정" userId="814c37d6-cc4e-417e-8b80-46a1418ceadf" providerId="ADAL" clId="{26A7D624-4B0C-4F21-BA7E-D96DFEF5F723}" dt="2023-11-20T08:32:33.641" v="19" actId="47"/>
        <pc:sldMkLst>
          <pc:docMk/>
          <pc:sldMk cId="1040525296" sldId="275"/>
        </pc:sldMkLst>
      </pc:sldChg>
      <pc:sldChg chg="add del">
        <pc:chgData name="정민정" userId="814c37d6-cc4e-417e-8b80-46a1418ceadf" providerId="ADAL" clId="{26A7D624-4B0C-4F21-BA7E-D96DFEF5F723}" dt="2023-11-20T08:32:34.010" v="20" actId="47"/>
        <pc:sldMkLst>
          <pc:docMk/>
          <pc:sldMk cId="3515564765" sldId="276"/>
        </pc:sldMkLst>
      </pc:sldChg>
      <pc:sldChg chg="add del">
        <pc:chgData name="정민정" userId="814c37d6-cc4e-417e-8b80-46a1418ceadf" providerId="ADAL" clId="{26A7D624-4B0C-4F21-BA7E-D96DFEF5F723}" dt="2023-11-20T08:32:34.337" v="21" actId="47"/>
        <pc:sldMkLst>
          <pc:docMk/>
          <pc:sldMk cId="3184515890" sldId="277"/>
        </pc:sldMkLst>
      </pc:sldChg>
      <pc:sldChg chg="add del">
        <pc:chgData name="정민정" userId="814c37d6-cc4e-417e-8b80-46a1418ceadf" providerId="ADAL" clId="{26A7D624-4B0C-4F21-BA7E-D96DFEF5F723}" dt="2023-11-20T08:32:34.734" v="22" actId="47"/>
        <pc:sldMkLst>
          <pc:docMk/>
          <pc:sldMk cId="4120003822" sldId="278"/>
        </pc:sldMkLst>
      </pc:sldChg>
      <pc:sldChg chg="add del">
        <pc:chgData name="정민정" userId="814c37d6-cc4e-417e-8b80-46a1418ceadf" providerId="ADAL" clId="{26A7D624-4B0C-4F21-BA7E-D96DFEF5F723}" dt="2023-11-20T08:32:34.985" v="23" actId="47"/>
        <pc:sldMkLst>
          <pc:docMk/>
          <pc:sldMk cId="1665495851" sldId="279"/>
        </pc:sldMkLst>
      </pc:sldChg>
      <pc:sldChg chg="add del">
        <pc:chgData name="정민정" userId="814c37d6-cc4e-417e-8b80-46a1418ceadf" providerId="ADAL" clId="{26A7D624-4B0C-4F21-BA7E-D96DFEF5F723}" dt="2023-11-20T08:32:35.229" v="24" actId="47"/>
        <pc:sldMkLst>
          <pc:docMk/>
          <pc:sldMk cId="532121689" sldId="280"/>
        </pc:sldMkLst>
      </pc:sldChg>
      <pc:sldChg chg="add del">
        <pc:chgData name="정민정" userId="814c37d6-cc4e-417e-8b80-46a1418ceadf" providerId="ADAL" clId="{26A7D624-4B0C-4F21-BA7E-D96DFEF5F723}" dt="2023-11-20T08:32:35.889" v="25" actId="47"/>
        <pc:sldMkLst>
          <pc:docMk/>
          <pc:sldMk cId="1394531584" sldId="281"/>
        </pc:sldMkLst>
      </pc:sldChg>
      <pc:sldChg chg="add del">
        <pc:chgData name="정민정" userId="814c37d6-cc4e-417e-8b80-46a1418ceadf" providerId="ADAL" clId="{26A7D624-4B0C-4F21-BA7E-D96DFEF5F723}" dt="2023-11-20T08:32:36.128" v="26" actId="47"/>
        <pc:sldMkLst>
          <pc:docMk/>
          <pc:sldMk cId="2482867965" sldId="282"/>
        </pc:sldMkLst>
      </pc:sldChg>
      <pc:sldChg chg="add del">
        <pc:chgData name="정민정" userId="814c37d6-cc4e-417e-8b80-46a1418ceadf" providerId="ADAL" clId="{26A7D624-4B0C-4F21-BA7E-D96DFEF5F723}" dt="2023-11-20T08:32:36.397" v="27" actId="47"/>
        <pc:sldMkLst>
          <pc:docMk/>
          <pc:sldMk cId="2404791488" sldId="283"/>
        </pc:sldMkLst>
      </pc:sldChg>
      <pc:sldChg chg="add del">
        <pc:chgData name="정민정" userId="814c37d6-cc4e-417e-8b80-46a1418ceadf" providerId="ADAL" clId="{26A7D624-4B0C-4F21-BA7E-D96DFEF5F723}" dt="2023-11-20T08:32:36.690" v="28" actId="47"/>
        <pc:sldMkLst>
          <pc:docMk/>
          <pc:sldMk cId="3794879838" sldId="284"/>
        </pc:sldMkLst>
      </pc:sldChg>
      <pc:sldChg chg="add del">
        <pc:chgData name="정민정" userId="814c37d6-cc4e-417e-8b80-46a1418ceadf" providerId="ADAL" clId="{26A7D624-4B0C-4F21-BA7E-D96DFEF5F723}" dt="2023-11-20T08:32:36.938" v="29" actId="47"/>
        <pc:sldMkLst>
          <pc:docMk/>
          <pc:sldMk cId="3111468648" sldId="285"/>
        </pc:sldMkLst>
      </pc:sldChg>
      <pc:sldChg chg="add del">
        <pc:chgData name="정민정" userId="814c37d6-cc4e-417e-8b80-46a1418ceadf" providerId="ADAL" clId="{26A7D624-4B0C-4F21-BA7E-D96DFEF5F723}" dt="2023-11-20T08:32:37.603" v="30" actId="47"/>
        <pc:sldMkLst>
          <pc:docMk/>
          <pc:sldMk cId="4103654436" sldId="28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30002451" sldId="28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38091693" sldId="28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01850040" sldId="28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46620975" sldId="29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566114788" sldId="29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51654129" sldId="29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49909510" sldId="29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39186006" sldId="29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52816782" sldId="295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880931454" sldId="29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564916481" sldId="29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744429521" sldId="29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212550111" sldId="29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5080566" sldId="30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879431844" sldId="30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206554080" sldId="30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83217362" sldId="30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0338312" sldId="30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627283253" sldId="305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060038975" sldId="30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51135769" sldId="30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922407975" sldId="30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086312919" sldId="30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97137231" sldId="31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6761201" sldId="31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802884220" sldId="31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83237945" sldId="31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677932252" sldId="31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090894273" sldId="315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628420475" sldId="31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147919993" sldId="31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71324859" sldId="31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884058810" sldId="31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55959569" sldId="32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711644251" sldId="32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629318524" sldId="32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227768607" sldId="32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204963840" sldId="32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985103087" sldId="32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499356743" sldId="32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638024008" sldId="32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4729737" sldId="32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029711401" sldId="32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142000864" sldId="33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84245068" sldId="33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921680584" sldId="33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488287026" sldId="33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719336509" sldId="33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78784051" sldId="33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888090793" sldId="33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500179344" sldId="33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25000477" sldId="33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384957130" sldId="33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928469884" sldId="34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161840616" sldId="34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824673414" sldId="34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085860794" sldId="34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010879764" sldId="34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247765526" sldId="34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242336120" sldId="34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163789734" sldId="34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995097797" sldId="348"/>
        </pc:sldMkLst>
      </pc:sldChg>
      <pc:sldMasterChg chg="add del addSldLayout delSldLayout">
        <pc:chgData name="정민정" userId="814c37d6-cc4e-417e-8b80-46a1418ceadf" providerId="ADAL" clId="{26A7D624-4B0C-4F21-BA7E-D96DFEF5F723}" dt="2023-11-20T08:32:04.354" v="9" actId="27028"/>
        <pc:sldMasterMkLst>
          <pc:docMk/>
          <pc:sldMasterMk cId="2405158381" sldId="2147483648"/>
        </pc:sldMasterMkLst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91642108" sldId="2147483649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992476487" sldId="2147483650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4270955881" sldId="2147483651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2164078267" sldId="2147483652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314548632" sldId="2147483653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3150460708" sldId="2147483654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2972248902" sldId="2147483655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3011263650" sldId="2147483656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1136446596" sldId="2147483657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4204572353" sldId="2147483658"/>
          </pc:sldLayoutMkLst>
        </pc:sldLayoutChg>
        <pc:sldLayoutChg chg="add del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2405158381" sldId="2147483648"/>
            <pc:sldLayoutMk cId="3642196264" sldId="2147483659"/>
          </pc:sldLayoutMkLst>
        </pc:sldLayoutChg>
      </pc:sldMasterChg>
      <pc:sldMasterChg chg="replId modSldLayout">
        <pc:chgData name="정민정" userId="814c37d6-cc4e-417e-8b80-46a1418ceadf" providerId="ADAL" clId="{26A7D624-4B0C-4F21-BA7E-D96DFEF5F723}" dt="2023-11-20T08:32:04.354" v="9" actId="27028"/>
        <pc:sldMasterMkLst>
          <pc:docMk/>
          <pc:sldMasterMk cId="1402171428" sldId="2147483660"/>
        </pc:sldMasterMkLst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956648481" sldId="2147483661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073726391" sldId="2147483662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324850736" sldId="2147483663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4200590451" sldId="2147483664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122475681" sldId="2147483665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992239095" sldId="2147483666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813653101" sldId="2147483667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7807676" sldId="2147483668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3889189000" sldId="2147483669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176870215" sldId="2147483670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878510675" sldId="2147483671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1FCBCB-E2EC-4FFD-8ACA-3ED73B3A522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53C598C-7129-48EE-997C-7A6F6BB25EE6}">
      <dgm:prSet phldrT="[텍스트]"/>
      <dgm:spPr/>
      <dgm:t>
        <a:bodyPr/>
        <a:lstStyle/>
        <a:p>
          <a:pPr latinLnBrk="1"/>
          <a:r>
            <a:rPr lang="ko-KR" altLang="en-US" dirty="0" err="1"/>
            <a:t>전통예능</a:t>
          </a:r>
          <a:endParaRPr lang="ko-KR" altLang="en-US" dirty="0"/>
        </a:p>
      </dgm:t>
    </dgm:pt>
    <dgm:pt modelId="{487D71D3-23D4-4296-83CA-6A54D7A52193}" type="parTrans" cxnId="{711F7223-6D15-4734-B0DF-098B57FF193D}">
      <dgm:prSet/>
      <dgm:spPr/>
      <dgm:t>
        <a:bodyPr/>
        <a:lstStyle/>
        <a:p>
          <a:pPr latinLnBrk="1"/>
          <a:endParaRPr lang="ko-KR" altLang="en-US"/>
        </a:p>
      </dgm:t>
    </dgm:pt>
    <dgm:pt modelId="{465F770B-A6C1-4164-98A2-1147E8ADF60F}" type="sibTrans" cxnId="{711F7223-6D15-4734-B0DF-098B57FF193D}">
      <dgm:prSet/>
      <dgm:spPr/>
      <dgm:t>
        <a:bodyPr/>
        <a:lstStyle/>
        <a:p>
          <a:pPr latinLnBrk="1"/>
          <a:endParaRPr lang="ko-KR" altLang="en-US"/>
        </a:p>
      </dgm:t>
    </dgm:pt>
    <dgm:pt modelId="{2EA72C22-4044-407A-AF02-D1CC2450C424}">
      <dgm:prSet phldrT="[텍스트]" custT="1"/>
      <dgm:spPr/>
      <dgm:t>
        <a:bodyPr/>
        <a:lstStyle/>
        <a:p>
          <a:pPr algn="l" latinLnBrk="1"/>
          <a:r>
            <a:rPr lang="ko-KR" altLang="en-US" sz="3000" dirty="0"/>
            <a:t>정의</a:t>
          </a:r>
        </a:p>
      </dgm:t>
    </dgm:pt>
    <dgm:pt modelId="{8D86E393-9ADB-44EF-8B59-C37C5DB407CC}" type="parTrans" cxnId="{D520DA51-951F-46FF-BCEE-D73320DEE79A}">
      <dgm:prSet/>
      <dgm:spPr/>
      <dgm:t>
        <a:bodyPr/>
        <a:lstStyle/>
        <a:p>
          <a:pPr latinLnBrk="1"/>
          <a:endParaRPr lang="ko-KR" altLang="en-US"/>
        </a:p>
      </dgm:t>
    </dgm:pt>
    <dgm:pt modelId="{C5EB0561-B57D-4AE3-B221-F45BBF8C986F}" type="sibTrans" cxnId="{D520DA51-951F-46FF-BCEE-D73320DEE79A}">
      <dgm:prSet/>
      <dgm:spPr/>
      <dgm:t>
        <a:bodyPr/>
        <a:lstStyle/>
        <a:p>
          <a:pPr latinLnBrk="1"/>
          <a:endParaRPr lang="ko-KR" altLang="en-US"/>
        </a:p>
      </dgm:t>
    </dgm:pt>
    <dgm:pt modelId="{FEB6A099-3B02-4156-9F00-E001A433C023}">
      <dgm:prSet phldrT="[텍스트]" custT="1"/>
      <dgm:spPr/>
      <dgm:t>
        <a:bodyPr/>
        <a:lstStyle/>
        <a:p>
          <a:pPr algn="l" latinLnBrk="1"/>
          <a:r>
            <a:rPr lang="ko-KR" altLang="en-US" sz="3000" dirty="0"/>
            <a:t>역사</a:t>
          </a:r>
        </a:p>
      </dgm:t>
    </dgm:pt>
    <dgm:pt modelId="{B34726DF-BA37-4A65-A413-DE3C5F65C160}" type="parTrans" cxnId="{9DAA614D-F16D-4E52-B788-FF9FA00D326D}">
      <dgm:prSet/>
      <dgm:spPr/>
      <dgm:t>
        <a:bodyPr/>
        <a:lstStyle/>
        <a:p>
          <a:pPr latinLnBrk="1"/>
          <a:endParaRPr lang="ko-KR" altLang="en-US"/>
        </a:p>
      </dgm:t>
    </dgm:pt>
    <dgm:pt modelId="{5F558939-68FC-4217-97E6-414157935EDC}" type="sibTrans" cxnId="{9DAA614D-F16D-4E52-B788-FF9FA00D326D}">
      <dgm:prSet/>
      <dgm:spPr/>
      <dgm:t>
        <a:bodyPr/>
        <a:lstStyle/>
        <a:p>
          <a:pPr latinLnBrk="1"/>
          <a:endParaRPr lang="ko-KR" altLang="en-US"/>
        </a:p>
      </dgm:t>
    </dgm:pt>
    <dgm:pt modelId="{53198F34-914D-4031-B793-03542658D08B}">
      <dgm:prSet phldrT="[텍스트]"/>
      <dgm:spPr/>
      <dgm:t>
        <a:bodyPr/>
        <a:lstStyle/>
        <a:p>
          <a:pPr latinLnBrk="1"/>
          <a:r>
            <a:rPr lang="ko-KR" altLang="en-US" dirty="0"/>
            <a:t>분야</a:t>
          </a:r>
        </a:p>
      </dgm:t>
    </dgm:pt>
    <dgm:pt modelId="{99A59740-73A5-4024-B6B6-21D907B45779}" type="parTrans" cxnId="{36CC77E4-1F2D-4D7A-9A71-91DE4ED7B511}">
      <dgm:prSet/>
      <dgm:spPr/>
      <dgm:t>
        <a:bodyPr/>
        <a:lstStyle/>
        <a:p>
          <a:pPr latinLnBrk="1"/>
          <a:endParaRPr lang="ko-KR" altLang="en-US"/>
        </a:p>
      </dgm:t>
    </dgm:pt>
    <dgm:pt modelId="{F987F90C-0B44-4AF8-ACAB-D4C631B5AFC0}" type="sibTrans" cxnId="{36CC77E4-1F2D-4D7A-9A71-91DE4ED7B511}">
      <dgm:prSet/>
      <dgm:spPr/>
      <dgm:t>
        <a:bodyPr/>
        <a:lstStyle/>
        <a:p>
          <a:pPr latinLnBrk="1"/>
          <a:endParaRPr lang="ko-KR" altLang="en-US"/>
        </a:p>
      </dgm:t>
    </dgm:pt>
    <dgm:pt modelId="{217F608E-6FD3-46E9-95C1-C378CC7042B4}">
      <dgm:prSet phldrT="[텍스트]"/>
      <dgm:spPr/>
      <dgm:t>
        <a:bodyPr/>
        <a:lstStyle/>
        <a:p>
          <a:pPr latinLnBrk="1"/>
          <a:r>
            <a:rPr lang="ko-KR" altLang="en-US" dirty="0"/>
            <a:t>연극</a:t>
          </a:r>
        </a:p>
      </dgm:t>
    </dgm:pt>
    <dgm:pt modelId="{1C06B2F4-74CF-4280-BEB8-1EC3F9E12947}" type="parTrans" cxnId="{14FEAE4B-177E-4EAB-B638-53ABEB044E92}">
      <dgm:prSet/>
      <dgm:spPr/>
      <dgm:t>
        <a:bodyPr/>
        <a:lstStyle/>
        <a:p>
          <a:pPr latinLnBrk="1"/>
          <a:endParaRPr lang="ko-KR" altLang="en-US"/>
        </a:p>
      </dgm:t>
    </dgm:pt>
    <dgm:pt modelId="{BEDE6B34-A273-462F-80A8-B5BF6FAD970E}" type="sibTrans" cxnId="{14FEAE4B-177E-4EAB-B638-53ABEB044E92}">
      <dgm:prSet/>
      <dgm:spPr/>
      <dgm:t>
        <a:bodyPr/>
        <a:lstStyle/>
        <a:p>
          <a:pPr latinLnBrk="1"/>
          <a:endParaRPr lang="ko-KR" altLang="en-US"/>
        </a:p>
      </dgm:t>
    </dgm:pt>
    <dgm:pt modelId="{B7FD6EB4-53B9-4EC2-9FE4-CBA8D04E564E}">
      <dgm:prSet phldrT="[텍스트]"/>
      <dgm:spPr/>
      <dgm:t>
        <a:bodyPr/>
        <a:lstStyle/>
        <a:p>
          <a:pPr latinLnBrk="1"/>
          <a:r>
            <a:rPr lang="ko-KR" altLang="en-US" dirty="0"/>
            <a:t>현재 상황</a:t>
          </a:r>
        </a:p>
      </dgm:t>
    </dgm:pt>
    <dgm:pt modelId="{88E99D6B-7E65-49D0-9E3D-3E584412758A}" type="parTrans" cxnId="{AE2B282F-A1B8-4794-8DE6-D07B0CB7D307}">
      <dgm:prSet/>
      <dgm:spPr/>
      <dgm:t>
        <a:bodyPr/>
        <a:lstStyle/>
        <a:p>
          <a:pPr latinLnBrk="1"/>
          <a:endParaRPr lang="ko-KR" altLang="en-US"/>
        </a:p>
      </dgm:t>
    </dgm:pt>
    <dgm:pt modelId="{8D201A05-EFE7-41A4-BDDE-56E7AFDD98EA}" type="sibTrans" cxnId="{AE2B282F-A1B8-4794-8DE6-D07B0CB7D307}">
      <dgm:prSet/>
      <dgm:spPr/>
      <dgm:t>
        <a:bodyPr/>
        <a:lstStyle/>
        <a:p>
          <a:pPr latinLnBrk="1"/>
          <a:endParaRPr lang="ko-KR" altLang="en-US"/>
        </a:p>
      </dgm:t>
    </dgm:pt>
    <dgm:pt modelId="{DCB7C7C2-7F0D-4357-A42E-1B9E289E9BAE}">
      <dgm:prSet phldrT="[텍스트]" custT="1"/>
      <dgm:spPr/>
      <dgm:t>
        <a:bodyPr/>
        <a:lstStyle/>
        <a:p>
          <a:pPr marL="0" marR="0" lvl="0" indent="0" algn="l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ko-KR" altLang="en-US" sz="3000" dirty="0"/>
            <a:t>과거</a:t>
          </a:r>
        </a:p>
      </dgm:t>
    </dgm:pt>
    <dgm:pt modelId="{0EFD604F-5406-42C5-8A02-3D8326C2072C}" type="parTrans" cxnId="{27AC8EC5-9437-4ABB-89D7-6ED6CA7C6963}">
      <dgm:prSet/>
      <dgm:spPr/>
      <dgm:t>
        <a:bodyPr/>
        <a:lstStyle/>
        <a:p>
          <a:pPr latinLnBrk="1"/>
          <a:endParaRPr lang="ko-KR" altLang="en-US"/>
        </a:p>
      </dgm:t>
    </dgm:pt>
    <dgm:pt modelId="{6F2467AB-A6A9-4C81-A086-DCEE47D5A128}" type="sibTrans" cxnId="{27AC8EC5-9437-4ABB-89D7-6ED6CA7C6963}">
      <dgm:prSet/>
      <dgm:spPr/>
      <dgm:t>
        <a:bodyPr/>
        <a:lstStyle/>
        <a:p>
          <a:pPr latinLnBrk="1"/>
          <a:endParaRPr lang="ko-KR" altLang="en-US"/>
        </a:p>
      </dgm:t>
    </dgm:pt>
    <dgm:pt modelId="{0325CDF3-2A3B-4A4B-80AC-C837FEBC6B10}">
      <dgm:prSet/>
      <dgm:spPr/>
      <dgm:t>
        <a:bodyPr/>
        <a:lstStyle/>
        <a:p>
          <a:pPr latinLnBrk="1"/>
          <a:r>
            <a:rPr lang="ko-KR" altLang="en-US" dirty="0"/>
            <a:t>비교</a:t>
          </a:r>
          <a:r>
            <a:rPr lang="en-US" altLang="ko-KR" dirty="0"/>
            <a:t>&amp;</a:t>
          </a:r>
          <a:r>
            <a:rPr lang="ko-KR" altLang="en-US" dirty="0"/>
            <a:t>유사</a:t>
          </a:r>
        </a:p>
      </dgm:t>
    </dgm:pt>
    <dgm:pt modelId="{A0AC63F0-5109-431F-9A59-77CA55C5461F}" type="parTrans" cxnId="{BBD12206-9EBA-4F37-8BCD-D2FAB1D742F8}">
      <dgm:prSet/>
      <dgm:spPr/>
      <dgm:t>
        <a:bodyPr/>
        <a:lstStyle/>
        <a:p>
          <a:pPr latinLnBrk="1"/>
          <a:endParaRPr lang="ko-KR" altLang="en-US"/>
        </a:p>
      </dgm:t>
    </dgm:pt>
    <dgm:pt modelId="{3A5D32D5-D6D9-43F7-800A-B7C41E642D7F}" type="sibTrans" cxnId="{BBD12206-9EBA-4F37-8BCD-D2FAB1D742F8}">
      <dgm:prSet/>
      <dgm:spPr/>
      <dgm:t>
        <a:bodyPr/>
        <a:lstStyle/>
        <a:p>
          <a:pPr latinLnBrk="1"/>
          <a:endParaRPr lang="ko-KR" altLang="en-US"/>
        </a:p>
      </dgm:t>
    </dgm:pt>
    <dgm:pt modelId="{3BDFF30E-1967-44DA-BFC9-8805CC37B50E}">
      <dgm:prSet custT="1"/>
      <dgm:spPr/>
      <dgm:t>
        <a:bodyPr/>
        <a:lstStyle/>
        <a:p>
          <a:pPr latinLnBrk="1"/>
          <a:r>
            <a:rPr lang="ko-KR" altLang="en-US" sz="3000" dirty="0"/>
            <a:t>한국</a:t>
          </a:r>
        </a:p>
      </dgm:t>
    </dgm:pt>
    <dgm:pt modelId="{25E845C7-61AC-4F4C-8B26-245CF49E665B}" type="parTrans" cxnId="{AD73E9C2-1C9B-4E10-98F3-1338D851397F}">
      <dgm:prSet/>
      <dgm:spPr/>
      <dgm:t>
        <a:bodyPr/>
        <a:lstStyle/>
        <a:p>
          <a:pPr latinLnBrk="1"/>
          <a:endParaRPr lang="ko-KR" altLang="en-US"/>
        </a:p>
      </dgm:t>
    </dgm:pt>
    <dgm:pt modelId="{36E07A5B-00AD-4431-8EB8-59CFFCE49B5A}" type="sibTrans" cxnId="{AD73E9C2-1C9B-4E10-98F3-1338D851397F}">
      <dgm:prSet/>
      <dgm:spPr/>
      <dgm:t>
        <a:bodyPr/>
        <a:lstStyle/>
        <a:p>
          <a:pPr latinLnBrk="1"/>
          <a:endParaRPr lang="ko-KR" altLang="en-US"/>
        </a:p>
      </dgm:t>
    </dgm:pt>
    <dgm:pt modelId="{B7B96F8B-CF19-4121-B8FA-E2EEE2D2D343}">
      <dgm:prSet custT="1"/>
      <dgm:spPr/>
      <dgm:t>
        <a:bodyPr/>
        <a:lstStyle/>
        <a:p>
          <a:pPr latinLnBrk="1"/>
          <a:r>
            <a:rPr lang="ko-KR" altLang="en-US" sz="3000" dirty="0"/>
            <a:t>중국</a:t>
          </a:r>
        </a:p>
      </dgm:t>
    </dgm:pt>
    <dgm:pt modelId="{7B727967-BE33-4F19-B3D9-D03BC6963A54}" type="parTrans" cxnId="{5E3B8B7A-E83F-45F2-8227-128D7B9C5411}">
      <dgm:prSet/>
      <dgm:spPr/>
      <dgm:t>
        <a:bodyPr/>
        <a:lstStyle/>
        <a:p>
          <a:pPr latinLnBrk="1"/>
          <a:endParaRPr lang="ko-KR" altLang="en-US"/>
        </a:p>
      </dgm:t>
    </dgm:pt>
    <dgm:pt modelId="{F2416A3A-CF4E-44BE-A5DA-ECD298AAFA1A}" type="sibTrans" cxnId="{5E3B8B7A-E83F-45F2-8227-128D7B9C5411}">
      <dgm:prSet/>
      <dgm:spPr/>
      <dgm:t>
        <a:bodyPr/>
        <a:lstStyle/>
        <a:p>
          <a:pPr latinLnBrk="1"/>
          <a:endParaRPr lang="ko-KR" altLang="en-US"/>
        </a:p>
      </dgm:t>
    </dgm:pt>
    <dgm:pt modelId="{43331C62-AD0F-4A59-A2CD-D7FA5DD2B15F}">
      <dgm:prSet phldrT="[텍스트]"/>
      <dgm:spPr/>
      <dgm:t>
        <a:bodyPr/>
        <a:lstStyle/>
        <a:p>
          <a:pPr latinLnBrk="1"/>
          <a:r>
            <a:rPr lang="ko-KR" altLang="en-US" dirty="0"/>
            <a:t>무용</a:t>
          </a:r>
        </a:p>
      </dgm:t>
    </dgm:pt>
    <dgm:pt modelId="{E7B09007-7B9E-44D2-8908-9B9BD8494E6B}" type="parTrans" cxnId="{4906C4DA-766E-4B84-8F36-F0EDDEAB1B2F}">
      <dgm:prSet/>
      <dgm:spPr/>
      <dgm:t>
        <a:bodyPr/>
        <a:lstStyle/>
        <a:p>
          <a:pPr latinLnBrk="1"/>
          <a:endParaRPr lang="ko-KR" altLang="en-US"/>
        </a:p>
      </dgm:t>
    </dgm:pt>
    <dgm:pt modelId="{5FE82574-77F5-47CA-8014-B51FE0CBC1C2}" type="sibTrans" cxnId="{4906C4DA-766E-4B84-8F36-F0EDDEAB1B2F}">
      <dgm:prSet/>
      <dgm:spPr/>
      <dgm:t>
        <a:bodyPr/>
        <a:lstStyle/>
        <a:p>
          <a:pPr latinLnBrk="1"/>
          <a:endParaRPr lang="ko-KR" altLang="en-US"/>
        </a:p>
      </dgm:t>
    </dgm:pt>
    <dgm:pt modelId="{5C212A1B-F916-49B3-97B2-83A76FA0836C}">
      <dgm:prSet phldrT="[텍스트]"/>
      <dgm:spPr/>
      <dgm:t>
        <a:bodyPr/>
        <a:lstStyle/>
        <a:p>
          <a:pPr latinLnBrk="1"/>
          <a:r>
            <a:rPr lang="ko-KR" altLang="en-US" dirty="0"/>
            <a:t>연애</a:t>
          </a:r>
        </a:p>
      </dgm:t>
    </dgm:pt>
    <dgm:pt modelId="{CC46D9E4-39D6-492E-A888-D932C6E270E0}" type="parTrans" cxnId="{EF1893D8-8D8C-4743-8153-74F969673C12}">
      <dgm:prSet/>
      <dgm:spPr/>
      <dgm:t>
        <a:bodyPr/>
        <a:lstStyle/>
        <a:p>
          <a:pPr latinLnBrk="1"/>
          <a:endParaRPr lang="ko-KR" altLang="en-US"/>
        </a:p>
      </dgm:t>
    </dgm:pt>
    <dgm:pt modelId="{C75B6D3C-BAA3-4CB5-86F1-5B073C219547}" type="sibTrans" cxnId="{EF1893D8-8D8C-4743-8153-74F969673C12}">
      <dgm:prSet/>
      <dgm:spPr/>
      <dgm:t>
        <a:bodyPr/>
        <a:lstStyle/>
        <a:p>
          <a:pPr latinLnBrk="1"/>
          <a:endParaRPr lang="ko-KR" altLang="en-US"/>
        </a:p>
      </dgm:t>
    </dgm:pt>
    <dgm:pt modelId="{7D7B20FA-7A5E-44E8-93D8-776985423AD7}">
      <dgm:prSet phldrT="[텍스트]"/>
      <dgm:spPr/>
      <dgm:t>
        <a:bodyPr/>
        <a:lstStyle/>
        <a:p>
          <a:pPr latinLnBrk="1"/>
          <a:r>
            <a:rPr lang="ko-KR" altLang="en-US" dirty="0"/>
            <a:t>음곡</a:t>
          </a:r>
        </a:p>
      </dgm:t>
    </dgm:pt>
    <dgm:pt modelId="{15DC50AD-7F1C-4307-89BF-26566679A86A}" type="parTrans" cxnId="{75C4C1EA-52C7-421E-9151-8BD0B72A3727}">
      <dgm:prSet/>
      <dgm:spPr/>
      <dgm:t>
        <a:bodyPr/>
        <a:lstStyle/>
        <a:p>
          <a:pPr latinLnBrk="1"/>
          <a:endParaRPr lang="ko-KR" altLang="en-US"/>
        </a:p>
      </dgm:t>
    </dgm:pt>
    <dgm:pt modelId="{680A4687-B795-4553-9C3D-E3D6AABA392C}" type="sibTrans" cxnId="{75C4C1EA-52C7-421E-9151-8BD0B72A3727}">
      <dgm:prSet/>
      <dgm:spPr/>
      <dgm:t>
        <a:bodyPr/>
        <a:lstStyle/>
        <a:p>
          <a:pPr latinLnBrk="1"/>
          <a:endParaRPr lang="ko-KR" altLang="en-US"/>
        </a:p>
      </dgm:t>
    </dgm:pt>
    <dgm:pt modelId="{CE23C518-49DC-42D4-A2F7-B972C873753D}">
      <dgm:prSet phldrT="[텍스트]"/>
      <dgm:spPr/>
      <dgm:t>
        <a:bodyPr/>
        <a:lstStyle/>
        <a:p>
          <a:pPr latinLnBrk="1"/>
          <a:r>
            <a:rPr lang="ko-KR" altLang="en-US" dirty="0"/>
            <a:t>공예</a:t>
          </a:r>
        </a:p>
      </dgm:t>
    </dgm:pt>
    <dgm:pt modelId="{DF9C67AF-0195-4ABF-A6E0-8A5FBD128454}" type="parTrans" cxnId="{7D2B63D7-4A76-47FA-A1FD-C551D2222432}">
      <dgm:prSet/>
      <dgm:spPr/>
      <dgm:t>
        <a:bodyPr/>
        <a:lstStyle/>
        <a:p>
          <a:pPr latinLnBrk="1"/>
          <a:endParaRPr lang="ko-KR" altLang="en-US"/>
        </a:p>
      </dgm:t>
    </dgm:pt>
    <dgm:pt modelId="{E3EA16F8-6489-4D65-A480-9584D7960961}" type="sibTrans" cxnId="{7D2B63D7-4A76-47FA-A1FD-C551D2222432}">
      <dgm:prSet/>
      <dgm:spPr/>
      <dgm:t>
        <a:bodyPr/>
        <a:lstStyle/>
        <a:p>
          <a:pPr latinLnBrk="1"/>
          <a:endParaRPr lang="ko-KR" altLang="en-US"/>
        </a:p>
      </dgm:t>
    </dgm:pt>
    <dgm:pt modelId="{09849054-9BBB-4DC2-9FE0-572A302A810E}">
      <dgm:prSet phldrT="[텍스트]"/>
      <dgm:spPr/>
      <dgm:t>
        <a:bodyPr/>
        <a:lstStyle/>
        <a:p>
          <a:pPr latinLnBrk="1"/>
          <a:r>
            <a:rPr lang="ko-KR" altLang="en-US" dirty="0"/>
            <a:t>예도</a:t>
          </a:r>
        </a:p>
      </dgm:t>
    </dgm:pt>
    <dgm:pt modelId="{757240AF-1668-46F8-AA63-5ED04BAE77B2}" type="parTrans" cxnId="{00109FCA-AF14-4C1E-A414-DD38826504BE}">
      <dgm:prSet/>
      <dgm:spPr/>
      <dgm:t>
        <a:bodyPr/>
        <a:lstStyle/>
        <a:p>
          <a:pPr latinLnBrk="1"/>
          <a:endParaRPr lang="ko-KR" altLang="en-US"/>
        </a:p>
      </dgm:t>
    </dgm:pt>
    <dgm:pt modelId="{43D39835-6825-46A1-A660-6F8394BCABE9}" type="sibTrans" cxnId="{00109FCA-AF14-4C1E-A414-DD38826504BE}">
      <dgm:prSet/>
      <dgm:spPr/>
      <dgm:t>
        <a:bodyPr/>
        <a:lstStyle/>
        <a:p>
          <a:pPr latinLnBrk="1"/>
          <a:endParaRPr lang="ko-KR" altLang="en-US"/>
        </a:p>
      </dgm:t>
    </dgm:pt>
    <dgm:pt modelId="{505B55E0-68A6-4075-BAA8-9D473082E17F}">
      <dgm:prSet phldrT="[텍스트]" custT="1"/>
      <dgm:spPr/>
      <dgm:t>
        <a:bodyPr/>
        <a:lstStyle/>
        <a:p>
          <a:pPr marL="0" marR="0" lvl="0" indent="0" algn="l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ko-KR" altLang="en-US" sz="3000" dirty="0"/>
            <a:t>코로나</a:t>
          </a:r>
        </a:p>
      </dgm:t>
    </dgm:pt>
    <dgm:pt modelId="{BC47BB94-0B43-43CE-938B-E45493C31329}" type="parTrans" cxnId="{9EF47B89-F0A1-4559-A75D-072B4BD82430}">
      <dgm:prSet/>
      <dgm:spPr/>
      <dgm:t>
        <a:bodyPr/>
        <a:lstStyle/>
        <a:p>
          <a:pPr latinLnBrk="1"/>
          <a:endParaRPr lang="ko-KR" altLang="en-US"/>
        </a:p>
      </dgm:t>
    </dgm:pt>
    <dgm:pt modelId="{3F0A1AD8-4F0B-4EA0-909B-F96027311413}" type="sibTrans" cxnId="{9EF47B89-F0A1-4559-A75D-072B4BD82430}">
      <dgm:prSet/>
      <dgm:spPr/>
      <dgm:t>
        <a:bodyPr/>
        <a:lstStyle/>
        <a:p>
          <a:pPr latinLnBrk="1"/>
          <a:endParaRPr lang="ko-KR" altLang="en-US"/>
        </a:p>
      </dgm:t>
    </dgm:pt>
    <dgm:pt modelId="{3C3ED6FE-30A9-45AE-BCB5-2456AE2780B3}">
      <dgm:prSet phldrT="[텍스트]" custT="1"/>
      <dgm:spPr/>
      <dgm:t>
        <a:bodyPr/>
        <a:lstStyle/>
        <a:p>
          <a:pPr marL="0" marR="0" lvl="0" indent="0" algn="l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ko-KR" altLang="en-US" sz="3000" dirty="0"/>
            <a:t>  시기</a:t>
          </a:r>
        </a:p>
        <a:p>
          <a:pPr marL="285750" lvl="1" indent="0" algn="l" defTabSz="1333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ko-KR" altLang="en-US" sz="3000" dirty="0"/>
        </a:p>
      </dgm:t>
    </dgm:pt>
    <dgm:pt modelId="{FA28C059-0284-4ACC-BF79-C07254941A58}" type="parTrans" cxnId="{6D43D9A1-A540-4CAA-A817-4F5D41F2CF7B}">
      <dgm:prSet/>
      <dgm:spPr/>
      <dgm:t>
        <a:bodyPr/>
        <a:lstStyle/>
        <a:p>
          <a:pPr latinLnBrk="1"/>
          <a:endParaRPr lang="ko-KR" altLang="en-US"/>
        </a:p>
      </dgm:t>
    </dgm:pt>
    <dgm:pt modelId="{DBE99A39-0DA2-4382-A107-986C454FE30D}" type="sibTrans" cxnId="{6D43D9A1-A540-4CAA-A817-4F5D41F2CF7B}">
      <dgm:prSet/>
      <dgm:spPr/>
      <dgm:t>
        <a:bodyPr/>
        <a:lstStyle/>
        <a:p>
          <a:pPr latinLnBrk="1"/>
          <a:endParaRPr lang="ko-KR" altLang="en-US"/>
        </a:p>
      </dgm:t>
    </dgm:pt>
    <dgm:pt modelId="{927B6C9D-A236-4092-A0AE-FD9F8EB462D4}" type="pres">
      <dgm:prSet presAssocID="{2F1FCBCB-E2EC-4FFD-8ACA-3ED73B3A5226}" presName="Name0" presStyleCnt="0">
        <dgm:presLayoutVars>
          <dgm:dir/>
          <dgm:animLvl val="lvl"/>
          <dgm:resizeHandles val="exact"/>
        </dgm:presLayoutVars>
      </dgm:prSet>
      <dgm:spPr/>
    </dgm:pt>
    <dgm:pt modelId="{39CAC133-995F-4002-B842-FDAFCFF8A10F}" type="pres">
      <dgm:prSet presAssocID="{853C598C-7129-48EE-997C-7A6F6BB25EE6}" presName="composite" presStyleCnt="0"/>
      <dgm:spPr/>
    </dgm:pt>
    <dgm:pt modelId="{CCED4F1B-5A68-4DE9-AB45-7138D5F16B37}" type="pres">
      <dgm:prSet presAssocID="{853C598C-7129-48EE-997C-7A6F6BB25EE6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28497FAE-3DB2-4B43-BE31-EDBAEA64587C}" type="pres">
      <dgm:prSet presAssocID="{853C598C-7129-48EE-997C-7A6F6BB25EE6}" presName="desTx" presStyleLbl="alignAccFollowNode1" presStyleIdx="0" presStyleCnt="4">
        <dgm:presLayoutVars>
          <dgm:bulletEnabled val="1"/>
        </dgm:presLayoutVars>
      </dgm:prSet>
      <dgm:spPr/>
    </dgm:pt>
    <dgm:pt modelId="{C3A52B25-D8CE-48CA-AC93-03CA4B8172B3}" type="pres">
      <dgm:prSet presAssocID="{465F770B-A6C1-4164-98A2-1147E8ADF60F}" presName="space" presStyleCnt="0"/>
      <dgm:spPr/>
    </dgm:pt>
    <dgm:pt modelId="{E2D17785-CCEB-4733-857F-E8A13F3F8123}" type="pres">
      <dgm:prSet presAssocID="{53198F34-914D-4031-B793-03542658D08B}" presName="composite" presStyleCnt="0"/>
      <dgm:spPr/>
    </dgm:pt>
    <dgm:pt modelId="{588FAC3F-D8E6-469E-B00F-4ED925A13152}" type="pres">
      <dgm:prSet presAssocID="{53198F34-914D-4031-B793-03542658D08B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15011B2C-CCDC-440A-BE15-CF34E49A3830}" type="pres">
      <dgm:prSet presAssocID="{53198F34-914D-4031-B793-03542658D08B}" presName="desTx" presStyleLbl="alignAccFollowNode1" presStyleIdx="1" presStyleCnt="4">
        <dgm:presLayoutVars>
          <dgm:bulletEnabled val="1"/>
        </dgm:presLayoutVars>
      </dgm:prSet>
      <dgm:spPr/>
    </dgm:pt>
    <dgm:pt modelId="{073E7DFA-1DBD-43AC-BE2C-46F37C99540B}" type="pres">
      <dgm:prSet presAssocID="{F987F90C-0B44-4AF8-ACAB-D4C631B5AFC0}" presName="space" presStyleCnt="0"/>
      <dgm:spPr/>
    </dgm:pt>
    <dgm:pt modelId="{6B8E5855-601E-4803-A27A-BED4F6CF5730}" type="pres">
      <dgm:prSet presAssocID="{0325CDF3-2A3B-4A4B-80AC-C837FEBC6B10}" presName="composite" presStyleCnt="0"/>
      <dgm:spPr/>
    </dgm:pt>
    <dgm:pt modelId="{DF5100B7-32FB-475C-B093-F3E8B1FF19DD}" type="pres">
      <dgm:prSet presAssocID="{0325CDF3-2A3B-4A4B-80AC-C837FEBC6B10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80991E5C-7877-4ABE-A7A0-B2D873E9EB30}" type="pres">
      <dgm:prSet presAssocID="{0325CDF3-2A3B-4A4B-80AC-C837FEBC6B10}" presName="desTx" presStyleLbl="alignAccFollowNode1" presStyleIdx="2" presStyleCnt="4">
        <dgm:presLayoutVars>
          <dgm:bulletEnabled val="1"/>
        </dgm:presLayoutVars>
      </dgm:prSet>
      <dgm:spPr/>
    </dgm:pt>
    <dgm:pt modelId="{616CF51D-F121-4516-9EAD-74F0A5D879AB}" type="pres">
      <dgm:prSet presAssocID="{3A5D32D5-D6D9-43F7-800A-B7C41E642D7F}" presName="space" presStyleCnt="0"/>
      <dgm:spPr/>
    </dgm:pt>
    <dgm:pt modelId="{6429F020-5205-4A5F-B3AB-E3B87E84D329}" type="pres">
      <dgm:prSet presAssocID="{B7FD6EB4-53B9-4EC2-9FE4-CBA8D04E564E}" presName="composite" presStyleCnt="0"/>
      <dgm:spPr/>
    </dgm:pt>
    <dgm:pt modelId="{470FBB13-226A-4B13-BEE5-0805FA554E0B}" type="pres">
      <dgm:prSet presAssocID="{B7FD6EB4-53B9-4EC2-9FE4-CBA8D04E564E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F055570B-2F53-4C2C-9533-68BED990EC41}" type="pres">
      <dgm:prSet presAssocID="{B7FD6EB4-53B9-4EC2-9FE4-CBA8D04E564E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BBD12206-9EBA-4F37-8BCD-D2FAB1D742F8}" srcId="{2F1FCBCB-E2EC-4FFD-8ACA-3ED73B3A5226}" destId="{0325CDF3-2A3B-4A4B-80AC-C837FEBC6B10}" srcOrd="2" destOrd="0" parTransId="{A0AC63F0-5109-431F-9A59-77CA55C5461F}" sibTransId="{3A5D32D5-D6D9-43F7-800A-B7C41E642D7F}"/>
    <dgm:cxn modelId="{BFFBCD1D-0526-42C2-BA79-80080A4AADE8}" type="presOf" srcId="{B7B96F8B-CF19-4121-B8FA-E2EEE2D2D343}" destId="{80991E5C-7877-4ABE-A7A0-B2D873E9EB30}" srcOrd="0" destOrd="1" presId="urn:microsoft.com/office/officeart/2005/8/layout/hList1"/>
    <dgm:cxn modelId="{7CCE511F-E3DC-4216-A137-49363C64B6B3}" type="presOf" srcId="{5C212A1B-F916-49B3-97B2-83A76FA0836C}" destId="{15011B2C-CCDC-440A-BE15-CF34E49A3830}" srcOrd="0" destOrd="2" presId="urn:microsoft.com/office/officeart/2005/8/layout/hList1"/>
    <dgm:cxn modelId="{711F7223-6D15-4734-B0DF-098B57FF193D}" srcId="{2F1FCBCB-E2EC-4FFD-8ACA-3ED73B3A5226}" destId="{853C598C-7129-48EE-997C-7A6F6BB25EE6}" srcOrd="0" destOrd="0" parTransId="{487D71D3-23D4-4296-83CA-6A54D7A52193}" sibTransId="{465F770B-A6C1-4164-98A2-1147E8ADF60F}"/>
    <dgm:cxn modelId="{AE2B282F-A1B8-4794-8DE6-D07B0CB7D307}" srcId="{2F1FCBCB-E2EC-4FFD-8ACA-3ED73B3A5226}" destId="{B7FD6EB4-53B9-4EC2-9FE4-CBA8D04E564E}" srcOrd="3" destOrd="0" parTransId="{88E99D6B-7E65-49D0-9E3D-3E584412758A}" sibTransId="{8D201A05-EFE7-41A4-BDDE-56E7AFDD98EA}"/>
    <dgm:cxn modelId="{3BFCF43C-040F-4300-944A-F26D5E0CD83D}" type="presOf" srcId="{B7FD6EB4-53B9-4EC2-9FE4-CBA8D04E564E}" destId="{470FBB13-226A-4B13-BEE5-0805FA554E0B}" srcOrd="0" destOrd="0" presId="urn:microsoft.com/office/officeart/2005/8/layout/hList1"/>
    <dgm:cxn modelId="{A4412742-FFF3-4AF3-A6CE-3C5F3A0E979A}" type="presOf" srcId="{FEB6A099-3B02-4156-9F00-E001A433C023}" destId="{28497FAE-3DB2-4B43-BE31-EDBAEA64587C}" srcOrd="0" destOrd="1" presId="urn:microsoft.com/office/officeart/2005/8/layout/hList1"/>
    <dgm:cxn modelId="{F8565563-A41E-4FE4-8591-F09B4AB25A6D}" type="presOf" srcId="{DCB7C7C2-7F0D-4357-A42E-1B9E289E9BAE}" destId="{F055570B-2F53-4C2C-9533-68BED990EC41}" srcOrd="0" destOrd="0" presId="urn:microsoft.com/office/officeart/2005/8/layout/hList1"/>
    <dgm:cxn modelId="{EFBD4245-4410-4517-9194-18465E63AF2D}" type="presOf" srcId="{7D7B20FA-7A5E-44E8-93D8-776985423AD7}" destId="{15011B2C-CCDC-440A-BE15-CF34E49A3830}" srcOrd="0" destOrd="3" presId="urn:microsoft.com/office/officeart/2005/8/layout/hList1"/>
    <dgm:cxn modelId="{AD968A4A-402A-4674-98E6-562EC98C55C5}" type="presOf" srcId="{3C3ED6FE-30A9-45AE-BCB5-2456AE2780B3}" destId="{F055570B-2F53-4C2C-9533-68BED990EC41}" srcOrd="0" destOrd="2" presId="urn:microsoft.com/office/officeart/2005/8/layout/hList1"/>
    <dgm:cxn modelId="{14FEAE4B-177E-4EAB-B638-53ABEB044E92}" srcId="{53198F34-914D-4031-B793-03542658D08B}" destId="{217F608E-6FD3-46E9-95C1-C378CC7042B4}" srcOrd="0" destOrd="0" parTransId="{1C06B2F4-74CF-4280-BEB8-1EC3F9E12947}" sibTransId="{BEDE6B34-A273-462F-80A8-B5BF6FAD970E}"/>
    <dgm:cxn modelId="{9DAA614D-F16D-4E52-B788-FF9FA00D326D}" srcId="{853C598C-7129-48EE-997C-7A6F6BB25EE6}" destId="{FEB6A099-3B02-4156-9F00-E001A433C023}" srcOrd="1" destOrd="0" parTransId="{B34726DF-BA37-4A65-A413-DE3C5F65C160}" sibTransId="{5F558939-68FC-4217-97E6-414157935EDC}"/>
    <dgm:cxn modelId="{D520DA51-951F-46FF-BCEE-D73320DEE79A}" srcId="{853C598C-7129-48EE-997C-7A6F6BB25EE6}" destId="{2EA72C22-4044-407A-AF02-D1CC2450C424}" srcOrd="0" destOrd="0" parTransId="{8D86E393-9ADB-44EF-8B59-C37C5DB407CC}" sibTransId="{C5EB0561-B57D-4AE3-B221-F45BBF8C986F}"/>
    <dgm:cxn modelId="{5E3B8B7A-E83F-45F2-8227-128D7B9C5411}" srcId="{0325CDF3-2A3B-4A4B-80AC-C837FEBC6B10}" destId="{B7B96F8B-CF19-4121-B8FA-E2EEE2D2D343}" srcOrd="1" destOrd="0" parTransId="{7B727967-BE33-4F19-B3D9-D03BC6963A54}" sibTransId="{F2416A3A-CF4E-44BE-A5DA-ECD298AAFA1A}"/>
    <dgm:cxn modelId="{9EF47B89-F0A1-4559-A75D-072B4BD82430}" srcId="{B7FD6EB4-53B9-4EC2-9FE4-CBA8D04E564E}" destId="{505B55E0-68A6-4075-BAA8-9D473082E17F}" srcOrd="1" destOrd="0" parTransId="{BC47BB94-0B43-43CE-938B-E45493C31329}" sibTransId="{3F0A1AD8-4F0B-4EA0-909B-F96027311413}"/>
    <dgm:cxn modelId="{87BB6D8B-9941-4C36-9A7F-60E2A806CAD2}" type="presOf" srcId="{2F1FCBCB-E2EC-4FFD-8ACA-3ED73B3A5226}" destId="{927B6C9D-A236-4092-A0AE-FD9F8EB462D4}" srcOrd="0" destOrd="0" presId="urn:microsoft.com/office/officeart/2005/8/layout/hList1"/>
    <dgm:cxn modelId="{6D43D9A1-A540-4CAA-A817-4F5D41F2CF7B}" srcId="{B7FD6EB4-53B9-4EC2-9FE4-CBA8D04E564E}" destId="{3C3ED6FE-30A9-45AE-BCB5-2456AE2780B3}" srcOrd="2" destOrd="0" parTransId="{FA28C059-0284-4ACC-BF79-C07254941A58}" sibTransId="{DBE99A39-0DA2-4382-A107-986C454FE30D}"/>
    <dgm:cxn modelId="{4BBB26C2-C00D-4091-A24A-5C033BAF1C6D}" type="presOf" srcId="{217F608E-6FD3-46E9-95C1-C378CC7042B4}" destId="{15011B2C-CCDC-440A-BE15-CF34E49A3830}" srcOrd="0" destOrd="0" presId="urn:microsoft.com/office/officeart/2005/8/layout/hList1"/>
    <dgm:cxn modelId="{AD73E9C2-1C9B-4E10-98F3-1338D851397F}" srcId="{0325CDF3-2A3B-4A4B-80AC-C837FEBC6B10}" destId="{3BDFF30E-1967-44DA-BFC9-8805CC37B50E}" srcOrd="0" destOrd="0" parTransId="{25E845C7-61AC-4F4C-8B26-245CF49E665B}" sibTransId="{36E07A5B-00AD-4431-8EB8-59CFFCE49B5A}"/>
    <dgm:cxn modelId="{27AC8EC5-9437-4ABB-89D7-6ED6CA7C6963}" srcId="{B7FD6EB4-53B9-4EC2-9FE4-CBA8D04E564E}" destId="{DCB7C7C2-7F0D-4357-A42E-1B9E289E9BAE}" srcOrd="0" destOrd="0" parTransId="{0EFD604F-5406-42C5-8A02-3D8326C2072C}" sibTransId="{6F2467AB-A6A9-4C81-A086-DCEE47D5A128}"/>
    <dgm:cxn modelId="{0415D7C5-B8A2-4EBD-BF6A-14038A8997BA}" type="presOf" srcId="{0325CDF3-2A3B-4A4B-80AC-C837FEBC6B10}" destId="{DF5100B7-32FB-475C-B093-F3E8B1FF19DD}" srcOrd="0" destOrd="0" presId="urn:microsoft.com/office/officeart/2005/8/layout/hList1"/>
    <dgm:cxn modelId="{2CD7B5C8-1F30-4F8F-9B7F-7FCD24829878}" type="presOf" srcId="{53198F34-914D-4031-B793-03542658D08B}" destId="{588FAC3F-D8E6-469E-B00F-4ED925A13152}" srcOrd="0" destOrd="0" presId="urn:microsoft.com/office/officeart/2005/8/layout/hList1"/>
    <dgm:cxn modelId="{00109FCA-AF14-4C1E-A414-DD38826504BE}" srcId="{53198F34-914D-4031-B793-03542658D08B}" destId="{09849054-9BBB-4DC2-9FE0-572A302A810E}" srcOrd="5" destOrd="0" parTransId="{757240AF-1668-46F8-AA63-5ED04BAE77B2}" sibTransId="{43D39835-6825-46A1-A660-6F8394BCABE9}"/>
    <dgm:cxn modelId="{87EDF0CB-433F-4454-8ADB-33D01C91780E}" type="presOf" srcId="{2EA72C22-4044-407A-AF02-D1CC2450C424}" destId="{28497FAE-3DB2-4B43-BE31-EDBAEA64587C}" srcOrd="0" destOrd="0" presId="urn:microsoft.com/office/officeart/2005/8/layout/hList1"/>
    <dgm:cxn modelId="{BAEA5CD0-1B8E-4098-97FA-49C33CE4F072}" type="presOf" srcId="{43331C62-AD0F-4A59-A2CD-D7FA5DD2B15F}" destId="{15011B2C-CCDC-440A-BE15-CF34E49A3830}" srcOrd="0" destOrd="1" presId="urn:microsoft.com/office/officeart/2005/8/layout/hList1"/>
    <dgm:cxn modelId="{102175D6-BB41-42E2-BD69-C83E2A8F78B4}" type="presOf" srcId="{CE23C518-49DC-42D4-A2F7-B972C873753D}" destId="{15011B2C-CCDC-440A-BE15-CF34E49A3830}" srcOrd="0" destOrd="4" presId="urn:microsoft.com/office/officeart/2005/8/layout/hList1"/>
    <dgm:cxn modelId="{7D2B63D7-4A76-47FA-A1FD-C551D2222432}" srcId="{53198F34-914D-4031-B793-03542658D08B}" destId="{CE23C518-49DC-42D4-A2F7-B972C873753D}" srcOrd="4" destOrd="0" parTransId="{DF9C67AF-0195-4ABF-A6E0-8A5FBD128454}" sibTransId="{E3EA16F8-6489-4D65-A480-9584D7960961}"/>
    <dgm:cxn modelId="{EF1893D8-8D8C-4743-8153-74F969673C12}" srcId="{53198F34-914D-4031-B793-03542658D08B}" destId="{5C212A1B-F916-49B3-97B2-83A76FA0836C}" srcOrd="2" destOrd="0" parTransId="{CC46D9E4-39D6-492E-A888-D932C6E270E0}" sibTransId="{C75B6D3C-BAA3-4CB5-86F1-5B073C219547}"/>
    <dgm:cxn modelId="{4906C4DA-766E-4B84-8F36-F0EDDEAB1B2F}" srcId="{53198F34-914D-4031-B793-03542658D08B}" destId="{43331C62-AD0F-4A59-A2CD-D7FA5DD2B15F}" srcOrd="1" destOrd="0" parTransId="{E7B09007-7B9E-44D2-8908-9B9BD8494E6B}" sibTransId="{5FE82574-77F5-47CA-8014-B51FE0CBC1C2}"/>
    <dgm:cxn modelId="{F81C48E0-5523-48E9-8C65-396FDC7966FB}" type="presOf" srcId="{09849054-9BBB-4DC2-9FE0-572A302A810E}" destId="{15011B2C-CCDC-440A-BE15-CF34E49A3830}" srcOrd="0" destOrd="5" presId="urn:microsoft.com/office/officeart/2005/8/layout/hList1"/>
    <dgm:cxn modelId="{36CC77E4-1F2D-4D7A-9A71-91DE4ED7B511}" srcId="{2F1FCBCB-E2EC-4FFD-8ACA-3ED73B3A5226}" destId="{53198F34-914D-4031-B793-03542658D08B}" srcOrd="1" destOrd="0" parTransId="{99A59740-73A5-4024-B6B6-21D907B45779}" sibTransId="{F987F90C-0B44-4AF8-ACAB-D4C631B5AFC0}"/>
    <dgm:cxn modelId="{75C4C1EA-52C7-421E-9151-8BD0B72A3727}" srcId="{53198F34-914D-4031-B793-03542658D08B}" destId="{7D7B20FA-7A5E-44E8-93D8-776985423AD7}" srcOrd="3" destOrd="0" parTransId="{15DC50AD-7F1C-4307-89BF-26566679A86A}" sibTransId="{680A4687-B795-4553-9C3D-E3D6AABA392C}"/>
    <dgm:cxn modelId="{4F8BFFEF-65AF-4439-ACDF-FA2CEC32689C}" type="presOf" srcId="{505B55E0-68A6-4075-BAA8-9D473082E17F}" destId="{F055570B-2F53-4C2C-9533-68BED990EC41}" srcOrd="0" destOrd="1" presId="urn:microsoft.com/office/officeart/2005/8/layout/hList1"/>
    <dgm:cxn modelId="{888B21F1-EFC3-400A-B241-82476DBE7650}" type="presOf" srcId="{3BDFF30E-1967-44DA-BFC9-8805CC37B50E}" destId="{80991E5C-7877-4ABE-A7A0-B2D873E9EB30}" srcOrd="0" destOrd="0" presId="urn:microsoft.com/office/officeart/2005/8/layout/hList1"/>
    <dgm:cxn modelId="{00EA01F9-2DE2-4F6A-A0ED-C92557199CB4}" type="presOf" srcId="{853C598C-7129-48EE-997C-7A6F6BB25EE6}" destId="{CCED4F1B-5A68-4DE9-AB45-7138D5F16B37}" srcOrd="0" destOrd="0" presId="urn:microsoft.com/office/officeart/2005/8/layout/hList1"/>
    <dgm:cxn modelId="{ED0A05AB-346D-48C8-8AA3-0FE8B734F80E}" type="presParOf" srcId="{927B6C9D-A236-4092-A0AE-FD9F8EB462D4}" destId="{39CAC133-995F-4002-B842-FDAFCFF8A10F}" srcOrd="0" destOrd="0" presId="urn:microsoft.com/office/officeart/2005/8/layout/hList1"/>
    <dgm:cxn modelId="{0AD2104D-F858-4042-AD5B-6BF8D4D5E43F}" type="presParOf" srcId="{39CAC133-995F-4002-B842-FDAFCFF8A10F}" destId="{CCED4F1B-5A68-4DE9-AB45-7138D5F16B37}" srcOrd="0" destOrd="0" presId="urn:microsoft.com/office/officeart/2005/8/layout/hList1"/>
    <dgm:cxn modelId="{E422E08C-6CEF-4E1C-AE0C-057EF3550F00}" type="presParOf" srcId="{39CAC133-995F-4002-B842-FDAFCFF8A10F}" destId="{28497FAE-3DB2-4B43-BE31-EDBAEA64587C}" srcOrd="1" destOrd="0" presId="urn:microsoft.com/office/officeart/2005/8/layout/hList1"/>
    <dgm:cxn modelId="{249BE846-1FDE-4454-9B0D-E901F0A6D023}" type="presParOf" srcId="{927B6C9D-A236-4092-A0AE-FD9F8EB462D4}" destId="{C3A52B25-D8CE-48CA-AC93-03CA4B8172B3}" srcOrd="1" destOrd="0" presId="urn:microsoft.com/office/officeart/2005/8/layout/hList1"/>
    <dgm:cxn modelId="{3B601822-8DBC-4073-88D0-A8AF0A1424E7}" type="presParOf" srcId="{927B6C9D-A236-4092-A0AE-FD9F8EB462D4}" destId="{E2D17785-CCEB-4733-857F-E8A13F3F8123}" srcOrd="2" destOrd="0" presId="urn:microsoft.com/office/officeart/2005/8/layout/hList1"/>
    <dgm:cxn modelId="{45C98979-BA08-44ED-B7BF-6E272A859A6C}" type="presParOf" srcId="{E2D17785-CCEB-4733-857F-E8A13F3F8123}" destId="{588FAC3F-D8E6-469E-B00F-4ED925A13152}" srcOrd="0" destOrd="0" presId="urn:microsoft.com/office/officeart/2005/8/layout/hList1"/>
    <dgm:cxn modelId="{21D831A2-DC77-4435-98E8-5B920AFE1BFC}" type="presParOf" srcId="{E2D17785-CCEB-4733-857F-E8A13F3F8123}" destId="{15011B2C-CCDC-440A-BE15-CF34E49A3830}" srcOrd="1" destOrd="0" presId="urn:microsoft.com/office/officeart/2005/8/layout/hList1"/>
    <dgm:cxn modelId="{00ABF5EC-7C94-48EE-ABF8-D28071CF1211}" type="presParOf" srcId="{927B6C9D-A236-4092-A0AE-FD9F8EB462D4}" destId="{073E7DFA-1DBD-43AC-BE2C-46F37C99540B}" srcOrd="3" destOrd="0" presId="urn:microsoft.com/office/officeart/2005/8/layout/hList1"/>
    <dgm:cxn modelId="{FE282FA8-4415-44CD-AF82-F4AE71A8CF5C}" type="presParOf" srcId="{927B6C9D-A236-4092-A0AE-FD9F8EB462D4}" destId="{6B8E5855-601E-4803-A27A-BED4F6CF5730}" srcOrd="4" destOrd="0" presId="urn:microsoft.com/office/officeart/2005/8/layout/hList1"/>
    <dgm:cxn modelId="{1E08FA8D-4BE2-43C3-93FC-5ACE31A45407}" type="presParOf" srcId="{6B8E5855-601E-4803-A27A-BED4F6CF5730}" destId="{DF5100B7-32FB-475C-B093-F3E8B1FF19DD}" srcOrd="0" destOrd="0" presId="urn:microsoft.com/office/officeart/2005/8/layout/hList1"/>
    <dgm:cxn modelId="{F0DFAFAD-AA4E-420E-922F-4172E59E5B2C}" type="presParOf" srcId="{6B8E5855-601E-4803-A27A-BED4F6CF5730}" destId="{80991E5C-7877-4ABE-A7A0-B2D873E9EB30}" srcOrd="1" destOrd="0" presId="urn:microsoft.com/office/officeart/2005/8/layout/hList1"/>
    <dgm:cxn modelId="{79A672C4-467A-4FAC-8AB2-F3EE0C124B72}" type="presParOf" srcId="{927B6C9D-A236-4092-A0AE-FD9F8EB462D4}" destId="{616CF51D-F121-4516-9EAD-74F0A5D879AB}" srcOrd="5" destOrd="0" presId="urn:microsoft.com/office/officeart/2005/8/layout/hList1"/>
    <dgm:cxn modelId="{2C8527AE-630F-4731-B786-F292674E13BA}" type="presParOf" srcId="{927B6C9D-A236-4092-A0AE-FD9F8EB462D4}" destId="{6429F020-5205-4A5F-B3AB-E3B87E84D329}" srcOrd="6" destOrd="0" presId="urn:microsoft.com/office/officeart/2005/8/layout/hList1"/>
    <dgm:cxn modelId="{B7604071-F5FB-4282-A2D9-AD1D3E61A8D2}" type="presParOf" srcId="{6429F020-5205-4A5F-B3AB-E3B87E84D329}" destId="{470FBB13-226A-4B13-BEE5-0805FA554E0B}" srcOrd="0" destOrd="0" presId="urn:microsoft.com/office/officeart/2005/8/layout/hList1"/>
    <dgm:cxn modelId="{83CEA7DC-8945-4B41-BD06-49870AB43D82}" type="presParOf" srcId="{6429F020-5205-4A5F-B3AB-E3B87E84D329}" destId="{F055570B-2F53-4C2C-9533-68BED990EC4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ED4F1B-5A68-4DE9-AB45-7138D5F16B37}">
      <dsp:nvSpPr>
        <dsp:cNvPr id="0" name=""/>
        <dsp:cNvSpPr/>
      </dsp:nvSpPr>
      <dsp:spPr>
        <a:xfrm>
          <a:off x="3953" y="10133"/>
          <a:ext cx="2377306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400" kern="1200" dirty="0" err="1"/>
            <a:t>전통예능</a:t>
          </a:r>
          <a:endParaRPr lang="ko-KR" altLang="en-US" sz="2400" kern="1200" dirty="0"/>
        </a:p>
      </dsp:txBody>
      <dsp:txXfrm>
        <a:off x="3953" y="10133"/>
        <a:ext cx="2377306" cy="691200"/>
      </dsp:txXfrm>
    </dsp:sp>
    <dsp:sp modelId="{28497FAE-3DB2-4B43-BE31-EDBAEA64587C}">
      <dsp:nvSpPr>
        <dsp:cNvPr id="0" name=""/>
        <dsp:cNvSpPr/>
      </dsp:nvSpPr>
      <dsp:spPr>
        <a:xfrm>
          <a:off x="3953" y="701333"/>
          <a:ext cx="2377306" cy="36398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3000" kern="1200" dirty="0"/>
            <a:t>정의</a:t>
          </a:r>
        </a:p>
        <a:p>
          <a:pPr marL="285750" lvl="1" indent="-285750" algn="l" defTabSz="1333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3000" kern="1200" dirty="0"/>
            <a:t>역사</a:t>
          </a:r>
        </a:p>
      </dsp:txBody>
      <dsp:txXfrm>
        <a:off x="3953" y="701333"/>
        <a:ext cx="2377306" cy="3639870"/>
      </dsp:txXfrm>
    </dsp:sp>
    <dsp:sp modelId="{588FAC3F-D8E6-469E-B00F-4ED925A13152}">
      <dsp:nvSpPr>
        <dsp:cNvPr id="0" name=""/>
        <dsp:cNvSpPr/>
      </dsp:nvSpPr>
      <dsp:spPr>
        <a:xfrm>
          <a:off x="2714082" y="10133"/>
          <a:ext cx="2377306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400" kern="1200" dirty="0"/>
            <a:t>분야</a:t>
          </a:r>
        </a:p>
      </dsp:txBody>
      <dsp:txXfrm>
        <a:off x="2714082" y="10133"/>
        <a:ext cx="2377306" cy="691200"/>
      </dsp:txXfrm>
    </dsp:sp>
    <dsp:sp modelId="{15011B2C-CCDC-440A-BE15-CF34E49A3830}">
      <dsp:nvSpPr>
        <dsp:cNvPr id="0" name=""/>
        <dsp:cNvSpPr/>
      </dsp:nvSpPr>
      <dsp:spPr>
        <a:xfrm>
          <a:off x="2714082" y="701333"/>
          <a:ext cx="2377306" cy="36398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400" kern="1200" dirty="0"/>
            <a:t>연극</a:t>
          </a:r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400" kern="1200" dirty="0"/>
            <a:t>무용</a:t>
          </a:r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400" kern="1200" dirty="0"/>
            <a:t>연애</a:t>
          </a:r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400" kern="1200" dirty="0"/>
            <a:t>음곡</a:t>
          </a:r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400" kern="1200" dirty="0"/>
            <a:t>공예</a:t>
          </a:r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400" kern="1200" dirty="0"/>
            <a:t>예도</a:t>
          </a:r>
        </a:p>
      </dsp:txBody>
      <dsp:txXfrm>
        <a:off x="2714082" y="701333"/>
        <a:ext cx="2377306" cy="3639870"/>
      </dsp:txXfrm>
    </dsp:sp>
    <dsp:sp modelId="{DF5100B7-32FB-475C-B093-F3E8B1FF19DD}">
      <dsp:nvSpPr>
        <dsp:cNvPr id="0" name=""/>
        <dsp:cNvSpPr/>
      </dsp:nvSpPr>
      <dsp:spPr>
        <a:xfrm>
          <a:off x="5424211" y="10133"/>
          <a:ext cx="2377306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400" kern="1200" dirty="0"/>
            <a:t>비교</a:t>
          </a:r>
          <a:r>
            <a:rPr lang="en-US" altLang="ko-KR" sz="2400" kern="1200" dirty="0"/>
            <a:t>&amp;</a:t>
          </a:r>
          <a:r>
            <a:rPr lang="ko-KR" altLang="en-US" sz="2400" kern="1200" dirty="0"/>
            <a:t>유사</a:t>
          </a:r>
        </a:p>
      </dsp:txBody>
      <dsp:txXfrm>
        <a:off x="5424211" y="10133"/>
        <a:ext cx="2377306" cy="691200"/>
      </dsp:txXfrm>
    </dsp:sp>
    <dsp:sp modelId="{80991E5C-7877-4ABE-A7A0-B2D873E9EB30}">
      <dsp:nvSpPr>
        <dsp:cNvPr id="0" name=""/>
        <dsp:cNvSpPr/>
      </dsp:nvSpPr>
      <dsp:spPr>
        <a:xfrm>
          <a:off x="5424211" y="701333"/>
          <a:ext cx="2377306" cy="36398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3000" kern="1200" dirty="0"/>
            <a:t>한국</a:t>
          </a:r>
        </a:p>
        <a:p>
          <a:pPr marL="285750" lvl="1" indent="-285750" algn="l" defTabSz="1333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3000" kern="1200" dirty="0"/>
            <a:t>중국</a:t>
          </a:r>
        </a:p>
      </dsp:txBody>
      <dsp:txXfrm>
        <a:off x="5424211" y="701333"/>
        <a:ext cx="2377306" cy="3639870"/>
      </dsp:txXfrm>
    </dsp:sp>
    <dsp:sp modelId="{470FBB13-226A-4B13-BEE5-0805FA554E0B}">
      <dsp:nvSpPr>
        <dsp:cNvPr id="0" name=""/>
        <dsp:cNvSpPr/>
      </dsp:nvSpPr>
      <dsp:spPr>
        <a:xfrm>
          <a:off x="8134340" y="10133"/>
          <a:ext cx="2377306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400" kern="1200" dirty="0"/>
            <a:t>현재 상황</a:t>
          </a:r>
        </a:p>
      </dsp:txBody>
      <dsp:txXfrm>
        <a:off x="8134340" y="10133"/>
        <a:ext cx="2377306" cy="691200"/>
      </dsp:txXfrm>
    </dsp:sp>
    <dsp:sp modelId="{F055570B-2F53-4C2C-9533-68BED990EC41}">
      <dsp:nvSpPr>
        <dsp:cNvPr id="0" name=""/>
        <dsp:cNvSpPr/>
      </dsp:nvSpPr>
      <dsp:spPr>
        <a:xfrm>
          <a:off x="8134340" y="701333"/>
          <a:ext cx="2377306" cy="36398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0" marR="0" lvl="0" indent="0" algn="l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ko-KR" altLang="en-US" sz="3000" kern="1200" dirty="0"/>
            <a:t>과거</a:t>
          </a:r>
        </a:p>
        <a:p>
          <a:pPr marL="0" marR="0" lvl="0" indent="0" algn="l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ko-KR" altLang="en-US" sz="3000" kern="1200" dirty="0"/>
            <a:t>코로나</a:t>
          </a:r>
        </a:p>
        <a:p>
          <a:pPr marL="0" marR="0" lvl="0" indent="0" algn="l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ko-KR" altLang="en-US" sz="3000" kern="1200" dirty="0"/>
            <a:t>  시기</a:t>
          </a:r>
        </a:p>
        <a:p>
          <a:pPr marL="285750" lvl="1" indent="0" algn="l" defTabSz="1333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ko-KR" altLang="en-US" sz="3000" kern="1200" dirty="0"/>
        </a:p>
      </dsp:txBody>
      <dsp:txXfrm>
        <a:off x="8134340" y="701333"/>
        <a:ext cx="2377306" cy="3639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B6B60F-14E8-3849-7FD7-9ED52AC6C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5CDA482-60E5-C867-4715-229740105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F26FAA-083C-7171-7E54-9E72A171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588E1F-0A77-6FAC-A616-6E6776807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FE27D3-0641-6DEA-A1F7-8D59A1D0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66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808F72-BD31-0AD2-B613-9A12065B2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F4E72EC-E97D-8128-98C8-36F94BB65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B5B74C-1CDB-9851-847D-4EEE5C6C5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D992E7-1D11-6418-69CE-635E4F3B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F8352B-9975-50FB-5825-140B3309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87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A01E558-1C4C-3FBD-97EA-1949A9BB5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832ED6A-B4CD-CA3A-46CE-E70484345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2C3753-C73C-A66C-FF0A-3FF9896F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4E7FC2-0D3C-688E-81B9-E7628014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3E2BAC-519A-EC2B-B866-EA7DCFE1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8510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3BA525-B194-69F2-92D3-F6E6E3851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72CA034-074C-7CF4-EF16-B4CB9070B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2B85D63-306F-411E-3798-8E86DAA4F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D25F15-8115-64F0-E710-05F9CB7C6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F3488E-0BB8-106A-88A1-5101D8CF8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64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9E7D39-CCA0-BFB1-D55A-83B4A5E5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79639E-E89A-D5ED-ACDD-0E8E475DD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163538-3F0E-4BDF-787B-5E5447230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D1B709-9F74-AF4F-E265-749E9C40B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6F065E0-252B-F1DD-9CA4-20264C34F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2476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E3067F-23F7-C909-A753-356132B98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95E08D-0D28-CB7B-019E-89DDF180E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FA6B70-26AB-52A2-20C6-03E40C527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D588E0-B586-9DC9-6F4A-0ED699572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7C164DA-9308-31B8-AA35-A92CADD98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0955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042BB9-8DAD-29E6-108D-E7A64B16D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7CEB37-AFB6-17B6-0FAD-C0C09BC135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84B7422-99CE-9282-5CC5-9DAF34FE0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87C8C5B-CE11-780C-F19A-DC5147F69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6E8AC15-78E3-9B80-2A5D-198A0F5D0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3651A44-8BF0-40B5-70D9-5758DF8E5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4078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D8133D-8F6B-C2B6-BEAD-036AE7E85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C72E664-8247-1995-9CE7-0B237E7CE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D91D1F-1903-D021-9872-01F3EEEC8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F5905AB-0C3C-9CDC-ABB5-8ACA7CC37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9C8F40E-E9F5-B545-2FB9-4B720CC8FF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D2A6740-A266-472F-E5AA-6B1889E4D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57CE483-252F-98F5-2CFB-65639B56A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2B70490-5736-1B2F-DF70-E3F0CEA7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548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C6E722-C5DD-E220-7C3D-EC1FBB36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B3B8F2A-9A6B-C5F1-E19F-99EBF64E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8DFECC-E1D7-FA62-679B-4CEF8C475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2470C1C-FC62-2D4C-0F83-468D4603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0460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F9EEEB9-2AAF-38E1-2DC9-2CCDB845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B32C922-BBF0-DE76-B86C-45F640E52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084D983-B3A4-0E77-20F1-05CCFB73C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2248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ABF35F0-3464-BCEA-FCA0-9EECB5F14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74B8B1-0A0F-4EF5-2027-01264991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B0E21C9-9842-7FE7-6129-F51B95778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8B5177F-8A2E-DD75-E755-03C6ABED1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01476C5-2B06-13AB-40B2-D4FBC2B37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2150BE8-D582-68DC-34F8-575FE5E5C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12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B7145E-C1E4-62DC-3FD6-8A685CE8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4EE8D5-9715-84DE-82B3-95E17B4C5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05A714-01CC-FB8D-8C2D-0AE8B3B36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80ED2A-9F61-5EE8-73E6-44FF01BFB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02A2D5-33E6-FBF9-943B-0082C3A7C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37263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C4640C-5A8B-A4A5-8EAD-9342E8A31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3B07585-0544-6455-8FBD-6025B57E0C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DE7F536-73F1-2382-E3E6-62B1D624F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757682-A1B1-3E82-E7E5-4E96A5FED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AD89EB3-44EF-F918-1A78-65275CF7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F7EB871-D0A2-07D8-36D7-DD6C2093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6446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BF665F-C668-D618-F3BA-306A83E0F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78F35A7-39F8-C16F-C98D-16980706E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72A0E5-4C48-AE56-7C2C-A36F2A48A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31D8D0-C95F-2F5F-1AE7-EEB24515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159903-3F9C-D077-7572-D4607D9F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45723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B95B061-1C40-2FBD-BE19-13B8BBB487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E00A578-841F-80B1-2E3A-303D51203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720CB0-A009-B880-F446-AD39E7EC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3B49CBE-7B04-DD09-FF00-B0678149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1DDFA5-3AB8-6D13-B75A-14B44B71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219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97AFBF-14D2-605B-DDAE-F759EBE79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D59439-EFBD-B583-4B5A-48C2A1C0D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BCE271C-EA9F-1D04-9150-8C855541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5BA55F-D2AB-2F0B-E65C-4D25797C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FC32EA-36CF-E887-90A0-DB12111F7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85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DD7E63-25A8-1980-4BEF-21E8454F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D99BE5-5000-8404-A4D3-B46E85135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AF698C2-1D94-CDA2-D78F-D0D45CFD8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22F003-01EE-3D14-6315-8C63DFD15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C43FB5C-4726-BC67-000F-595C34B61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AA9B2B8-D8A3-BCA2-82F3-8D776AD1B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059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5CD28E-289F-C8D8-F3E3-0710CAE5C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9D9D11-5BE2-6F3C-73BF-693C79D74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ACF608C-FA67-7A96-C8E0-072846BA3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DA997F2-B1BE-C6DF-59C3-D3AD2D247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0DFC81E-113B-9A27-B763-BD3E80564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9680AEB-F781-6863-AD97-574F766F5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F824E6F-2924-DEEE-2966-D9B0CEBCB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B9B7267-8580-96C0-E299-3D42C7423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247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30FB21-B84B-DDBC-14F0-46305609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FAE298F-2D85-622A-1710-02746D507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3CA045B-0C41-7584-9485-68F686EC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A5C961E-16C7-6B4A-B0B3-4EE2193E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223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1FCAFEE-A702-7AFE-D4A4-7D6B8681A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5CAAEBD-B76D-DB3A-9212-1117583CD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07E8AA5-37A3-9CE5-91ED-446A2D2E4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65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63BD69-6521-22E2-1F39-4C9F557C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518CF8-EE4B-CDB3-503A-290E1262B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229DAF-26A6-E10B-44E4-B87CA4446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FF976FF-B95F-9823-D62C-EF4AC220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10C664-2077-AED9-3AF9-FCA2753C0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145EE8E-514D-D031-6C84-2FC274AC3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4AFAAE-4A74-6BFD-93B9-3265C88C9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0169226-DA1C-8748-1E10-278597E43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A437790-AB1F-6BB2-26D3-C2352F6FD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57683E1-CF17-F4DF-693D-C83192ED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D327B6-223C-69A9-1D7C-BAB9BC98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72B9C22-B0C9-4E91-7323-3CEA28A8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918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346D2D1-DF3E-89BE-4061-D5B44C53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4CFDFB0-3FAC-29E2-6D12-828EFD1D1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9B013C-050B-E169-724F-0A39E92A3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70207A2-DD71-9B3D-2F84-CDFC034B5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825E05-4BF3-5DB3-188F-ACBA3BDC5D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17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AE8B3CC-61C6-A6CC-0C58-8DE7D5F35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1566BFB-6BA5-917D-B7F4-237198532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B3B02B-BA71-A0D9-752B-206A46F82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4A584-F791-4C7C-A98E-4E4DC12A7C8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1578425-459D-25D1-33F6-3C422D0EC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894DBE0-059B-2EA9-BA58-853E358F6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663AE-7E44-41E0-87DE-987D82946E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515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AF80DD-53C8-915E-D0C0-C16A3F594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/>
              <a:t>목차</a:t>
            </a:r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16E144C6-00C8-BE46-AF7E-ABA0E1C5979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1868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Office 테마</vt:lpstr>
      <vt:lpstr>Office 테마</vt:lpstr>
      <vt:lpstr>목차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전통예능</dc:title>
  <dc:creator>정민정</dc:creator>
  <cp:lastModifiedBy>정민정</cp:lastModifiedBy>
  <cp:revision>1</cp:revision>
  <dcterms:created xsi:type="dcterms:W3CDTF">2023-11-20T08:30:15Z</dcterms:created>
  <dcterms:modified xsi:type="dcterms:W3CDTF">2023-11-20T09:13:58Z</dcterms:modified>
</cp:coreProperties>
</file>