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0123FC-E439-4AFE-8308-49A003956F59}" v="4" dt="2023-11-20T09:05:29.6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민정" userId="814c37d6-cc4e-417e-8b80-46a1418ceadf" providerId="ADAL" clId="{C80123FC-E439-4AFE-8308-49A003956F59}"/>
    <pc:docChg chg="addSld delSld modSld">
      <pc:chgData name="정민정" userId="814c37d6-cc4e-417e-8b80-46a1418ceadf" providerId="ADAL" clId="{C80123FC-E439-4AFE-8308-49A003956F59}" dt="2023-11-20T09:05:29.673" v="3"/>
      <pc:docMkLst>
        <pc:docMk/>
      </pc:docMkLst>
      <pc:sldChg chg="add del setBg">
        <pc:chgData name="정민정" userId="814c37d6-cc4e-417e-8b80-46a1418ceadf" providerId="ADAL" clId="{C80123FC-E439-4AFE-8308-49A003956F59}" dt="2023-11-20T09:05:29.673" v="3"/>
        <pc:sldMkLst>
          <pc:docMk/>
          <pc:sldMk cId="2383675729" sldId="256"/>
        </pc:sldMkLst>
      </pc:sldChg>
      <pc:sldChg chg="del">
        <pc:chgData name="정민정" userId="814c37d6-cc4e-417e-8b80-46a1418ceadf" providerId="ADAL" clId="{C80123FC-E439-4AFE-8308-49A003956F59}" dt="2023-11-20T09:05:19.606" v="0" actId="47"/>
        <pc:sldMkLst>
          <pc:docMk/>
          <pc:sldMk cId="3569210928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7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51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956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13BA525-B194-69F2-92D3-F6E6E3851A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72CA034-074C-7CF4-EF16-B4CB9070B5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2B85D63-306F-411E-3798-8E86DAA4F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9D25F15-8115-64F0-E710-05F9CB7C6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4F3488E-0BB8-106A-88A1-5101D8CF8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9113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99E7D39-CCA0-BFB1-D55A-83B4A5E5B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479639E-E89A-D5ED-ACDD-0E8E475DD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0163538-3F0E-4BDF-787B-5E5447230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FD1B709-9F74-AF4F-E265-749E9C40B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6F065E0-252B-F1DD-9CA4-20264C34F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4129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E3067F-23F7-C909-A753-356132B98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595E08D-0D28-CB7B-019E-89DDF180EF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CFA6B70-26AB-52A2-20C6-03E40C527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AD588E0-B586-9DC9-6F4A-0ED699572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7C164DA-9308-31B8-AA35-A92CADD98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2982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3042BB9-8DAD-29E6-108D-E7A64B16D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D7CEB37-AFB6-17B6-0FAD-C0C09BC135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84B7422-99CE-9282-5CC5-9DAF34FE0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87C8C5B-CE11-780C-F19A-DC5147F69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6E8AC15-78E3-9B80-2A5D-198A0F5D0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3651A44-8BF0-40B5-70D9-5758DF8E5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17308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1D8133D-8F6B-C2B6-BEAD-036AE7E85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C72E664-8247-1995-9CE7-0B237E7CE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3D91D1F-1903-D021-9872-01F3EEEC84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F5905AB-0C3C-9CDC-ABB5-8ACA7CC379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9C8F40E-E9F5-B545-2FB9-4B720CC8FF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D2A6740-A266-472F-E5AA-6B1889E4D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57CE483-252F-98F5-2CFB-65639B56A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2B70490-5736-1B2F-DF70-E3F0CEA7F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857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4C6E722-C5DD-E220-7C3D-EC1FBB36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B3B8F2A-9A6B-C5F1-E19F-99EBF64ED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78DFECC-E1D7-FA62-679B-4CEF8C475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2470C1C-FC62-2D4C-0F83-468D46038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70741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F9EEEB9-2AAF-38E1-2DC9-2CCDB8450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B32C922-BBF0-DE76-B86C-45F640E52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084D983-B3A4-0E77-20F1-05CCFB73C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84045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ABF35F0-3464-BCEA-FCA0-9EECB5F14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274B8B1-0A0F-4EF5-2027-01264991A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B0E21C9-9842-7FE7-6129-F51B95778C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8B5177F-8A2E-DD75-E755-03C6ABED1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01476C5-2B06-13AB-40B2-D4FBC2B37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2150BE8-D582-68DC-34F8-575FE5E5C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7521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982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CC4640C-5A8B-A4A5-8EAD-9342E8A31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B3B07585-0544-6455-8FBD-6025B57E0C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DE7F536-73F1-2382-E3E6-62B1D624FB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0757682-A1B1-3E82-E7E5-4E96A5FED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AD89EB3-44EF-F918-1A78-65275CF77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F7EB871-D0A2-07D8-36D7-DD6C2093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30050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7BF665F-C668-D618-F3BA-306A83E0F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78F35A7-39F8-C16F-C98D-16980706E9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772A0E5-4C48-AE56-7C2C-A36F2A48A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E31D8D0-C95F-2F5F-1AE7-EEB24515C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2159903-3F9C-D077-7572-D4607D9F8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57137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B95B061-1C40-2FBD-BE19-13B8BBB487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E00A578-841F-80B1-2E3A-303D512037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C720CB0-A009-B880-F446-AD39E7ECC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3B49CBE-7B04-DD09-FF00-B0678149B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51DDFA5-3AB8-6D13-B75A-14B44B717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88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23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4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68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49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7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AE8B3CC-61C6-A6CC-0C58-8DE7D5F35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1566BFB-6BA5-917D-B7F4-237198532E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B3B02B-BA71-A0D9-752B-206A46F827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1578425-459D-25D1-33F6-3C422D0ECB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894DBE0-059B-2EA9-BA58-853E358F60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4739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타원 3">
            <a:extLst>
              <a:ext uri="{FF2B5EF4-FFF2-40B4-BE49-F238E27FC236}">
                <a16:creationId xmlns:a16="http://schemas.microsoft.com/office/drawing/2014/main" id="{34E99461-79F3-824B-9AF2-6C6953BA2935}"/>
              </a:ext>
            </a:extLst>
          </p:cNvPr>
          <p:cNvSpPr/>
          <p:nvPr/>
        </p:nvSpPr>
        <p:spPr>
          <a:xfrm>
            <a:off x="6413240" y="-625151"/>
            <a:ext cx="8733453" cy="8108302"/>
          </a:xfrm>
          <a:prstGeom prst="ellipse">
            <a:avLst/>
          </a:prstGeom>
          <a:solidFill>
            <a:schemeClr val="tx1">
              <a:alpha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B1B84A4E-CA2B-4DA2-FECA-81D6F227F3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48087" y="1007318"/>
            <a:ext cx="8562975" cy="2033588"/>
          </a:xfrm>
        </p:spPr>
        <p:txBody>
          <a:bodyPr/>
          <a:lstStyle/>
          <a:p>
            <a:r>
              <a:rPr lang="ko-KR" altLang="en-US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일본의 </a:t>
            </a:r>
            <a:r>
              <a:rPr lang="ko-KR" altLang="en-US" err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전통예능</a:t>
            </a:r>
            <a:endParaRPr lang="ko-KR" altLang="en-US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363705A-1A8E-77C4-0C6F-871D176C7A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72099" y="3150963"/>
            <a:ext cx="8324850" cy="1522412"/>
          </a:xfrm>
        </p:spPr>
        <p:txBody>
          <a:bodyPr/>
          <a:lstStyle/>
          <a:p>
            <a:r>
              <a:rPr lang="en-US" altLang="ko-KR" b="1">
                <a:solidFill>
                  <a:schemeClr val="bg1"/>
                </a:solidFill>
                <a:latin typeface="+mj-ea"/>
                <a:ea typeface="+mj-ea"/>
              </a:rPr>
              <a:t>22333602 </a:t>
            </a:r>
            <a:r>
              <a:rPr lang="ko-KR" altLang="en-US" b="1">
                <a:solidFill>
                  <a:schemeClr val="bg1"/>
                </a:solidFill>
                <a:latin typeface="+mj-ea"/>
                <a:ea typeface="+mj-ea"/>
              </a:rPr>
              <a:t>정현진</a:t>
            </a:r>
          </a:p>
        </p:txBody>
      </p:sp>
    </p:spTree>
    <p:extLst>
      <p:ext uri="{BB962C8B-B14F-4D97-AF65-F5344CB8AC3E}">
        <p14:creationId xmlns:p14="http://schemas.microsoft.com/office/powerpoint/2010/main" val="2383675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테마</vt:lpstr>
      <vt:lpstr>1_Office 테마</vt:lpstr>
      <vt:lpstr>일본의 전통예능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revision>1</cp:revision>
  <dcterms:created xsi:type="dcterms:W3CDTF">2023-11-20T09:04:13Z</dcterms:created>
  <dcterms:modified xsi:type="dcterms:W3CDTF">2023-11-20T09:05:34Z</dcterms:modified>
</cp:coreProperties>
</file>