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  <p:sldMasterId id="2147483741" r:id="rId5"/>
    <p:sldMasterId id="2147483753" r:id="rId6"/>
    <p:sldMasterId id="2147483782" r:id="rId7"/>
  </p:sldMasterIdLst>
  <p:sldIdLst>
    <p:sldId id="262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257" r:id="rId30"/>
    <p:sldId id="258" r:id="rId31"/>
    <p:sldId id="259" r:id="rId32"/>
    <p:sldId id="260" r:id="rId33"/>
    <p:sldId id="261" r:id="rId34"/>
    <p:sldId id="279" r:id="rId35"/>
    <p:sldId id="256" r:id="rId36"/>
    <p:sldId id="293" r:id="rId37"/>
    <p:sldId id="323" r:id="rId38"/>
    <p:sldId id="313" r:id="rId39"/>
    <p:sldId id="271" r:id="rId40"/>
    <p:sldId id="318" r:id="rId41"/>
    <p:sldId id="316" r:id="rId42"/>
    <p:sldId id="317" r:id="rId43"/>
    <p:sldId id="300" r:id="rId44"/>
    <p:sldId id="268" r:id="rId45"/>
    <p:sldId id="322" r:id="rId46"/>
    <p:sldId id="320" r:id="rId47"/>
    <p:sldId id="275" r:id="rId48"/>
    <p:sldId id="321" r:id="rId49"/>
    <p:sldId id="315" r:id="rId50"/>
    <p:sldId id="310" r:id="rId51"/>
    <p:sldId id="27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A91D-47B9-45E5-AC4C-4C95B947B7AD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A7C83A-AE6B-4341-A2B4-A9113948282D}">
      <dgm:prSet/>
      <dgm:spPr/>
      <dgm:t>
        <a:bodyPr/>
        <a:lstStyle/>
        <a:p>
          <a:r>
            <a:rPr lang="ko-KR"/>
            <a:t>애니메이션: 1985년 이후 플라자 합의로 일본 엔의 가치가 올라 인건비, 제작비가 올라 방영 축소, 중단 일자리 감소</a:t>
          </a:r>
          <a:endParaRPr lang="en-US"/>
        </a:p>
      </dgm:t>
    </dgm:pt>
    <dgm:pt modelId="{88076C24-8D6A-447F-9E52-3C04E5797AB0}" type="parTrans" cxnId="{C1CD0CC6-01BF-456D-871F-16A3640BE492}">
      <dgm:prSet/>
      <dgm:spPr/>
      <dgm:t>
        <a:bodyPr/>
        <a:lstStyle/>
        <a:p>
          <a:endParaRPr lang="en-US"/>
        </a:p>
      </dgm:t>
    </dgm:pt>
    <dgm:pt modelId="{E014D707-EA3C-47A9-8D9A-4391750D7C43}" type="sibTrans" cxnId="{C1CD0CC6-01BF-456D-871F-16A3640BE492}">
      <dgm:prSet/>
      <dgm:spPr/>
      <dgm:t>
        <a:bodyPr/>
        <a:lstStyle/>
        <a:p>
          <a:endParaRPr lang="en-US"/>
        </a:p>
      </dgm:t>
    </dgm:pt>
    <dgm:pt modelId="{32B654E0-DE1C-4E87-BA4E-00364566FEA9}">
      <dgm:prSet/>
      <dgm:spPr/>
      <dgm:t>
        <a:bodyPr/>
        <a:lstStyle/>
        <a:p>
          <a:r>
            <a:rPr lang="ko-KR"/>
            <a:t>부동산: 금리, 지가가 1981~1990년까지 5배 폭등, 1987~1989년 2년사이 3배 폭등. 주택 가격이 비싸 주택담보대출 급증</a:t>
          </a:r>
          <a:endParaRPr lang="en-US"/>
        </a:p>
      </dgm:t>
    </dgm:pt>
    <dgm:pt modelId="{D43A2658-3A0B-4D55-8028-221481351A3E}" type="parTrans" cxnId="{2A349B68-BC28-4F4C-B591-304DE59E1938}">
      <dgm:prSet/>
      <dgm:spPr/>
      <dgm:t>
        <a:bodyPr/>
        <a:lstStyle/>
        <a:p>
          <a:endParaRPr lang="en-US"/>
        </a:p>
      </dgm:t>
    </dgm:pt>
    <dgm:pt modelId="{BE1B21EF-E283-47C3-8D36-B27920133ADA}" type="sibTrans" cxnId="{2A349B68-BC28-4F4C-B591-304DE59E1938}">
      <dgm:prSet/>
      <dgm:spPr/>
      <dgm:t>
        <a:bodyPr/>
        <a:lstStyle/>
        <a:p>
          <a:endParaRPr lang="en-US"/>
        </a:p>
      </dgm:t>
    </dgm:pt>
    <dgm:pt modelId="{0B3E4693-6463-43CB-89D0-C20D92F5328F}">
      <dgm:prSet/>
      <dgm:spPr/>
      <dgm:t>
        <a:bodyPr/>
        <a:lstStyle/>
        <a:p>
          <a:r>
            <a:rPr lang="ko-KR"/>
            <a:t>경제: 1989년 일본의 </a:t>
          </a:r>
          <a:r>
            <a:rPr lang="ko-KR" err="1"/>
            <a:t>닛케이</a:t>
          </a:r>
          <a:r>
            <a:rPr lang="ko-KR"/>
            <a:t> 225 지수 폭락으로 과도한 경제 </a:t>
          </a:r>
          <a:r>
            <a:rPr lang="ko-KR" altLang="en-US">
              <a:latin typeface="Tw Cen MT Condensed" panose="020B0606020104020203"/>
            </a:rPr>
            <a:t>확장으로</a:t>
          </a:r>
          <a:r>
            <a:rPr lang="ko-KR"/>
            <a:t> 인해 엔화 자산의 가격 하락 및 금융 위축</a:t>
          </a:r>
          <a:endParaRPr lang="en-US"/>
        </a:p>
      </dgm:t>
    </dgm:pt>
    <dgm:pt modelId="{42F1BC76-A174-493A-851E-03CAC9706F49}" type="parTrans" cxnId="{C2CB2939-D26D-4BDA-A0DF-D6178FF7ED89}">
      <dgm:prSet/>
      <dgm:spPr/>
      <dgm:t>
        <a:bodyPr/>
        <a:lstStyle/>
        <a:p>
          <a:endParaRPr lang="en-US"/>
        </a:p>
      </dgm:t>
    </dgm:pt>
    <dgm:pt modelId="{4DC0A3A3-7769-4EC5-B0F8-16F963E4A186}" type="sibTrans" cxnId="{C2CB2939-D26D-4BDA-A0DF-D6178FF7ED89}">
      <dgm:prSet/>
      <dgm:spPr/>
      <dgm:t>
        <a:bodyPr/>
        <a:lstStyle/>
        <a:p>
          <a:endParaRPr lang="en-US"/>
        </a:p>
      </dgm:t>
    </dgm:pt>
    <dgm:pt modelId="{24C4F7C8-E98C-4118-9C44-291C886741AE}" type="pres">
      <dgm:prSet presAssocID="{4BC8A91D-47B9-45E5-AC4C-4C95B947B7AD}" presName="vert0" presStyleCnt="0">
        <dgm:presLayoutVars>
          <dgm:dir/>
          <dgm:animOne val="branch"/>
          <dgm:animLvl val="lvl"/>
        </dgm:presLayoutVars>
      </dgm:prSet>
      <dgm:spPr/>
    </dgm:pt>
    <dgm:pt modelId="{CD425EAB-8FD1-4BAD-8C19-9FECE9D7931A}" type="pres">
      <dgm:prSet presAssocID="{72A7C83A-AE6B-4341-A2B4-A9113948282D}" presName="thickLine" presStyleLbl="alignNode1" presStyleIdx="0" presStyleCnt="3"/>
      <dgm:spPr/>
    </dgm:pt>
    <dgm:pt modelId="{77632596-8AE5-40C2-91CA-DEE5482D5E4A}" type="pres">
      <dgm:prSet presAssocID="{72A7C83A-AE6B-4341-A2B4-A9113948282D}" presName="horz1" presStyleCnt="0"/>
      <dgm:spPr/>
    </dgm:pt>
    <dgm:pt modelId="{FA3EE2A7-BE08-4A73-ABD9-166D97123693}" type="pres">
      <dgm:prSet presAssocID="{72A7C83A-AE6B-4341-A2B4-A9113948282D}" presName="tx1" presStyleLbl="revTx" presStyleIdx="0" presStyleCnt="3"/>
      <dgm:spPr/>
    </dgm:pt>
    <dgm:pt modelId="{FECCE808-4FAF-4B34-9F36-D17F26572928}" type="pres">
      <dgm:prSet presAssocID="{72A7C83A-AE6B-4341-A2B4-A9113948282D}" presName="vert1" presStyleCnt="0"/>
      <dgm:spPr/>
    </dgm:pt>
    <dgm:pt modelId="{06A74EBA-A3CE-42D8-B9D4-94826B53FCBB}" type="pres">
      <dgm:prSet presAssocID="{32B654E0-DE1C-4E87-BA4E-00364566FEA9}" presName="thickLine" presStyleLbl="alignNode1" presStyleIdx="1" presStyleCnt="3"/>
      <dgm:spPr/>
    </dgm:pt>
    <dgm:pt modelId="{A865E603-F129-4B14-9271-DED42FB1CEE9}" type="pres">
      <dgm:prSet presAssocID="{32B654E0-DE1C-4E87-BA4E-00364566FEA9}" presName="horz1" presStyleCnt="0"/>
      <dgm:spPr/>
    </dgm:pt>
    <dgm:pt modelId="{C47AA1C3-DE3B-47C8-8736-74D0961A1544}" type="pres">
      <dgm:prSet presAssocID="{32B654E0-DE1C-4E87-BA4E-00364566FEA9}" presName="tx1" presStyleLbl="revTx" presStyleIdx="1" presStyleCnt="3"/>
      <dgm:spPr/>
    </dgm:pt>
    <dgm:pt modelId="{86BB3D90-3C29-48BD-B0DE-B502A1248927}" type="pres">
      <dgm:prSet presAssocID="{32B654E0-DE1C-4E87-BA4E-00364566FEA9}" presName="vert1" presStyleCnt="0"/>
      <dgm:spPr/>
    </dgm:pt>
    <dgm:pt modelId="{3F477CB4-B20E-4D03-B371-9D5DC451051F}" type="pres">
      <dgm:prSet presAssocID="{0B3E4693-6463-43CB-89D0-C20D92F5328F}" presName="thickLine" presStyleLbl="alignNode1" presStyleIdx="2" presStyleCnt="3"/>
      <dgm:spPr/>
    </dgm:pt>
    <dgm:pt modelId="{69B17D0B-343C-4ED9-A74C-FC123616593F}" type="pres">
      <dgm:prSet presAssocID="{0B3E4693-6463-43CB-89D0-C20D92F5328F}" presName="horz1" presStyleCnt="0"/>
      <dgm:spPr/>
    </dgm:pt>
    <dgm:pt modelId="{B0885D0E-0142-4D29-80A4-037F6EB2D1DF}" type="pres">
      <dgm:prSet presAssocID="{0B3E4693-6463-43CB-89D0-C20D92F5328F}" presName="tx1" presStyleLbl="revTx" presStyleIdx="2" presStyleCnt="3"/>
      <dgm:spPr/>
    </dgm:pt>
    <dgm:pt modelId="{678E43B1-AABB-47AF-8B19-08E483273145}" type="pres">
      <dgm:prSet presAssocID="{0B3E4693-6463-43CB-89D0-C20D92F5328F}" presName="vert1" presStyleCnt="0"/>
      <dgm:spPr/>
    </dgm:pt>
  </dgm:ptLst>
  <dgm:cxnLst>
    <dgm:cxn modelId="{C2CB2939-D26D-4BDA-A0DF-D6178FF7ED89}" srcId="{4BC8A91D-47B9-45E5-AC4C-4C95B947B7AD}" destId="{0B3E4693-6463-43CB-89D0-C20D92F5328F}" srcOrd="2" destOrd="0" parTransId="{42F1BC76-A174-493A-851E-03CAC9706F49}" sibTransId="{4DC0A3A3-7769-4EC5-B0F8-16F963E4A186}"/>
    <dgm:cxn modelId="{2A349B68-BC28-4F4C-B591-304DE59E1938}" srcId="{4BC8A91D-47B9-45E5-AC4C-4C95B947B7AD}" destId="{32B654E0-DE1C-4E87-BA4E-00364566FEA9}" srcOrd="1" destOrd="0" parTransId="{D43A2658-3A0B-4D55-8028-221481351A3E}" sibTransId="{BE1B21EF-E283-47C3-8D36-B27920133ADA}"/>
    <dgm:cxn modelId="{0A4CE848-3C5A-4A37-AC92-CD6F7740B618}" type="presOf" srcId="{32B654E0-DE1C-4E87-BA4E-00364566FEA9}" destId="{C47AA1C3-DE3B-47C8-8736-74D0961A1544}" srcOrd="0" destOrd="0" presId="urn:microsoft.com/office/officeart/2008/layout/LinedList"/>
    <dgm:cxn modelId="{78E60585-8F0C-4A1A-9A24-BC4239CDD6C0}" type="presOf" srcId="{4BC8A91D-47B9-45E5-AC4C-4C95B947B7AD}" destId="{24C4F7C8-E98C-4118-9C44-291C886741AE}" srcOrd="0" destOrd="0" presId="urn:microsoft.com/office/officeart/2008/layout/LinedList"/>
    <dgm:cxn modelId="{670233A2-FE44-4068-939C-277E9A484052}" type="presOf" srcId="{0B3E4693-6463-43CB-89D0-C20D92F5328F}" destId="{B0885D0E-0142-4D29-80A4-037F6EB2D1DF}" srcOrd="0" destOrd="0" presId="urn:microsoft.com/office/officeart/2008/layout/LinedList"/>
    <dgm:cxn modelId="{C1CD0CC6-01BF-456D-871F-16A3640BE492}" srcId="{4BC8A91D-47B9-45E5-AC4C-4C95B947B7AD}" destId="{72A7C83A-AE6B-4341-A2B4-A9113948282D}" srcOrd="0" destOrd="0" parTransId="{88076C24-8D6A-447F-9E52-3C04E5797AB0}" sibTransId="{E014D707-EA3C-47A9-8D9A-4391750D7C43}"/>
    <dgm:cxn modelId="{E0D840FF-C2AB-4C71-860D-E5FA9CCAD6F2}" type="presOf" srcId="{72A7C83A-AE6B-4341-A2B4-A9113948282D}" destId="{FA3EE2A7-BE08-4A73-ABD9-166D97123693}" srcOrd="0" destOrd="0" presId="urn:microsoft.com/office/officeart/2008/layout/LinedList"/>
    <dgm:cxn modelId="{C16164CF-24D4-4248-AD54-B49983E164BE}" type="presParOf" srcId="{24C4F7C8-E98C-4118-9C44-291C886741AE}" destId="{CD425EAB-8FD1-4BAD-8C19-9FECE9D7931A}" srcOrd="0" destOrd="0" presId="urn:microsoft.com/office/officeart/2008/layout/LinedList"/>
    <dgm:cxn modelId="{738162EB-2295-46D0-9128-0B3B5B12658C}" type="presParOf" srcId="{24C4F7C8-E98C-4118-9C44-291C886741AE}" destId="{77632596-8AE5-40C2-91CA-DEE5482D5E4A}" srcOrd="1" destOrd="0" presId="urn:microsoft.com/office/officeart/2008/layout/LinedList"/>
    <dgm:cxn modelId="{7751A88D-8173-4763-BE41-249865DC4E1E}" type="presParOf" srcId="{77632596-8AE5-40C2-91CA-DEE5482D5E4A}" destId="{FA3EE2A7-BE08-4A73-ABD9-166D97123693}" srcOrd="0" destOrd="0" presId="urn:microsoft.com/office/officeart/2008/layout/LinedList"/>
    <dgm:cxn modelId="{B3540FCA-A632-42C7-ABC1-BC5FA29768D9}" type="presParOf" srcId="{77632596-8AE5-40C2-91CA-DEE5482D5E4A}" destId="{FECCE808-4FAF-4B34-9F36-D17F26572928}" srcOrd="1" destOrd="0" presId="urn:microsoft.com/office/officeart/2008/layout/LinedList"/>
    <dgm:cxn modelId="{4E030A31-DCD6-494A-B8F9-876F17D3A888}" type="presParOf" srcId="{24C4F7C8-E98C-4118-9C44-291C886741AE}" destId="{06A74EBA-A3CE-42D8-B9D4-94826B53FCBB}" srcOrd="2" destOrd="0" presId="urn:microsoft.com/office/officeart/2008/layout/LinedList"/>
    <dgm:cxn modelId="{A4058133-0260-46CD-B2C0-D623E63447EC}" type="presParOf" srcId="{24C4F7C8-E98C-4118-9C44-291C886741AE}" destId="{A865E603-F129-4B14-9271-DED42FB1CEE9}" srcOrd="3" destOrd="0" presId="urn:microsoft.com/office/officeart/2008/layout/LinedList"/>
    <dgm:cxn modelId="{39EC48B1-E65C-4B9F-9069-B87BCBC79B66}" type="presParOf" srcId="{A865E603-F129-4B14-9271-DED42FB1CEE9}" destId="{C47AA1C3-DE3B-47C8-8736-74D0961A1544}" srcOrd="0" destOrd="0" presId="urn:microsoft.com/office/officeart/2008/layout/LinedList"/>
    <dgm:cxn modelId="{79D338EE-8A22-4686-959C-A8A8A0926E36}" type="presParOf" srcId="{A865E603-F129-4B14-9271-DED42FB1CEE9}" destId="{86BB3D90-3C29-48BD-B0DE-B502A1248927}" srcOrd="1" destOrd="0" presId="urn:microsoft.com/office/officeart/2008/layout/LinedList"/>
    <dgm:cxn modelId="{52CBB913-7188-4EFD-9C9C-251AE64AC19B}" type="presParOf" srcId="{24C4F7C8-E98C-4118-9C44-291C886741AE}" destId="{3F477CB4-B20E-4D03-B371-9D5DC451051F}" srcOrd="4" destOrd="0" presId="urn:microsoft.com/office/officeart/2008/layout/LinedList"/>
    <dgm:cxn modelId="{7C571AB3-D074-4FF6-9AE2-3DA5D4638764}" type="presParOf" srcId="{24C4F7C8-E98C-4118-9C44-291C886741AE}" destId="{69B17D0B-343C-4ED9-A74C-FC123616593F}" srcOrd="5" destOrd="0" presId="urn:microsoft.com/office/officeart/2008/layout/LinedList"/>
    <dgm:cxn modelId="{CAD3CD9F-C9BD-4EDF-8419-85E5043DB245}" type="presParOf" srcId="{69B17D0B-343C-4ED9-A74C-FC123616593F}" destId="{B0885D0E-0142-4D29-80A4-037F6EB2D1DF}" srcOrd="0" destOrd="0" presId="urn:microsoft.com/office/officeart/2008/layout/LinedList"/>
    <dgm:cxn modelId="{93ED8A46-A7EA-4AE3-A4BA-099BB3F3DEA9}" type="presParOf" srcId="{69B17D0B-343C-4ED9-A74C-FC123616593F}" destId="{678E43B1-AABB-47AF-8B19-08E4832731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EC4E6-AB1C-4486-8911-4DEA815BDD12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B7CA33-F1A2-4C0F-BD6A-FC005476D884}">
      <dgm:prSet/>
      <dgm:spPr/>
      <dgm:t>
        <a:bodyPr/>
        <a:lstStyle/>
        <a:p>
          <a:r>
            <a:rPr lang="ko-KR"/>
            <a:t>태평양 해역에서 지진 발생으로 거대한 지진해일 형성 </a:t>
          </a:r>
          <a:endParaRPr lang="en-US"/>
        </a:p>
      </dgm:t>
    </dgm:pt>
    <dgm:pt modelId="{DB1719AB-D5BD-4645-8CC8-039937A24EDB}" type="parTrans" cxnId="{4999065B-636E-4F74-AA24-87E6CCE9E993}">
      <dgm:prSet/>
      <dgm:spPr/>
      <dgm:t>
        <a:bodyPr/>
        <a:lstStyle/>
        <a:p>
          <a:endParaRPr lang="en-US"/>
        </a:p>
      </dgm:t>
    </dgm:pt>
    <dgm:pt modelId="{309FC478-31BE-4EEE-9607-D5780666B1BF}" type="sibTrans" cxnId="{4999065B-636E-4F74-AA24-87E6CCE9E993}">
      <dgm:prSet/>
      <dgm:spPr/>
      <dgm:t>
        <a:bodyPr/>
        <a:lstStyle/>
        <a:p>
          <a:endParaRPr lang="en-US"/>
        </a:p>
      </dgm:t>
    </dgm:pt>
    <dgm:pt modelId="{754ACF96-5B74-4138-B8D6-36037C2F1D8A}">
      <dgm:prSet/>
      <dgm:spPr/>
      <dgm:t>
        <a:bodyPr/>
        <a:lstStyle/>
        <a:p>
          <a:r>
            <a:rPr lang="ko-KR"/>
            <a:t>지각 판의 급격한 변화와 지진 단층으로 인해 판을 크게 기울임</a:t>
          </a:r>
          <a:endParaRPr lang="en-US"/>
        </a:p>
      </dgm:t>
    </dgm:pt>
    <dgm:pt modelId="{FF14EE37-CD95-4956-A250-96A6337E1151}" type="parTrans" cxnId="{3CEE1658-8E8C-4205-B7F4-8776CB99266D}">
      <dgm:prSet/>
      <dgm:spPr/>
      <dgm:t>
        <a:bodyPr/>
        <a:lstStyle/>
        <a:p>
          <a:endParaRPr lang="en-US"/>
        </a:p>
      </dgm:t>
    </dgm:pt>
    <dgm:pt modelId="{1A0669FE-B5A6-4C6F-B3D4-4EE449F56734}" type="sibTrans" cxnId="{3CEE1658-8E8C-4205-B7F4-8776CB99266D}">
      <dgm:prSet/>
      <dgm:spPr/>
      <dgm:t>
        <a:bodyPr/>
        <a:lstStyle/>
        <a:p>
          <a:endParaRPr lang="en-US"/>
        </a:p>
      </dgm:t>
    </dgm:pt>
    <dgm:pt modelId="{724F7481-ED64-43F2-A6BA-8F4DFA8CAD8A}">
      <dgm:prSet/>
      <dgm:spPr/>
      <dgm:t>
        <a:bodyPr/>
        <a:lstStyle/>
        <a:p>
          <a:pPr rtl="0"/>
          <a:r>
            <a:rPr lang="ko-KR"/>
            <a:t>단층과 판이 같이 크게 움직여서 </a:t>
          </a:r>
          <a:r>
            <a:rPr lang="ko-KR" altLang="en-US">
              <a:latin typeface="Tw Cen MT Condensed" panose="020B0606020104020203"/>
            </a:rPr>
            <a:t>큰 해일을 유발</a:t>
          </a:r>
          <a:endParaRPr lang="en-US"/>
        </a:p>
      </dgm:t>
    </dgm:pt>
    <dgm:pt modelId="{8D5B7575-AEDE-4A1F-94D4-7ABDE7E4B797}" type="parTrans" cxnId="{25C036DE-FC7F-49EB-8A0C-1542A81721C8}">
      <dgm:prSet/>
      <dgm:spPr/>
      <dgm:t>
        <a:bodyPr/>
        <a:lstStyle/>
        <a:p>
          <a:endParaRPr lang="en-US"/>
        </a:p>
      </dgm:t>
    </dgm:pt>
    <dgm:pt modelId="{E1AFA6E5-734A-4010-AC97-056A5D6EC66C}" type="sibTrans" cxnId="{25C036DE-FC7F-49EB-8A0C-1542A81721C8}">
      <dgm:prSet/>
      <dgm:spPr/>
      <dgm:t>
        <a:bodyPr/>
        <a:lstStyle/>
        <a:p>
          <a:endParaRPr lang="en-US"/>
        </a:p>
      </dgm:t>
    </dgm:pt>
    <dgm:pt modelId="{54C24160-2493-4286-A43A-90ED1CE57A52}" type="pres">
      <dgm:prSet presAssocID="{246EC4E6-AB1C-4486-8911-4DEA815BDD12}" presName="linear" presStyleCnt="0">
        <dgm:presLayoutVars>
          <dgm:animLvl val="lvl"/>
          <dgm:resizeHandles val="exact"/>
        </dgm:presLayoutVars>
      </dgm:prSet>
      <dgm:spPr/>
    </dgm:pt>
    <dgm:pt modelId="{A4F736AE-6E34-448E-B485-588034B4B2CA}" type="pres">
      <dgm:prSet presAssocID="{AFB7CA33-F1A2-4C0F-BD6A-FC005476D8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27DEF2-787C-4A03-9FC8-82E6CA3475A7}" type="pres">
      <dgm:prSet presAssocID="{309FC478-31BE-4EEE-9607-D5780666B1BF}" presName="spacer" presStyleCnt="0"/>
      <dgm:spPr/>
    </dgm:pt>
    <dgm:pt modelId="{1749D7E6-0D32-47CE-A36F-0B17CB13E0A2}" type="pres">
      <dgm:prSet presAssocID="{754ACF96-5B74-4138-B8D6-36037C2F1D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7E1B75-CA3C-44E5-B00E-47701AF300DB}" type="pres">
      <dgm:prSet presAssocID="{1A0669FE-B5A6-4C6F-B3D4-4EE449F56734}" presName="spacer" presStyleCnt="0"/>
      <dgm:spPr/>
    </dgm:pt>
    <dgm:pt modelId="{D0F150E5-F1B6-43EE-992D-CA1A1BBE4208}" type="pres">
      <dgm:prSet presAssocID="{724F7481-ED64-43F2-A6BA-8F4DFA8CAD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D77A0F-4373-401A-B80B-C212B70E1C56}" type="presOf" srcId="{AFB7CA33-F1A2-4C0F-BD6A-FC005476D884}" destId="{A4F736AE-6E34-448E-B485-588034B4B2CA}" srcOrd="0" destOrd="0" presId="urn:microsoft.com/office/officeart/2005/8/layout/vList2"/>
    <dgm:cxn modelId="{6A29591A-9E83-43DA-90B7-CD7139DDF720}" type="presOf" srcId="{246EC4E6-AB1C-4486-8911-4DEA815BDD12}" destId="{54C24160-2493-4286-A43A-90ED1CE57A52}" srcOrd="0" destOrd="0" presId="urn:microsoft.com/office/officeart/2005/8/layout/vList2"/>
    <dgm:cxn modelId="{4999065B-636E-4F74-AA24-87E6CCE9E993}" srcId="{246EC4E6-AB1C-4486-8911-4DEA815BDD12}" destId="{AFB7CA33-F1A2-4C0F-BD6A-FC005476D884}" srcOrd="0" destOrd="0" parTransId="{DB1719AB-D5BD-4645-8CC8-039937A24EDB}" sibTransId="{309FC478-31BE-4EEE-9607-D5780666B1BF}"/>
    <dgm:cxn modelId="{E5F39655-7500-42AF-93A4-7D053C504B0E}" type="presOf" srcId="{754ACF96-5B74-4138-B8D6-36037C2F1D8A}" destId="{1749D7E6-0D32-47CE-A36F-0B17CB13E0A2}" srcOrd="0" destOrd="0" presId="urn:microsoft.com/office/officeart/2005/8/layout/vList2"/>
    <dgm:cxn modelId="{3CEE1658-8E8C-4205-B7F4-8776CB99266D}" srcId="{246EC4E6-AB1C-4486-8911-4DEA815BDD12}" destId="{754ACF96-5B74-4138-B8D6-36037C2F1D8A}" srcOrd="1" destOrd="0" parTransId="{FF14EE37-CD95-4956-A250-96A6337E1151}" sibTransId="{1A0669FE-B5A6-4C6F-B3D4-4EE449F56734}"/>
    <dgm:cxn modelId="{07B79B87-7EC9-43B0-91D5-65D80F462530}" type="presOf" srcId="{724F7481-ED64-43F2-A6BA-8F4DFA8CAD8A}" destId="{D0F150E5-F1B6-43EE-992D-CA1A1BBE4208}" srcOrd="0" destOrd="0" presId="urn:microsoft.com/office/officeart/2005/8/layout/vList2"/>
    <dgm:cxn modelId="{25C036DE-FC7F-49EB-8A0C-1542A81721C8}" srcId="{246EC4E6-AB1C-4486-8911-4DEA815BDD12}" destId="{724F7481-ED64-43F2-A6BA-8F4DFA8CAD8A}" srcOrd="2" destOrd="0" parTransId="{8D5B7575-AEDE-4A1F-94D4-7ABDE7E4B797}" sibTransId="{E1AFA6E5-734A-4010-AC97-056A5D6EC66C}"/>
    <dgm:cxn modelId="{084A9ABB-A83C-4BC2-8F68-2FA10B468E4D}" type="presParOf" srcId="{54C24160-2493-4286-A43A-90ED1CE57A52}" destId="{A4F736AE-6E34-448E-B485-588034B4B2CA}" srcOrd="0" destOrd="0" presId="urn:microsoft.com/office/officeart/2005/8/layout/vList2"/>
    <dgm:cxn modelId="{1627E450-D0E8-48D5-9BA9-570E46680D7A}" type="presParOf" srcId="{54C24160-2493-4286-A43A-90ED1CE57A52}" destId="{2427DEF2-787C-4A03-9FC8-82E6CA3475A7}" srcOrd="1" destOrd="0" presId="urn:microsoft.com/office/officeart/2005/8/layout/vList2"/>
    <dgm:cxn modelId="{43002B7D-CCF2-4217-937A-43BE85E369F3}" type="presParOf" srcId="{54C24160-2493-4286-A43A-90ED1CE57A52}" destId="{1749D7E6-0D32-47CE-A36F-0B17CB13E0A2}" srcOrd="2" destOrd="0" presId="urn:microsoft.com/office/officeart/2005/8/layout/vList2"/>
    <dgm:cxn modelId="{AF70A1D4-2584-43BA-BDF9-83871A108494}" type="presParOf" srcId="{54C24160-2493-4286-A43A-90ED1CE57A52}" destId="{B27E1B75-CA3C-44E5-B00E-47701AF300DB}" srcOrd="3" destOrd="0" presId="urn:microsoft.com/office/officeart/2005/8/layout/vList2"/>
    <dgm:cxn modelId="{D7638673-CCBE-43AD-BF77-1E89B6685813}" type="presParOf" srcId="{54C24160-2493-4286-A43A-90ED1CE57A52}" destId="{D0F150E5-F1B6-43EE-992D-CA1A1BBE42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25EAB-8FD1-4BAD-8C19-9FECE9D7931A}">
      <dsp:nvSpPr>
        <dsp:cNvPr id="0" name=""/>
        <dsp:cNvSpPr/>
      </dsp:nvSpPr>
      <dsp:spPr>
        <a:xfrm>
          <a:off x="0" y="1761"/>
          <a:ext cx="47501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EE2A7-BE08-4A73-ABD9-166D97123693}">
      <dsp:nvSpPr>
        <dsp:cNvPr id="0" name=""/>
        <dsp:cNvSpPr/>
      </dsp:nvSpPr>
      <dsp:spPr>
        <a:xfrm>
          <a:off x="0" y="1761"/>
          <a:ext cx="4750138" cy="120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애니메이션: 1985년 이후 플라자 합의로 일본 엔의 가치가 올라 인건비, 제작비가 올라 방영 축소, 중단 일자리 감소</a:t>
          </a:r>
          <a:endParaRPr lang="en-US" sz="2300" kern="1200"/>
        </a:p>
      </dsp:txBody>
      <dsp:txXfrm>
        <a:off x="0" y="1761"/>
        <a:ext cx="4750138" cy="1201091"/>
      </dsp:txXfrm>
    </dsp:sp>
    <dsp:sp modelId="{06A74EBA-A3CE-42D8-B9D4-94826B53FCBB}">
      <dsp:nvSpPr>
        <dsp:cNvPr id="0" name=""/>
        <dsp:cNvSpPr/>
      </dsp:nvSpPr>
      <dsp:spPr>
        <a:xfrm>
          <a:off x="0" y="1202853"/>
          <a:ext cx="47501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AA1C3-DE3B-47C8-8736-74D0961A1544}">
      <dsp:nvSpPr>
        <dsp:cNvPr id="0" name=""/>
        <dsp:cNvSpPr/>
      </dsp:nvSpPr>
      <dsp:spPr>
        <a:xfrm>
          <a:off x="0" y="1202853"/>
          <a:ext cx="4750138" cy="120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부동산: 금리, 지가가 1981~1990년까지 5배 폭등, 1987~1989년 2년사이 3배 폭등. 주택 가격이 비싸 주택담보대출 급증</a:t>
          </a:r>
          <a:endParaRPr lang="en-US" sz="2300" kern="1200"/>
        </a:p>
      </dsp:txBody>
      <dsp:txXfrm>
        <a:off x="0" y="1202853"/>
        <a:ext cx="4750138" cy="1201091"/>
      </dsp:txXfrm>
    </dsp:sp>
    <dsp:sp modelId="{3F477CB4-B20E-4D03-B371-9D5DC451051F}">
      <dsp:nvSpPr>
        <dsp:cNvPr id="0" name=""/>
        <dsp:cNvSpPr/>
      </dsp:nvSpPr>
      <dsp:spPr>
        <a:xfrm>
          <a:off x="0" y="2403944"/>
          <a:ext cx="475013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85D0E-0142-4D29-80A4-037F6EB2D1DF}">
      <dsp:nvSpPr>
        <dsp:cNvPr id="0" name=""/>
        <dsp:cNvSpPr/>
      </dsp:nvSpPr>
      <dsp:spPr>
        <a:xfrm>
          <a:off x="0" y="2403944"/>
          <a:ext cx="4750138" cy="120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경제: 1989년 일본의 </a:t>
          </a:r>
          <a:r>
            <a:rPr lang="ko-KR" sz="2300" kern="1200" err="1"/>
            <a:t>닛케이</a:t>
          </a:r>
          <a:r>
            <a:rPr lang="ko-KR" sz="2300" kern="1200"/>
            <a:t> 225 지수 폭락으로 과도한 경제 </a:t>
          </a:r>
          <a:r>
            <a:rPr lang="ko-KR" altLang="en-US" sz="2300" kern="1200">
              <a:latin typeface="Tw Cen MT Condensed" panose="020B0606020104020203"/>
            </a:rPr>
            <a:t>확장으로</a:t>
          </a:r>
          <a:r>
            <a:rPr lang="ko-KR" sz="2300" kern="1200"/>
            <a:t> 인해 엔화 자산의 가격 하락 및 금융 위축</a:t>
          </a:r>
          <a:endParaRPr lang="en-US" sz="2300" kern="1200"/>
        </a:p>
      </dsp:txBody>
      <dsp:txXfrm>
        <a:off x="0" y="2403944"/>
        <a:ext cx="4750138" cy="1201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36AE-6E34-448E-B485-588034B4B2CA}">
      <dsp:nvSpPr>
        <dsp:cNvPr id="0" name=""/>
        <dsp:cNvSpPr/>
      </dsp:nvSpPr>
      <dsp:spPr>
        <a:xfrm>
          <a:off x="0" y="29880"/>
          <a:ext cx="6007027" cy="1263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000" kern="1200"/>
            <a:t>태평양 해역에서 지진 발생으로 거대한 지진해일 형성 </a:t>
          </a:r>
          <a:endParaRPr lang="en-US" sz="3000" kern="1200"/>
        </a:p>
      </dsp:txBody>
      <dsp:txXfrm>
        <a:off x="61684" y="91564"/>
        <a:ext cx="5883659" cy="1140232"/>
      </dsp:txXfrm>
    </dsp:sp>
    <dsp:sp modelId="{1749D7E6-0D32-47CE-A36F-0B17CB13E0A2}">
      <dsp:nvSpPr>
        <dsp:cNvPr id="0" name=""/>
        <dsp:cNvSpPr/>
      </dsp:nvSpPr>
      <dsp:spPr>
        <a:xfrm>
          <a:off x="0" y="1379880"/>
          <a:ext cx="6007027" cy="1263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000" kern="1200"/>
            <a:t>지각 판의 급격한 변화와 지진 단층으로 인해 판을 크게 기울임</a:t>
          </a:r>
          <a:endParaRPr lang="en-US" sz="3000" kern="1200"/>
        </a:p>
      </dsp:txBody>
      <dsp:txXfrm>
        <a:off x="61684" y="1441564"/>
        <a:ext cx="5883659" cy="1140232"/>
      </dsp:txXfrm>
    </dsp:sp>
    <dsp:sp modelId="{D0F150E5-F1B6-43EE-992D-CA1A1BBE4208}">
      <dsp:nvSpPr>
        <dsp:cNvPr id="0" name=""/>
        <dsp:cNvSpPr/>
      </dsp:nvSpPr>
      <dsp:spPr>
        <a:xfrm>
          <a:off x="0" y="2729880"/>
          <a:ext cx="6007027" cy="1263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000" kern="1200"/>
            <a:t>단층과 판이 같이 크게 움직여서 </a:t>
          </a:r>
          <a:r>
            <a:rPr lang="ko-KR" altLang="en-US" sz="3000" kern="1200">
              <a:latin typeface="Tw Cen MT Condensed" panose="020B0606020104020203"/>
            </a:rPr>
            <a:t>큰 해일을 유발</a:t>
          </a:r>
          <a:endParaRPr lang="en-US" sz="3000" kern="1200"/>
        </a:p>
      </dsp:txBody>
      <dsp:txXfrm>
        <a:off x="61684" y="2791564"/>
        <a:ext cx="5883659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D0A3B-4D96-F3EE-EAF6-59B674B04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2C2FF1-04E9-46FC-2B96-CE22F2422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4E8FDB-7CE2-F520-C50A-0FCC629D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1CB3EA-01E4-EF96-720E-12FBACF5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A293C8-01F9-58C3-8F7B-EDDBDA21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98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0C6AC-B8E3-8B20-A1DC-34B10511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94D8966-457A-05D9-B7B2-E7B1D1141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5072AA-094E-8EE3-748F-50B8BAFD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964666-396E-F4ED-B120-7AE7115F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267630-1863-D4C0-E9A2-6F09F69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9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DA7B963-6176-7C7A-D5B3-0A2A27F16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8AAAAD-C284-ED74-7522-ED06FE1C1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528CCD-387B-13E2-D411-B1FAA74D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3243ED-5180-E497-ED85-983E4B58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755D95-946A-B8C5-C8C4-ACC40E59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41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CC630-4E52-EBE9-0999-351CE64A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8E440C-D20E-8896-8761-1F8BEB031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2B89F5-FC77-E6FE-A5C8-4F5AB78B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FB9456-9928-C49F-693E-2CE56B75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5A1A4E-3585-03F4-6B36-2C4C2FD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248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64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F8DD8-58CF-9110-F46E-3A5B04A2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BD2FEC-E43F-3F12-3E23-317C70169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2A06DF-C318-CB70-EF6C-7BB6BFCF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7AC59C-CCE2-A9ED-95C4-A7473658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00B88B-1681-3304-014A-A9C99C88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05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ko-KR" altLang="en-US"/>
              <a:t>그림을 추가하려면 아이콘을 클릭하십시오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ko-KR" altLang="en-US"/>
              <a:t>그림을 추가하려면 아이콘을 클릭하십시오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ko-KR" altLang="en-US"/>
              <a:t>그림을 추가하려면 아이콘을 클릭하십시오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78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6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56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39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E783F7-5A52-4699-7188-25A4F691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C37F46-92B2-438D-5EC4-33D5A05E3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66EF7E-0769-A8D5-1965-979F0B3CF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52537F-E4CD-D649-4C96-1F8F854E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81B163-3678-3319-0AA3-9E872CC6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27F102-664E-B829-C90B-D2A38634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491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F9540E-76E0-3085-6207-8E53D336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2110D4-A8FC-BA73-C3A4-98C75292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706603-64BB-2FEA-3D2C-C485D62D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F28EDF2-299E-FF3B-FF89-152D2E95E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E0205BB-328B-4CD8-F89C-F835E66E0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84068D5-3F17-B96B-28F2-7FAE28DC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C90FE0-94F8-D942-A3AE-312B53FC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710B50-B4A0-25E5-C2D2-64804277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11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208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36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19881" y="0"/>
            <a:ext cx="6470650" cy="6858000"/>
          </a:xfrm>
          <a:custGeom>
            <a:avLst/>
            <a:gdLst/>
            <a:ahLst/>
            <a:cxnLst/>
            <a:rect l="l" t="t" r="r" b="b"/>
            <a:pathLst>
              <a:path w="9705975" h="10287000">
                <a:moveTo>
                  <a:pt x="0" y="0"/>
                </a:moveTo>
                <a:lnTo>
                  <a:pt x="9705974" y="0"/>
                </a:lnTo>
                <a:lnTo>
                  <a:pt x="970597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6276503" y="1745263"/>
            <a:ext cx="5915660" cy="2154767"/>
          </a:xfrm>
          <a:custGeom>
            <a:avLst/>
            <a:gdLst/>
            <a:ahLst/>
            <a:cxnLst/>
            <a:rect l="l" t="t" r="r" b="b"/>
            <a:pathLst>
              <a:path w="8873490" h="3232150">
                <a:moveTo>
                  <a:pt x="0" y="0"/>
                </a:moveTo>
                <a:lnTo>
                  <a:pt x="8873245" y="0"/>
                </a:lnTo>
                <a:lnTo>
                  <a:pt x="8873245" y="3231570"/>
                </a:lnTo>
                <a:lnTo>
                  <a:pt x="0" y="32315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k object 18"/>
          <p:cNvSpPr/>
          <p:nvPr/>
        </p:nvSpPr>
        <p:spPr>
          <a:xfrm>
            <a:off x="6265981" y="1734282"/>
            <a:ext cx="5926243" cy="2176780"/>
          </a:xfrm>
          <a:custGeom>
            <a:avLst/>
            <a:gdLst/>
            <a:ahLst/>
            <a:cxnLst/>
            <a:rect l="l" t="t" r="r" b="b"/>
            <a:pathLst>
              <a:path w="8889365" h="3265170">
                <a:moveTo>
                  <a:pt x="1177" y="3265011"/>
                </a:moveTo>
                <a:lnTo>
                  <a:pt x="0" y="3506"/>
                </a:lnTo>
                <a:lnTo>
                  <a:pt x="8889027" y="0"/>
                </a:lnTo>
                <a:lnTo>
                  <a:pt x="8889027" y="30161"/>
                </a:lnTo>
                <a:lnTo>
                  <a:pt x="30152" y="33677"/>
                </a:lnTo>
                <a:lnTo>
                  <a:pt x="31330" y="3235076"/>
                </a:lnTo>
                <a:lnTo>
                  <a:pt x="8889027" y="3235076"/>
                </a:lnTo>
                <a:lnTo>
                  <a:pt x="8889027" y="3261694"/>
                </a:lnTo>
                <a:lnTo>
                  <a:pt x="1177" y="3265011"/>
                </a:lnTo>
                <a:close/>
              </a:path>
              <a:path w="8889365" h="3265170">
                <a:moveTo>
                  <a:pt x="8889027" y="3235076"/>
                </a:moveTo>
                <a:lnTo>
                  <a:pt x="31330" y="3235076"/>
                </a:lnTo>
                <a:lnTo>
                  <a:pt x="8889027" y="3231561"/>
                </a:lnTo>
                <a:lnTo>
                  <a:pt x="8889027" y="3235076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5721350" cy="6858000"/>
          </a:xfrm>
          <a:custGeom>
            <a:avLst/>
            <a:gdLst/>
            <a:ahLst/>
            <a:cxnLst/>
            <a:rect l="l" t="t" r="r" b="b"/>
            <a:pathLst>
              <a:path w="8582025" h="10287000">
                <a:moveTo>
                  <a:pt x="0" y="0"/>
                </a:moveTo>
                <a:lnTo>
                  <a:pt x="8582024" y="0"/>
                </a:lnTo>
                <a:lnTo>
                  <a:pt x="85820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k object 20"/>
          <p:cNvSpPr/>
          <p:nvPr/>
        </p:nvSpPr>
        <p:spPr>
          <a:xfrm>
            <a:off x="538040" y="1107102"/>
            <a:ext cx="4643801" cy="464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k object 21"/>
          <p:cNvSpPr/>
          <p:nvPr/>
        </p:nvSpPr>
        <p:spPr>
          <a:xfrm>
            <a:off x="538040" y="5050039"/>
            <a:ext cx="4643967" cy="701040"/>
          </a:xfrm>
          <a:custGeom>
            <a:avLst/>
            <a:gdLst/>
            <a:ahLst/>
            <a:cxnLst/>
            <a:rect l="l" t="t" r="r" b="b"/>
            <a:pathLst>
              <a:path w="6965950" h="1051559">
                <a:moveTo>
                  <a:pt x="6965701" y="1051295"/>
                </a:moveTo>
                <a:lnTo>
                  <a:pt x="0" y="1051295"/>
                </a:lnTo>
                <a:lnTo>
                  <a:pt x="0" y="0"/>
                </a:lnTo>
                <a:lnTo>
                  <a:pt x="6965701" y="0"/>
                </a:lnTo>
                <a:lnTo>
                  <a:pt x="6965701" y="1051295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k object 22"/>
          <p:cNvSpPr/>
          <p:nvPr/>
        </p:nvSpPr>
        <p:spPr>
          <a:xfrm>
            <a:off x="538040" y="1107102"/>
            <a:ext cx="4643967" cy="466937"/>
          </a:xfrm>
          <a:custGeom>
            <a:avLst/>
            <a:gdLst/>
            <a:ahLst/>
            <a:cxnLst/>
            <a:rect l="l" t="t" r="r" b="b"/>
            <a:pathLst>
              <a:path w="6965950" h="700405">
                <a:moveTo>
                  <a:pt x="6965701" y="699929"/>
                </a:moveTo>
                <a:lnTo>
                  <a:pt x="0" y="699929"/>
                </a:lnTo>
                <a:lnTo>
                  <a:pt x="0" y="0"/>
                </a:lnTo>
                <a:lnTo>
                  <a:pt x="6965701" y="0"/>
                </a:lnTo>
                <a:lnTo>
                  <a:pt x="6965701" y="699929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k object 23"/>
          <p:cNvSpPr/>
          <p:nvPr/>
        </p:nvSpPr>
        <p:spPr>
          <a:xfrm>
            <a:off x="2670493" y="5205891"/>
            <a:ext cx="390313" cy="390313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570" y="585140"/>
                </a:moveTo>
                <a:lnTo>
                  <a:pt x="244919" y="581295"/>
                </a:lnTo>
                <a:lnTo>
                  <a:pt x="199787" y="570167"/>
                </a:lnTo>
                <a:lnTo>
                  <a:pt x="157764" y="552371"/>
                </a:lnTo>
                <a:lnTo>
                  <a:pt x="119435" y="528519"/>
                </a:lnTo>
                <a:lnTo>
                  <a:pt x="85391" y="499224"/>
                </a:lnTo>
                <a:lnTo>
                  <a:pt x="56218" y="465100"/>
                </a:lnTo>
                <a:lnTo>
                  <a:pt x="32504" y="426759"/>
                </a:lnTo>
                <a:lnTo>
                  <a:pt x="14838" y="384815"/>
                </a:lnTo>
                <a:lnTo>
                  <a:pt x="3807" y="339881"/>
                </a:lnTo>
                <a:lnTo>
                  <a:pt x="0" y="292570"/>
                </a:lnTo>
                <a:lnTo>
                  <a:pt x="3854" y="244881"/>
                </a:lnTo>
                <a:lnTo>
                  <a:pt x="14972" y="199787"/>
                </a:lnTo>
                <a:lnTo>
                  <a:pt x="32769" y="157763"/>
                </a:lnTo>
                <a:lnTo>
                  <a:pt x="56621" y="119435"/>
                </a:lnTo>
                <a:lnTo>
                  <a:pt x="85916" y="85391"/>
                </a:lnTo>
                <a:lnTo>
                  <a:pt x="120040" y="56218"/>
                </a:lnTo>
                <a:lnTo>
                  <a:pt x="158381" y="32504"/>
                </a:lnTo>
                <a:lnTo>
                  <a:pt x="200325" y="14838"/>
                </a:lnTo>
                <a:lnTo>
                  <a:pt x="245259" y="3807"/>
                </a:lnTo>
                <a:lnTo>
                  <a:pt x="292570" y="0"/>
                </a:lnTo>
                <a:lnTo>
                  <a:pt x="340221" y="3467"/>
                </a:lnTo>
                <a:lnTo>
                  <a:pt x="385353" y="14300"/>
                </a:lnTo>
                <a:lnTo>
                  <a:pt x="427377" y="31887"/>
                </a:lnTo>
                <a:lnTo>
                  <a:pt x="465705" y="55613"/>
                </a:lnTo>
                <a:lnTo>
                  <a:pt x="499749" y="84866"/>
                </a:lnTo>
                <a:lnTo>
                  <a:pt x="528923" y="119032"/>
                </a:lnTo>
                <a:lnTo>
                  <a:pt x="552636" y="157499"/>
                </a:lnTo>
                <a:lnTo>
                  <a:pt x="570303" y="199653"/>
                </a:lnTo>
                <a:lnTo>
                  <a:pt x="581337" y="244919"/>
                </a:lnTo>
                <a:lnTo>
                  <a:pt x="585141" y="292570"/>
                </a:lnTo>
                <a:lnTo>
                  <a:pt x="581296" y="340221"/>
                </a:lnTo>
                <a:lnTo>
                  <a:pt x="570168" y="385353"/>
                </a:lnTo>
                <a:lnTo>
                  <a:pt x="552372" y="427376"/>
                </a:lnTo>
                <a:lnTo>
                  <a:pt x="528519" y="465704"/>
                </a:lnTo>
                <a:lnTo>
                  <a:pt x="499225" y="499749"/>
                </a:lnTo>
                <a:lnTo>
                  <a:pt x="465100" y="528922"/>
                </a:lnTo>
                <a:lnTo>
                  <a:pt x="426759" y="552636"/>
                </a:lnTo>
                <a:lnTo>
                  <a:pt x="384815" y="570302"/>
                </a:lnTo>
                <a:lnTo>
                  <a:pt x="339881" y="581333"/>
                </a:lnTo>
                <a:lnTo>
                  <a:pt x="292570" y="585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k object 24"/>
          <p:cNvSpPr/>
          <p:nvPr/>
        </p:nvSpPr>
        <p:spPr>
          <a:xfrm>
            <a:off x="526842" y="1095903"/>
            <a:ext cx="4666403" cy="4666403"/>
          </a:xfrm>
          <a:custGeom>
            <a:avLst/>
            <a:gdLst/>
            <a:ahLst/>
            <a:cxnLst/>
            <a:rect l="l" t="t" r="r" b="b"/>
            <a:pathLst>
              <a:path w="6999605" h="6999605">
                <a:moveTo>
                  <a:pt x="6992298" y="6999297"/>
                </a:moveTo>
                <a:lnTo>
                  <a:pt x="6998" y="6999297"/>
                </a:lnTo>
                <a:lnTo>
                  <a:pt x="0" y="6992300"/>
                </a:lnTo>
                <a:lnTo>
                  <a:pt x="0" y="6999"/>
                </a:lnTo>
                <a:lnTo>
                  <a:pt x="6998" y="0"/>
                </a:lnTo>
                <a:lnTo>
                  <a:pt x="6992298" y="0"/>
                </a:lnTo>
                <a:lnTo>
                  <a:pt x="6999297" y="6999"/>
                </a:lnTo>
                <a:lnTo>
                  <a:pt x="6999297" y="33596"/>
                </a:lnTo>
                <a:lnTo>
                  <a:pt x="33596" y="33596"/>
                </a:lnTo>
                <a:lnTo>
                  <a:pt x="33596" y="699929"/>
                </a:lnTo>
                <a:lnTo>
                  <a:pt x="6999297" y="699929"/>
                </a:lnTo>
                <a:lnTo>
                  <a:pt x="6999297" y="733526"/>
                </a:lnTo>
                <a:lnTo>
                  <a:pt x="33596" y="733526"/>
                </a:lnTo>
                <a:lnTo>
                  <a:pt x="33596" y="5914407"/>
                </a:lnTo>
                <a:lnTo>
                  <a:pt x="6999297" y="5914407"/>
                </a:lnTo>
                <a:lnTo>
                  <a:pt x="6999297" y="5948003"/>
                </a:lnTo>
                <a:lnTo>
                  <a:pt x="33596" y="5948003"/>
                </a:lnTo>
                <a:lnTo>
                  <a:pt x="33596" y="6965701"/>
                </a:lnTo>
                <a:lnTo>
                  <a:pt x="6999297" y="6965701"/>
                </a:lnTo>
                <a:lnTo>
                  <a:pt x="6999297" y="6992300"/>
                </a:lnTo>
                <a:lnTo>
                  <a:pt x="6992298" y="6999297"/>
                </a:lnTo>
                <a:close/>
              </a:path>
              <a:path w="6999605" h="6999605">
                <a:moveTo>
                  <a:pt x="6999297" y="699929"/>
                </a:moveTo>
                <a:lnTo>
                  <a:pt x="6967100" y="699929"/>
                </a:lnTo>
                <a:lnTo>
                  <a:pt x="6967100" y="33596"/>
                </a:lnTo>
                <a:lnTo>
                  <a:pt x="6999297" y="33596"/>
                </a:lnTo>
                <a:lnTo>
                  <a:pt x="6999297" y="699929"/>
                </a:lnTo>
                <a:close/>
              </a:path>
              <a:path w="6999605" h="6999605">
                <a:moveTo>
                  <a:pt x="6654931" y="342965"/>
                </a:moveTo>
                <a:lnTo>
                  <a:pt x="6607335" y="342965"/>
                </a:lnTo>
                <a:lnTo>
                  <a:pt x="6741722" y="208579"/>
                </a:lnTo>
                <a:lnTo>
                  <a:pt x="6747409" y="204641"/>
                </a:lnTo>
                <a:lnTo>
                  <a:pt x="6753622" y="203329"/>
                </a:lnTo>
                <a:lnTo>
                  <a:pt x="6759833" y="204642"/>
                </a:lnTo>
                <a:lnTo>
                  <a:pt x="6765520" y="208579"/>
                </a:lnTo>
                <a:lnTo>
                  <a:pt x="6769458" y="214265"/>
                </a:lnTo>
                <a:lnTo>
                  <a:pt x="6770770" y="220477"/>
                </a:lnTo>
                <a:lnTo>
                  <a:pt x="6769457" y="226689"/>
                </a:lnTo>
                <a:lnTo>
                  <a:pt x="6765520" y="232376"/>
                </a:lnTo>
                <a:lnTo>
                  <a:pt x="6654931" y="342965"/>
                </a:lnTo>
                <a:close/>
              </a:path>
              <a:path w="6999605" h="6999605">
                <a:moveTo>
                  <a:pt x="6467350" y="529146"/>
                </a:moveTo>
                <a:lnTo>
                  <a:pt x="6458952" y="529146"/>
                </a:lnTo>
                <a:lnTo>
                  <a:pt x="6454751" y="527747"/>
                </a:lnTo>
                <a:lnTo>
                  <a:pt x="6451952" y="524947"/>
                </a:lnTo>
                <a:lnTo>
                  <a:pt x="6447971" y="519063"/>
                </a:lnTo>
                <a:lnTo>
                  <a:pt x="6446352" y="512523"/>
                </a:lnTo>
                <a:lnTo>
                  <a:pt x="6446833" y="506246"/>
                </a:lnTo>
                <a:lnTo>
                  <a:pt x="6449151" y="501149"/>
                </a:lnTo>
                <a:lnTo>
                  <a:pt x="6583537" y="366763"/>
                </a:lnTo>
                <a:lnTo>
                  <a:pt x="6449151" y="232376"/>
                </a:lnTo>
                <a:lnTo>
                  <a:pt x="6445214" y="226689"/>
                </a:lnTo>
                <a:lnTo>
                  <a:pt x="6443902" y="220477"/>
                </a:lnTo>
                <a:lnTo>
                  <a:pt x="6445214" y="214265"/>
                </a:lnTo>
                <a:lnTo>
                  <a:pt x="6449151" y="208579"/>
                </a:lnTo>
                <a:lnTo>
                  <a:pt x="6454839" y="204641"/>
                </a:lnTo>
                <a:lnTo>
                  <a:pt x="6461050" y="203329"/>
                </a:lnTo>
                <a:lnTo>
                  <a:pt x="6467262" y="204642"/>
                </a:lnTo>
                <a:lnTo>
                  <a:pt x="6472949" y="208579"/>
                </a:lnTo>
                <a:lnTo>
                  <a:pt x="6607335" y="342965"/>
                </a:lnTo>
                <a:lnTo>
                  <a:pt x="6654931" y="342965"/>
                </a:lnTo>
                <a:lnTo>
                  <a:pt x="6631134" y="366763"/>
                </a:lnTo>
                <a:lnTo>
                  <a:pt x="6654931" y="390560"/>
                </a:lnTo>
                <a:lnTo>
                  <a:pt x="6608736" y="390560"/>
                </a:lnTo>
                <a:lnTo>
                  <a:pt x="6471550" y="527747"/>
                </a:lnTo>
                <a:lnTo>
                  <a:pt x="6467350" y="529146"/>
                </a:lnTo>
                <a:close/>
              </a:path>
              <a:path w="6999605" h="6999605">
                <a:moveTo>
                  <a:pt x="6758521" y="529146"/>
                </a:moveTo>
                <a:lnTo>
                  <a:pt x="6750122" y="529146"/>
                </a:lnTo>
                <a:lnTo>
                  <a:pt x="6745923" y="527747"/>
                </a:lnTo>
                <a:lnTo>
                  <a:pt x="6608736" y="390560"/>
                </a:lnTo>
                <a:lnTo>
                  <a:pt x="6654931" y="390560"/>
                </a:lnTo>
                <a:lnTo>
                  <a:pt x="6765520" y="501149"/>
                </a:lnTo>
                <a:lnTo>
                  <a:pt x="6769458" y="506836"/>
                </a:lnTo>
                <a:lnTo>
                  <a:pt x="6770770" y="513048"/>
                </a:lnTo>
                <a:lnTo>
                  <a:pt x="6769458" y="519260"/>
                </a:lnTo>
                <a:lnTo>
                  <a:pt x="6765520" y="524947"/>
                </a:lnTo>
                <a:lnTo>
                  <a:pt x="6762721" y="527747"/>
                </a:lnTo>
                <a:lnTo>
                  <a:pt x="6758521" y="529146"/>
                </a:lnTo>
                <a:close/>
              </a:path>
              <a:path w="6999605" h="6999605">
                <a:moveTo>
                  <a:pt x="6239174" y="529146"/>
                </a:moveTo>
                <a:lnTo>
                  <a:pt x="5953602" y="529146"/>
                </a:lnTo>
                <a:lnTo>
                  <a:pt x="5946603" y="522147"/>
                </a:lnTo>
                <a:lnTo>
                  <a:pt x="5946603" y="502549"/>
                </a:lnTo>
                <a:lnTo>
                  <a:pt x="5953602" y="495550"/>
                </a:lnTo>
                <a:lnTo>
                  <a:pt x="6239174" y="495550"/>
                </a:lnTo>
                <a:lnTo>
                  <a:pt x="6246173" y="502549"/>
                </a:lnTo>
                <a:lnTo>
                  <a:pt x="6246173" y="522147"/>
                </a:lnTo>
                <a:lnTo>
                  <a:pt x="6239174" y="529146"/>
                </a:lnTo>
                <a:close/>
              </a:path>
              <a:path w="6999605" h="6999605">
                <a:moveTo>
                  <a:pt x="6999297" y="5914407"/>
                </a:moveTo>
                <a:lnTo>
                  <a:pt x="6967100" y="5914407"/>
                </a:lnTo>
                <a:lnTo>
                  <a:pt x="6967100" y="733526"/>
                </a:lnTo>
                <a:lnTo>
                  <a:pt x="6999297" y="733526"/>
                </a:lnTo>
                <a:lnTo>
                  <a:pt x="6999297" y="5914407"/>
                </a:lnTo>
                <a:close/>
              </a:path>
              <a:path w="6999605" h="6999605">
                <a:moveTo>
                  <a:pt x="6999297" y="6965701"/>
                </a:moveTo>
                <a:lnTo>
                  <a:pt x="6967100" y="6965701"/>
                </a:lnTo>
                <a:lnTo>
                  <a:pt x="6967100" y="5948003"/>
                </a:lnTo>
                <a:lnTo>
                  <a:pt x="6999297" y="5948003"/>
                </a:lnTo>
                <a:lnTo>
                  <a:pt x="6999297" y="6965701"/>
                </a:lnTo>
                <a:close/>
              </a:path>
              <a:path w="6999605" h="6999605">
                <a:moveTo>
                  <a:pt x="3508048" y="6766921"/>
                </a:moveTo>
                <a:lnTo>
                  <a:pt x="3462349" y="6763565"/>
                </a:lnTo>
                <a:lnTo>
                  <a:pt x="3418726" y="6753817"/>
                </a:lnTo>
                <a:lnTo>
                  <a:pt x="3377659" y="6738155"/>
                </a:lnTo>
                <a:lnTo>
                  <a:pt x="3339627" y="6717060"/>
                </a:lnTo>
                <a:lnTo>
                  <a:pt x="3305110" y="6691012"/>
                </a:lnTo>
                <a:lnTo>
                  <a:pt x="3274587" y="6660490"/>
                </a:lnTo>
                <a:lnTo>
                  <a:pt x="3248539" y="6625973"/>
                </a:lnTo>
                <a:lnTo>
                  <a:pt x="3227445" y="6587941"/>
                </a:lnTo>
                <a:lnTo>
                  <a:pt x="3211783" y="6546874"/>
                </a:lnTo>
                <a:lnTo>
                  <a:pt x="3202035" y="6503251"/>
                </a:lnTo>
                <a:lnTo>
                  <a:pt x="3198679" y="6457552"/>
                </a:lnTo>
                <a:lnTo>
                  <a:pt x="3202035" y="6411853"/>
                </a:lnTo>
                <a:lnTo>
                  <a:pt x="3211783" y="6368230"/>
                </a:lnTo>
                <a:lnTo>
                  <a:pt x="3227445" y="6327163"/>
                </a:lnTo>
                <a:lnTo>
                  <a:pt x="3248539" y="6289131"/>
                </a:lnTo>
                <a:lnTo>
                  <a:pt x="3274587" y="6254614"/>
                </a:lnTo>
                <a:lnTo>
                  <a:pt x="3305110" y="6224092"/>
                </a:lnTo>
                <a:lnTo>
                  <a:pt x="3339627" y="6198044"/>
                </a:lnTo>
                <a:lnTo>
                  <a:pt x="3377659" y="6176949"/>
                </a:lnTo>
                <a:lnTo>
                  <a:pt x="3418726" y="6161288"/>
                </a:lnTo>
                <a:lnTo>
                  <a:pt x="3462349" y="6151539"/>
                </a:lnTo>
                <a:lnTo>
                  <a:pt x="3508048" y="6148183"/>
                </a:lnTo>
                <a:lnTo>
                  <a:pt x="3553747" y="6151539"/>
                </a:lnTo>
                <a:lnTo>
                  <a:pt x="3597370" y="6161288"/>
                </a:lnTo>
                <a:lnTo>
                  <a:pt x="3638437" y="6176949"/>
                </a:lnTo>
                <a:lnTo>
                  <a:pt x="3647145" y="6181780"/>
                </a:lnTo>
                <a:lnTo>
                  <a:pt x="3508048" y="6181780"/>
                </a:lnTo>
                <a:lnTo>
                  <a:pt x="3458403" y="6185845"/>
                </a:lnTo>
                <a:lnTo>
                  <a:pt x="3411709" y="6198436"/>
                </a:lnTo>
                <a:lnTo>
                  <a:pt x="3368735" y="6218746"/>
                </a:lnTo>
                <a:lnTo>
                  <a:pt x="3330256" y="6245970"/>
                </a:lnTo>
                <a:lnTo>
                  <a:pt x="3297041" y="6279299"/>
                </a:lnTo>
                <a:lnTo>
                  <a:pt x="3269864" y="6317929"/>
                </a:lnTo>
                <a:lnTo>
                  <a:pt x="3249496" y="6361052"/>
                </a:lnTo>
                <a:lnTo>
                  <a:pt x="3236705" y="6407908"/>
                </a:lnTo>
                <a:lnTo>
                  <a:pt x="3232275" y="6457552"/>
                </a:lnTo>
                <a:lnTo>
                  <a:pt x="3236755" y="6507196"/>
                </a:lnTo>
                <a:lnTo>
                  <a:pt x="3249657" y="6553891"/>
                </a:lnTo>
                <a:lnTo>
                  <a:pt x="3270175" y="6596864"/>
                </a:lnTo>
                <a:lnTo>
                  <a:pt x="3297502" y="6635344"/>
                </a:lnTo>
                <a:lnTo>
                  <a:pt x="3330832" y="6668558"/>
                </a:lnTo>
                <a:lnTo>
                  <a:pt x="3369357" y="6695735"/>
                </a:lnTo>
                <a:lnTo>
                  <a:pt x="3412273" y="6716103"/>
                </a:lnTo>
                <a:lnTo>
                  <a:pt x="3458772" y="6728890"/>
                </a:lnTo>
                <a:lnTo>
                  <a:pt x="3508048" y="6733324"/>
                </a:lnTo>
                <a:lnTo>
                  <a:pt x="3647147" y="6733324"/>
                </a:lnTo>
                <a:lnTo>
                  <a:pt x="3638437" y="6738155"/>
                </a:lnTo>
                <a:lnTo>
                  <a:pt x="3597370" y="6753817"/>
                </a:lnTo>
                <a:lnTo>
                  <a:pt x="3553747" y="6763565"/>
                </a:lnTo>
                <a:lnTo>
                  <a:pt x="3508048" y="6766921"/>
                </a:lnTo>
                <a:close/>
              </a:path>
              <a:path w="6999605" h="6999605">
                <a:moveTo>
                  <a:pt x="3647147" y="6733324"/>
                </a:moveTo>
                <a:lnTo>
                  <a:pt x="3508048" y="6733324"/>
                </a:lnTo>
                <a:lnTo>
                  <a:pt x="3557692" y="6728844"/>
                </a:lnTo>
                <a:lnTo>
                  <a:pt x="3604386" y="6715942"/>
                </a:lnTo>
                <a:lnTo>
                  <a:pt x="3647359" y="6695424"/>
                </a:lnTo>
                <a:lnTo>
                  <a:pt x="3685839" y="6668097"/>
                </a:lnTo>
                <a:lnTo>
                  <a:pt x="3719054" y="6634768"/>
                </a:lnTo>
                <a:lnTo>
                  <a:pt x="3746231" y="6596242"/>
                </a:lnTo>
                <a:lnTo>
                  <a:pt x="3766599" y="6553326"/>
                </a:lnTo>
                <a:lnTo>
                  <a:pt x="3779386" y="6506827"/>
                </a:lnTo>
                <a:lnTo>
                  <a:pt x="3783819" y="6457552"/>
                </a:lnTo>
                <a:lnTo>
                  <a:pt x="3779327" y="6407861"/>
                </a:lnTo>
                <a:lnTo>
                  <a:pt x="3766437" y="6361213"/>
                </a:lnTo>
                <a:lnTo>
                  <a:pt x="3745920" y="6318240"/>
                </a:lnTo>
                <a:lnTo>
                  <a:pt x="3718593" y="6279760"/>
                </a:lnTo>
                <a:lnTo>
                  <a:pt x="3685263" y="6246546"/>
                </a:lnTo>
                <a:lnTo>
                  <a:pt x="3646737" y="6219368"/>
                </a:lnTo>
                <a:lnTo>
                  <a:pt x="3603822" y="6199000"/>
                </a:lnTo>
                <a:lnTo>
                  <a:pt x="3557323" y="6186213"/>
                </a:lnTo>
                <a:lnTo>
                  <a:pt x="3508048" y="6181780"/>
                </a:lnTo>
                <a:lnTo>
                  <a:pt x="3647145" y="6181780"/>
                </a:lnTo>
                <a:lnTo>
                  <a:pt x="3710985" y="6224092"/>
                </a:lnTo>
                <a:lnTo>
                  <a:pt x="3741508" y="6254614"/>
                </a:lnTo>
                <a:lnTo>
                  <a:pt x="3767556" y="6289131"/>
                </a:lnTo>
                <a:lnTo>
                  <a:pt x="3788651" y="6327163"/>
                </a:lnTo>
                <a:lnTo>
                  <a:pt x="3804312" y="6368230"/>
                </a:lnTo>
                <a:lnTo>
                  <a:pt x="3814061" y="6411853"/>
                </a:lnTo>
                <a:lnTo>
                  <a:pt x="3817417" y="6457552"/>
                </a:lnTo>
                <a:lnTo>
                  <a:pt x="3814061" y="6503251"/>
                </a:lnTo>
                <a:lnTo>
                  <a:pt x="3804312" y="6546874"/>
                </a:lnTo>
                <a:lnTo>
                  <a:pt x="3788651" y="6587941"/>
                </a:lnTo>
                <a:lnTo>
                  <a:pt x="3767556" y="6625973"/>
                </a:lnTo>
                <a:lnTo>
                  <a:pt x="3741508" y="6660490"/>
                </a:lnTo>
                <a:lnTo>
                  <a:pt x="3710985" y="6691012"/>
                </a:lnTo>
                <a:lnTo>
                  <a:pt x="3676469" y="6717060"/>
                </a:lnTo>
                <a:lnTo>
                  <a:pt x="3647147" y="6733324"/>
                </a:lnTo>
                <a:close/>
              </a:path>
              <a:path w="6999605" h="6999605">
                <a:moveTo>
                  <a:pt x="3394659" y="6653532"/>
                </a:moveTo>
                <a:lnTo>
                  <a:pt x="3394659" y="6262971"/>
                </a:lnTo>
                <a:lnTo>
                  <a:pt x="3733425" y="6457552"/>
                </a:lnTo>
                <a:lnTo>
                  <a:pt x="3394659" y="6653532"/>
                </a:lnTo>
                <a:close/>
              </a:path>
              <a:path w="6999605" h="6999605">
                <a:moveTo>
                  <a:pt x="2677930" y="6580740"/>
                </a:moveTo>
                <a:lnTo>
                  <a:pt x="2621936" y="6580740"/>
                </a:lnTo>
                <a:lnTo>
                  <a:pt x="2621936" y="6334364"/>
                </a:lnTo>
                <a:lnTo>
                  <a:pt x="2677930" y="6334364"/>
                </a:lnTo>
                <a:lnTo>
                  <a:pt x="2677930" y="6425356"/>
                </a:lnTo>
                <a:lnTo>
                  <a:pt x="2834715" y="6425356"/>
                </a:lnTo>
                <a:lnTo>
                  <a:pt x="2834715" y="6489749"/>
                </a:lnTo>
                <a:lnTo>
                  <a:pt x="2677930" y="6489749"/>
                </a:lnTo>
                <a:lnTo>
                  <a:pt x="2677930" y="6580740"/>
                </a:lnTo>
                <a:close/>
              </a:path>
              <a:path w="6999605" h="6999605">
                <a:moveTo>
                  <a:pt x="2834715" y="6425356"/>
                </a:moveTo>
                <a:lnTo>
                  <a:pt x="2677930" y="6425356"/>
                </a:lnTo>
                <a:lnTo>
                  <a:pt x="2834715" y="6334364"/>
                </a:lnTo>
                <a:lnTo>
                  <a:pt x="2834715" y="6425356"/>
                </a:lnTo>
                <a:close/>
              </a:path>
              <a:path w="6999605" h="6999605">
                <a:moveTo>
                  <a:pt x="4164581" y="6580740"/>
                </a:moveTo>
                <a:lnTo>
                  <a:pt x="4164581" y="6334364"/>
                </a:lnTo>
                <a:lnTo>
                  <a:pt x="4321366" y="6425356"/>
                </a:lnTo>
                <a:lnTo>
                  <a:pt x="4377360" y="6425356"/>
                </a:lnTo>
                <a:lnTo>
                  <a:pt x="4377360" y="6489749"/>
                </a:lnTo>
                <a:lnTo>
                  <a:pt x="4321366" y="6489749"/>
                </a:lnTo>
                <a:lnTo>
                  <a:pt x="4164581" y="6580740"/>
                </a:lnTo>
                <a:close/>
              </a:path>
              <a:path w="6999605" h="6999605">
                <a:moveTo>
                  <a:pt x="4377360" y="6425356"/>
                </a:moveTo>
                <a:lnTo>
                  <a:pt x="4321366" y="6425356"/>
                </a:lnTo>
                <a:lnTo>
                  <a:pt x="4321366" y="6334364"/>
                </a:lnTo>
                <a:lnTo>
                  <a:pt x="4377360" y="6334364"/>
                </a:lnTo>
                <a:lnTo>
                  <a:pt x="4377360" y="6425356"/>
                </a:lnTo>
                <a:close/>
              </a:path>
              <a:path w="6999605" h="6999605">
                <a:moveTo>
                  <a:pt x="2834715" y="6580740"/>
                </a:moveTo>
                <a:lnTo>
                  <a:pt x="2677930" y="6489749"/>
                </a:lnTo>
                <a:lnTo>
                  <a:pt x="2834715" y="6489749"/>
                </a:lnTo>
                <a:lnTo>
                  <a:pt x="2834715" y="6580740"/>
                </a:lnTo>
                <a:close/>
              </a:path>
              <a:path w="6999605" h="6999605">
                <a:moveTo>
                  <a:pt x="4377360" y="6580740"/>
                </a:moveTo>
                <a:lnTo>
                  <a:pt x="4321366" y="6580740"/>
                </a:lnTo>
                <a:lnTo>
                  <a:pt x="4321366" y="6489749"/>
                </a:lnTo>
                <a:lnTo>
                  <a:pt x="4377360" y="6489749"/>
                </a:lnTo>
                <a:lnTo>
                  <a:pt x="4377360" y="658074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k object 25"/>
          <p:cNvSpPr/>
          <p:nvPr/>
        </p:nvSpPr>
        <p:spPr>
          <a:xfrm>
            <a:off x="57293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700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171" y="891347"/>
            <a:ext cx="6504517" cy="805477"/>
          </a:xfrm>
        </p:spPr>
        <p:txBody>
          <a:bodyPr lIns="0" tIns="0" rIns="0" bIns="0"/>
          <a:lstStyle>
            <a:lvl1pPr>
              <a:defRPr sz="5234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126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171" y="891347"/>
            <a:ext cx="6504517" cy="805477"/>
          </a:xfrm>
        </p:spPr>
        <p:txBody>
          <a:bodyPr lIns="0" tIns="0" rIns="0" bIns="0"/>
          <a:lstStyle>
            <a:lvl1pPr>
              <a:defRPr sz="5234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861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171" y="891347"/>
            <a:ext cx="6504517" cy="805477"/>
          </a:xfrm>
        </p:spPr>
        <p:txBody>
          <a:bodyPr lIns="0" tIns="0" rIns="0" bIns="0"/>
          <a:lstStyle>
            <a:lvl1pPr>
              <a:defRPr sz="5234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317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k object 17"/>
          <p:cNvSpPr/>
          <p:nvPr/>
        </p:nvSpPr>
        <p:spPr>
          <a:xfrm>
            <a:off x="1292762" y="1116972"/>
            <a:ext cx="2279227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1777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k object 18"/>
          <p:cNvSpPr/>
          <p:nvPr/>
        </p:nvSpPr>
        <p:spPr>
          <a:xfrm>
            <a:off x="1305353" y="112289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k object 19"/>
          <p:cNvSpPr/>
          <p:nvPr/>
        </p:nvSpPr>
        <p:spPr>
          <a:xfrm>
            <a:off x="1292762" y="1563783"/>
            <a:ext cx="2279227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k object 20"/>
          <p:cNvSpPr/>
          <p:nvPr/>
        </p:nvSpPr>
        <p:spPr>
          <a:xfrm>
            <a:off x="1305353" y="1576065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k object 21"/>
          <p:cNvSpPr/>
          <p:nvPr/>
        </p:nvSpPr>
        <p:spPr>
          <a:xfrm>
            <a:off x="1292762" y="2017375"/>
            <a:ext cx="2279227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k object 22"/>
          <p:cNvSpPr/>
          <p:nvPr/>
        </p:nvSpPr>
        <p:spPr>
          <a:xfrm>
            <a:off x="1305353" y="2030081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k object 23"/>
          <p:cNvSpPr/>
          <p:nvPr/>
        </p:nvSpPr>
        <p:spPr>
          <a:xfrm>
            <a:off x="1292762" y="2470968"/>
            <a:ext cx="2279227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k object 24"/>
          <p:cNvSpPr/>
          <p:nvPr/>
        </p:nvSpPr>
        <p:spPr>
          <a:xfrm>
            <a:off x="1305353" y="2483250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k object 25"/>
          <p:cNvSpPr/>
          <p:nvPr/>
        </p:nvSpPr>
        <p:spPr>
          <a:xfrm>
            <a:off x="1292762" y="2924560"/>
            <a:ext cx="2279227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292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k object 26"/>
          <p:cNvSpPr/>
          <p:nvPr/>
        </p:nvSpPr>
        <p:spPr>
          <a:xfrm>
            <a:off x="1305353" y="2937266"/>
            <a:ext cx="0" cy="441537"/>
          </a:xfrm>
          <a:custGeom>
            <a:avLst/>
            <a:gdLst/>
            <a:ahLst/>
            <a:cxnLst/>
            <a:rect l="l" t="t" r="r" b="b"/>
            <a:pathLst>
              <a:path h="662304">
                <a:moveTo>
                  <a:pt x="0" y="0"/>
                </a:moveTo>
                <a:lnTo>
                  <a:pt x="0" y="661965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k object 27"/>
          <p:cNvSpPr/>
          <p:nvPr/>
        </p:nvSpPr>
        <p:spPr>
          <a:xfrm>
            <a:off x="1758607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k object 28"/>
          <p:cNvSpPr/>
          <p:nvPr/>
        </p:nvSpPr>
        <p:spPr>
          <a:xfrm>
            <a:off x="2211861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k object 29"/>
          <p:cNvSpPr/>
          <p:nvPr/>
        </p:nvSpPr>
        <p:spPr>
          <a:xfrm>
            <a:off x="2665115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k object 30"/>
          <p:cNvSpPr/>
          <p:nvPr/>
        </p:nvSpPr>
        <p:spPr>
          <a:xfrm>
            <a:off x="3118369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k object 31"/>
          <p:cNvSpPr/>
          <p:nvPr/>
        </p:nvSpPr>
        <p:spPr>
          <a:xfrm>
            <a:off x="1758607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k object 32"/>
          <p:cNvSpPr/>
          <p:nvPr/>
        </p:nvSpPr>
        <p:spPr>
          <a:xfrm>
            <a:off x="2211861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k object 33"/>
          <p:cNvSpPr/>
          <p:nvPr/>
        </p:nvSpPr>
        <p:spPr>
          <a:xfrm>
            <a:off x="2665115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k object 34"/>
          <p:cNvSpPr/>
          <p:nvPr/>
        </p:nvSpPr>
        <p:spPr>
          <a:xfrm>
            <a:off x="3118369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bk object 35"/>
          <p:cNvSpPr/>
          <p:nvPr/>
        </p:nvSpPr>
        <p:spPr>
          <a:xfrm>
            <a:off x="1758607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bk object 36"/>
          <p:cNvSpPr/>
          <p:nvPr/>
        </p:nvSpPr>
        <p:spPr>
          <a:xfrm>
            <a:off x="2211861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bk object 37"/>
          <p:cNvSpPr/>
          <p:nvPr/>
        </p:nvSpPr>
        <p:spPr>
          <a:xfrm>
            <a:off x="2665115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bk object 38"/>
          <p:cNvSpPr/>
          <p:nvPr/>
        </p:nvSpPr>
        <p:spPr>
          <a:xfrm>
            <a:off x="3118369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k object 39"/>
          <p:cNvSpPr/>
          <p:nvPr/>
        </p:nvSpPr>
        <p:spPr>
          <a:xfrm>
            <a:off x="1758607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k object 40"/>
          <p:cNvSpPr/>
          <p:nvPr/>
        </p:nvSpPr>
        <p:spPr>
          <a:xfrm>
            <a:off x="2211861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k object 41"/>
          <p:cNvSpPr/>
          <p:nvPr/>
        </p:nvSpPr>
        <p:spPr>
          <a:xfrm>
            <a:off x="2665115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k object 42"/>
          <p:cNvSpPr/>
          <p:nvPr/>
        </p:nvSpPr>
        <p:spPr>
          <a:xfrm>
            <a:off x="3118369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k object 43"/>
          <p:cNvSpPr/>
          <p:nvPr/>
        </p:nvSpPr>
        <p:spPr>
          <a:xfrm>
            <a:off x="1758607" y="2937325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k object 44"/>
          <p:cNvSpPr/>
          <p:nvPr/>
        </p:nvSpPr>
        <p:spPr>
          <a:xfrm>
            <a:off x="2211861" y="2937325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k object 45"/>
          <p:cNvSpPr/>
          <p:nvPr/>
        </p:nvSpPr>
        <p:spPr>
          <a:xfrm>
            <a:off x="2665115" y="2937325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k object 46"/>
          <p:cNvSpPr/>
          <p:nvPr/>
        </p:nvSpPr>
        <p:spPr>
          <a:xfrm>
            <a:off x="3118369" y="2937325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bk object 47"/>
          <p:cNvSpPr/>
          <p:nvPr/>
        </p:nvSpPr>
        <p:spPr>
          <a:xfrm>
            <a:off x="1305353" y="3384735"/>
            <a:ext cx="2154767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0" y="0"/>
                </a:moveTo>
                <a:lnTo>
                  <a:pt x="3231626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bk object 48"/>
          <p:cNvSpPr/>
          <p:nvPr/>
        </p:nvSpPr>
        <p:spPr>
          <a:xfrm>
            <a:off x="1292763" y="3397441"/>
            <a:ext cx="2167043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bk object 49"/>
          <p:cNvSpPr/>
          <p:nvPr/>
        </p:nvSpPr>
        <p:spPr>
          <a:xfrm>
            <a:off x="1305353" y="3403794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bk object 50"/>
          <p:cNvSpPr/>
          <p:nvPr/>
        </p:nvSpPr>
        <p:spPr>
          <a:xfrm>
            <a:off x="1292763" y="3844680"/>
            <a:ext cx="2167043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bk object 51"/>
          <p:cNvSpPr/>
          <p:nvPr/>
        </p:nvSpPr>
        <p:spPr>
          <a:xfrm>
            <a:off x="1305353" y="3856963"/>
            <a:ext cx="0" cy="34798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890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k object 52"/>
          <p:cNvSpPr/>
          <p:nvPr/>
        </p:nvSpPr>
        <p:spPr>
          <a:xfrm>
            <a:off x="1305353" y="4828641"/>
            <a:ext cx="0" cy="364490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1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bk object 53"/>
          <p:cNvSpPr/>
          <p:nvPr/>
        </p:nvSpPr>
        <p:spPr>
          <a:xfrm>
            <a:off x="1292763" y="5205457"/>
            <a:ext cx="2167043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bk object 54"/>
          <p:cNvSpPr/>
          <p:nvPr/>
        </p:nvSpPr>
        <p:spPr>
          <a:xfrm>
            <a:off x="1305353" y="5218164"/>
            <a:ext cx="0" cy="441537"/>
          </a:xfrm>
          <a:custGeom>
            <a:avLst/>
            <a:gdLst/>
            <a:ahLst/>
            <a:cxnLst/>
            <a:rect l="l" t="t" r="r" b="b"/>
            <a:pathLst>
              <a:path h="662304">
                <a:moveTo>
                  <a:pt x="0" y="0"/>
                </a:moveTo>
                <a:lnTo>
                  <a:pt x="0" y="661965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bk object 55"/>
          <p:cNvSpPr/>
          <p:nvPr/>
        </p:nvSpPr>
        <p:spPr>
          <a:xfrm>
            <a:off x="1758607" y="340358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bk object 56"/>
          <p:cNvSpPr/>
          <p:nvPr/>
        </p:nvSpPr>
        <p:spPr>
          <a:xfrm>
            <a:off x="2211861" y="340358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bk object 57"/>
          <p:cNvSpPr/>
          <p:nvPr/>
        </p:nvSpPr>
        <p:spPr>
          <a:xfrm>
            <a:off x="2665115" y="340358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bk object 58"/>
          <p:cNvSpPr/>
          <p:nvPr/>
        </p:nvSpPr>
        <p:spPr>
          <a:xfrm>
            <a:off x="3118369" y="340358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k object 59"/>
          <p:cNvSpPr/>
          <p:nvPr/>
        </p:nvSpPr>
        <p:spPr>
          <a:xfrm>
            <a:off x="1758607" y="3857245"/>
            <a:ext cx="0" cy="34798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bk object 60"/>
          <p:cNvSpPr/>
          <p:nvPr/>
        </p:nvSpPr>
        <p:spPr>
          <a:xfrm>
            <a:off x="2211861" y="3857245"/>
            <a:ext cx="0" cy="34798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bk object 61"/>
          <p:cNvSpPr/>
          <p:nvPr/>
        </p:nvSpPr>
        <p:spPr>
          <a:xfrm>
            <a:off x="2665115" y="3857245"/>
            <a:ext cx="0" cy="34798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bk object 62"/>
          <p:cNvSpPr/>
          <p:nvPr/>
        </p:nvSpPr>
        <p:spPr>
          <a:xfrm>
            <a:off x="3118369" y="3857245"/>
            <a:ext cx="0" cy="34798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46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bk object 63"/>
          <p:cNvSpPr/>
          <p:nvPr/>
        </p:nvSpPr>
        <p:spPr>
          <a:xfrm>
            <a:off x="1758607" y="4828641"/>
            <a:ext cx="0" cy="364490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k object 64"/>
          <p:cNvSpPr/>
          <p:nvPr/>
        </p:nvSpPr>
        <p:spPr>
          <a:xfrm>
            <a:off x="2211861" y="4828641"/>
            <a:ext cx="0" cy="364490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bk object 65"/>
          <p:cNvSpPr/>
          <p:nvPr/>
        </p:nvSpPr>
        <p:spPr>
          <a:xfrm>
            <a:off x="2665115" y="4828641"/>
            <a:ext cx="0" cy="364490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k object 66"/>
          <p:cNvSpPr/>
          <p:nvPr/>
        </p:nvSpPr>
        <p:spPr>
          <a:xfrm>
            <a:off x="3118369" y="4828641"/>
            <a:ext cx="0" cy="364490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567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k object 67"/>
          <p:cNvSpPr/>
          <p:nvPr/>
        </p:nvSpPr>
        <p:spPr>
          <a:xfrm>
            <a:off x="1758607" y="5218222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k object 68"/>
          <p:cNvSpPr/>
          <p:nvPr/>
        </p:nvSpPr>
        <p:spPr>
          <a:xfrm>
            <a:off x="2211861" y="5218222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bk object 69"/>
          <p:cNvSpPr/>
          <p:nvPr/>
        </p:nvSpPr>
        <p:spPr>
          <a:xfrm>
            <a:off x="2665115" y="5218222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bk object 70"/>
          <p:cNvSpPr/>
          <p:nvPr/>
        </p:nvSpPr>
        <p:spPr>
          <a:xfrm>
            <a:off x="3118369" y="5218222"/>
            <a:ext cx="0" cy="441113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586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bk object 71"/>
          <p:cNvSpPr/>
          <p:nvPr/>
        </p:nvSpPr>
        <p:spPr>
          <a:xfrm>
            <a:off x="1305353" y="5665633"/>
            <a:ext cx="2154767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0" y="0"/>
                </a:moveTo>
                <a:lnTo>
                  <a:pt x="3231626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bk object 72"/>
          <p:cNvSpPr/>
          <p:nvPr/>
        </p:nvSpPr>
        <p:spPr>
          <a:xfrm>
            <a:off x="1292763" y="5678339"/>
            <a:ext cx="2167043" cy="0"/>
          </a:xfrm>
          <a:custGeom>
            <a:avLst/>
            <a:gdLst/>
            <a:ahLst/>
            <a:cxnLst/>
            <a:rect l="l" t="t" r="r" b="b"/>
            <a:pathLst>
              <a:path w="3250565">
                <a:moveTo>
                  <a:pt x="0" y="0"/>
                </a:moveTo>
                <a:lnTo>
                  <a:pt x="3250512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bk object 73"/>
          <p:cNvSpPr/>
          <p:nvPr/>
        </p:nvSpPr>
        <p:spPr>
          <a:xfrm>
            <a:off x="1292762" y="5684691"/>
            <a:ext cx="25400" cy="29210"/>
          </a:xfrm>
          <a:custGeom>
            <a:avLst/>
            <a:gdLst/>
            <a:ahLst/>
            <a:cxnLst/>
            <a:rect l="l" t="t" r="r" b="b"/>
            <a:pathLst>
              <a:path w="38100" h="43815">
                <a:moveTo>
                  <a:pt x="0" y="0"/>
                </a:moveTo>
                <a:lnTo>
                  <a:pt x="37771" y="0"/>
                </a:lnTo>
                <a:lnTo>
                  <a:pt x="37771" y="43199"/>
                </a:lnTo>
                <a:lnTo>
                  <a:pt x="0" y="43199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bk object 74"/>
          <p:cNvSpPr/>
          <p:nvPr/>
        </p:nvSpPr>
        <p:spPr>
          <a:xfrm>
            <a:off x="1746017" y="5684484"/>
            <a:ext cx="25400" cy="29633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bk object 75"/>
          <p:cNvSpPr/>
          <p:nvPr/>
        </p:nvSpPr>
        <p:spPr>
          <a:xfrm>
            <a:off x="2199271" y="5684484"/>
            <a:ext cx="25400" cy="29633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bk object 76"/>
          <p:cNvSpPr/>
          <p:nvPr/>
        </p:nvSpPr>
        <p:spPr>
          <a:xfrm>
            <a:off x="2652525" y="5684484"/>
            <a:ext cx="25400" cy="29633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bk object 77"/>
          <p:cNvSpPr/>
          <p:nvPr/>
        </p:nvSpPr>
        <p:spPr>
          <a:xfrm>
            <a:off x="3105779" y="5684484"/>
            <a:ext cx="25400" cy="29633"/>
          </a:xfrm>
          <a:custGeom>
            <a:avLst/>
            <a:gdLst/>
            <a:ahLst/>
            <a:cxnLst/>
            <a:rect l="l" t="t" r="r" b="b"/>
            <a:pathLst>
              <a:path w="38100" h="44450">
                <a:moveTo>
                  <a:pt x="37771" y="44084"/>
                </a:moveTo>
                <a:lnTo>
                  <a:pt x="0" y="44084"/>
                </a:lnTo>
                <a:lnTo>
                  <a:pt x="0" y="0"/>
                </a:lnTo>
                <a:lnTo>
                  <a:pt x="37771" y="0"/>
                </a:lnTo>
                <a:lnTo>
                  <a:pt x="37771" y="4408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bk object 78"/>
          <p:cNvSpPr/>
          <p:nvPr/>
        </p:nvSpPr>
        <p:spPr>
          <a:xfrm>
            <a:off x="4667552" y="1103837"/>
            <a:ext cx="765810" cy="0"/>
          </a:xfrm>
          <a:custGeom>
            <a:avLst/>
            <a:gdLst/>
            <a:ahLst/>
            <a:cxnLst/>
            <a:rect l="l" t="t" r="r" b="b"/>
            <a:pathLst>
              <a:path w="1148715">
                <a:moveTo>
                  <a:pt x="0" y="0"/>
                </a:moveTo>
                <a:lnTo>
                  <a:pt x="1148115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bk object 79"/>
          <p:cNvSpPr/>
          <p:nvPr/>
        </p:nvSpPr>
        <p:spPr>
          <a:xfrm>
            <a:off x="3571624" y="1116543"/>
            <a:ext cx="1861397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1905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bk object 80"/>
          <p:cNvSpPr/>
          <p:nvPr/>
        </p:nvSpPr>
        <p:spPr>
          <a:xfrm>
            <a:off x="3584214" y="112289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bk object 81"/>
          <p:cNvSpPr/>
          <p:nvPr/>
        </p:nvSpPr>
        <p:spPr>
          <a:xfrm>
            <a:off x="3571624" y="1563783"/>
            <a:ext cx="1861397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bk object 82"/>
          <p:cNvSpPr/>
          <p:nvPr/>
        </p:nvSpPr>
        <p:spPr>
          <a:xfrm>
            <a:off x="3584214" y="1576065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bk object 83"/>
          <p:cNvSpPr/>
          <p:nvPr/>
        </p:nvSpPr>
        <p:spPr>
          <a:xfrm>
            <a:off x="3571624" y="2017375"/>
            <a:ext cx="1861397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bk object 84"/>
          <p:cNvSpPr/>
          <p:nvPr/>
        </p:nvSpPr>
        <p:spPr>
          <a:xfrm>
            <a:off x="3584214" y="2030081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bk object 85"/>
          <p:cNvSpPr/>
          <p:nvPr/>
        </p:nvSpPr>
        <p:spPr>
          <a:xfrm>
            <a:off x="3571624" y="2470968"/>
            <a:ext cx="1861397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684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bk object 86"/>
          <p:cNvSpPr/>
          <p:nvPr/>
        </p:nvSpPr>
        <p:spPr>
          <a:xfrm>
            <a:off x="3584214" y="2483250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06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bk object 87"/>
          <p:cNvSpPr/>
          <p:nvPr/>
        </p:nvSpPr>
        <p:spPr>
          <a:xfrm>
            <a:off x="3571624" y="2924560"/>
            <a:ext cx="1861397" cy="0"/>
          </a:xfrm>
          <a:custGeom>
            <a:avLst/>
            <a:gdLst/>
            <a:ahLst/>
            <a:cxnLst/>
            <a:rect l="l" t="t" r="r" b="b"/>
            <a:pathLst>
              <a:path w="2792095">
                <a:moveTo>
                  <a:pt x="0" y="0"/>
                </a:moveTo>
                <a:lnTo>
                  <a:pt x="2792007" y="0"/>
                </a:lnTo>
              </a:path>
            </a:pathLst>
          </a:custGeom>
          <a:ln w="3811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bk object 88"/>
          <p:cNvSpPr/>
          <p:nvPr/>
        </p:nvSpPr>
        <p:spPr>
          <a:xfrm>
            <a:off x="3584214" y="2937266"/>
            <a:ext cx="0" cy="187113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174"/>
                </a:lnTo>
              </a:path>
            </a:pathLst>
          </a:custGeom>
          <a:ln w="3777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bk object 89"/>
          <p:cNvSpPr/>
          <p:nvPr/>
        </p:nvSpPr>
        <p:spPr>
          <a:xfrm>
            <a:off x="4037468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bk object 90"/>
          <p:cNvSpPr/>
          <p:nvPr/>
        </p:nvSpPr>
        <p:spPr>
          <a:xfrm>
            <a:off x="4490723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bk object 91"/>
          <p:cNvSpPr/>
          <p:nvPr/>
        </p:nvSpPr>
        <p:spPr>
          <a:xfrm>
            <a:off x="4943977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bk object 92"/>
          <p:cNvSpPr/>
          <p:nvPr/>
        </p:nvSpPr>
        <p:spPr>
          <a:xfrm>
            <a:off x="5397231" y="112268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bk object 93"/>
          <p:cNvSpPr/>
          <p:nvPr/>
        </p:nvSpPr>
        <p:spPr>
          <a:xfrm>
            <a:off x="4037468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bk object 94"/>
          <p:cNvSpPr/>
          <p:nvPr/>
        </p:nvSpPr>
        <p:spPr>
          <a:xfrm>
            <a:off x="4490723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bk object 95"/>
          <p:cNvSpPr/>
          <p:nvPr/>
        </p:nvSpPr>
        <p:spPr>
          <a:xfrm>
            <a:off x="4943977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bk object 96"/>
          <p:cNvSpPr/>
          <p:nvPr/>
        </p:nvSpPr>
        <p:spPr>
          <a:xfrm>
            <a:off x="5397231" y="1576348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bk object 97"/>
          <p:cNvSpPr/>
          <p:nvPr/>
        </p:nvSpPr>
        <p:spPr>
          <a:xfrm>
            <a:off x="4037468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bk object 98"/>
          <p:cNvSpPr/>
          <p:nvPr/>
        </p:nvSpPr>
        <p:spPr>
          <a:xfrm>
            <a:off x="4490723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bk object 99"/>
          <p:cNvSpPr/>
          <p:nvPr/>
        </p:nvSpPr>
        <p:spPr>
          <a:xfrm>
            <a:off x="4943977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bk object 100"/>
          <p:cNvSpPr/>
          <p:nvPr/>
        </p:nvSpPr>
        <p:spPr>
          <a:xfrm>
            <a:off x="5397231" y="2030007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bk object 101"/>
          <p:cNvSpPr/>
          <p:nvPr/>
        </p:nvSpPr>
        <p:spPr>
          <a:xfrm>
            <a:off x="4037468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bk object 102"/>
          <p:cNvSpPr/>
          <p:nvPr/>
        </p:nvSpPr>
        <p:spPr>
          <a:xfrm>
            <a:off x="4490723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bk object 103"/>
          <p:cNvSpPr/>
          <p:nvPr/>
        </p:nvSpPr>
        <p:spPr>
          <a:xfrm>
            <a:off x="4943977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bk object 104"/>
          <p:cNvSpPr/>
          <p:nvPr/>
        </p:nvSpPr>
        <p:spPr>
          <a:xfrm>
            <a:off x="5397231" y="2483666"/>
            <a:ext cx="0" cy="428837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683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bk object 105"/>
          <p:cNvSpPr/>
          <p:nvPr/>
        </p:nvSpPr>
        <p:spPr>
          <a:xfrm>
            <a:off x="4037468" y="2937325"/>
            <a:ext cx="0" cy="30988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bk object 106"/>
          <p:cNvSpPr/>
          <p:nvPr/>
        </p:nvSpPr>
        <p:spPr>
          <a:xfrm>
            <a:off x="4490723" y="2937325"/>
            <a:ext cx="0" cy="30988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bk object 107"/>
          <p:cNvSpPr/>
          <p:nvPr/>
        </p:nvSpPr>
        <p:spPr>
          <a:xfrm>
            <a:off x="4943977" y="2937325"/>
            <a:ext cx="0" cy="30988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bk object 108"/>
          <p:cNvSpPr/>
          <p:nvPr/>
        </p:nvSpPr>
        <p:spPr>
          <a:xfrm>
            <a:off x="5397231" y="2937325"/>
            <a:ext cx="0" cy="30988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418"/>
                </a:lnTo>
              </a:path>
            </a:pathLst>
          </a:custGeom>
          <a:ln w="3777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bk object 109"/>
          <p:cNvSpPr/>
          <p:nvPr/>
        </p:nvSpPr>
        <p:spPr>
          <a:xfrm>
            <a:off x="3459771" y="3246937"/>
            <a:ext cx="8147050" cy="2857500"/>
          </a:xfrm>
          <a:custGeom>
            <a:avLst/>
            <a:gdLst/>
            <a:ahLst/>
            <a:cxnLst/>
            <a:rect l="l" t="t" r="r" b="b"/>
            <a:pathLst>
              <a:path w="12220575" h="4286250">
                <a:moveTo>
                  <a:pt x="0" y="0"/>
                </a:moveTo>
                <a:lnTo>
                  <a:pt x="12220574" y="0"/>
                </a:lnTo>
                <a:lnTo>
                  <a:pt x="12220574" y="4286249"/>
                </a:lnTo>
                <a:lnTo>
                  <a:pt x="0" y="4286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bk object 110"/>
          <p:cNvSpPr/>
          <p:nvPr/>
        </p:nvSpPr>
        <p:spPr>
          <a:xfrm>
            <a:off x="7789138" y="3240102"/>
            <a:ext cx="3691043" cy="0"/>
          </a:xfrm>
          <a:custGeom>
            <a:avLst/>
            <a:gdLst/>
            <a:ahLst/>
            <a:cxnLst/>
            <a:rect l="l" t="t" r="r" b="b"/>
            <a:pathLst>
              <a:path w="5536565">
                <a:moveTo>
                  <a:pt x="0" y="0"/>
                </a:moveTo>
                <a:lnTo>
                  <a:pt x="5536434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bk object 111"/>
          <p:cNvSpPr/>
          <p:nvPr/>
        </p:nvSpPr>
        <p:spPr>
          <a:xfrm>
            <a:off x="3600890" y="3240102"/>
            <a:ext cx="3941233" cy="0"/>
          </a:xfrm>
          <a:custGeom>
            <a:avLst/>
            <a:gdLst/>
            <a:ahLst/>
            <a:cxnLst/>
            <a:rect l="l" t="t" r="r" b="b"/>
            <a:pathLst>
              <a:path w="5911850">
                <a:moveTo>
                  <a:pt x="0" y="0"/>
                </a:moveTo>
                <a:lnTo>
                  <a:pt x="5911277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bk object 112"/>
          <p:cNvSpPr/>
          <p:nvPr/>
        </p:nvSpPr>
        <p:spPr>
          <a:xfrm>
            <a:off x="3460947" y="3371624"/>
            <a:ext cx="0" cy="833543"/>
          </a:xfrm>
          <a:custGeom>
            <a:avLst/>
            <a:gdLst/>
            <a:ahLst/>
            <a:cxnLst/>
            <a:rect l="l" t="t" r="r" b="b"/>
            <a:pathLst>
              <a:path h="1250314">
                <a:moveTo>
                  <a:pt x="0" y="0"/>
                </a:moveTo>
                <a:lnTo>
                  <a:pt x="0" y="1249899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bk object 113"/>
          <p:cNvSpPr/>
          <p:nvPr/>
        </p:nvSpPr>
        <p:spPr>
          <a:xfrm>
            <a:off x="3460947" y="4828641"/>
            <a:ext cx="0" cy="1164167"/>
          </a:xfrm>
          <a:custGeom>
            <a:avLst/>
            <a:gdLst/>
            <a:ahLst/>
            <a:cxnLst/>
            <a:rect l="l" t="t" r="r" b="b"/>
            <a:pathLst>
              <a:path h="1746250">
                <a:moveTo>
                  <a:pt x="0" y="0"/>
                </a:moveTo>
                <a:lnTo>
                  <a:pt x="0" y="1745657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bk object 114"/>
          <p:cNvSpPr/>
          <p:nvPr/>
        </p:nvSpPr>
        <p:spPr>
          <a:xfrm>
            <a:off x="7789138" y="6118957"/>
            <a:ext cx="3691043" cy="0"/>
          </a:xfrm>
          <a:custGeom>
            <a:avLst/>
            <a:gdLst/>
            <a:ahLst/>
            <a:cxnLst/>
            <a:rect l="l" t="t" r="r" b="b"/>
            <a:pathLst>
              <a:path w="5536565">
                <a:moveTo>
                  <a:pt x="0" y="0"/>
                </a:moveTo>
                <a:lnTo>
                  <a:pt x="5536434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bk object 115"/>
          <p:cNvSpPr/>
          <p:nvPr/>
        </p:nvSpPr>
        <p:spPr>
          <a:xfrm>
            <a:off x="3600890" y="6118957"/>
            <a:ext cx="3941233" cy="0"/>
          </a:xfrm>
          <a:custGeom>
            <a:avLst/>
            <a:gdLst/>
            <a:ahLst/>
            <a:cxnLst/>
            <a:rect l="l" t="t" r="r" b="b"/>
            <a:pathLst>
              <a:path w="5911850">
                <a:moveTo>
                  <a:pt x="0" y="0"/>
                </a:moveTo>
                <a:lnTo>
                  <a:pt x="5911277" y="0"/>
                </a:lnTo>
              </a:path>
            </a:pathLst>
          </a:custGeom>
          <a:ln w="2667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bk object 116"/>
          <p:cNvSpPr/>
          <p:nvPr/>
        </p:nvSpPr>
        <p:spPr>
          <a:xfrm>
            <a:off x="11592546" y="3359120"/>
            <a:ext cx="0" cy="1192953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0"/>
                </a:moveTo>
                <a:lnTo>
                  <a:pt x="0" y="1789288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bk object 117"/>
          <p:cNvSpPr/>
          <p:nvPr/>
        </p:nvSpPr>
        <p:spPr>
          <a:xfrm>
            <a:off x="11592546" y="4799554"/>
            <a:ext cx="0" cy="1192953"/>
          </a:xfrm>
          <a:custGeom>
            <a:avLst/>
            <a:gdLst/>
            <a:ahLst/>
            <a:cxnLst/>
            <a:rect l="l" t="t" r="r" b="b"/>
            <a:pathLst>
              <a:path h="1789429">
                <a:moveTo>
                  <a:pt x="0" y="0"/>
                </a:moveTo>
                <a:lnTo>
                  <a:pt x="0" y="1789288"/>
                </a:lnTo>
              </a:path>
            </a:pathLst>
          </a:custGeom>
          <a:ln w="3748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bk object 118"/>
          <p:cNvSpPr/>
          <p:nvPr/>
        </p:nvSpPr>
        <p:spPr>
          <a:xfrm>
            <a:off x="11480094" y="3111545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bk object 119"/>
          <p:cNvSpPr/>
          <p:nvPr/>
        </p:nvSpPr>
        <p:spPr>
          <a:xfrm>
            <a:off x="11480094" y="4551979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bk object 120"/>
          <p:cNvSpPr/>
          <p:nvPr/>
        </p:nvSpPr>
        <p:spPr>
          <a:xfrm>
            <a:off x="11480094" y="5992412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bk object 121"/>
          <p:cNvSpPr/>
          <p:nvPr/>
        </p:nvSpPr>
        <p:spPr>
          <a:xfrm>
            <a:off x="7541741" y="5992412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bk object 122"/>
          <p:cNvSpPr/>
          <p:nvPr/>
        </p:nvSpPr>
        <p:spPr>
          <a:xfrm>
            <a:off x="3353493" y="3124049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bk object 123"/>
          <p:cNvSpPr/>
          <p:nvPr/>
        </p:nvSpPr>
        <p:spPr>
          <a:xfrm>
            <a:off x="7541741" y="3124049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bk object 124"/>
          <p:cNvSpPr/>
          <p:nvPr/>
        </p:nvSpPr>
        <p:spPr>
          <a:xfrm>
            <a:off x="3353493" y="5992412"/>
            <a:ext cx="247650" cy="247650"/>
          </a:xfrm>
          <a:custGeom>
            <a:avLst/>
            <a:gdLst/>
            <a:ahLst/>
            <a:cxnLst/>
            <a:rect l="l" t="t" r="r" b="b"/>
            <a:pathLst>
              <a:path w="371475" h="371475">
                <a:moveTo>
                  <a:pt x="371094" y="371361"/>
                </a:moveTo>
                <a:lnTo>
                  <a:pt x="0" y="371361"/>
                </a:lnTo>
                <a:lnTo>
                  <a:pt x="0" y="0"/>
                </a:lnTo>
                <a:lnTo>
                  <a:pt x="371094" y="0"/>
                </a:lnTo>
                <a:lnTo>
                  <a:pt x="371094" y="3713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bk object 125"/>
          <p:cNvSpPr/>
          <p:nvPr/>
        </p:nvSpPr>
        <p:spPr>
          <a:xfrm>
            <a:off x="11465099" y="5991065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bk object 126"/>
          <p:cNvSpPr/>
          <p:nvPr/>
        </p:nvSpPr>
        <p:spPr>
          <a:xfrm>
            <a:off x="11478844" y="6005040"/>
            <a:ext cx="0" cy="220557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bk object 127"/>
          <p:cNvSpPr/>
          <p:nvPr/>
        </p:nvSpPr>
        <p:spPr>
          <a:xfrm>
            <a:off x="11465099" y="6238803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bk object 128"/>
          <p:cNvSpPr/>
          <p:nvPr/>
        </p:nvSpPr>
        <p:spPr>
          <a:xfrm>
            <a:off x="11726240" y="6004916"/>
            <a:ext cx="0" cy="220133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bk object 129"/>
          <p:cNvSpPr/>
          <p:nvPr/>
        </p:nvSpPr>
        <p:spPr>
          <a:xfrm>
            <a:off x="7526747" y="5991065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bk object 130"/>
          <p:cNvSpPr/>
          <p:nvPr/>
        </p:nvSpPr>
        <p:spPr>
          <a:xfrm>
            <a:off x="7540491" y="6005040"/>
            <a:ext cx="0" cy="220557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bk object 131"/>
          <p:cNvSpPr/>
          <p:nvPr/>
        </p:nvSpPr>
        <p:spPr>
          <a:xfrm>
            <a:off x="7526747" y="6238803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bk object 132"/>
          <p:cNvSpPr/>
          <p:nvPr/>
        </p:nvSpPr>
        <p:spPr>
          <a:xfrm>
            <a:off x="7787887" y="6004916"/>
            <a:ext cx="0" cy="220133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bk object 133"/>
          <p:cNvSpPr/>
          <p:nvPr/>
        </p:nvSpPr>
        <p:spPr>
          <a:xfrm>
            <a:off x="3338499" y="5991065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bk object 134"/>
          <p:cNvSpPr/>
          <p:nvPr/>
        </p:nvSpPr>
        <p:spPr>
          <a:xfrm>
            <a:off x="3352243" y="6005040"/>
            <a:ext cx="0" cy="220557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bk object 135"/>
          <p:cNvSpPr/>
          <p:nvPr/>
        </p:nvSpPr>
        <p:spPr>
          <a:xfrm>
            <a:off x="3338499" y="6238803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bk object 136"/>
          <p:cNvSpPr/>
          <p:nvPr/>
        </p:nvSpPr>
        <p:spPr>
          <a:xfrm>
            <a:off x="3599639" y="6004916"/>
            <a:ext cx="0" cy="220133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bk object 137"/>
          <p:cNvSpPr/>
          <p:nvPr/>
        </p:nvSpPr>
        <p:spPr>
          <a:xfrm>
            <a:off x="11465099" y="4550790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bk object 138"/>
          <p:cNvSpPr/>
          <p:nvPr/>
        </p:nvSpPr>
        <p:spPr>
          <a:xfrm>
            <a:off x="11478844" y="4564342"/>
            <a:ext cx="0" cy="220557"/>
          </a:xfrm>
          <a:custGeom>
            <a:avLst/>
            <a:gdLst/>
            <a:ahLst/>
            <a:cxnLst/>
            <a:rect l="l" t="t" r="r" b="b"/>
            <a:pathLst>
              <a:path h="330834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bk object 139"/>
          <p:cNvSpPr/>
          <p:nvPr/>
        </p:nvSpPr>
        <p:spPr>
          <a:xfrm>
            <a:off x="11465099" y="4798106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bk object 140"/>
          <p:cNvSpPr/>
          <p:nvPr/>
        </p:nvSpPr>
        <p:spPr>
          <a:xfrm>
            <a:off x="11726240" y="4564482"/>
            <a:ext cx="0" cy="220133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bk object 141"/>
          <p:cNvSpPr/>
          <p:nvPr/>
        </p:nvSpPr>
        <p:spPr>
          <a:xfrm>
            <a:off x="7526747" y="3125337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bk object 142"/>
          <p:cNvSpPr/>
          <p:nvPr/>
        </p:nvSpPr>
        <p:spPr>
          <a:xfrm>
            <a:off x="7540491" y="3138889"/>
            <a:ext cx="0" cy="218017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507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bk object 143"/>
          <p:cNvSpPr/>
          <p:nvPr/>
        </p:nvSpPr>
        <p:spPr>
          <a:xfrm>
            <a:off x="7526747" y="3371383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44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bk object 144"/>
          <p:cNvSpPr/>
          <p:nvPr/>
        </p:nvSpPr>
        <p:spPr>
          <a:xfrm>
            <a:off x="7787887" y="3139054"/>
            <a:ext cx="0" cy="217593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48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bk object 145"/>
          <p:cNvSpPr/>
          <p:nvPr/>
        </p:nvSpPr>
        <p:spPr>
          <a:xfrm>
            <a:off x="3338499" y="3125337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bk object 146"/>
          <p:cNvSpPr/>
          <p:nvPr/>
        </p:nvSpPr>
        <p:spPr>
          <a:xfrm>
            <a:off x="3352243" y="3138889"/>
            <a:ext cx="0" cy="218017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507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bk object 147"/>
          <p:cNvSpPr/>
          <p:nvPr/>
        </p:nvSpPr>
        <p:spPr>
          <a:xfrm>
            <a:off x="3338499" y="3371383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44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bk object 148"/>
          <p:cNvSpPr/>
          <p:nvPr/>
        </p:nvSpPr>
        <p:spPr>
          <a:xfrm>
            <a:off x="3599639" y="3139054"/>
            <a:ext cx="0" cy="217593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34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bk object 149"/>
          <p:cNvSpPr/>
          <p:nvPr/>
        </p:nvSpPr>
        <p:spPr>
          <a:xfrm>
            <a:off x="11465099" y="3110092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065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bk object 150"/>
          <p:cNvSpPr/>
          <p:nvPr/>
        </p:nvSpPr>
        <p:spPr>
          <a:xfrm>
            <a:off x="11478844" y="3123644"/>
            <a:ext cx="0" cy="220557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318"/>
                </a:lnTo>
              </a:path>
            </a:pathLst>
          </a:custGeom>
          <a:ln w="412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bk object 151"/>
          <p:cNvSpPr/>
          <p:nvPr/>
        </p:nvSpPr>
        <p:spPr>
          <a:xfrm>
            <a:off x="11465099" y="3357831"/>
            <a:ext cx="275167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7" y="0"/>
                </a:lnTo>
              </a:path>
            </a:pathLst>
          </a:custGeom>
          <a:ln w="4192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bk object 152"/>
          <p:cNvSpPr/>
          <p:nvPr/>
        </p:nvSpPr>
        <p:spPr>
          <a:xfrm>
            <a:off x="11726240" y="3124049"/>
            <a:ext cx="0" cy="220133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99"/>
                </a:lnTo>
              </a:path>
            </a:pathLst>
          </a:custGeom>
          <a:ln w="412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bk object 153"/>
          <p:cNvSpPr/>
          <p:nvPr/>
        </p:nvSpPr>
        <p:spPr>
          <a:xfrm>
            <a:off x="534678" y="695767"/>
            <a:ext cx="4132874" cy="413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bk object 154"/>
          <p:cNvSpPr/>
          <p:nvPr/>
        </p:nvSpPr>
        <p:spPr>
          <a:xfrm>
            <a:off x="534679" y="4204890"/>
            <a:ext cx="4133003" cy="623993"/>
          </a:xfrm>
          <a:custGeom>
            <a:avLst/>
            <a:gdLst/>
            <a:ahLst/>
            <a:cxnLst/>
            <a:rect l="l" t="t" r="r" b="b"/>
            <a:pathLst>
              <a:path w="6199505" h="935990">
                <a:moveTo>
                  <a:pt x="6199311" y="935627"/>
                </a:moveTo>
                <a:lnTo>
                  <a:pt x="0" y="935627"/>
                </a:lnTo>
                <a:lnTo>
                  <a:pt x="0" y="0"/>
                </a:lnTo>
                <a:lnTo>
                  <a:pt x="6199311" y="0"/>
                </a:lnTo>
                <a:lnTo>
                  <a:pt x="6199311" y="935627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bk object 155"/>
          <p:cNvSpPr/>
          <p:nvPr/>
        </p:nvSpPr>
        <p:spPr>
          <a:xfrm>
            <a:off x="534679" y="695767"/>
            <a:ext cx="4133003" cy="415290"/>
          </a:xfrm>
          <a:custGeom>
            <a:avLst/>
            <a:gdLst/>
            <a:ahLst/>
            <a:cxnLst/>
            <a:rect l="l" t="t" r="r" b="b"/>
            <a:pathLst>
              <a:path w="6199505" h="622935">
                <a:moveTo>
                  <a:pt x="6199311" y="622921"/>
                </a:moveTo>
                <a:lnTo>
                  <a:pt x="0" y="622921"/>
                </a:lnTo>
                <a:lnTo>
                  <a:pt x="0" y="0"/>
                </a:lnTo>
                <a:lnTo>
                  <a:pt x="6199311" y="0"/>
                </a:lnTo>
                <a:lnTo>
                  <a:pt x="6199311" y="622921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bk object 156"/>
          <p:cNvSpPr/>
          <p:nvPr/>
        </p:nvSpPr>
        <p:spPr>
          <a:xfrm>
            <a:off x="2432511" y="4343593"/>
            <a:ext cx="347556" cy="347556"/>
          </a:xfrm>
          <a:custGeom>
            <a:avLst/>
            <a:gdLst/>
            <a:ahLst/>
            <a:cxnLst/>
            <a:rect l="l" t="t" r="r" b="b"/>
            <a:pathLst>
              <a:path w="521335" h="521334">
                <a:moveTo>
                  <a:pt x="260381" y="520761"/>
                </a:moveTo>
                <a:lnTo>
                  <a:pt x="213389" y="516548"/>
                </a:lnTo>
                <a:lnTo>
                  <a:pt x="169238" y="504410"/>
                </a:lnTo>
                <a:lnTo>
                  <a:pt x="128644" y="485093"/>
                </a:lnTo>
                <a:lnTo>
                  <a:pt x="92327" y="459347"/>
                </a:lnTo>
                <a:lnTo>
                  <a:pt x="61003" y="427921"/>
                </a:lnTo>
                <a:lnTo>
                  <a:pt x="35391" y="391563"/>
                </a:lnTo>
                <a:lnTo>
                  <a:pt x="16207" y="351021"/>
                </a:lnTo>
                <a:lnTo>
                  <a:pt x="4171" y="307044"/>
                </a:lnTo>
                <a:lnTo>
                  <a:pt x="0" y="260380"/>
                </a:lnTo>
                <a:lnTo>
                  <a:pt x="4223" y="213348"/>
                </a:lnTo>
                <a:lnTo>
                  <a:pt x="16351" y="169237"/>
                </a:lnTo>
                <a:lnTo>
                  <a:pt x="35667" y="128644"/>
                </a:lnTo>
                <a:lnTo>
                  <a:pt x="61413" y="92327"/>
                </a:lnTo>
                <a:lnTo>
                  <a:pt x="92840" y="61003"/>
                </a:lnTo>
                <a:lnTo>
                  <a:pt x="129198" y="35391"/>
                </a:lnTo>
                <a:lnTo>
                  <a:pt x="169740" y="16207"/>
                </a:lnTo>
                <a:lnTo>
                  <a:pt x="213717" y="4171"/>
                </a:lnTo>
                <a:lnTo>
                  <a:pt x="260381" y="0"/>
                </a:lnTo>
                <a:lnTo>
                  <a:pt x="307372" y="3843"/>
                </a:lnTo>
                <a:lnTo>
                  <a:pt x="351524" y="15705"/>
                </a:lnTo>
                <a:lnTo>
                  <a:pt x="392117" y="34837"/>
                </a:lnTo>
                <a:lnTo>
                  <a:pt x="428434" y="60490"/>
                </a:lnTo>
                <a:lnTo>
                  <a:pt x="459758" y="91917"/>
                </a:lnTo>
                <a:lnTo>
                  <a:pt x="485371" y="128368"/>
                </a:lnTo>
                <a:lnTo>
                  <a:pt x="504554" y="169094"/>
                </a:lnTo>
                <a:lnTo>
                  <a:pt x="516594" y="213389"/>
                </a:lnTo>
                <a:lnTo>
                  <a:pt x="520762" y="260380"/>
                </a:lnTo>
                <a:lnTo>
                  <a:pt x="516549" y="307372"/>
                </a:lnTo>
                <a:lnTo>
                  <a:pt x="504410" y="351523"/>
                </a:lnTo>
                <a:lnTo>
                  <a:pt x="485094" y="392117"/>
                </a:lnTo>
                <a:lnTo>
                  <a:pt x="459348" y="428434"/>
                </a:lnTo>
                <a:lnTo>
                  <a:pt x="427922" y="459758"/>
                </a:lnTo>
                <a:lnTo>
                  <a:pt x="391563" y="485370"/>
                </a:lnTo>
                <a:lnTo>
                  <a:pt x="351021" y="504553"/>
                </a:lnTo>
                <a:lnTo>
                  <a:pt x="307044" y="516589"/>
                </a:lnTo>
                <a:lnTo>
                  <a:pt x="260381" y="520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bk object 157"/>
          <p:cNvSpPr/>
          <p:nvPr/>
        </p:nvSpPr>
        <p:spPr>
          <a:xfrm>
            <a:off x="524711" y="685800"/>
            <a:ext cx="4152900" cy="4152900"/>
          </a:xfrm>
          <a:custGeom>
            <a:avLst/>
            <a:gdLst/>
            <a:ahLst/>
            <a:cxnLst/>
            <a:rect l="l" t="t" r="r" b="b"/>
            <a:pathLst>
              <a:path w="6229350" h="6229350">
                <a:moveTo>
                  <a:pt x="6222982" y="6229211"/>
                </a:moveTo>
                <a:lnTo>
                  <a:pt x="6228" y="6229211"/>
                </a:lnTo>
                <a:lnTo>
                  <a:pt x="0" y="6222982"/>
                </a:lnTo>
                <a:lnTo>
                  <a:pt x="0" y="6229"/>
                </a:lnTo>
                <a:lnTo>
                  <a:pt x="6229" y="0"/>
                </a:lnTo>
                <a:lnTo>
                  <a:pt x="6222982" y="0"/>
                </a:lnTo>
                <a:lnTo>
                  <a:pt x="6229211" y="6229"/>
                </a:lnTo>
                <a:lnTo>
                  <a:pt x="6229211" y="29900"/>
                </a:lnTo>
                <a:lnTo>
                  <a:pt x="29900" y="29900"/>
                </a:lnTo>
                <a:lnTo>
                  <a:pt x="29900" y="622921"/>
                </a:lnTo>
                <a:lnTo>
                  <a:pt x="6229211" y="622921"/>
                </a:lnTo>
                <a:lnTo>
                  <a:pt x="6229211" y="652821"/>
                </a:lnTo>
                <a:lnTo>
                  <a:pt x="29900" y="652821"/>
                </a:lnTo>
                <a:lnTo>
                  <a:pt x="29900" y="5263684"/>
                </a:lnTo>
                <a:lnTo>
                  <a:pt x="6229211" y="5263684"/>
                </a:lnTo>
                <a:lnTo>
                  <a:pt x="6229211" y="5293583"/>
                </a:lnTo>
                <a:lnTo>
                  <a:pt x="29900" y="5293583"/>
                </a:lnTo>
                <a:lnTo>
                  <a:pt x="29900" y="6199311"/>
                </a:lnTo>
                <a:lnTo>
                  <a:pt x="6229211" y="6199311"/>
                </a:lnTo>
                <a:lnTo>
                  <a:pt x="6229211" y="6222982"/>
                </a:lnTo>
                <a:lnTo>
                  <a:pt x="6222982" y="6229211"/>
                </a:lnTo>
                <a:close/>
              </a:path>
              <a:path w="6229350" h="6229350">
                <a:moveTo>
                  <a:pt x="6229211" y="622921"/>
                </a:moveTo>
                <a:lnTo>
                  <a:pt x="6200556" y="622921"/>
                </a:lnTo>
                <a:lnTo>
                  <a:pt x="6200556" y="29900"/>
                </a:lnTo>
                <a:lnTo>
                  <a:pt x="6229211" y="29900"/>
                </a:lnTo>
                <a:lnTo>
                  <a:pt x="6229211" y="622921"/>
                </a:lnTo>
                <a:close/>
              </a:path>
              <a:path w="6229350" h="6229350">
                <a:moveTo>
                  <a:pt x="5755791" y="470928"/>
                </a:moveTo>
                <a:lnTo>
                  <a:pt x="5748316" y="470928"/>
                </a:lnTo>
                <a:lnTo>
                  <a:pt x="5744579" y="469682"/>
                </a:lnTo>
                <a:lnTo>
                  <a:pt x="5735858" y="460961"/>
                </a:lnTo>
                <a:lnTo>
                  <a:pt x="5735858" y="450994"/>
                </a:lnTo>
                <a:lnTo>
                  <a:pt x="5739594" y="446011"/>
                </a:lnTo>
                <a:lnTo>
                  <a:pt x="5859195" y="326410"/>
                </a:lnTo>
                <a:lnTo>
                  <a:pt x="5733365" y="200580"/>
                </a:lnTo>
                <a:lnTo>
                  <a:pt x="5733365" y="191859"/>
                </a:lnTo>
                <a:lnTo>
                  <a:pt x="5745823" y="179401"/>
                </a:lnTo>
                <a:lnTo>
                  <a:pt x="5754544" y="179401"/>
                </a:lnTo>
                <a:lnTo>
                  <a:pt x="5880375" y="305231"/>
                </a:lnTo>
                <a:lnTo>
                  <a:pt x="5922733" y="305231"/>
                </a:lnTo>
                <a:lnTo>
                  <a:pt x="5901554" y="326410"/>
                </a:lnTo>
                <a:lnTo>
                  <a:pt x="5922733" y="347590"/>
                </a:lnTo>
                <a:lnTo>
                  <a:pt x="5881621" y="347590"/>
                </a:lnTo>
                <a:lnTo>
                  <a:pt x="5759529" y="469682"/>
                </a:lnTo>
                <a:lnTo>
                  <a:pt x="5755791" y="470928"/>
                </a:lnTo>
                <a:close/>
              </a:path>
              <a:path w="6229350" h="6229350">
                <a:moveTo>
                  <a:pt x="5922733" y="305231"/>
                </a:moveTo>
                <a:lnTo>
                  <a:pt x="5880375" y="305231"/>
                </a:lnTo>
                <a:lnTo>
                  <a:pt x="6006205" y="179401"/>
                </a:lnTo>
                <a:lnTo>
                  <a:pt x="6014926" y="179401"/>
                </a:lnTo>
                <a:lnTo>
                  <a:pt x="6027384" y="191859"/>
                </a:lnTo>
                <a:lnTo>
                  <a:pt x="6027384" y="200580"/>
                </a:lnTo>
                <a:lnTo>
                  <a:pt x="5922733" y="305231"/>
                </a:lnTo>
                <a:close/>
              </a:path>
              <a:path w="6229350" h="6229350">
                <a:moveTo>
                  <a:pt x="6014926" y="470928"/>
                </a:moveTo>
                <a:lnTo>
                  <a:pt x="6007451" y="470928"/>
                </a:lnTo>
                <a:lnTo>
                  <a:pt x="6003714" y="469682"/>
                </a:lnTo>
                <a:lnTo>
                  <a:pt x="5881621" y="347590"/>
                </a:lnTo>
                <a:lnTo>
                  <a:pt x="5922733" y="347590"/>
                </a:lnTo>
                <a:lnTo>
                  <a:pt x="6027384" y="452240"/>
                </a:lnTo>
                <a:lnTo>
                  <a:pt x="6027384" y="460961"/>
                </a:lnTo>
                <a:lnTo>
                  <a:pt x="6018664" y="469682"/>
                </a:lnTo>
                <a:lnTo>
                  <a:pt x="6014926" y="470928"/>
                </a:lnTo>
                <a:close/>
              </a:path>
              <a:path w="6229350" h="6229350">
                <a:moveTo>
                  <a:pt x="5552719" y="470928"/>
                </a:moveTo>
                <a:lnTo>
                  <a:pt x="5298567" y="470928"/>
                </a:lnTo>
                <a:lnTo>
                  <a:pt x="5292338" y="464699"/>
                </a:lnTo>
                <a:lnTo>
                  <a:pt x="5292338" y="447257"/>
                </a:lnTo>
                <a:lnTo>
                  <a:pt x="5298567" y="441028"/>
                </a:lnTo>
                <a:lnTo>
                  <a:pt x="5552719" y="441028"/>
                </a:lnTo>
                <a:lnTo>
                  <a:pt x="5558948" y="447257"/>
                </a:lnTo>
                <a:lnTo>
                  <a:pt x="5558948" y="464699"/>
                </a:lnTo>
                <a:lnTo>
                  <a:pt x="5552719" y="470928"/>
                </a:lnTo>
                <a:close/>
              </a:path>
              <a:path w="6229350" h="6229350">
                <a:moveTo>
                  <a:pt x="6229211" y="5263684"/>
                </a:moveTo>
                <a:lnTo>
                  <a:pt x="6200556" y="5263684"/>
                </a:lnTo>
                <a:lnTo>
                  <a:pt x="6200556" y="652821"/>
                </a:lnTo>
                <a:lnTo>
                  <a:pt x="6229211" y="652821"/>
                </a:lnTo>
                <a:lnTo>
                  <a:pt x="6229211" y="5263684"/>
                </a:lnTo>
                <a:close/>
              </a:path>
              <a:path w="6229350" h="6229350">
                <a:moveTo>
                  <a:pt x="6229211" y="6199311"/>
                </a:moveTo>
                <a:lnTo>
                  <a:pt x="6200556" y="6199311"/>
                </a:lnTo>
                <a:lnTo>
                  <a:pt x="6200556" y="5293583"/>
                </a:lnTo>
                <a:lnTo>
                  <a:pt x="6229211" y="5293583"/>
                </a:lnTo>
                <a:lnTo>
                  <a:pt x="6229211" y="6199311"/>
                </a:lnTo>
                <a:close/>
              </a:path>
              <a:path w="6229350" h="6229350">
                <a:moveTo>
                  <a:pt x="3122080" y="6022402"/>
                </a:moveTo>
                <a:lnTo>
                  <a:pt x="3072607" y="6017963"/>
                </a:lnTo>
                <a:lnTo>
                  <a:pt x="3026036" y="6005168"/>
                </a:lnTo>
                <a:lnTo>
                  <a:pt x="2983146" y="5984796"/>
                </a:lnTo>
                <a:lnTo>
                  <a:pt x="2944716" y="5957625"/>
                </a:lnTo>
                <a:lnTo>
                  <a:pt x="2911526" y="5924435"/>
                </a:lnTo>
                <a:lnTo>
                  <a:pt x="2884355" y="5886005"/>
                </a:lnTo>
                <a:lnTo>
                  <a:pt x="2863983" y="5843115"/>
                </a:lnTo>
                <a:lnTo>
                  <a:pt x="2851204" y="5796605"/>
                </a:lnTo>
                <a:lnTo>
                  <a:pt x="2846749" y="5747070"/>
                </a:lnTo>
                <a:lnTo>
                  <a:pt x="2851187" y="5697597"/>
                </a:lnTo>
                <a:lnTo>
                  <a:pt x="2863983" y="5651026"/>
                </a:lnTo>
                <a:lnTo>
                  <a:pt x="2884355" y="5608136"/>
                </a:lnTo>
                <a:lnTo>
                  <a:pt x="2911526" y="5569706"/>
                </a:lnTo>
                <a:lnTo>
                  <a:pt x="2944716" y="5536516"/>
                </a:lnTo>
                <a:lnTo>
                  <a:pt x="2983146" y="5509345"/>
                </a:lnTo>
                <a:lnTo>
                  <a:pt x="3026036" y="5488972"/>
                </a:lnTo>
                <a:lnTo>
                  <a:pt x="3072607" y="5476177"/>
                </a:lnTo>
                <a:lnTo>
                  <a:pt x="3122080" y="5471739"/>
                </a:lnTo>
                <a:lnTo>
                  <a:pt x="3171554" y="5476177"/>
                </a:lnTo>
                <a:lnTo>
                  <a:pt x="3218125" y="5488972"/>
                </a:lnTo>
                <a:lnTo>
                  <a:pt x="3244792" y="5501639"/>
                </a:lnTo>
                <a:lnTo>
                  <a:pt x="3122080" y="5501639"/>
                </a:lnTo>
                <a:lnTo>
                  <a:pt x="3072546" y="5506258"/>
                </a:lnTo>
                <a:lnTo>
                  <a:pt x="3026443" y="5520366"/>
                </a:lnTo>
                <a:lnTo>
                  <a:pt x="2984748" y="5542942"/>
                </a:lnTo>
                <a:lnTo>
                  <a:pt x="2948441" y="5572964"/>
                </a:lnTo>
                <a:lnTo>
                  <a:pt x="2918500" y="5609410"/>
                </a:lnTo>
                <a:lnTo>
                  <a:pt x="2895902" y="5651257"/>
                </a:lnTo>
                <a:lnTo>
                  <a:pt x="2881626" y="5697485"/>
                </a:lnTo>
                <a:lnTo>
                  <a:pt x="2876650" y="5747070"/>
                </a:lnTo>
                <a:lnTo>
                  <a:pt x="2881677" y="5796605"/>
                </a:lnTo>
                <a:lnTo>
                  <a:pt x="2896077" y="5842708"/>
                </a:lnTo>
                <a:lnTo>
                  <a:pt x="2918828" y="5884402"/>
                </a:lnTo>
                <a:lnTo>
                  <a:pt x="2948908" y="5920709"/>
                </a:lnTo>
                <a:lnTo>
                  <a:pt x="2985296" y="5950651"/>
                </a:lnTo>
                <a:lnTo>
                  <a:pt x="3026968" y="5973249"/>
                </a:lnTo>
                <a:lnTo>
                  <a:pt x="3072904" y="5987525"/>
                </a:lnTo>
                <a:lnTo>
                  <a:pt x="3122080" y="5992501"/>
                </a:lnTo>
                <a:lnTo>
                  <a:pt x="3244793" y="5992501"/>
                </a:lnTo>
                <a:lnTo>
                  <a:pt x="3218125" y="6005168"/>
                </a:lnTo>
                <a:lnTo>
                  <a:pt x="3171554" y="6017963"/>
                </a:lnTo>
                <a:lnTo>
                  <a:pt x="3122080" y="6022402"/>
                </a:lnTo>
                <a:close/>
              </a:path>
              <a:path w="6229350" h="6229350">
                <a:moveTo>
                  <a:pt x="3244793" y="5992501"/>
                </a:moveTo>
                <a:lnTo>
                  <a:pt x="3122080" y="5992501"/>
                </a:lnTo>
                <a:lnTo>
                  <a:pt x="3171615" y="5987474"/>
                </a:lnTo>
                <a:lnTo>
                  <a:pt x="3217718" y="5973074"/>
                </a:lnTo>
                <a:lnTo>
                  <a:pt x="3259413" y="5950323"/>
                </a:lnTo>
                <a:lnTo>
                  <a:pt x="3295720" y="5920242"/>
                </a:lnTo>
                <a:lnTo>
                  <a:pt x="3325661" y="5883855"/>
                </a:lnTo>
                <a:lnTo>
                  <a:pt x="3348259" y="5842183"/>
                </a:lnTo>
                <a:lnTo>
                  <a:pt x="3362535" y="5796247"/>
                </a:lnTo>
                <a:lnTo>
                  <a:pt x="3367511" y="5747070"/>
                </a:lnTo>
                <a:lnTo>
                  <a:pt x="3362490" y="5697597"/>
                </a:lnTo>
                <a:lnTo>
                  <a:pt x="3348084" y="5651432"/>
                </a:lnTo>
                <a:lnTo>
                  <a:pt x="3325333" y="5609738"/>
                </a:lnTo>
                <a:lnTo>
                  <a:pt x="3295253" y="5573431"/>
                </a:lnTo>
                <a:lnTo>
                  <a:pt x="3258865" y="5543489"/>
                </a:lnTo>
                <a:lnTo>
                  <a:pt x="3217193" y="5520891"/>
                </a:lnTo>
                <a:lnTo>
                  <a:pt x="3171257" y="5506615"/>
                </a:lnTo>
                <a:lnTo>
                  <a:pt x="3122080" y="5501639"/>
                </a:lnTo>
                <a:lnTo>
                  <a:pt x="3244792" y="5501639"/>
                </a:lnTo>
                <a:lnTo>
                  <a:pt x="3299445" y="5536516"/>
                </a:lnTo>
                <a:lnTo>
                  <a:pt x="3332635" y="5569706"/>
                </a:lnTo>
                <a:lnTo>
                  <a:pt x="3359806" y="5608136"/>
                </a:lnTo>
                <a:lnTo>
                  <a:pt x="3380178" y="5651026"/>
                </a:lnTo>
                <a:lnTo>
                  <a:pt x="3392974" y="5697597"/>
                </a:lnTo>
                <a:lnTo>
                  <a:pt x="3397412" y="5747070"/>
                </a:lnTo>
                <a:lnTo>
                  <a:pt x="3392957" y="5796605"/>
                </a:lnTo>
                <a:lnTo>
                  <a:pt x="3380178" y="5843115"/>
                </a:lnTo>
                <a:lnTo>
                  <a:pt x="3359806" y="5886005"/>
                </a:lnTo>
                <a:lnTo>
                  <a:pt x="3332635" y="5924435"/>
                </a:lnTo>
                <a:lnTo>
                  <a:pt x="3299445" y="5957625"/>
                </a:lnTo>
                <a:lnTo>
                  <a:pt x="3261015" y="5984796"/>
                </a:lnTo>
                <a:lnTo>
                  <a:pt x="3244793" y="5992501"/>
                </a:lnTo>
                <a:close/>
              </a:path>
              <a:path w="6229350" h="6229350">
                <a:moveTo>
                  <a:pt x="3021167" y="5921488"/>
                </a:moveTo>
                <a:lnTo>
                  <a:pt x="3021167" y="5573898"/>
                </a:lnTo>
                <a:lnTo>
                  <a:pt x="3322661" y="5747070"/>
                </a:lnTo>
                <a:lnTo>
                  <a:pt x="3021167" y="5921488"/>
                </a:lnTo>
                <a:close/>
              </a:path>
              <a:path w="6229350" h="6229350">
                <a:moveTo>
                  <a:pt x="2383296" y="5856704"/>
                </a:moveTo>
                <a:lnTo>
                  <a:pt x="2333462" y="5856704"/>
                </a:lnTo>
                <a:lnTo>
                  <a:pt x="2333462" y="5637436"/>
                </a:lnTo>
                <a:lnTo>
                  <a:pt x="2383296" y="5637436"/>
                </a:lnTo>
                <a:lnTo>
                  <a:pt x="2383296" y="5718416"/>
                </a:lnTo>
                <a:lnTo>
                  <a:pt x="2522830" y="5718416"/>
                </a:lnTo>
                <a:lnTo>
                  <a:pt x="2522830" y="5775725"/>
                </a:lnTo>
                <a:lnTo>
                  <a:pt x="2383296" y="5775725"/>
                </a:lnTo>
                <a:lnTo>
                  <a:pt x="2383296" y="5856704"/>
                </a:lnTo>
                <a:close/>
              </a:path>
              <a:path w="6229350" h="6229350">
                <a:moveTo>
                  <a:pt x="2522830" y="5718416"/>
                </a:moveTo>
                <a:lnTo>
                  <a:pt x="2383296" y="5718416"/>
                </a:lnTo>
                <a:lnTo>
                  <a:pt x="2522830" y="5637436"/>
                </a:lnTo>
                <a:lnTo>
                  <a:pt x="2522830" y="5718416"/>
                </a:lnTo>
                <a:close/>
              </a:path>
              <a:path w="6229350" h="6229350">
                <a:moveTo>
                  <a:pt x="3706380" y="5856704"/>
                </a:moveTo>
                <a:lnTo>
                  <a:pt x="3706380" y="5637436"/>
                </a:lnTo>
                <a:lnTo>
                  <a:pt x="3845915" y="5718416"/>
                </a:lnTo>
                <a:lnTo>
                  <a:pt x="3895749" y="5718416"/>
                </a:lnTo>
                <a:lnTo>
                  <a:pt x="3895749" y="5775725"/>
                </a:lnTo>
                <a:lnTo>
                  <a:pt x="3845915" y="5775725"/>
                </a:lnTo>
                <a:lnTo>
                  <a:pt x="3706380" y="5856704"/>
                </a:lnTo>
                <a:close/>
              </a:path>
              <a:path w="6229350" h="6229350">
                <a:moveTo>
                  <a:pt x="3895749" y="5718416"/>
                </a:moveTo>
                <a:lnTo>
                  <a:pt x="3845915" y="5718416"/>
                </a:lnTo>
                <a:lnTo>
                  <a:pt x="3845915" y="5637436"/>
                </a:lnTo>
                <a:lnTo>
                  <a:pt x="3895749" y="5637436"/>
                </a:lnTo>
                <a:lnTo>
                  <a:pt x="3895749" y="5718416"/>
                </a:lnTo>
                <a:close/>
              </a:path>
              <a:path w="6229350" h="6229350">
                <a:moveTo>
                  <a:pt x="2522830" y="5856704"/>
                </a:moveTo>
                <a:lnTo>
                  <a:pt x="2383296" y="5775725"/>
                </a:lnTo>
                <a:lnTo>
                  <a:pt x="2522830" y="5775725"/>
                </a:lnTo>
                <a:lnTo>
                  <a:pt x="2522830" y="5856704"/>
                </a:lnTo>
                <a:close/>
              </a:path>
              <a:path w="6229350" h="6229350">
                <a:moveTo>
                  <a:pt x="3895749" y="5856704"/>
                </a:moveTo>
                <a:lnTo>
                  <a:pt x="3845915" y="5856704"/>
                </a:lnTo>
                <a:lnTo>
                  <a:pt x="3845915" y="5775725"/>
                </a:lnTo>
                <a:lnTo>
                  <a:pt x="3895749" y="5775725"/>
                </a:lnTo>
                <a:lnTo>
                  <a:pt x="3895749" y="585670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bk object 158"/>
          <p:cNvSpPr/>
          <p:nvPr/>
        </p:nvSpPr>
        <p:spPr>
          <a:xfrm>
            <a:off x="10629029" y="697880"/>
            <a:ext cx="967317" cy="599017"/>
          </a:xfrm>
          <a:custGeom>
            <a:avLst/>
            <a:gdLst/>
            <a:ahLst/>
            <a:cxnLst/>
            <a:rect l="l" t="t" r="r" b="b"/>
            <a:pathLst>
              <a:path w="1450975" h="898525">
                <a:moveTo>
                  <a:pt x="0" y="898256"/>
                </a:moveTo>
                <a:lnTo>
                  <a:pt x="0" y="0"/>
                </a:lnTo>
                <a:lnTo>
                  <a:pt x="628076" y="449120"/>
                </a:lnTo>
                <a:lnTo>
                  <a:pt x="0" y="898256"/>
                </a:lnTo>
                <a:close/>
              </a:path>
              <a:path w="1450975" h="898525">
                <a:moveTo>
                  <a:pt x="628076" y="898256"/>
                </a:moveTo>
                <a:lnTo>
                  <a:pt x="628076" y="0"/>
                </a:lnTo>
                <a:lnTo>
                  <a:pt x="1256157" y="449133"/>
                </a:lnTo>
                <a:lnTo>
                  <a:pt x="628076" y="898256"/>
                </a:lnTo>
                <a:close/>
              </a:path>
              <a:path w="1450975" h="898525">
                <a:moveTo>
                  <a:pt x="1354200" y="898256"/>
                </a:moveTo>
                <a:lnTo>
                  <a:pt x="1352547" y="898256"/>
                </a:lnTo>
                <a:lnTo>
                  <a:pt x="1315027" y="890715"/>
                </a:lnTo>
                <a:lnTo>
                  <a:pt x="1284388" y="870148"/>
                </a:lnTo>
                <a:lnTo>
                  <a:pt x="1263732" y="839643"/>
                </a:lnTo>
                <a:lnTo>
                  <a:pt x="1256157" y="802286"/>
                </a:lnTo>
                <a:lnTo>
                  <a:pt x="1256157" y="95970"/>
                </a:lnTo>
                <a:lnTo>
                  <a:pt x="1263732" y="58613"/>
                </a:lnTo>
                <a:lnTo>
                  <a:pt x="1284388" y="28108"/>
                </a:lnTo>
                <a:lnTo>
                  <a:pt x="1315027" y="7541"/>
                </a:lnTo>
                <a:lnTo>
                  <a:pt x="1352547" y="0"/>
                </a:lnTo>
                <a:lnTo>
                  <a:pt x="1354200" y="0"/>
                </a:lnTo>
                <a:lnTo>
                  <a:pt x="1391718" y="7541"/>
                </a:lnTo>
                <a:lnTo>
                  <a:pt x="1422355" y="28108"/>
                </a:lnTo>
                <a:lnTo>
                  <a:pt x="1443013" y="58613"/>
                </a:lnTo>
                <a:lnTo>
                  <a:pt x="1450590" y="95970"/>
                </a:lnTo>
                <a:lnTo>
                  <a:pt x="1450590" y="802286"/>
                </a:lnTo>
                <a:lnTo>
                  <a:pt x="1443016" y="839643"/>
                </a:lnTo>
                <a:lnTo>
                  <a:pt x="1422359" y="870148"/>
                </a:lnTo>
                <a:lnTo>
                  <a:pt x="1391720" y="890715"/>
                </a:lnTo>
                <a:lnTo>
                  <a:pt x="1354200" y="898256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bk object 159"/>
          <p:cNvSpPr/>
          <p:nvPr/>
        </p:nvSpPr>
        <p:spPr>
          <a:xfrm>
            <a:off x="10617552" y="685754"/>
            <a:ext cx="990177" cy="622723"/>
          </a:xfrm>
          <a:custGeom>
            <a:avLst/>
            <a:gdLst/>
            <a:ahLst/>
            <a:cxnLst/>
            <a:rect l="l" t="t" r="r" b="b"/>
            <a:pathLst>
              <a:path w="1485265" h="934085">
                <a:moveTo>
                  <a:pt x="662513" y="433902"/>
                </a:moveTo>
                <a:lnTo>
                  <a:pt x="628081" y="433902"/>
                </a:lnTo>
                <a:lnTo>
                  <a:pt x="628081" y="11763"/>
                </a:lnTo>
                <a:lnTo>
                  <a:pt x="631691" y="5872"/>
                </a:lnTo>
                <a:lnTo>
                  <a:pt x="643187" y="0"/>
                </a:lnTo>
                <a:lnTo>
                  <a:pt x="650098" y="519"/>
                </a:lnTo>
                <a:lnTo>
                  <a:pt x="721537" y="51604"/>
                </a:lnTo>
                <a:lnTo>
                  <a:pt x="662513" y="51604"/>
                </a:lnTo>
                <a:lnTo>
                  <a:pt x="662513" y="433902"/>
                </a:lnTo>
                <a:close/>
              </a:path>
              <a:path w="1485265" h="934085">
                <a:moveTo>
                  <a:pt x="20752" y="933587"/>
                </a:moveTo>
                <a:lnTo>
                  <a:pt x="14530" y="933587"/>
                </a:lnTo>
                <a:lnTo>
                  <a:pt x="11834" y="932960"/>
                </a:lnTo>
                <a:lnTo>
                  <a:pt x="3610" y="928763"/>
                </a:lnTo>
                <a:lnTo>
                  <a:pt x="0" y="922871"/>
                </a:lnTo>
                <a:lnTo>
                  <a:pt x="0" y="11763"/>
                </a:lnTo>
                <a:lnTo>
                  <a:pt x="3610" y="5872"/>
                </a:lnTo>
                <a:lnTo>
                  <a:pt x="15105" y="4"/>
                </a:lnTo>
                <a:lnTo>
                  <a:pt x="22016" y="519"/>
                </a:lnTo>
                <a:lnTo>
                  <a:pt x="93456" y="51604"/>
                </a:lnTo>
                <a:lnTo>
                  <a:pt x="34432" y="51604"/>
                </a:lnTo>
                <a:lnTo>
                  <a:pt x="34432" y="883030"/>
                </a:lnTo>
                <a:lnTo>
                  <a:pt x="93454" y="883030"/>
                </a:lnTo>
                <a:lnTo>
                  <a:pt x="24274" y="932499"/>
                </a:lnTo>
                <a:lnTo>
                  <a:pt x="20752" y="933587"/>
                </a:lnTo>
                <a:close/>
              </a:path>
              <a:path w="1485265" h="934085">
                <a:moveTo>
                  <a:pt x="1290584" y="433902"/>
                </a:moveTo>
                <a:lnTo>
                  <a:pt x="1256157" y="433902"/>
                </a:lnTo>
                <a:lnTo>
                  <a:pt x="1256157" y="114159"/>
                </a:lnTo>
                <a:lnTo>
                  <a:pt x="1265099" y="70173"/>
                </a:lnTo>
                <a:lnTo>
                  <a:pt x="1289470" y="34215"/>
                </a:lnTo>
                <a:lnTo>
                  <a:pt x="1325585" y="9951"/>
                </a:lnTo>
                <a:lnTo>
                  <a:pt x="1369763" y="1048"/>
                </a:lnTo>
                <a:lnTo>
                  <a:pt x="1371416" y="1048"/>
                </a:lnTo>
                <a:lnTo>
                  <a:pt x="1415593" y="9951"/>
                </a:lnTo>
                <a:lnTo>
                  <a:pt x="1451708" y="34215"/>
                </a:lnTo>
                <a:lnTo>
                  <a:pt x="1452463" y="35330"/>
                </a:lnTo>
                <a:lnTo>
                  <a:pt x="1369759" y="35330"/>
                </a:lnTo>
                <a:lnTo>
                  <a:pt x="1338971" y="41534"/>
                </a:lnTo>
                <a:lnTo>
                  <a:pt x="1313801" y="58445"/>
                </a:lnTo>
                <a:lnTo>
                  <a:pt x="1296816" y="83505"/>
                </a:lnTo>
                <a:lnTo>
                  <a:pt x="1290584" y="114159"/>
                </a:lnTo>
                <a:lnTo>
                  <a:pt x="1290584" y="433902"/>
                </a:lnTo>
                <a:close/>
              </a:path>
              <a:path w="1485265" h="934085">
                <a:moveTo>
                  <a:pt x="1452460" y="899305"/>
                </a:moveTo>
                <a:lnTo>
                  <a:pt x="1371411" y="899305"/>
                </a:lnTo>
                <a:lnTo>
                  <a:pt x="1402199" y="893100"/>
                </a:lnTo>
                <a:lnTo>
                  <a:pt x="1427369" y="876189"/>
                </a:lnTo>
                <a:lnTo>
                  <a:pt x="1444354" y="851127"/>
                </a:lnTo>
                <a:lnTo>
                  <a:pt x="1450585" y="820471"/>
                </a:lnTo>
                <a:lnTo>
                  <a:pt x="1450585" y="114159"/>
                </a:lnTo>
                <a:lnTo>
                  <a:pt x="1444354" y="83505"/>
                </a:lnTo>
                <a:lnTo>
                  <a:pt x="1427369" y="58445"/>
                </a:lnTo>
                <a:lnTo>
                  <a:pt x="1402199" y="41534"/>
                </a:lnTo>
                <a:lnTo>
                  <a:pt x="1371411" y="35330"/>
                </a:lnTo>
                <a:lnTo>
                  <a:pt x="1452463" y="35330"/>
                </a:lnTo>
                <a:lnTo>
                  <a:pt x="1476076" y="70173"/>
                </a:lnTo>
                <a:lnTo>
                  <a:pt x="1485018" y="114159"/>
                </a:lnTo>
                <a:lnTo>
                  <a:pt x="1485018" y="820471"/>
                </a:lnTo>
                <a:lnTo>
                  <a:pt x="1476076" y="864459"/>
                </a:lnTo>
                <a:lnTo>
                  <a:pt x="1452460" y="899305"/>
                </a:lnTo>
                <a:close/>
              </a:path>
              <a:path w="1485265" h="934085">
                <a:moveTo>
                  <a:pt x="93454" y="883030"/>
                </a:moveTo>
                <a:lnTo>
                  <a:pt x="34432" y="883030"/>
                </a:lnTo>
                <a:lnTo>
                  <a:pt x="615784" y="467317"/>
                </a:lnTo>
                <a:lnTo>
                  <a:pt x="34432" y="51604"/>
                </a:lnTo>
                <a:lnTo>
                  <a:pt x="93456" y="51604"/>
                </a:lnTo>
                <a:lnTo>
                  <a:pt x="628081" y="433902"/>
                </a:lnTo>
                <a:lnTo>
                  <a:pt x="662513" y="433902"/>
                </a:lnTo>
                <a:lnTo>
                  <a:pt x="662513" y="500732"/>
                </a:lnTo>
                <a:lnTo>
                  <a:pt x="628076" y="500732"/>
                </a:lnTo>
                <a:lnTo>
                  <a:pt x="93454" y="883030"/>
                </a:lnTo>
                <a:close/>
              </a:path>
              <a:path w="1485265" h="934085">
                <a:moveTo>
                  <a:pt x="721530" y="883030"/>
                </a:moveTo>
                <a:lnTo>
                  <a:pt x="662513" y="883030"/>
                </a:lnTo>
                <a:lnTo>
                  <a:pt x="1243865" y="467317"/>
                </a:lnTo>
                <a:lnTo>
                  <a:pt x="662513" y="51604"/>
                </a:lnTo>
                <a:lnTo>
                  <a:pt x="721537" y="51604"/>
                </a:lnTo>
                <a:lnTo>
                  <a:pt x="1256157" y="433902"/>
                </a:lnTo>
                <a:lnTo>
                  <a:pt x="1290584" y="433902"/>
                </a:lnTo>
                <a:lnTo>
                  <a:pt x="1290584" y="500732"/>
                </a:lnTo>
                <a:lnTo>
                  <a:pt x="1256152" y="500732"/>
                </a:lnTo>
                <a:lnTo>
                  <a:pt x="721530" y="883030"/>
                </a:lnTo>
                <a:close/>
              </a:path>
              <a:path w="1485265" h="934085">
                <a:moveTo>
                  <a:pt x="648829" y="933587"/>
                </a:moveTo>
                <a:lnTo>
                  <a:pt x="642606" y="933587"/>
                </a:lnTo>
                <a:lnTo>
                  <a:pt x="639911" y="932960"/>
                </a:lnTo>
                <a:lnTo>
                  <a:pt x="631686" y="928763"/>
                </a:lnTo>
                <a:lnTo>
                  <a:pt x="628076" y="922871"/>
                </a:lnTo>
                <a:lnTo>
                  <a:pt x="628076" y="500732"/>
                </a:lnTo>
                <a:lnTo>
                  <a:pt x="662513" y="500732"/>
                </a:lnTo>
                <a:lnTo>
                  <a:pt x="662513" y="883030"/>
                </a:lnTo>
                <a:lnTo>
                  <a:pt x="721530" y="883030"/>
                </a:lnTo>
                <a:lnTo>
                  <a:pt x="652351" y="932499"/>
                </a:lnTo>
                <a:lnTo>
                  <a:pt x="648829" y="933587"/>
                </a:lnTo>
                <a:close/>
              </a:path>
              <a:path w="1485265" h="934085">
                <a:moveTo>
                  <a:pt x="1371411" y="933587"/>
                </a:moveTo>
                <a:lnTo>
                  <a:pt x="1325578" y="924683"/>
                </a:lnTo>
                <a:lnTo>
                  <a:pt x="1289463" y="900417"/>
                </a:lnTo>
                <a:lnTo>
                  <a:pt x="1265094" y="864457"/>
                </a:lnTo>
                <a:lnTo>
                  <a:pt x="1256152" y="820471"/>
                </a:lnTo>
                <a:lnTo>
                  <a:pt x="1256152" y="500732"/>
                </a:lnTo>
                <a:lnTo>
                  <a:pt x="1290584" y="500732"/>
                </a:lnTo>
                <a:lnTo>
                  <a:pt x="1290584" y="820471"/>
                </a:lnTo>
                <a:lnTo>
                  <a:pt x="1296816" y="851127"/>
                </a:lnTo>
                <a:lnTo>
                  <a:pt x="1313801" y="876189"/>
                </a:lnTo>
                <a:lnTo>
                  <a:pt x="1338971" y="893100"/>
                </a:lnTo>
                <a:lnTo>
                  <a:pt x="1369759" y="899305"/>
                </a:lnTo>
                <a:lnTo>
                  <a:pt x="1452460" y="899305"/>
                </a:lnTo>
                <a:lnTo>
                  <a:pt x="1451705" y="900419"/>
                </a:lnTo>
                <a:lnTo>
                  <a:pt x="1415589" y="924684"/>
                </a:lnTo>
                <a:lnTo>
                  <a:pt x="1371411" y="93358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bk object 160"/>
          <p:cNvSpPr/>
          <p:nvPr/>
        </p:nvSpPr>
        <p:spPr>
          <a:xfrm>
            <a:off x="7100036" y="2849857"/>
            <a:ext cx="877570" cy="840740"/>
          </a:xfrm>
          <a:custGeom>
            <a:avLst/>
            <a:gdLst/>
            <a:ahLst/>
            <a:cxnLst/>
            <a:rect l="l" t="t" r="r" b="b"/>
            <a:pathLst>
              <a:path w="1316354" h="1261110">
                <a:moveTo>
                  <a:pt x="310570" y="1260562"/>
                </a:moveTo>
                <a:lnTo>
                  <a:pt x="271223" y="1252530"/>
                </a:lnTo>
                <a:lnTo>
                  <a:pt x="239147" y="1229213"/>
                </a:lnTo>
                <a:lnTo>
                  <a:pt x="219357" y="1194257"/>
                </a:lnTo>
                <a:lnTo>
                  <a:pt x="216870" y="1151311"/>
                </a:lnTo>
                <a:lnTo>
                  <a:pt x="267025" y="858738"/>
                </a:lnTo>
                <a:lnTo>
                  <a:pt x="268114" y="836082"/>
                </a:lnTo>
                <a:lnTo>
                  <a:pt x="263803" y="814139"/>
                </a:lnTo>
                <a:lnTo>
                  <a:pt x="254399" y="793852"/>
                </a:lnTo>
                <a:lnTo>
                  <a:pt x="240208" y="776164"/>
                </a:lnTo>
                <a:lnTo>
                  <a:pt x="27744" y="568961"/>
                </a:lnTo>
                <a:lnTo>
                  <a:pt x="4524" y="532754"/>
                </a:lnTo>
                <a:lnTo>
                  <a:pt x="0" y="492835"/>
                </a:lnTo>
                <a:lnTo>
                  <a:pt x="12253" y="455107"/>
                </a:lnTo>
                <a:lnTo>
                  <a:pt x="39368" y="425472"/>
                </a:lnTo>
                <a:lnTo>
                  <a:pt x="79423" y="409835"/>
                </a:lnTo>
                <a:lnTo>
                  <a:pt x="373039" y="367150"/>
                </a:lnTo>
                <a:lnTo>
                  <a:pt x="394912" y="361185"/>
                </a:lnTo>
                <a:lnTo>
                  <a:pt x="414438" y="350302"/>
                </a:lnTo>
                <a:lnTo>
                  <a:pt x="430818" y="335085"/>
                </a:lnTo>
                <a:lnTo>
                  <a:pt x="443247" y="316116"/>
                </a:lnTo>
                <a:lnTo>
                  <a:pt x="574557" y="49924"/>
                </a:lnTo>
                <a:lnTo>
                  <a:pt x="601800" y="16641"/>
                </a:lnTo>
                <a:lnTo>
                  <a:pt x="638348" y="0"/>
                </a:lnTo>
                <a:lnTo>
                  <a:pt x="677998" y="0"/>
                </a:lnTo>
                <a:lnTo>
                  <a:pt x="714547" y="16641"/>
                </a:lnTo>
                <a:lnTo>
                  <a:pt x="741789" y="49924"/>
                </a:lnTo>
                <a:lnTo>
                  <a:pt x="873099" y="316116"/>
                </a:lnTo>
                <a:lnTo>
                  <a:pt x="885529" y="335085"/>
                </a:lnTo>
                <a:lnTo>
                  <a:pt x="901908" y="350303"/>
                </a:lnTo>
                <a:lnTo>
                  <a:pt x="921435" y="361185"/>
                </a:lnTo>
                <a:lnTo>
                  <a:pt x="943307" y="367150"/>
                </a:lnTo>
                <a:lnTo>
                  <a:pt x="1236924" y="409835"/>
                </a:lnTo>
                <a:lnTo>
                  <a:pt x="1276981" y="425473"/>
                </a:lnTo>
                <a:lnTo>
                  <a:pt x="1304093" y="455108"/>
                </a:lnTo>
                <a:lnTo>
                  <a:pt x="1316345" y="492836"/>
                </a:lnTo>
                <a:lnTo>
                  <a:pt x="1311821" y="532754"/>
                </a:lnTo>
                <a:lnTo>
                  <a:pt x="1288603" y="568961"/>
                </a:lnTo>
                <a:lnTo>
                  <a:pt x="1076138" y="776164"/>
                </a:lnTo>
                <a:lnTo>
                  <a:pt x="1061947" y="793852"/>
                </a:lnTo>
                <a:lnTo>
                  <a:pt x="1052543" y="814139"/>
                </a:lnTo>
                <a:lnTo>
                  <a:pt x="1048233" y="836082"/>
                </a:lnTo>
                <a:lnTo>
                  <a:pt x="1049322" y="858738"/>
                </a:lnTo>
                <a:lnTo>
                  <a:pt x="1090819" y="1100805"/>
                </a:lnTo>
                <a:lnTo>
                  <a:pt x="658173" y="1100805"/>
                </a:lnTo>
                <a:lnTo>
                  <a:pt x="635982" y="1103484"/>
                </a:lnTo>
                <a:lnTo>
                  <a:pt x="614783" y="1111522"/>
                </a:lnTo>
                <a:lnTo>
                  <a:pt x="352163" y="1249656"/>
                </a:lnTo>
                <a:lnTo>
                  <a:pt x="310570" y="1260562"/>
                </a:lnTo>
                <a:close/>
              </a:path>
              <a:path w="1316354" h="1261110">
                <a:moveTo>
                  <a:pt x="1005776" y="1260561"/>
                </a:moveTo>
                <a:lnTo>
                  <a:pt x="964183" y="1249656"/>
                </a:lnTo>
                <a:lnTo>
                  <a:pt x="701564" y="1111522"/>
                </a:lnTo>
                <a:lnTo>
                  <a:pt x="680364" y="1103484"/>
                </a:lnTo>
                <a:lnTo>
                  <a:pt x="658173" y="1100805"/>
                </a:lnTo>
                <a:lnTo>
                  <a:pt x="1090819" y="1100805"/>
                </a:lnTo>
                <a:lnTo>
                  <a:pt x="1099477" y="1151311"/>
                </a:lnTo>
                <a:lnTo>
                  <a:pt x="1096989" y="1194258"/>
                </a:lnTo>
                <a:lnTo>
                  <a:pt x="1077196" y="1229215"/>
                </a:lnTo>
                <a:lnTo>
                  <a:pt x="1045112" y="1252532"/>
                </a:lnTo>
                <a:lnTo>
                  <a:pt x="1005776" y="126056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bk object 161"/>
          <p:cNvSpPr/>
          <p:nvPr/>
        </p:nvSpPr>
        <p:spPr>
          <a:xfrm>
            <a:off x="7093600" y="2842315"/>
            <a:ext cx="890693" cy="854287"/>
          </a:xfrm>
          <a:custGeom>
            <a:avLst/>
            <a:gdLst/>
            <a:ahLst/>
            <a:cxnLst/>
            <a:rect l="l" t="t" r="r" b="b"/>
            <a:pathLst>
              <a:path w="1336040" h="1281429">
                <a:moveTo>
                  <a:pt x="311035" y="1280763"/>
                </a:moveTo>
                <a:lnTo>
                  <a:pt x="258197" y="1261335"/>
                </a:lnTo>
                <a:lnTo>
                  <a:pt x="223402" y="1217060"/>
                </a:lnTo>
                <a:lnTo>
                  <a:pt x="216528" y="1189823"/>
                </a:lnTo>
                <a:lnTo>
                  <a:pt x="217431" y="1161058"/>
                </a:lnTo>
                <a:lnTo>
                  <a:pt x="267585" y="868486"/>
                </a:lnTo>
                <a:lnTo>
                  <a:pt x="268567" y="848071"/>
                </a:lnTo>
                <a:lnTo>
                  <a:pt x="264684" y="828301"/>
                </a:lnTo>
                <a:lnTo>
                  <a:pt x="256210" y="810023"/>
                </a:lnTo>
                <a:lnTo>
                  <a:pt x="243422" y="794083"/>
                </a:lnTo>
                <a:lnTo>
                  <a:pt x="30957" y="586883"/>
                </a:lnTo>
                <a:lnTo>
                  <a:pt x="13328" y="564144"/>
                </a:lnTo>
                <a:lnTo>
                  <a:pt x="2888" y="538066"/>
                </a:lnTo>
                <a:lnTo>
                  <a:pt x="0" y="510121"/>
                </a:lnTo>
                <a:lnTo>
                  <a:pt x="5027" y="481785"/>
                </a:lnTo>
                <a:lnTo>
                  <a:pt x="36359" y="434998"/>
                </a:lnTo>
                <a:lnTo>
                  <a:pt x="87748" y="412010"/>
                </a:lnTo>
                <a:lnTo>
                  <a:pt x="381367" y="369325"/>
                </a:lnTo>
                <a:lnTo>
                  <a:pt x="401077" y="363950"/>
                </a:lnTo>
                <a:lnTo>
                  <a:pt x="418671" y="354146"/>
                </a:lnTo>
                <a:lnTo>
                  <a:pt x="433428" y="340435"/>
                </a:lnTo>
                <a:lnTo>
                  <a:pt x="444628" y="323340"/>
                </a:lnTo>
                <a:lnTo>
                  <a:pt x="575938" y="57148"/>
                </a:lnTo>
                <a:lnTo>
                  <a:pt x="592105" y="33349"/>
                </a:lnTo>
                <a:lnTo>
                  <a:pt x="613671" y="15356"/>
                </a:lnTo>
                <a:lnTo>
                  <a:pt x="639343" y="3972"/>
                </a:lnTo>
                <a:lnTo>
                  <a:pt x="667829" y="0"/>
                </a:lnTo>
                <a:lnTo>
                  <a:pt x="696318" y="3972"/>
                </a:lnTo>
                <a:lnTo>
                  <a:pt x="721988" y="15356"/>
                </a:lnTo>
                <a:lnTo>
                  <a:pt x="725713" y="18464"/>
                </a:lnTo>
                <a:lnTo>
                  <a:pt x="667829" y="18464"/>
                </a:lnTo>
                <a:lnTo>
                  <a:pt x="644294" y="21660"/>
                </a:lnTo>
                <a:lnTo>
                  <a:pt x="623321" y="30890"/>
                </a:lnTo>
                <a:lnTo>
                  <a:pt x="605766" y="45622"/>
                </a:lnTo>
                <a:lnTo>
                  <a:pt x="592487" y="65320"/>
                </a:lnTo>
                <a:lnTo>
                  <a:pt x="461174" y="331517"/>
                </a:lnTo>
                <a:lnTo>
                  <a:pt x="447513" y="352365"/>
                </a:lnTo>
                <a:lnTo>
                  <a:pt x="429512" y="369088"/>
                </a:lnTo>
                <a:lnTo>
                  <a:pt x="408047" y="381046"/>
                </a:lnTo>
                <a:lnTo>
                  <a:pt x="384005" y="387599"/>
                </a:lnTo>
                <a:lnTo>
                  <a:pt x="90394" y="430284"/>
                </a:lnTo>
                <a:lnTo>
                  <a:pt x="67569" y="436833"/>
                </a:lnTo>
                <a:lnTo>
                  <a:pt x="48142" y="448984"/>
                </a:lnTo>
                <a:lnTo>
                  <a:pt x="32887" y="466088"/>
                </a:lnTo>
                <a:lnTo>
                  <a:pt x="22578" y="487493"/>
                </a:lnTo>
                <a:lnTo>
                  <a:pt x="18344" y="510874"/>
                </a:lnTo>
                <a:lnTo>
                  <a:pt x="20638" y="533683"/>
                </a:lnTo>
                <a:lnTo>
                  <a:pt x="29217" y="554940"/>
                </a:lnTo>
                <a:lnTo>
                  <a:pt x="43839" y="573663"/>
                </a:lnTo>
                <a:lnTo>
                  <a:pt x="256301" y="780863"/>
                </a:lnTo>
                <a:lnTo>
                  <a:pt x="271900" y="800303"/>
                </a:lnTo>
                <a:lnTo>
                  <a:pt x="282235" y="822596"/>
                </a:lnTo>
                <a:lnTo>
                  <a:pt x="286970" y="846708"/>
                </a:lnTo>
                <a:lnTo>
                  <a:pt x="285772" y="871609"/>
                </a:lnTo>
                <a:lnTo>
                  <a:pt x="235617" y="1164181"/>
                </a:lnTo>
                <a:lnTo>
                  <a:pt x="234787" y="1187929"/>
                </a:lnTo>
                <a:lnTo>
                  <a:pt x="251879" y="1229972"/>
                </a:lnTo>
                <a:lnTo>
                  <a:pt x="289959" y="1257651"/>
                </a:lnTo>
                <a:lnTo>
                  <a:pt x="312348" y="1262517"/>
                </a:lnTo>
                <a:lnTo>
                  <a:pt x="378702" y="1262517"/>
                </a:lnTo>
                <a:lnTo>
                  <a:pt x="366115" y="1269137"/>
                </a:lnTo>
                <a:lnTo>
                  <a:pt x="339051" y="1278887"/>
                </a:lnTo>
                <a:lnTo>
                  <a:pt x="311035" y="1280763"/>
                </a:lnTo>
                <a:close/>
              </a:path>
              <a:path w="1336040" h="1281429">
                <a:moveTo>
                  <a:pt x="1075534" y="1262516"/>
                </a:moveTo>
                <a:lnTo>
                  <a:pt x="1023301" y="1262516"/>
                </a:lnTo>
                <a:lnTo>
                  <a:pt x="1045693" y="1257650"/>
                </a:lnTo>
                <a:lnTo>
                  <a:pt x="1066611" y="1246397"/>
                </a:lnTo>
                <a:lnTo>
                  <a:pt x="1083772" y="1229972"/>
                </a:lnTo>
                <a:lnTo>
                  <a:pt x="1095316" y="1210171"/>
                </a:lnTo>
                <a:lnTo>
                  <a:pt x="1100864" y="1187929"/>
                </a:lnTo>
                <a:lnTo>
                  <a:pt x="1100035" y="1164181"/>
                </a:lnTo>
                <a:lnTo>
                  <a:pt x="1049880" y="871606"/>
                </a:lnTo>
                <a:lnTo>
                  <a:pt x="1048683" y="846708"/>
                </a:lnTo>
                <a:lnTo>
                  <a:pt x="1053419" y="822595"/>
                </a:lnTo>
                <a:lnTo>
                  <a:pt x="1063754" y="800302"/>
                </a:lnTo>
                <a:lnTo>
                  <a:pt x="1079351" y="780863"/>
                </a:lnTo>
                <a:lnTo>
                  <a:pt x="1291818" y="573660"/>
                </a:lnTo>
                <a:lnTo>
                  <a:pt x="1306439" y="554937"/>
                </a:lnTo>
                <a:lnTo>
                  <a:pt x="1315016" y="533680"/>
                </a:lnTo>
                <a:lnTo>
                  <a:pt x="1317308" y="510871"/>
                </a:lnTo>
                <a:lnTo>
                  <a:pt x="1313073" y="487491"/>
                </a:lnTo>
                <a:lnTo>
                  <a:pt x="1287506" y="448983"/>
                </a:lnTo>
                <a:lnTo>
                  <a:pt x="1245232" y="430282"/>
                </a:lnTo>
                <a:lnTo>
                  <a:pt x="951623" y="387597"/>
                </a:lnTo>
                <a:lnTo>
                  <a:pt x="927587" y="381042"/>
                </a:lnTo>
                <a:lnTo>
                  <a:pt x="906131" y="369084"/>
                </a:lnTo>
                <a:lnTo>
                  <a:pt x="888134" y="352361"/>
                </a:lnTo>
                <a:lnTo>
                  <a:pt x="874472" y="331512"/>
                </a:lnTo>
                <a:lnTo>
                  <a:pt x="743167" y="65320"/>
                </a:lnTo>
                <a:lnTo>
                  <a:pt x="729888" y="45620"/>
                </a:lnTo>
                <a:lnTo>
                  <a:pt x="712332" y="30889"/>
                </a:lnTo>
                <a:lnTo>
                  <a:pt x="691358" y="21659"/>
                </a:lnTo>
                <a:lnTo>
                  <a:pt x="667829" y="18464"/>
                </a:lnTo>
                <a:lnTo>
                  <a:pt x="725713" y="18464"/>
                </a:lnTo>
                <a:lnTo>
                  <a:pt x="743551" y="33349"/>
                </a:lnTo>
                <a:lnTo>
                  <a:pt x="759720" y="57150"/>
                </a:lnTo>
                <a:lnTo>
                  <a:pt x="891029" y="323342"/>
                </a:lnTo>
                <a:lnTo>
                  <a:pt x="902230" y="340436"/>
                </a:lnTo>
                <a:lnTo>
                  <a:pt x="916987" y="354147"/>
                </a:lnTo>
                <a:lnTo>
                  <a:pt x="934580" y="363952"/>
                </a:lnTo>
                <a:lnTo>
                  <a:pt x="954287" y="369327"/>
                </a:lnTo>
                <a:lnTo>
                  <a:pt x="1247904" y="412012"/>
                </a:lnTo>
                <a:lnTo>
                  <a:pt x="1275527" y="420042"/>
                </a:lnTo>
                <a:lnTo>
                  <a:pt x="1299295" y="435000"/>
                </a:lnTo>
                <a:lnTo>
                  <a:pt x="1318048" y="455908"/>
                </a:lnTo>
                <a:lnTo>
                  <a:pt x="1330628" y="481788"/>
                </a:lnTo>
                <a:lnTo>
                  <a:pt x="1335655" y="510121"/>
                </a:lnTo>
                <a:lnTo>
                  <a:pt x="1332768" y="538066"/>
                </a:lnTo>
                <a:lnTo>
                  <a:pt x="1322328" y="564144"/>
                </a:lnTo>
                <a:lnTo>
                  <a:pt x="1304700" y="586883"/>
                </a:lnTo>
                <a:lnTo>
                  <a:pt x="1092236" y="794084"/>
                </a:lnTo>
                <a:lnTo>
                  <a:pt x="1079446" y="810023"/>
                </a:lnTo>
                <a:lnTo>
                  <a:pt x="1070973" y="828301"/>
                </a:lnTo>
                <a:lnTo>
                  <a:pt x="1067089" y="848071"/>
                </a:lnTo>
                <a:lnTo>
                  <a:pt x="1068070" y="868486"/>
                </a:lnTo>
                <a:lnTo>
                  <a:pt x="1118224" y="1161058"/>
                </a:lnTo>
                <a:lnTo>
                  <a:pt x="1119129" y="1189823"/>
                </a:lnTo>
                <a:lnTo>
                  <a:pt x="1112255" y="1217061"/>
                </a:lnTo>
                <a:lnTo>
                  <a:pt x="1098175" y="1241367"/>
                </a:lnTo>
                <a:lnTo>
                  <a:pt x="1077461" y="1261335"/>
                </a:lnTo>
                <a:lnTo>
                  <a:pt x="1075534" y="1262516"/>
                </a:lnTo>
                <a:close/>
              </a:path>
              <a:path w="1336040" h="1281429">
                <a:moveTo>
                  <a:pt x="378702" y="1262517"/>
                </a:moveTo>
                <a:lnTo>
                  <a:pt x="312348" y="1262517"/>
                </a:lnTo>
                <a:lnTo>
                  <a:pt x="335210" y="1260922"/>
                </a:lnTo>
                <a:lnTo>
                  <a:pt x="357520" y="1252796"/>
                </a:lnTo>
                <a:lnTo>
                  <a:pt x="620139" y="1114662"/>
                </a:lnTo>
                <a:lnTo>
                  <a:pt x="643444" y="1105826"/>
                </a:lnTo>
                <a:lnTo>
                  <a:pt x="667824" y="1102882"/>
                </a:lnTo>
                <a:lnTo>
                  <a:pt x="692212" y="1105827"/>
                </a:lnTo>
                <a:lnTo>
                  <a:pt x="715510" y="1114662"/>
                </a:lnTo>
                <a:lnTo>
                  <a:pt x="728220" y="1121347"/>
                </a:lnTo>
                <a:lnTo>
                  <a:pt x="667830" y="1121347"/>
                </a:lnTo>
                <a:lnTo>
                  <a:pt x="647837" y="1123761"/>
                </a:lnTo>
                <a:lnTo>
                  <a:pt x="628734" y="1131003"/>
                </a:lnTo>
                <a:lnTo>
                  <a:pt x="378702" y="1262517"/>
                </a:lnTo>
                <a:close/>
              </a:path>
              <a:path w="1336040" h="1281429">
                <a:moveTo>
                  <a:pt x="1017327" y="1281026"/>
                </a:moveTo>
                <a:lnTo>
                  <a:pt x="969545" y="1269137"/>
                </a:lnTo>
                <a:lnTo>
                  <a:pt x="706926" y="1131003"/>
                </a:lnTo>
                <a:lnTo>
                  <a:pt x="687823" y="1123761"/>
                </a:lnTo>
                <a:lnTo>
                  <a:pt x="667830" y="1121347"/>
                </a:lnTo>
                <a:lnTo>
                  <a:pt x="728220" y="1121347"/>
                </a:lnTo>
                <a:lnTo>
                  <a:pt x="978130" y="1252796"/>
                </a:lnTo>
                <a:lnTo>
                  <a:pt x="1000471" y="1260924"/>
                </a:lnTo>
                <a:lnTo>
                  <a:pt x="1023301" y="1262516"/>
                </a:lnTo>
                <a:lnTo>
                  <a:pt x="1075534" y="1262516"/>
                </a:lnTo>
                <a:lnTo>
                  <a:pt x="1063463" y="1269918"/>
                </a:lnTo>
                <a:lnTo>
                  <a:pt x="1048591" y="1276075"/>
                </a:lnTo>
                <a:lnTo>
                  <a:pt x="1033121" y="1279784"/>
                </a:lnTo>
                <a:lnTo>
                  <a:pt x="1017327" y="1281026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12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025BC8-B3BF-5C6E-1E27-E83CEC3B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1A6913-C766-1A17-3928-19AA7D10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77740A-8452-60A9-4579-AD29C02E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BDCB24-EF06-BC7A-CBD9-D404CEE6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83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309E6FD-D16A-33A6-4706-F90A3A6A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F85BB2-2897-8516-A755-102D5BD3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5931DB-7EFF-FA90-C3AA-0CE07E6C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15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6429BE-10B2-23C8-D4D7-9BC686F1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417AC7-53EB-9380-1713-2430BD95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53AD29-1408-AC86-B06B-B6BDAAF1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42F522-2451-70FB-D88C-6FA49478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C3B75B-BAD6-3EB5-494E-D6F25C7E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80DED5-9CE5-FD3E-0E17-3DA130C6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8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153353-20C1-33F9-9B36-D39CE879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E41DEB-8E35-F6C1-85E4-4EA79831E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FFABEC-6BA3-E32E-7964-845EFEC67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3C18C7-27A2-003D-80D4-693E302D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1FD1FB-B5BB-6032-B911-96ADCD36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49EEFB-CF0C-B4EB-6B2F-3F75E2CF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27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E4A974B-2FDB-D2DF-74FB-A75403AD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37F59B-A3E1-5EA9-BA6D-A92E1846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8E9C5-ABD1-8467-A64C-803E2DCED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D4CD-CCB1-4AC3-BE2F-FDCC7F2618DF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7BB197-70AE-0B98-B0A6-A9C9057E9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1B02B9-7C17-421C-3267-407FF2F9A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2B41-E5AF-4721-9EE3-DB0E429DA5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66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4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20">
          <p15:clr>
            <a:srgbClr val="F26B43"/>
          </p15:clr>
        </p15:guide>
        <p15:guide id="4" pos="5760">
          <p15:clr>
            <a:srgbClr val="F26B43"/>
          </p15:clr>
        </p15:guide>
        <p15:guide id="5" pos="7248">
          <p15:clr>
            <a:srgbClr val="F26B43"/>
          </p15:clr>
        </p15:guide>
        <p15:guide id="6" pos="4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8171" y="891347"/>
            <a:ext cx="6504517" cy="12080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50" b="0" i="0">
                <a:solidFill>
                  <a:srgbClr val="181717"/>
                </a:solidFill>
                <a:latin typeface="1훈막대연필 R"/>
                <a:cs typeface="1훈막대연필 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2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o.m.wikipedia.org/wiki/%EC%99%80%EC%B9%B4%EC%95%BC%EB%A7%88%ED%98%8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8.png"/><Relationship Id="rId4" Type="http://schemas.openxmlformats.org/officeDocument/2006/relationships/hyperlink" Target="https://ko.m.wikipedia.org/wiki/%EB%AF%B8%EB%82%98%EB%B2%A0%EC%A0%9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ko.m.wikipedia.org/wiki/%EC%95%84%EB%B2%A0_%EC%8B%A0%EC%A1%B0" TargetMode="Externa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Yrmy-gwU8&amp;t=19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4%9C%EA%B2%BD_(%EC%B1%85)" TargetMode="External"/><Relationship Id="rId2" Type="http://schemas.openxmlformats.org/officeDocument/2006/relationships/hyperlink" Target="https://ko.wikipedia.org/wiki/%EC%82%AC%EA%B8%B0_(%EC%97%AD%EC%82%AC%EC%84%9C)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96FA6F8-A291-56E5-9B8E-55F13CDB3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atinLnBrk="0"/>
            <a:r>
              <a:rPr lang="ko-KR" altLang="en-US" sz="4400" b="1" dirty="0"/>
              <a:t>헤이세이</a:t>
            </a:r>
            <a:br>
              <a:rPr lang="en-US" altLang="ko-KR" sz="4400" b="1" dirty="0"/>
            </a:br>
            <a:r>
              <a:rPr lang="ko-KR" altLang="en-US" sz="4400" b="1" dirty="0"/>
              <a:t>시대</a:t>
            </a:r>
            <a:br>
              <a:rPr lang="en-US" altLang="ko-KR" sz="2600" dirty="0"/>
            </a:br>
            <a:r>
              <a:rPr lang="en-US" altLang="ko-KR" sz="2200" dirty="0"/>
              <a:t>(1989</a:t>
            </a:r>
            <a:r>
              <a:rPr lang="ko-KR" altLang="en-US" sz="2200" dirty="0"/>
              <a:t>年 </a:t>
            </a:r>
            <a:r>
              <a:rPr lang="en-US" altLang="ko-KR" sz="2200" dirty="0"/>
              <a:t>1</a:t>
            </a:r>
            <a:r>
              <a:rPr lang="ko-KR" altLang="en-US" sz="2200" dirty="0"/>
              <a:t>月</a:t>
            </a:r>
            <a:r>
              <a:rPr lang="en-US" altLang="ko-KR" sz="2200" dirty="0"/>
              <a:t>8</a:t>
            </a:r>
            <a:r>
              <a:rPr lang="ko-KR" altLang="en-US" sz="2200" dirty="0"/>
              <a:t>日 </a:t>
            </a:r>
            <a:r>
              <a:rPr lang="en-US" altLang="ko-KR" sz="2200" dirty="0"/>
              <a:t>~ 2019</a:t>
            </a:r>
            <a:r>
              <a:rPr lang="ko-KR" altLang="en-US" sz="2200" dirty="0"/>
              <a:t>年 </a:t>
            </a:r>
            <a:r>
              <a:rPr lang="en-US" altLang="ko-KR" sz="2200" dirty="0"/>
              <a:t>4</a:t>
            </a:r>
            <a:r>
              <a:rPr lang="ko-KR" altLang="en-US" sz="2200" dirty="0"/>
              <a:t>月 </a:t>
            </a:r>
            <a:r>
              <a:rPr lang="en-US" altLang="ko-KR" sz="2200" dirty="0"/>
              <a:t>30</a:t>
            </a:r>
            <a:r>
              <a:rPr lang="ko-KR" altLang="en-US" sz="2200" dirty="0"/>
              <a:t>日</a:t>
            </a:r>
            <a:r>
              <a:rPr lang="en-US" altLang="ko-KR" sz="2200" dirty="0"/>
              <a:t>)</a:t>
            </a:r>
            <a:br>
              <a:rPr lang="en-US" altLang="ko-KR" sz="2200" dirty="0"/>
            </a:br>
            <a:endParaRPr lang="en-US" altLang="ko-KR" sz="22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D1BFB-BEB3-D38D-EA23-27DD8A45EE85}"/>
              </a:ext>
            </a:extLst>
          </p:cNvPr>
          <p:cNvSpPr txBox="1"/>
          <p:nvPr/>
        </p:nvSpPr>
        <p:spPr>
          <a:xfrm>
            <a:off x="454593" y="3049311"/>
            <a:ext cx="4761841" cy="3320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경제 침체기와 발전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14300" algn="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</a:t>
            </a:r>
            <a:r>
              <a:rPr lang="en-US" altLang="ko-KR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22101465  </a:t>
            </a:r>
            <a:r>
              <a:rPr lang="ko-KR" altLang="en-US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장하준</a:t>
            </a:r>
            <a:endParaRPr lang="en-US" altLang="ko-KR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pPr marL="114300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200" dirty="0"/>
              <a:t>                             </a:t>
            </a:r>
          </a:p>
          <a:p>
            <a:pPr marL="571500" indent="-457200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altLang="ko-KR" sz="2200" dirty="0"/>
          </a:p>
          <a:p>
            <a:pPr marL="571500" indent="-457200" algn="r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ko-KR" altLang="en-US" sz="2400" dirty="0"/>
              <a:t>헤이세이 시대의 패션과 가수</a:t>
            </a:r>
            <a:r>
              <a:rPr lang="en-US" altLang="ko-KR" sz="2200" dirty="0"/>
              <a:t> </a:t>
            </a:r>
            <a:r>
              <a:rPr lang="en-US" altLang="ko-KR" sz="1800" dirty="0"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22236084 </a:t>
            </a:r>
            <a:r>
              <a:rPr lang="ko-KR" altLang="en-US" sz="1800" dirty="0">
                <a:solidFill>
                  <a:prstClr val="black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사사키 나나미</a:t>
            </a:r>
          </a:p>
          <a:p>
            <a:pPr marL="571500" indent="-457200" algn="r" latinLnBrk="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2"/>
            </a:pPr>
            <a:endParaRPr lang="en-US" altLang="ko-KR" sz="2200" dirty="0"/>
          </a:p>
        </p:txBody>
      </p:sp>
      <p:pic>
        <p:nvPicPr>
          <p:cNvPr id="6" name="그림 5" descr="의류, 사람, 덮개, 망토이(가) 표시된 사진&#10;&#10;자동 생성된 설명">
            <a:extLst>
              <a:ext uri="{FF2B5EF4-FFF2-40B4-BE49-F238E27FC236}">
                <a16:creationId xmlns:a16="http://schemas.microsoft.com/office/drawing/2014/main" id="{C2D35D39-72D8-4841-0C7C-E6CB37E05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885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33E8FA-62A1-405A-A3BB-8A52F04E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296" y="387296"/>
            <a:ext cx="7147360" cy="60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B551E2B-A64F-2B14-828D-7A9B4488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99" y="821329"/>
            <a:ext cx="5725389" cy="9308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>
                <a:solidFill>
                  <a:srgbClr val="FFFFFF"/>
                </a:solidFill>
                <a:ea typeface="HY얕은샘물M"/>
              </a:rPr>
              <a:t>에니메이션 인기 작품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04A6-8E9F-4F9F-844E-DD46402BE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F43531-DFBE-B9D0-30B3-F55086F6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02" y="2500648"/>
            <a:ext cx="6025896" cy="3180653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ko-KR" altLang="en-US" sz="3200" b="1">
                <a:solidFill>
                  <a:srgbClr val="FFFFFF"/>
                </a:solidFill>
                <a:latin typeface="Tw Cen MT Condensed"/>
                <a:ea typeface="HY얕은샘물M"/>
              </a:rPr>
              <a:t>명탐정 코난</a:t>
            </a:r>
            <a:endParaRPr lang="ko-KR" altLang="en-US" sz="3200" b="1">
              <a:solidFill>
                <a:srgbClr val="FFFFFF"/>
              </a:solidFill>
              <a:latin typeface="Tw Cen MT Condensed"/>
              <a:ea typeface="HY얕은샘물M" panose="02030600000101010101" pitchFamily="18" charset="-127"/>
            </a:endParaRPr>
          </a:p>
          <a:p>
            <a:endParaRPr lang="ko-KR" altLang="en-US" sz="3200" b="1">
              <a:solidFill>
                <a:srgbClr val="FFFFFF"/>
              </a:solidFill>
              <a:latin typeface="Tw Cen MT Condensed"/>
              <a:ea typeface="HY얕은샘물M"/>
            </a:endParaRPr>
          </a:p>
          <a:p>
            <a:pPr marL="0" indent="0">
              <a:buNone/>
            </a:pPr>
            <a:r>
              <a:rPr lang="ko-KR" altLang="en-US" sz="3200" b="1">
                <a:solidFill>
                  <a:srgbClr val="FFFFFF"/>
                </a:solidFill>
                <a:latin typeface="Tw Cen MT Condensed"/>
                <a:ea typeface="HY얕은샘물M"/>
              </a:rPr>
              <a:t>포켓몬스터</a:t>
            </a:r>
          </a:p>
          <a:p>
            <a:pPr marL="0" indent="0">
              <a:buNone/>
            </a:pPr>
            <a:endParaRPr lang="ko-KR" altLang="en-US" sz="3200" b="1">
              <a:solidFill>
                <a:srgbClr val="FFFFFF"/>
              </a:solidFill>
              <a:latin typeface="Tw Cen MT Condensed"/>
              <a:ea typeface="HY얕은샘물M"/>
            </a:endParaRPr>
          </a:p>
          <a:p>
            <a:pPr marL="0" indent="0">
              <a:buNone/>
            </a:pPr>
            <a:r>
              <a:rPr lang="ko-KR" altLang="en-US" sz="3200" b="1">
                <a:solidFill>
                  <a:srgbClr val="FFFFFF"/>
                </a:solidFill>
                <a:latin typeface="Tw Cen MT Condensed"/>
                <a:ea typeface="HY얕은샘물M"/>
              </a:rPr>
              <a:t>짱구는 못말려</a:t>
            </a:r>
          </a:p>
        </p:txBody>
      </p:sp>
      <p:pic>
        <p:nvPicPr>
          <p:cNvPr id="6" name="그림 5" descr="텍스트, 만화 영화, 소설, 포스터이(가) 표시된 사진&#10;&#10;자동 생성된 설명">
            <a:extLst>
              <a:ext uri="{FF2B5EF4-FFF2-40B4-BE49-F238E27FC236}">
                <a16:creationId xmlns:a16="http://schemas.microsoft.com/office/drawing/2014/main" id="{8DACBA09-57AB-467A-1ED6-1A75AE8C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889" y="387296"/>
            <a:ext cx="2370334" cy="3592995"/>
          </a:xfrm>
          <a:prstGeom prst="rect">
            <a:avLst/>
          </a:prstGeom>
        </p:spPr>
      </p:pic>
      <p:pic>
        <p:nvPicPr>
          <p:cNvPr id="4" name="그림 3" descr="텍스트, 만화 영화, 포스터, 소설이(가) 표시된 사진&#10;&#10;자동 생성된 설명">
            <a:extLst>
              <a:ext uri="{FF2B5EF4-FFF2-40B4-BE49-F238E27FC236}">
                <a16:creationId xmlns:a16="http://schemas.microsoft.com/office/drawing/2014/main" id="{0451BEF8-21CB-D5C4-F956-CD92060F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118" y="387296"/>
            <a:ext cx="1588586" cy="21821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3743DC-6C3E-41B8-B622-8AB3613C7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6120" y="2730351"/>
            <a:ext cx="1588584" cy="1249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그림 4" descr="텍스트, 소설, 만화 영화, 가상의 캐릭터이(가) 표시된 사진&#10;&#10;자동 생성된 설명">
            <a:extLst>
              <a:ext uri="{FF2B5EF4-FFF2-40B4-BE49-F238E27FC236}">
                <a16:creationId xmlns:a16="http://schemas.microsoft.com/office/drawing/2014/main" id="{DD5E2733-1E65-1FF2-4957-8A41348FE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888" y="4141157"/>
            <a:ext cx="4122816" cy="23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C5A018-1573-AE20-881B-D83A9FC8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83" y="853526"/>
            <a:ext cx="5000553" cy="8664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ko-KR" altLang="en-US" sz="4400">
                <a:ea typeface="맑은 고딕"/>
              </a:rPr>
              <a:t>애니메이션 극장판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DE80E5-91D9-8F6C-388D-F94BAE44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84" y="3037267"/>
            <a:ext cx="4999672" cy="3068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ko-KR" altLang="en-US" sz="3200">
                <a:ea typeface="맑은 고딕"/>
              </a:rPr>
              <a:t>센과 치히로의 행방불명</a:t>
            </a:r>
          </a:p>
          <a:p>
            <a:pPr algn="ctr"/>
            <a:endParaRPr lang="ko-KR" altLang="en-US" sz="3200">
              <a:ea typeface="맑은 고딕"/>
            </a:endParaRPr>
          </a:p>
          <a:p>
            <a:pPr marL="0" indent="0" algn="ctr">
              <a:buNone/>
            </a:pPr>
            <a:r>
              <a:rPr lang="ko-KR" altLang="en-US" sz="3200">
                <a:ea typeface="맑은 고딕"/>
              </a:rPr>
              <a:t>벼랑 위의 포뇨</a:t>
            </a:r>
          </a:p>
          <a:p>
            <a:pPr algn="ctr"/>
            <a:endParaRPr lang="ko-KR" altLang="en-US" sz="3200">
              <a:ea typeface="맑은 고딕"/>
            </a:endParaRPr>
          </a:p>
          <a:p>
            <a:pPr algn="ctr"/>
            <a:r>
              <a:rPr lang="ko-KR" altLang="en-US" sz="3200">
                <a:ea typeface="맑은 고딕"/>
              </a:rPr>
              <a:t>너의 이름은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4C9EC4B-7AC1-4C30-9582-FCF185FE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5A972B-FA62-4B8A-86FD-875DF2CF5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6" name="그림 15" descr="텍스트, 하늘, 구름, 의류이(가) 표시된 사진&#10;&#10;자동 생성된 설명">
            <a:extLst>
              <a:ext uri="{FF2B5EF4-FFF2-40B4-BE49-F238E27FC236}">
                <a16:creationId xmlns:a16="http://schemas.microsoft.com/office/drawing/2014/main" id="{538D2B2F-9E3D-1EAF-1741-26B22B54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569894" y="517659"/>
            <a:ext cx="2958039" cy="3270378"/>
          </a:xfrm>
          <a:prstGeom prst="rect">
            <a:avLst/>
          </a:prstGeom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4F997AEE-DE0C-47D0-A517-19D27A60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BB555EB-E3FE-40A3-9789-7F044DF1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8" name="그림 7" descr="텍스트, 만화 영화, 소설, 가상의 캐릭터이(가) 표시된 사진&#10;&#10;자동 생성된 설명">
            <a:extLst>
              <a:ext uri="{FF2B5EF4-FFF2-40B4-BE49-F238E27FC236}">
                <a16:creationId xmlns:a16="http://schemas.microsoft.com/office/drawing/2014/main" id="{23AA9881-1B51-5327-57DC-2A06DBF85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486" y="1804306"/>
            <a:ext cx="1726550" cy="198763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C9053C4-E873-4D52-ADC6-FDFBBB2BB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2E7A1-BA9F-4D76-A51D-1823A754E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그림 5" descr="만화 영화, 그림, 일러스트레이션, 애니메이션이(가) 표시된 사진&#10;&#10;자동 생성된 설명">
            <a:extLst>
              <a:ext uri="{FF2B5EF4-FFF2-40B4-BE49-F238E27FC236}">
                <a16:creationId xmlns:a16="http://schemas.microsoft.com/office/drawing/2014/main" id="{2E8BE0C8-7155-2E21-0A90-4C0D6D693B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207" y="4321464"/>
            <a:ext cx="3191647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6475-F887-E2ED-2EC4-1532B9CD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756954" cy="1115815"/>
          </a:xfrm>
        </p:spPr>
        <p:txBody>
          <a:bodyPr/>
          <a:lstStyle/>
          <a:p>
            <a:r>
              <a:rPr lang="ko-KR" altLang="en-US" dirty="0">
                <a:ea typeface="HY얕은샘물M"/>
              </a:rPr>
              <a:t>향후 애니메이션 계획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D5E593-8D99-B45A-251A-A5C6E1F8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37661"/>
            <a:ext cx="9720073" cy="81721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 sz="2800" dirty="0">
                <a:ea typeface="HY얕은샘물M"/>
              </a:rPr>
              <a:t> TV 애니메이션, 극장판 애니메이션, OVA 같은 작품을 더 많이 만들어내서 일본 애니메이션 </a:t>
            </a:r>
            <a:r>
              <a:rPr lang="ko-KR" altLang="en-US" sz="2800">
                <a:ea typeface="HY얕은샘물M"/>
              </a:rPr>
              <a:t>인기를 유지시키는 것</a:t>
            </a:r>
            <a:endParaRPr lang="ko-KR" sz="280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127C5B5-D81E-953A-5A3B-78B77993007F}"/>
              </a:ext>
            </a:extLst>
          </p:cNvPr>
          <p:cNvSpPr txBox="1">
            <a:spLocks/>
          </p:cNvSpPr>
          <p:nvPr/>
        </p:nvSpPr>
        <p:spPr>
          <a:xfrm>
            <a:off x="1018376" y="3791500"/>
            <a:ext cx="10141694" cy="1005293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2010년이후 극장판 제작에 쓰이던 시스템을 TVA 로 들어와서 장르 확대, 제작편수 및 미디어 믹스 활성화시키는 것 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E8ADCA0-7B56-69FC-D160-8D5078725E13}"/>
              </a:ext>
            </a:extLst>
          </p:cNvPr>
          <p:cNvSpPr txBox="1">
            <a:spLocks/>
          </p:cNvSpPr>
          <p:nvPr/>
        </p:nvSpPr>
        <p:spPr>
          <a:xfrm>
            <a:off x="1018376" y="5450334"/>
            <a:ext cx="9732988" cy="817210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넷플릭스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, OTT 등을 사물 인터넷을 활용하여 시대 배경과 인간의 심리상태, 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어시대적인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특징을 반영하는 것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8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4998B-1921-469D-2668-CABC758C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344633"/>
            <a:ext cx="6724101" cy="1266742"/>
          </a:xfrm>
        </p:spPr>
        <p:txBody>
          <a:bodyPr vert="horz" lIns="91440" tIns="45720" rIns="91440" bIns="45720" rtlCol="0" anchor="b">
            <a:noAutofit/>
          </a:bodyPr>
          <a:lstStyle/>
          <a:p>
            <a:pPr latinLnBrk="0"/>
            <a:r>
              <a:rPr lang="en-US" altLang="ko-KR" sz="3600" b="1">
                <a:latin typeface="맑은 고딕"/>
                <a:ea typeface="맑은 고딕"/>
              </a:rPr>
              <a:t>#3 </a:t>
            </a:r>
            <a:r>
              <a:rPr lang="ko-KR" altLang="en-US" sz="3600" b="1">
                <a:latin typeface="맑은 고딕"/>
                <a:ea typeface="맑은 고딕"/>
              </a:rPr>
              <a:t>도호쿠</a:t>
            </a:r>
            <a:r>
              <a:rPr lang="en-US" altLang="ko-KR" sz="3600" b="1">
                <a:latin typeface="맑은 고딕"/>
                <a:ea typeface="맑은 고딕"/>
              </a:rPr>
              <a:t> </a:t>
            </a:r>
            <a:r>
              <a:rPr lang="ko-KR" altLang="en-US" sz="3600" b="1">
                <a:latin typeface="맑은 고딕"/>
                <a:ea typeface="맑은 고딕"/>
              </a:rPr>
              <a:t>지방 태평양 해역 지진 사건(동일본대지진)</a:t>
            </a:r>
            <a:endParaRPr lang="en-US" altLang="ko-KR" sz="3600" b="1">
              <a:latin typeface="맑은 고딕"/>
              <a:ea typeface="맑은 고딕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276ECC-9D3A-6DBD-51C4-02EB0932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7" y="3898628"/>
            <a:ext cx="6787938" cy="13660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en-US" altLang="ko-KR" sz="2800" b="1" dirty="0">
                <a:ea typeface="맑은 고딕"/>
              </a:rPr>
              <a:t>2011</a:t>
            </a:r>
            <a:r>
              <a:rPr lang="ko-KR" altLang="en-US" sz="2800" b="1" dirty="0">
                <a:ea typeface="맑은 고딕"/>
              </a:rPr>
              <a:t>년</a:t>
            </a:r>
            <a:r>
              <a:rPr lang="en-US" altLang="ko-KR" sz="2800" b="1" dirty="0">
                <a:ea typeface="맑은 고딕"/>
              </a:rPr>
              <a:t>(</a:t>
            </a:r>
            <a:r>
              <a:rPr lang="ko-KR" altLang="en-US" sz="2800" b="1" dirty="0">
                <a:ea typeface="맑은 고딕"/>
              </a:rPr>
              <a:t>헤이세이</a:t>
            </a:r>
            <a:r>
              <a:rPr lang="en-US" altLang="ko-KR" sz="2800" b="1" dirty="0">
                <a:ea typeface="맑은 고딕"/>
              </a:rPr>
              <a:t> 23</a:t>
            </a:r>
            <a:r>
              <a:rPr lang="ko-KR" altLang="en-US" sz="2800" b="1" dirty="0">
                <a:ea typeface="맑은 고딕"/>
              </a:rPr>
              <a:t>년</a:t>
            </a:r>
            <a:r>
              <a:rPr lang="en-US" altLang="ko-KR" sz="2800" b="1" dirty="0">
                <a:ea typeface="맑은 고딕"/>
              </a:rPr>
              <a:t>) 3</a:t>
            </a:r>
            <a:r>
              <a:rPr lang="ko-KR" altLang="en-US" sz="2800" b="1" dirty="0">
                <a:ea typeface="맑은 고딕"/>
              </a:rPr>
              <a:t>월 </a:t>
            </a:r>
            <a:r>
              <a:rPr lang="en-US" altLang="ko-KR" sz="2800" b="1" dirty="0">
                <a:ea typeface="맑은 고딕"/>
              </a:rPr>
              <a:t>11</a:t>
            </a:r>
            <a:r>
              <a:rPr lang="ko-KR" altLang="en-US" sz="2800" b="1" dirty="0">
                <a:ea typeface="맑은 고딕"/>
              </a:rPr>
              <a:t>일 오후 </a:t>
            </a:r>
            <a:r>
              <a:rPr lang="en-US" altLang="ko-KR" sz="2800" b="1" dirty="0">
                <a:ea typeface="맑은 고딕"/>
              </a:rPr>
              <a:t>2</a:t>
            </a:r>
            <a:r>
              <a:rPr lang="ko-KR" altLang="en-US" sz="2800" b="1" dirty="0">
                <a:ea typeface="맑은 고딕"/>
              </a:rPr>
              <a:t>시 </a:t>
            </a:r>
            <a:r>
              <a:rPr lang="en-US" altLang="ko-KR" sz="2800" b="1" dirty="0">
                <a:ea typeface="맑은 고딕"/>
              </a:rPr>
              <a:t>46</a:t>
            </a:r>
            <a:r>
              <a:rPr lang="ko-KR" altLang="en-US" sz="2800" b="1" dirty="0">
                <a:ea typeface="맑은 고딕"/>
              </a:rPr>
              <a:t>분 일본 </a:t>
            </a:r>
            <a:r>
              <a:rPr lang="ko-KR" altLang="en-US" sz="2800" b="1" dirty="0" err="1">
                <a:ea typeface="맑은 고딕"/>
              </a:rPr>
              <a:t>도호쿠</a:t>
            </a:r>
            <a:r>
              <a:rPr lang="ko-KR" altLang="en-US" sz="2800" b="1" dirty="0">
                <a:ea typeface="맑은 고딕"/>
              </a:rPr>
              <a:t> 지방</a:t>
            </a:r>
            <a:r>
              <a:rPr lang="en-US" altLang="ko-KR" sz="2800" b="1" dirty="0">
                <a:ea typeface="맑은 고딕"/>
              </a:rPr>
              <a:t> </a:t>
            </a:r>
            <a:r>
              <a:rPr lang="ko-KR" altLang="en-US" sz="2800" b="1" dirty="0">
                <a:ea typeface="맑은 고딕"/>
              </a:rPr>
              <a:t>태평양 연안에서 규모 </a:t>
            </a:r>
            <a:r>
              <a:rPr lang="en-US" altLang="ko-KR" sz="2800" b="1" dirty="0">
                <a:ea typeface="맑은 고딕"/>
              </a:rPr>
              <a:t>9.0 </a:t>
            </a:r>
            <a:r>
              <a:rPr lang="ko-KR" altLang="en-US" sz="2800" b="1" dirty="0">
                <a:ea typeface="맑은 고딕"/>
              </a:rPr>
              <a:t>지진 발생</a:t>
            </a:r>
          </a:p>
        </p:txBody>
      </p:sp>
      <p:pic>
        <p:nvPicPr>
          <p:cNvPr id="4" name="그림 3" descr="텍스트, 스크린샷, 지도, 도표이(가) 표시된 사진&#10;&#10;자동 생성된 설명">
            <a:extLst>
              <a:ext uri="{FF2B5EF4-FFF2-40B4-BE49-F238E27FC236}">
                <a16:creationId xmlns:a16="http://schemas.microsoft.com/office/drawing/2014/main" id="{95B88B91-E3E6-7EEC-68E0-65F6591C6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D7830-E0F6-1257-5151-D85ED30D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맑은 고딕"/>
              </a:rPr>
              <a:t>지진 명칭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33FAE-7486-B9D5-4513-6EB81557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35" y="2498561"/>
            <a:ext cx="10515600" cy="1099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2800" dirty="0">
                <a:ea typeface="맑은 고딕"/>
              </a:rPr>
              <a:t>일본 정부 내각 공식 지정 명칭- 平成23年東北地方太平洋沖地震</a:t>
            </a:r>
          </a:p>
          <a:p>
            <a:pPr marL="0" indent="0">
              <a:buNone/>
            </a:pPr>
            <a:r>
              <a:rPr lang="ko-KR" altLang="en-US" sz="2800" dirty="0">
                <a:ea typeface="맑은 고딕"/>
              </a:rPr>
              <a:t>헤이세이 23년 </a:t>
            </a:r>
            <a:r>
              <a:rPr lang="ko-KR" altLang="en-US" sz="2800" dirty="0" err="1">
                <a:ea typeface="맑은 고딕"/>
              </a:rPr>
              <a:t>도호쿠</a:t>
            </a:r>
            <a:r>
              <a:rPr lang="ko-KR" altLang="en-US" sz="2800" dirty="0">
                <a:ea typeface="맑은 고딕"/>
              </a:rPr>
              <a:t> 지방 태평 해안 지진</a:t>
            </a:r>
          </a:p>
          <a:p>
            <a:pPr marL="0" indent="0">
              <a:buNone/>
            </a:pPr>
            <a:endParaRPr lang="ko-KR" altLang="en-US" sz="2800" dirty="0">
              <a:ea typeface="맑은 고딕"/>
            </a:endParaRPr>
          </a:p>
          <a:p>
            <a:pPr marL="0" indent="0">
              <a:buNone/>
            </a:pPr>
            <a:endParaRPr lang="ko-KR" altLang="en-US" sz="2800" dirty="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1F460-FA68-0358-BA21-140A3F8F3424}"/>
              </a:ext>
            </a:extLst>
          </p:cNvPr>
          <p:cNvSpPr txBox="1"/>
          <p:nvPr/>
        </p:nvSpPr>
        <p:spPr>
          <a:xfrm>
            <a:off x="752578" y="4288971"/>
            <a:ext cx="893579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지진 및 지진해일 및 여진 등으로 인한 총체적 재해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일본 매체 대부분 지칭 용어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東日本大震災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동일본대진재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)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라고 부르기도 한다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.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3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AEC12A0-3DD2-BABF-81E4-D98B2FAA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95948"/>
            <a:ext cx="5695788" cy="1381559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  <a:ea typeface="맑은 고딕"/>
              </a:rPr>
              <a:t>쓰나미 발생 이유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야외, 물, 배, 호수이(가) 표시된 사진&#10;&#10;자동 생성된 설명">
            <a:extLst>
              <a:ext uri="{FF2B5EF4-FFF2-40B4-BE49-F238E27FC236}">
                <a16:creationId xmlns:a16="http://schemas.microsoft.com/office/drawing/2014/main" id="{2C7A70EE-E84C-7AA9-7753-480C2600F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52266" y="-4947"/>
            <a:ext cx="4639734" cy="6862947"/>
          </a:xfrm>
          <a:prstGeom prst="rect">
            <a:avLst/>
          </a:prstGeom>
        </p:spPr>
      </p:pic>
      <p:graphicFrame>
        <p:nvGraphicFramePr>
          <p:cNvPr id="17" name="내용 개체 틀 2">
            <a:extLst>
              <a:ext uri="{FF2B5EF4-FFF2-40B4-BE49-F238E27FC236}">
                <a16:creationId xmlns:a16="http://schemas.microsoft.com/office/drawing/2014/main" id="{B1246AA7-BFB4-6A02-13AB-C845787D5A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7536" y="2232338"/>
          <a:ext cx="600702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04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A2268-B33B-77E3-18DB-E14F2764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81" y="277475"/>
            <a:ext cx="5760038" cy="846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4000">
                <a:ea typeface="맑은 고딕"/>
              </a:rPr>
              <a:t>지진으로 인한 피해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24B3C-12FA-64EA-5FA7-B30CBD5D4677}"/>
              </a:ext>
            </a:extLst>
          </p:cNvPr>
          <p:cNvSpPr txBox="1"/>
          <p:nvPr/>
        </p:nvSpPr>
        <p:spPr>
          <a:xfrm>
            <a:off x="811081" y="1541346"/>
            <a:ext cx="65004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cs typeface="+mn-lt"/>
              </a:rPr>
              <a:t>미야기현 </a:t>
            </a:r>
            <a:r>
              <a:rPr kumimoji="0" lang="ko-K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cs typeface="+mn-lt"/>
              </a:rPr>
              <a:t>게센누마시는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cs typeface="+mn-lt"/>
              </a:rPr>
              <a:t> 쓰나미로 인해 도시가 완전히 침수 및 대규모 화재 발생</a:t>
            </a:r>
            <a:endParaRPr kumimoji="0" lang="en-US" altLang="ko-KR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/>
              <a:cs typeface="+mn-lt"/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AF8D5B3-4F70-9C3A-E0B6-035AB1C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81" y="4043438"/>
            <a:ext cx="6724728" cy="94044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>
                <a:ea typeface="HY얕은샘물M"/>
              </a:rPr>
              <a:t> </a:t>
            </a:r>
            <a:r>
              <a:rPr lang="ko-KR" altLang="en-US">
                <a:solidFill>
                  <a:srgbClr val="0070C0"/>
                </a:solidFill>
                <a:ea typeface="HY얕은샘물M"/>
              </a:rPr>
              <a:t>지진 규모가 컸던 미야기, 이와테,  후쿠시마, </a:t>
            </a:r>
            <a:r>
              <a:rPr lang="ko-KR" altLang="en-US" err="1">
                <a:solidFill>
                  <a:srgbClr val="0070C0"/>
                </a:solidFill>
                <a:ea typeface="HY얕은샘물M"/>
              </a:rPr>
              <a:t>아키타</a:t>
            </a:r>
            <a:r>
              <a:rPr lang="ko-KR" altLang="en-US">
                <a:solidFill>
                  <a:srgbClr val="0070C0"/>
                </a:solidFill>
                <a:ea typeface="HY얕은샘물M"/>
              </a:rPr>
              <a:t>, </a:t>
            </a:r>
            <a:r>
              <a:rPr lang="ko-KR" altLang="en-US" err="1">
                <a:solidFill>
                  <a:srgbClr val="0070C0"/>
                </a:solidFill>
                <a:ea typeface="HY얕은샘물M"/>
              </a:rPr>
              <a:t>야마카타현에서</a:t>
            </a:r>
            <a:r>
              <a:rPr lang="ko-KR" altLang="en-US">
                <a:solidFill>
                  <a:srgbClr val="0070C0"/>
                </a:solidFill>
                <a:ea typeface="HY얕은샘물M"/>
              </a:rPr>
              <a:t> 사상자 중 대부분 사상자가 해일로 인한 발생</a:t>
            </a:r>
            <a:endParaRPr lang="ko-KR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ko-KR" altLang="en-US">
              <a:ea typeface="HY얕은샘물M"/>
            </a:endParaRPr>
          </a:p>
        </p:txBody>
      </p:sp>
      <p:pic>
        <p:nvPicPr>
          <p:cNvPr id="10" name="그림 9" descr="야외, 오염, 재앙, 고철이(가) 표시된 사진&#10;&#10;자동 생성된 설명">
            <a:extLst>
              <a:ext uri="{FF2B5EF4-FFF2-40B4-BE49-F238E27FC236}">
                <a16:creationId xmlns:a16="http://schemas.microsoft.com/office/drawing/2014/main" id="{010056D6-A395-77E6-7881-77C7A29E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452" y="-3435"/>
            <a:ext cx="3802083" cy="3439699"/>
          </a:xfrm>
          <a:prstGeom prst="rect">
            <a:avLst/>
          </a:prstGeom>
        </p:spPr>
      </p:pic>
      <p:sp>
        <p:nvSpPr>
          <p:cNvPr id="15" name="내용 개체 틀 6">
            <a:extLst>
              <a:ext uri="{FF2B5EF4-FFF2-40B4-BE49-F238E27FC236}">
                <a16:creationId xmlns:a16="http://schemas.microsoft.com/office/drawing/2014/main" id="{C1BB0FAF-4CC4-E578-79A9-9B5136D1F3F1}"/>
              </a:ext>
            </a:extLst>
          </p:cNvPr>
          <p:cNvSpPr txBox="1">
            <a:spLocks/>
          </p:cNvSpPr>
          <p:nvPr/>
        </p:nvSpPr>
        <p:spPr>
          <a:xfrm>
            <a:off x="815226" y="5653513"/>
            <a:ext cx="6412534" cy="719743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일본 지진 피해액이 약 16~25조엔 정도였고 지진 규모가 컸던 동쪽에서 큰 비중을 차지</a:t>
            </a:r>
            <a:endParaRPr kumimoji="0" lang="ko-KR" altLang="en-US" sz="2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/>
              <a:cs typeface="+mn-cs"/>
            </a:endParaRPr>
          </a:p>
        </p:txBody>
      </p:sp>
      <p:pic>
        <p:nvPicPr>
          <p:cNvPr id="5" name="그림 4" descr="재앙, 오염, 불, 자연 재해이(가) 표시된 사진&#10;&#10;자동 생성된 설명">
            <a:extLst>
              <a:ext uri="{FF2B5EF4-FFF2-40B4-BE49-F238E27FC236}">
                <a16:creationId xmlns:a16="http://schemas.microsoft.com/office/drawing/2014/main" id="{ADAAA9E1-138A-4B17-C501-5440D7AEBD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434" y="3424062"/>
            <a:ext cx="3798566" cy="3428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729F4-F1B7-90D2-5603-6ACF03AD3C9E}"/>
              </a:ext>
            </a:extLst>
          </p:cNvPr>
          <p:cNvSpPr txBox="1"/>
          <p:nvPr/>
        </p:nvSpPr>
        <p:spPr>
          <a:xfrm>
            <a:off x="811081" y="2792392"/>
            <a:ext cx="66092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ko-KR" altLang="en-US" sz="22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cs typeface="+mn-lt"/>
              </a:rPr>
              <a:t>후쿠시마현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/>
                <a:cs typeface="+mn-lt"/>
              </a:rPr>
              <a:t> 원자력 발전소 폭발로 대규모 방사능 누출 발생 등 큰 피해 발생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5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1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2E8D119-BF3E-87C1-D3E2-60FDED6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03" y="886926"/>
            <a:ext cx="4483534" cy="1467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ko-KR" alt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후쿠시마 원자력 발전소 폭발</a:t>
            </a:r>
            <a:endParaRPr lang="en-US" altLang="ko-KR" sz="4400" kern="1200" cap="all" spc="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A00F82C-4AE6-E375-7BA4-3E27B2B7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6" y="4090512"/>
            <a:ext cx="5097507" cy="151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동일본 대지진 발생한 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3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월 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12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일 </a:t>
            </a:r>
            <a:r>
              <a:rPr lang="ko-KR" alt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후쿠시마현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 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제 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1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원자력 발전소에서 폭발로 방사능 누출</a:t>
            </a:r>
            <a:endParaRPr lang="en-US" altLang="ko-KR" sz="2800">
              <a:solidFill>
                <a:schemeClr val="tx1">
                  <a:lumMod val="95000"/>
                  <a:lumOff val="5000"/>
                </a:schemeClr>
              </a:solidFill>
              <a:ea typeface="HY얕은샘물M"/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스크린샷, 건물, 공장, 야외이(가) 표시된 사진&#10;&#10;자동 생성된 설명">
            <a:extLst>
              <a:ext uri="{FF2B5EF4-FFF2-40B4-BE49-F238E27FC236}">
                <a16:creationId xmlns:a16="http://schemas.microsoft.com/office/drawing/2014/main" id="{1A36CDCA-F346-90E2-D028-BC3AFB200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02506" y="683450"/>
            <a:ext cx="6494370" cy="54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467A48-F3DD-7303-F161-CFEACBE8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HY얕은샘물M"/>
              </a:rPr>
              <a:t>폭발 원인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B403C0-C89B-5CAB-E21A-9A133F79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24545"/>
            <a:ext cx="9978865" cy="1358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 sz="2800" b="1">
                <a:ea typeface="HY얕은샘물M"/>
              </a:rPr>
              <a:t> 동일본대지진 지진 해일로 지하 발전기 침수로 정전이 발생해 냉각수가 멈춰 용광로, 원자로 내부 온도 과열로 내부 압력 상승으로 다량의 수소가 누출로 폭발</a:t>
            </a:r>
          </a:p>
          <a:p>
            <a:pPr>
              <a:buFont typeface="Calibri" panose="020B0602020104020603" pitchFamily="34" charset="0"/>
              <a:buChar char="-"/>
            </a:pPr>
            <a:endParaRPr lang="ko-KR" altLang="en-US" sz="2800" b="1">
              <a:ea typeface="HY얕은샘물M"/>
            </a:endParaRPr>
          </a:p>
          <a:p>
            <a:pPr marL="0" indent="0">
              <a:buNone/>
            </a:pPr>
            <a:endParaRPr lang="ko-KR" altLang="en-US" sz="2800" b="1">
              <a:ea typeface="HY얕은샘물M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42231CD-4D34-1586-F521-0EBB4BF42571}"/>
              </a:ext>
            </a:extLst>
          </p:cNvPr>
          <p:cNvSpPr txBox="1">
            <a:spLocks/>
          </p:cNvSpPr>
          <p:nvPr/>
        </p:nvSpPr>
        <p:spPr>
          <a:xfrm>
            <a:off x="1028273" y="4608075"/>
            <a:ext cx="9987267" cy="1358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발전소 설계 당시 지진 해일 5m를 설계 방파제 높이 4.7m로 설계 하였으나 동일본대지진 발생후 </a:t>
            </a:r>
            <a:r>
              <a:rPr kumimoji="0" lang="ko-KR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후쿠시마현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대해일경보가 높이 15m로 3배정도 초과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9E83AB0-DBCA-8599-ADC8-8DC5FF0A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rgbClr val="FFFFFF"/>
                </a:solidFill>
                <a:ea typeface="HY얕은샘물M"/>
              </a:rPr>
              <a:t>폭발 피해</a:t>
            </a: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61214F-7A23-7770-E536-46DFC365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293" y="3837955"/>
            <a:ext cx="6751700" cy="936127"/>
          </a:xfrm>
        </p:spPr>
        <p:txBody>
          <a:bodyPr anchor="ctr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>
                <a:ea typeface="HY얕은샘물M"/>
              </a:rPr>
              <a:t>-다른 국가가 일본 수산물 수입 금지로 일본 경제 큰 피해 발생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888833F-0171-6FFB-6CB6-45DE463AA257}"/>
              </a:ext>
            </a:extLst>
          </p:cNvPr>
          <p:cNvSpPr txBox="1">
            <a:spLocks/>
          </p:cNvSpPr>
          <p:nvPr/>
        </p:nvSpPr>
        <p:spPr>
          <a:xfrm>
            <a:off x="4916542" y="798582"/>
            <a:ext cx="6751701" cy="92175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-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방사능 유출로 원자력 발전소 30km 반경 모든 주민 철수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7737E0A-B9DB-E6A0-C1E9-0FF78DDC882C}"/>
              </a:ext>
            </a:extLst>
          </p:cNvPr>
          <p:cNvSpPr txBox="1">
            <a:spLocks/>
          </p:cNvSpPr>
          <p:nvPr/>
        </p:nvSpPr>
        <p:spPr>
          <a:xfrm>
            <a:off x="4939547" y="2302453"/>
            <a:ext cx="6737324" cy="93612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-원자력 발전소 6기중 4기가 완전히 손상으로 </a:t>
            </a:r>
            <a:r>
              <a:rPr kumimoji="0" lang="ko-KR" altLang="en-US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후쿠시마현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일대 대규모 정전 발생</a:t>
            </a:r>
            <a:endParaRPr kumimoji="0" lang="ko-KR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5826316-D8EC-939C-7F7E-017C8C62C14F}"/>
              </a:ext>
            </a:extLst>
          </p:cNvPr>
          <p:cNvSpPr txBox="1">
            <a:spLocks/>
          </p:cNvSpPr>
          <p:nvPr/>
        </p:nvSpPr>
        <p:spPr>
          <a:xfrm>
            <a:off x="4933794" y="5114665"/>
            <a:ext cx="6751701" cy="93612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-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사고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이후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몇 년 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넘어도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후쿠시마현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주민들은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집으로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돌아가지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못하고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 </a:t>
            </a:r>
            <a:r>
              <a:rPr kumimoji="0" lang="en-US" altLang="ko-KR" sz="2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있음</a:t>
            </a:r>
            <a:endParaRPr kumimoji="0" lang="en-US" altLang="ko-KR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2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4E47F1-762F-E630-177D-93128F50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19938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4400" kern="1200" cap="all" spc="200" baseline="0" dirty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일본</a:t>
            </a:r>
            <a:r>
              <a:rPr lang="en-US" altLang="ko-KR" sz="4400" kern="1200" cap="all" spc="200" baseline="0" dirty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 </a:t>
            </a:r>
            <a:r>
              <a:rPr lang="ko-KR" altLang="en-US" sz="4400" kern="1200" cap="all" spc="200" baseline="0" dirty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헤이세이</a:t>
            </a:r>
            <a:r>
              <a:rPr lang="en-US" altLang="ko-KR" sz="4400" kern="1200" cap="all" spc="200" baseline="0" dirty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 </a:t>
            </a:r>
            <a:r>
              <a:rPr lang="ko-KR" altLang="en-US" sz="4400" kern="1200" cap="all" spc="200" baseline="0" dirty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시대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FF7B7F-EF05-DC80-5395-38B014B2D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86" y="2958750"/>
            <a:ext cx="4204012" cy="416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</a:rPr>
              <a:t>22101465 </a:t>
            </a:r>
            <a:r>
              <a:rPr lang="ko-KR" altLang="en-US">
                <a:solidFill>
                  <a:srgbClr val="FFFFFF"/>
                </a:solidFill>
              </a:rPr>
              <a:t>장하준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야외, 건물, 구름, 스카이라인이(가) 표시된 사진&#10;&#10;자동 생성된 설명">
            <a:extLst>
              <a:ext uri="{FF2B5EF4-FFF2-40B4-BE49-F238E27FC236}">
                <a16:creationId xmlns:a16="http://schemas.microsoft.com/office/drawing/2014/main" id="{188DCDBB-7859-6B85-B157-9B6896497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546" y="1067941"/>
            <a:ext cx="6082924" cy="4822054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19AD19E6-51FD-FD28-41BE-BB64AC591C52}"/>
              </a:ext>
            </a:extLst>
          </p:cNvPr>
          <p:cNvSpPr txBox="1">
            <a:spLocks/>
          </p:cNvSpPr>
          <p:nvPr/>
        </p:nvSpPr>
        <p:spPr>
          <a:xfrm>
            <a:off x="790323" y="4457834"/>
            <a:ext cx="4389578" cy="90816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주제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: </a:t>
            </a:r>
            <a:r>
              <a:rPr kumimoji="0" lang="en-US" altLang="ko-KR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일본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경제의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침체기와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발전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7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B71914-F702-EC40-BF65-632D6C66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55331"/>
          </a:xfrm>
        </p:spPr>
        <p:txBody>
          <a:bodyPr>
            <a:normAutofit/>
          </a:bodyPr>
          <a:lstStyle/>
          <a:p>
            <a:r>
              <a:rPr lang="ko-KR" sz="4000" b="1" dirty="0">
                <a:latin typeface="Malgun Gothic"/>
                <a:ea typeface="Malgun Gothic"/>
              </a:rPr>
              <a:t>#</a:t>
            </a:r>
            <a:r>
              <a:rPr lang="en-US" altLang="ko-KR" sz="4000" b="1" dirty="0">
                <a:latin typeface="Malgun Gothic"/>
                <a:ea typeface="Malgun Gothic"/>
              </a:rPr>
              <a:t>4</a:t>
            </a:r>
            <a:r>
              <a:rPr lang="ko-KR" altLang="en-US" sz="4000" b="1" dirty="0">
                <a:latin typeface="Malgun Gothic"/>
                <a:ea typeface="Malgun Gothic"/>
              </a:rPr>
              <a:t> 헤이세이 시대 종막</a:t>
            </a:r>
            <a:endParaRPr lang="ko-KR" sz="4000" b="1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6ADB1B4-0754-FDB0-1284-34CEB8CACDD2}"/>
              </a:ext>
            </a:extLst>
          </p:cNvPr>
          <p:cNvSpPr txBox="1">
            <a:spLocks/>
          </p:cNvSpPr>
          <p:nvPr/>
        </p:nvSpPr>
        <p:spPr>
          <a:xfrm>
            <a:off x="1027003" y="3816610"/>
            <a:ext cx="10244566" cy="920091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HY얕은샘물M"/>
                <a:cs typeface="+mn-cs"/>
              </a:rPr>
              <a:t> 헤이세이 시대를 마치고 아키히토 일왕이 아베 총리 등 일본 국민들에게 인사를 건네면서 마무리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4FF14C3A-36E1-630B-27B6-6BD58AB386CB}"/>
              </a:ext>
            </a:extLst>
          </p:cNvPr>
          <p:cNvSpPr txBox="1">
            <a:spLocks/>
          </p:cNvSpPr>
          <p:nvPr/>
        </p:nvSpPr>
        <p:spPr>
          <a:xfrm>
            <a:off x="1123595" y="2410666"/>
            <a:ext cx="7507806" cy="5337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HY얕은샘물M"/>
                <a:cs typeface="+mn-cs"/>
              </a:rPr>
              <a:t>4월 30일 아키히토 일왕이 건강상 이유로 퇴위</a:t>
            </a:r>
          </a:p>
        </p:txBody>
      </p:sp>
    </p:spTree>
    <p:extLst>
      <p:ext uri="{BB962C8B-B14F-4D97-AF65-F5344CB8AC3E}">
        <p14:creationId xmlns:p14="http://schemas.microsoft.com/office/powerpoint/2010/main" val="39105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C2ACDA5-7F35-784E-F777-78A6F04A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ko-KR" altLang="en-US" b="1">
                <a:solidFill>
                  <a:srgbClr val="FFFFFF"/>
                </a:solidFill>
                <a:ea typeface="맑은 고딕"/>
              </a:rPr>
              <a:t>전체 총평</a:t>
            </a:r>
            <a:endParaRPr lang="ko-KR" altLang="en-US" b="1">
              <a:solidFill>
                <a:srgbClr val="FFFFFF"/>
              </a:solidFill>
            </a:endParaRP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5E6684-697F-52FC-CA6D-87D57020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49" y="2286000"/>
            <a:ext cx="6472143" cy="1679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 sz="2400" dirty="0">
                <a:solidFill>
                  <a:srgbClr val="FFFFFF"/>
                </a:solidFill>
                <a:ea typeface="HY얕은샘물M"/>
              </a:rPr>
              <a:t> 1980년후반 경제 거품으로 인한 장기적인 불황으로 잃어버린 10년, 20년대 지나고 경제 발전 되나 싶었는데 동일본대지진, 원자력 발전소 사고로 잃어버린 30년이라고 부름</a:t>
            </a:r>
            <a:endParaRPr lang="ko-KR" sz="2400" dirty="0"/>
          </a:p>
        </p:txBody>
      </p:sp>
      <p:pic>
        <p:nvPicPr>
          <p:cNvPr id="14" name="Picture 4" descr="인도의 사방치기 클로즈업">
            <a:extLst>
              <a:ext uri="{FF2B5EF4-FFF2-40B4-BE49-F238E27FC236}">
                <a16:creationId xmlns:a16="http://schemas.microsoft.com/office/drawing/2014/main" id="{BE91C7FC-BC9B-E49B-A31E-B1ABAB9A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6240E80-3EED-222D-D474-92FF0E6289CB}"/>
              </a:ext>
            </a:extLst>
          </p:cNvPr>
          <p:cNvSpPr txBox="1">
            <a:spLocks/>
          </p:cNvSpPr>
          <p:nvPr/>
        </p:nvSpPr>
        <p:spPr>
          <a:xfrm>
            <a:off x="811306" y="4495296"/>
            <a:ext cx="6224741" cy="1353280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애니메이션이 전 세계적으로 인기를 끌면서 수입을 많이 받아 분량 확대, 다양한 장르, 파트 확대 등 애니메이션 팬들에게 큰 인기를 받음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3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4"/>
            <a:ext cx="2409613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3174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4" y="2075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91049"/>
            <a:ext cx="2409613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4" y="50417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74887"/>
            <a:ext cx="2409613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4" y="98843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459148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4" y="1472694"/>
            <a:ext cx="0" cy="456353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942563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4" y="1956108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253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7241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41231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25219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253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7241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1231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25219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3253" y="98839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54716" y="98839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3253" y="1472323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4716" y="1472323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3253" y="1956249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4716" y="1956249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2440277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54" y="245382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2924115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54" y="293723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407953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54" y="3421498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892213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54" y="3905760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4375628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54" y="4389174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3253" y="2453615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4716" y="2453615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3253" y="2937540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54716" y="2937540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73253" y="3421465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54716" y="3421465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3253" y="390538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54716" y="390538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3253" y="4389314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4716" y="4389314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4873343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54" y="488688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5357181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54" y="5370303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0" y="5841018"/>
            <a:ext cx="966047" cy="0"/>
          </a:xfrm>
          <a:custGeom>
            <a:avLst/>
            <a:gdLst/>
            <a:ahLst/>
            <a:cxnLst/>
            <a:rect l="l" t="t" r="r" b="b"/>
            <a:pathLst>
              <a:path w="1449070">
                <a:moveTo>
                  <a:pt x="0" y="0"/>
                </a:moveTo>
                <a:lnTo>
                  <a:pt x="1448453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54" y="585456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6325280"/>
            <a:ext cx="2409613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54" y="6338826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6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6808694"/>
            <a:ext cx="2409613" cy="0"/>
          </a:xfrm>
          <a:custGeom>
            <a:avLst/>
            <a:gdLst/>
            <a:ahLst/>
            <a:cxnLst/>
            <a:rect l="l" t="t" r="r" b="b"/>
            <a:pathLst>
              <a:path w="3614420">
                <a:moveTo>
                  <a:pt x="0" y="0"/>
                </a:moveTo>
                <a:lnTo>
                  <a:pt x="361381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" y="6822240"/>
            <a:ext cx="2963" cy="35560"/>
          </a:xfrm>
          <a:custGeom>
            <a:avLst/>
            <a:gdLst/>
            <a:ahLst/>
            <a:cxnLst/>
            <a:rect l="l" t="t" r="r" b="b"/>
            <a:pathLst>
              <a:path w="4445" h="53340">
                <a:moveTo>
                  <a:pt x="0" y="0"/>
                </a:moveTo>
                <a:lnTo>
                  <a:pt x="4062" y="0"/>
                </a:lnTo>
                <a:lnTo>
                  <a:pt x="406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3253" y="488668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4716" y="488668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3253" y="537060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54716" y="537060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3275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73253" y="585453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57241" y="585453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41231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25219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73253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957241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441231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25219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9809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43798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427786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11776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422652" y="3401"/>
            <a:ext cx="2420197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29916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409209" y="13983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422652" y="2075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409209" y="491049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422652" y="50417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409209" y="971922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174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906641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390630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874619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358607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906641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390630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874619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358607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422652" y="5883681"/>
            <a:ext cx="0" cy="428413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409209" y="6325280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422652" y="6338826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409209" y="6808694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409208" y="6822240"/>
            <a:ext cx="27093" cy="35560"/>
          </a:xfrm>
          <a:custGeom>
            <a:avLst/>
            <a:gdLst/>
            <a:ahLst/>
            <a:cxnLst/>
            <a:rect l="l" t="t" r="r" b="b"/>
            <a:pathLst>
              <a:path w="40639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906641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390630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874619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358607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906641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390630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874619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358607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893197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377186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861175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345164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856040" y="3401"/>
            <a:ext cx="2420197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29916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842597" y="13983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856040" y="2075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842597" y="491049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856040" y="50417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842597" y="971922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174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340029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824018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308007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791996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340029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824018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308007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791996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856040" y="5883681"/>
            <a:ext cx="0" cy="428413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842597" y="6325280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856040" y="6338826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842597" y="6808694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842597" y="6822240"/>
            <a:ext cx="27093" cy="3556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340029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824018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308007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791996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340029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824018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308007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791996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326586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810574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294563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778552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289429" y="3401"/>
            <a:ext cx="2420197" cy="0"/>
          </a:xfrm>
          <a:custGeom>
            <a:avLst/>
            <a:gdLst/>
            <a:ahLst/>
            <a:cxnLst/>
            <a:rect l="l" t="t" r="r" b="b"/>
            <a:pathLst>
              <a:path w="3630294">
                <a:moveTo>
                  <a:pt x="0" y="0"/>
                </a:moveTo>
                <a:lnTo>
                  <a:pt x="3629916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275985" y="13983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7289429" y="2075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275985" y="491049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289429" y="50417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275985" y="971922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174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773418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257406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741395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225384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7773418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257406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741395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225384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289429" y="5883681"/>
            <a:ext cx="0" cy="428413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275985" y="6325280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289429" y="6338826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275985" y="6808694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275985" y="6822240"/>
            <a:ext cx="27093" cy="3556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773418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8257406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741395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9225384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773418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8257406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8741395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225384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759974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8243962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8727951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9211940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9722818" y="3401"/>
            <a:ext cx="2420197" cy="0"/>
          </a:xfrm>
          <a:custGeom>
            <a:avLst/>
            <a:gdLst/>
            <a:ahLst/>
            <a:cxnLst/>
            <a:rect l="l" t="t" r="r" b="b"/>
            <a:pathLst>
              <a:path w="3630294">
                <a:moveTo>
                  <a:pt x="0" y="0"/>
                </a:moveTo>
                <a:lnTo>
                  <a:pt x="3629915" y="0"/>
                </a:lnTo>
              </a:path>
            </a:pathLst>
          </a:custGeom>
          <a:ln w="11429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9709375" y="13983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2031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9722818" y="2075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9709375" y="491049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9722818" y="50417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9709375" y="974887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1240295" y="1459148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1240295" y="1942563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0206806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0690795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1174784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1658773" y="2054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0206806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0690795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1174784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1658773" y="50447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1658773" y="98839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1658773" y="1472323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1658773" y="1956249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1240295" y="2426731"/>
            <a:ext cx="902547" cy="13547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240295" y="2440277"/>
            <a:ext cx="902547" cy="13547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1240295" y="2924115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1240295" y="3407953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1240295" y="3892213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1240295" y="4375628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658773" y="2453615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1658773" y="2937540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1658773" y="3421465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1658773" y="390538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1658773" y="4389314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572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1240295" y="4859797"/>
            <a:ext cx="902547" cy="13547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1240295" y="4873343"/>
            <a:ext cx="902547" cy="13547"/>
          </a:xfrm>
          <a:custGeom>
            <a:avLst/>
            <a:gdLst/>
            <a:ahLst/>
            <a:cxnLst/>
            <a:rect l="l" t="t" r="r" b="b"/>
            <a:pathLst>
              <a:path w="1353819" h="20320">
                <a:moveTo>
                  <a:pt x="0" y="20318"/>
                </a:moveTo>
                <a:lnTo>
                  <a:pt x="1353699" y="20318"/>
                </a:lnTo>
                <a:lnTo>
                  <a:pt x="1353699" y="0"/>
                </a:lnTo>
                <a:lnTo>
                  <a:pt x="0" y="0"/>
                </a:lnTo>
                <a:lnTo>
                  <a:pt x="0" y="2031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1240295" y="5357181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3936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1240295" y="5841018"/>
            <a:ext cx="902547" cy="0"/>
          </a:xfrm>
          <a:custGeom>
            <a:avLst/>
            <a:gdLst/>
            <a:ahLst/>
            <a:cxnLst/>
            <a:rect l="l" t="t" r="r" b="b"/>
            <a:pathLst>
              <a:path w="1353819">
                <a:moveTo>
                  <a:pt x="0" y="0"/>
                </a:moveTo>
                <a:lnTo>
                  <a:pt x="1353699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9722818" y="5883681"/>
            <a:ext cx="0" cy="428413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07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9709375" y="6325280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9722818" y="6338826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9709375" y="6808694"/>
            <a:ext cx="2433743" cy="0"/>
          </a:xfrm>
          <a:custGeom>
            <a:avLst/>
            <a:gdLst/>
            <a:ahLst/>
            <a:cxnLst/>
            <a:rect l="l" t="t" r="r" b="b"/>
            <a:pathLst>
              <a:path w="3650615">
                <a:moveTo>
                  <a:pt x="0" y="0"/>
                </a:moveTo>
                <a:lnTo>
                  <a:pt x="3650082" y="0"/>
                </a:lnTo>
              </a:path>
            </a:pathLst>
          </a:custGeom>
          <a:ln w="4063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9709374" y="6822240"/>
            <a:ext cx="27093" cy="3556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1658773" y="488668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1658773" y="537060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0206806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0690795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1174784" y="5883681"/>
            <a:ext cx="0" cy="427990"/>
          </a:xfrm>
          <a:custGeom>
            <a:avLst/>
            <a:gdLst/>
            <a:ahLst/>
            <a:cxnLst/>
            <a:rect l="l" t="t" r="r" b="b"/>
            <a:pathLst>
              <a:path h="641984">
                <a:moveTo>
                  <a:pt x="0" y="0"/>
                </a:moveTo>
                <a:lnTo>
                  <a:pt x="0" y="641835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1658773" y="585453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0206806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0690795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1174784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1658773" y="6338456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559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193362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0677352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1161340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1645330" y="6822381"/>
            <a:ext cx="27093" cy="35983"/>
          </a:xfrm>
          <a:custGeom>
            <a:avLst/>
            <a:gdLst/>
            <a:ahLst/>
            <a:cxnLst/>
            <a:rect l="l" t="t" r="r" b="b"/>
            <a:pathLst>
              <a:path w="40640" h="53975">
                <a:moveTo>
                  <a:pt x="40332" y="53428"/>
                </a:moveTo>
                <a:lnTo>
                  <a:pt x="0" y="53428"/>
                </a:lnTo>
                <a:lnTo>
                  <a:pt x="0" y="0"/>
                </a:lnTo>
                <a:lnTo>
                  <a:pt x="40332" y="0"/>
                </a:lnTo>
                <a:lnTo>
                  <a:pt x="40332" y="5342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2156206" y="0"/>
            <a:ext cx="35983" cy="7620"/>
          </a:xfrm>
          <a:custGeom>
            <a:avLst/>
            <a:gdLst/>
            <a:ahLst/>
            <a:cxnLst/>
            <a:rect l="l" t="t" r="r" b="b"/>
            <a:pathLst>
              <a:path w="53975" h="11430">
                <a:moveTo>
                  <a:pt x="0" y="0"/>
                </a:moveTo>
                <a:lnTo>
                  <a:pt x="53689" y="0"/>
                </a:lnTo>
                <a:lnTo>
                  <a:pt x="53689" y="11429"/>
                </a:lnTo>
                <a:lnTo>
                  <a:pt x="0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2142762" y="7211"/>
            <a:ext cx="49530" cy="13547"/>
          </a:xfrm>
          <a:custGeom>
            <a:avLst/>
            <a:gdLst/>
            <a:ahLst/>
            <a:cxnLst/>
            <a:rect l="l" t="t" r="r" b="b"/>
            <a:pathLst>
              <a:path w="74294" h="20320">
                <a:moveTo>
                  <a:pt x="0" y="0"/>
                </a:moveTo>
                <a:lnTo>
                  <a:pt x="73855" y="0"/>
                </a:lnTo>
                <a:lnTo>
                  <a:pt x="73855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2156205" y="2075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2142762" y="477926"/>
            <a:ext cx="49530" cy="26247"/>
          </a:xfrm>
          <a:custGeom>
            <a:avLst/>
            <a:gdLst/>
            <a:ahLst/>
            <a:cxnLst/>
            <a:rect l="l" t="t" r="r" b="b"/>
            <a:pathLst>
              <a:path w="74294" h="39370">
                <a:moveTo>
                  <a:pt x="0" y="0"/>
                </a:moveTo>
                <a:lnTo>
                  <a:pt x="73855" y="0"/>
                </a:lnTo>
                <a:lnTo>
                  <a:pt x="73855" y="39367"/>
                </a:lnTo>
                <a:lnTo>
                  <a:pt x="0" y="3936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2156205" y="504171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2142762" y="961341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2156205" y="98843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2142762" y="1445602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2156205" y="1472694"/>
            <a:ext cx="0" cy="456353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2142762" y="1929017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2156205" y="1956108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2156206" y="2426731"/>
            <a:ext cx="35983" cy="13547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0" y="0"/>
                </a:moveTo>
                <a:lnTo>
                  <a:pt x="53689" y="0"/>
                </a:lnTo>
                <a:lnTo>
                  <a:pt x="53689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2142762" y="2440277"/>
            <a:ext cx="49530" cy="13547"/>
          </a:xfrm>
          <a:custGeom>
            <a:avLst/>
            <a:gdLst/>
            <a:ahLst/>
            <a:cxnLst/>
            <a:rect l="l" t="t" r="r" b="b"/>
            <a:pathLst>
              <a:path w="74294" h="20320">
                <a:moveTo>
                  <a:pt x="0" y="0"/>
                </a:moveTo>
                <a:lnTo>
                  <a:pt x="73855" y="0"/>
                </a:lnTo>
                <a:lnTo>
                  <a:pt x="73855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2156205" y="2453822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2142762" y="2910992"/>
            <a:ext cx="49530" cy="26247"/>
          </a:xfrm>
          <a:custGeom>
            <a:avLst/>
            <a:gdLst/>
            <a:ahLst/>
            <a:cxnLst/>
            <a:rect l="l" t="t" r="r" b="b"/>
            <a:pathLst>
              <a:path w="74294" h="39370">
                <a:moveTo>
                  <a:pt x="0" y="0"/>
                </a:moveTo>
                <a:lnTo>
                  <a:pt x="73855" y="0"/>
                </a:lnTo>
                <a:lnTo>
                  <a:pt x="73855" y="39367"/>
                </a:lnTo>
                <a:lnTo>
                  <a:pt x="0" y="3936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2156205" y="2937237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2142762" y="3394407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2156205" y="3421498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2142762" y="3878668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39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2156205" y="3905760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2142762" y="4362082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2156205" y="4389174"/>
            <a:ext cx="0" cy="470747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0"/>
                </a:moveTo>
                <a:lnTo>
                  <a:pt x="0" y="706073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2156206" y="4859797"/>
            <a:ext cx="35983" cy="13547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0" y="0"/>
                </a:moveTo>
                <a:lnTo>
                  <a:pt x="53689" y="0"/>
                </a:lnTo>
                <a:lnTo>
                  <a:pt x="53689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2142762" y="4873343"/>
            <a:ext cx="49530" cy="13547"/>
          </a:xfrm>
          <a:custGeom>
            <a:avLst/>
            <a:gdLst/>
            <a:ahLst/>
            <a:cxnLst/>
            <a:rect l="l" t="t" r="r" b="b"/>
            <a:pathLst>
              <a:path w="74294" h="20320">
                <a:moveTo>
                  <a:pt x="0" y="0"/>
                </a:moveTo>
                <a:lnTo>
                  <a:pt x="73855" y="0"/>
                </a:lnTo>
                <a:lnTo>
                  <a:pt x="73855" y="20318"/>
                </a:lnTo>
                <a:lnTo>
                  <a:pt x="0" y="203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2156205" y="4886889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2142762" y="5344058"/>
            <a:ext cx="49530" cy="26247"/>
          </a:xfrm>
          <a:custGeom>
            <a:avLst/>
            <a:gdLst/>
            <a:ahLst/>
            <a:cxnLst/>
            <a:rect l="l" t="t" r="r" b="b"/>
            <a:pathLst>
              <a:path w="74294" h="39370">
                <a:moveTo>
                  <a:pt x="0" y="0"/>
                </a:moveTo>
                <a:lnTo>
                  <a:pt x="73855" y="0"/>
                </a:lnTo>
                <a:lnTo>
                  <a:pt x="73855" y="39367"/>
                </a:lnTo>
                <a:lnTo>
                  <a:pt x="0" y="3936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2156205" y="5370303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2142762" y="5827473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2156205" y="5854564"/>
            <a:ext cx="0" cy="4572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5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2142762" y="6311734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2156205" y="6338826"/>
            <a:ext cx="0" cy="456353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484"/>
                </a:lnTo>
              </a:path>
            </a:pathLst>
          </a:custGeom>
          <a:ln w="40332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2142762" y="6795149"/>
            <a:ext cx="49530" cy="27093"/>
          </a:xfrm>
          <a:custGeom>
            <a:avLst/>
            <a:gdLst/>
            <a:ahLst/>
            <a:cxnLst/>
            <a:rect l="l" t="t" r="r" b="b"/>
            <a:pathLst>
              <a:path w="74294" h="40640">
                <a:moveTo>
                  <a:pt x="0" y="0"/>
                </a:moveTo>
                <a:lnTo>
                  <a:pt x="73855" y="0"/>
                </a:lnTo>
                <a:lnTo>
                  <a:pt x="73855" y="40637"/>
                </a:lnTo>
                <a:lnTo>
                  <a:pt x="0" y="40637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2142762" y="6822240"/>
            <a:ext cx="27093" cy="35560"/>
          </a:xfrm>
          <a:custGeom>
            <a:avLst/>
            <a:gdLst/>
            <a:ahLst/>
            <a:cxnLst/>
            <a:rect l="l" t="t" r="r" b="b"/>
            <a:pathLst>
              <a:path w="40640" h="53340">
                <a:moveTo>
                  <a:pt x="0" y="0"/>
                </a:moveTo>
                <a:lnTo>
                  <a:pt x="40332" y="0"/>
                </a:lnTo>
                <a:lnTo>
                  <a:pt x="40332" y="53336"/>
                </a:lnTo>
                <a:lnTo>
                  <a:pt x="0" y="53336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965636" y="982503"/>
            <a:ext cx="10274723" cy="4901353"/>
          </a:xfrm>
          <a:custGeom>
            <a:avLst/>
            <a:gdLst/>
            <a:ahLst/>
            <a:cxnLst/>
            <a:rect l="l" t="t" r="r" b="b"/>
            <a:pathLst>
              <a:path w="15412085" h="7352030">
                <a:moveTo>
                  <a:pt x="0" y="0"/>
                </a:moveTo>
                <a:lnTo>
                  <a:pt x="15411990" y="0"/>
                </a:lnTo>
                <a:lnTo>
                  <a:pt x="15411990" y="7351767"/>
                </a:lnTo>
                <a:lnTo>
                  <a:pt x="0" y="73517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lang="ko-KR" altLang="en-US" sz="1200">
              <a:solidFill>
                <a:prstClr val="black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949848" y="982521"/>
            <a:ext cx="10306473" cy="0"/>
          </a:xfrm>
          <a:custGeom>
            <a:avLst/>
            <a:gdLst/>
            <a:ahLst/>
            <a:cxnLst/>
            <a:rect l="l" t="t" r="r" b="b"/>
            <a:pathLst>
              <a:path w="15459710">
                <a:moveTo>
                  <a:pt x="0" y="0"/>
                </a:moveTo>
                <a:lnTo>
                  <a:pt x="15459353" y="0"/>
                </a:lnTo>
              </a:path>
            </a:pathLst>
          </a:custGeom>
          <a:ln w="4824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965635" y="998604"/>
            <a:ext cx="0" cy="4870027"/>
          </a:xfrm>
          <a:custGeom>
            <a:avLst/>
            <a:gdLst/>
            <a:ahLst/>
            <a:cxnLst/>
            <a:rect l="l" t="t" r="r" b="b"/>
            <a:pathLst>
              <a:path h="7305040">
                <a:moveTo>
                  <a:pt x="0" y="0"/>
                </a:moveTo>
                <a:lnTo>
                  <a:pt x="0" y="7304451"/>
                </a:lnTo>
              </a:path>
            </a:pathLst>
          </a:custGeom>
          <a:ln w="4736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949848" y="5883898"/>
            <a:ext cx="10306473" cy="0"/>
          </a:xfrm>
          <a:custGeom>
            <a:avLst/>
            <a:gdLst/>
            <a:ahLst/>
            <a:cxnLst/>
            <a:rect l="l" t="t" r="r" b="b"/>
            <a:pathLst>
              <a:path w="15459710">
                <a:moveTo>
                  <a:pt x="0" y="0"/>
                </a:moveTo>
                <a:lnTo>
                  <a:pt x="15459353" y="0"/>
                </a:lnTo>
              </a:path>
            </a:pathLst>
          </a:custGeom>
          <a:ln w="4697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1240295" y="998283"/>
            <a:ext cx="0" cy="4870027"/>
          </a:xfrm>
          <a:custGeom>
            <a:avLst/>
            <a:gdLst/>
            <a:ahLst/>
            <a:cxnLst/>
            <a:rect l="l" t="t" r="r" b="b"/>
            <a:pathLst>
              <a:path h="7305040">
                <a:moveTo>
                  <a:pt x="0" y="0"/>
                </a:moveTo>
                <a:lnTo>
                  <a:pt x="0" y="7304427"/>
                </a:lnTo>
              </a:path>
            </a:pathLst>
          </a:custGeom>
          <a:ln w="4736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26704" y="812082"/>
            <a:ext cx="10565553" cy="5226473"/>
          </a:xfrm>
          <a:custGeom>
            <a:avLst/>
            <a:gdLst/>
            <a:ahLst/>
            <a:cxnLst/>
            <a:rect l="l" t="t" r="r" b="b"/>
            <a:pathLst>
              <a:path w="15848330" h="7839709">
                <a:moveTo>
                  <a:pt x="227343" y="449721"/>
                </a:moveTo>
                <a:lnTo>
                  <a:pt x="182218" y="445209"/>
                </a:lnTo>
                <a:lnTo>
                  <a:pt x="139869" y="432265"/>
                </a:lnTo>
                <a:lnTo>
                  <a:pt x="101294" y="411776"/>
                </a:lnTo>
                <a:lnTo>
                  <a:pt x="67492" y="384630"/>
                </a:lnTo>
                <a:lnTo>
                  <a:pt x="39463" y="351714"/>
                </a:lnTo>
                <a:lnTo>
                  <a:pt x="18205" y="313917"/>
                </a:lnTo>
                <a:lnTo>
                  <a:pt x="4717" y="272126"/>
                </a:lnTo>
                <a:lnTo>
                  <a:pt x="0" y="227227"/>
                </a:lnTo>
                <a:lnTo>
                  <a:pt x="4523" y="182126"/>
                </a:lnTo>
                <a:lnTo>
                  <a:pt x="17539" y="139798"/>
                </a:lnTo>
                <a:lnTo>
                  <a:pt x="38214" y="101242"/>
                </a:lnTo>
                <a:lnTo>
                  <a:pt x="65716" y="67458"/>
                </a:lnTo>
                <a:lnTo>
                  <a:pt x="99212" y="39443"/>
                </a:lnTo>
                <a:lnTo>
                  <a:pt x="137871" y="18195"/>
                </a:lnTo>
                <a:lnTo>
                  <a:pt x="180859" y="4715"/>
                </a:lnTo>
                <a:lnTo>
                  <a:pt x="227343" y="0"/>
                </a:lnTo>
                <a:lnTo>
                  <a:pt x="273624" y="4521"/>
                </a:lnTo>
                <a:lnTo>
                  <a:pt x="316075" y="17530"/>
                </a:lnTo>
                <a:lnTo>
                  <a:pt x="353975" y="38194"/>
                </a:lnTo>
                <a:lnTo>
                  <a:pt x="386602" y="65683"/>
                </a:lnTo>
                <a:lnTo>
                  <a:pt x="413234" y="99162"/>
                </a:lnTo>
                <a:lnTo>
                  <a:pt x="433151" y="137801"/>
                </a:lnTo>
                <a:lnTo>
                  <a:pt x="445630" y="180767"/>
                </a:lnTo>
                <a:lnTo>
                  <a:pt x="449950" y="227227"/>
                </a:lnTo>
                <a:lnTo>
                  <a:pt x="445436" y="272126"/>
                </a:lnTo>
                <a:lnTo>
                  <a:pt x="432485" y="313917"/>
                </a:lnTo>
                <a:lnTo>
                  <a:pt x="411985" y="351714"/>
                </a:lnTo>
                <a:lnTo>
                  <a:pt x="384826" y="384630"/>
                </a:lnTo>
                <a:lnTo>
                  <a:pt x="351893" y="411776"/>
                </a:lnTo>
                <a:lnTo>
                  <a:pt x="314077" y="432265"/>
                </a:lnTo>
                <a:lnTo>
                  <a:pt x="272264" y="445209"/>
                </a:lnTo>
                <a:lnTo>
                  <a:pt x="227343" y="449721"/>
                </a:lnTo>
                <a:close/>
              </a:path>
              <a:path w="15848330" h="7839709">
                <a:moveTo>
                  <a:pt x="227343" y="7839360"/>
                </a:moveTo>
                <a:lnTo>
                  <a:pt x="180859" y="7834838"/>
                </a:lnTo>
                <a:lnTo>
                  <a:pt x="137871" y="7821829"/>
                </a:lnTo>
                <a:lnTo>
                  <a:pt x="99212" y="7801165"/>
                </a:lnTo>
                <a:lnTo>
                  <a:pt x="65716" y="7773677"/>
                </a:lnTo>
                <a:lnTo>
                  <a:pt x="38214" y="7740197"/>
                </a:lnTo>
                <a:lnTo>
                  <a:pt x="17539" y="7701558"/>
                </a:lnTo>
                <a:lnTo>
                  <a:pt x="4523" y="7658593"/>
                </a:lnTo>
                <a:lnTo>
                  <a:pt x="0" y="7612132"/>
                </a:lnTo>
                <a:lnTo>
                  <a:pt x="4717" y="7565671"/>
                </a:lnTo>
                <a:lnTo>
                  <a:pt x="18205" y="7522705"/>
                </a:lnTo>
                <a:lnTo>
                  <a:pt x="39463" y="7484066"/>
                </a:lnTo>
                <a:lnTo>
                  <a:pt x="67492" y="7450587"/>
                </a:lnTo>
                <a:lnTo>
                  <a:pt x="101294" y="7423099"/>
                </a:lnTo>
                <a:lnTo>
                  <a:pt x="139869" y="7402434"/>
                </a:lnTo>
                <a:lnTo>
                  <a:pt x="182218" y="7389425"/>
                </a:lnTo>
                <a:lnTo>
                  <a:pt x="227343" y="7384904"/>
                </a:lnTo>
                <a:lnTo>
                  <a:pt x="272468" y="7389425"/>
                </a:lnTo>
                <a:lnTo>
                  <a:pt x="314817" y="7402434"/>
                </a:lnTo>
                <a:lnTo>
                  <a:pt x="353392" y="7423099"/>
                </a:lnTo>
                <a:lnTo>
                  <a:pt x="387194" y="7450587"/>
                </a:lnTo>
                <a:lnTo>
                  <a:pt x="415223" y="7484066"/>
                </a:lnTo>
                <a:lnTo>
                  <a:pt x="436481" y="7522705"/>
                </a:lnTo>
                <a:lnTo>
                  <a:pt x="449969" y="7565671"/>
                </a:lnTo>
                <a:lnTo>
                  <a:pt x="454686" y="7612132"/>
                </a:lnTo>
                <a:lnTo>
                  <a:pt x="450163" y="7658593"/>
                </a:lnTo>
                <a:lnTo>
                  <a:pt x="437147" y="7701558"/>
                </a:lnTo>
                <a:lnTo>
                  <a:pt x="416472" y="7740197"/>
                </a:lnTo>
                <a:lnTo>
                  <a:pt x="388970" y="7773677"/>
                </a:lnTo>
                <a:lnTo>
                  <a:pt x="355473" y="7801165"/>
                </a:lnTo>
                <a:lnTo>
                  <a:pt x="316815" y="7821829"/>
                </a:lnTo>
                <a:lnTo>
                  <a:pt x="273827" y="7834838"/>
                </a:lnTo>
                <a:lnTo>
                  <a:pt x="227343" y="7839360"/>
                </a:lnTo>
                <a:close/>
              </a:path>
              <a:path w="15848330" h="7839709">
                <a:moveTo>
                  <a:pt x="227343" y="4142173"/>
                </a:moveTo>
                <a:lnTo>
                  <a:pt x="180859" y="4137856"/>
                </a:lnTo>
                <a:lnTo>
                  <a:pt x="137871" y="4125383"/>
                </a:lnTo>
                <a:lnTo>
                  <a:pt x="99212" y="4105476"/>
                </a:lnTo>
                <a:lnTo>
                  <a:pt x="65716" y="4078857"/>
                </a:lnTo>
                <a:lnTo>
                  <a:pt x="38214" y="4046247"/>
                </a:lnTo>
                <a:lnTo>
                  <a:pt x="17539" y="4008367"/>
                </a:lnTo>
                <a:lnTo>
                  <a:pt x="4523" y="3965937"/>
                </a:lnTo>
                <a:lnTo>
                  <a:pt x="0" y="3919680"/>
                </a:lnTo>
                <a:lnTo>
                  <a:pt x="4717" y="3873219"/>
                </a:lnTo>
                <a:lnTo>
                  <a:pt x="18205" y="3830253"/>
                </a:lnTo>
                <a:lnTo>
                  <a:pt x="39463" y="3791614"/>
                </a:lnTo>
                <a:lnTo>
                  <a:pt x="67492" y="3758135"/>
                </a:lnTo>
                <a:lnTo>
                  <a:pt x="101294" y="3730647"/>
                </a:lnTo>
                <a:lnTo>
                  <a:pt x="139869" y="3709982"/>
                </a:lnTo>
                <a:lnTo>
                  <a:pt x="182218" y="3696973"/>
                </a:lnTo>
                <a:lnTo>
                  <a:pt x="227343" y="3692452"/>
                </a:lnTo>
                <a:lnTo>
                  <a:pt x="272468" y="3696769"/>
                </a:lnTo>
                <a:lnTo>
                  <a:pt x="314817" y="3709242"/>
                </a:lnTo>
                <a:lnTo>
                  <a:pt x="353392" y="3729149"/>
                </a:lnTo>
                <a:lnTo>
                  <a:pt x="387194" y="3755768"/>
                </a:lnTo>
                <a:lnTo>
                  <a:pt x="415223" y="3788378"/>
                </a:lnTo>
                <a:lnTo>
                  <a:pt x="436481" y="3826258"/>
                </a:lnTo>
                <a:lnTo>
                  <a:pt x="449969" y="3868688"/>
                </a:lnTo>
                <a:lnTo>
                  <a:pt x="454686" y="3914945"/>
                </a:lnTo>
                <a:lnTo>
                  <a:pt x="450163" y="3961406"/>
                </a:lnTo>
                <a:lnTo>
                  <a:pt x="437147" y="4004372"/>
                </a:lnTo>
                <a:lnTo>
                  <a:pt x="416472" y="4043011"/>
                </a:lnTo>
                <a:lnTo>
                  <a:pt x="388970" y="4076490"/>
                </a:lnTo>
                <a:lnTo>
                  <a:pt x="355473" y="4103978"/>
                </a:lnTo>
                <a:lnTo>
                  <a:pt x="316815" y="4124643"/>
                </a:lnTo>
                <a:lnTo>
                  <a:pt x="273827" y="4137652"/>
                </a:lnTo>
                <a:lnTo>
                  <a:pt x="227343" y="4142173"/>
                </a:lnTo>
                <a:close/>
              </a:path>
              <a:path w="15848330" h="7839709">
                <a:moveTo>
                  <a:pt x="15620388" y="454455"/>
                </a:moveTo>
                <a:lnTo>
                  <a:pt x="15573904" y="449934"/>
                </a:lnTo>
                <a:lnTo>
                  <a:pt x="15530916" y="436925"/>
                </a:lnTo>
                <a:lnTo>
                  <a:pt x="15492258" y="416260"/>
                </a:lnTo>
                <a:lnTo>
                  <a:pt x="15458761" y="388772"/>
                </a:lnTo>
                <a:lnTo>
                  <a:pt x="15431259" y="355293"/>
                </a:lnTo>
                <a:lnTo>
                  <a:pt x="15410584" y="316654"/>
                </a:lnTo>
                <a:lnTo>
                  <a:pt x="15397568" y="273688"/>
                </a:lnTo>
                <a:lnTo>
                  <a:pt x="15393045" y="227227"/>
                </a:lnTo>
                <a:lnTo>
                  <a:pt x="15397763" y="180767"/>
                </a:lnTo>
                <a:lnTo>
                  <a:pt x="15411250" y="137801"/>
                </a:lnTo>
                <a:lnTo>
                  <a:pt x="15432508" y="99162"/>
                </a:lnTo>
                <a:lnTo>
                  <a:pt x="15460537" y="65683"/>
                </a:lnTo>
                <a:lnTo>
                  <a:pt x="15494339" y="38194"/>
                </a:lnTo>
                <a:lnTo>
                  <a:pt x="15532914" y="17530"/>
                </a:lnTo>
                <a:lnTo>
                  <a:pt x="15575263" y="4521"/>
                </a:lnTo>
                <a:lnTo>
                  <a:pt x="15620388" y="0"/>
                </a:lnTo>
                <a:lnTo>
                  <a:pt x="15665512" y="4521"/>
                </a:lnTo>
                <a:lnTo>
                  <a:pt x="15707862" y="17530"/>
                </a:lnTo>
                <a:lnTo>
                  <a:pt x="15746437" y="38194"/>
                </a:lnTo>
                <a:lnTo>
                  <a:pt x="15780238" y="65683"/>
                </a:lnTo>
                <a:lnTo>
                  <a:pt x="15808268" y="99162"/>
                </a:lnTo>
                <a:lnTo>
                  <a:pt x="15829526" y="137801"/>
                </a:lnTo>
                <a:lnTo>
                  <a:pt x="15843013" y="180767"/>
                </a:lnTo>
                <a:lnTo>
                  <a:pt x="15847731" y="227227"/>
                </a:lnTo>
                <a:lnTo>
                  <a:pt x="15843207" y="273688"/>
                </a:lnTo>
                <a:lnTo>
                  <a:pt x="15830192" y="316654"/>
                </a:lnTo>
                <a:lnTo>
                  <a:pt x="15809516" y="355293"/>
                </a:lnTo>
                <a:lnTo>
                  <a:pt x="15782014" y="388772"/>
                </a:lnTo>
                <a:lnTo>
                  <a:pt x="15748518" y="416260"/>
                </a:lnTo>
                <a:lnTo>
                  <a:pt x="15709859" y="436925"/>
                </a:lnTo>
                <a:lnTo>
                  <a:pt x="15666872" y="449934"/>
                </a:lnTo>
                <a:lnTo>
                  <a:pt x="15620388" y="454455"/>
                </a:lnTo>
                <a:close/>
              </a:path>
              <a:path w="15848330" h="7839709">
                <a:moveTo>
                  <a:pt x="7914393" y="454455"/>
                </a:moveTo>
                <a:lnTo>
                  <a:pt x="7867909" y="449934"/>
                </a:lnTo>
                <a:lnTo>
                  <a:pt x="7824921" y="436925"/>
                </a:lnTo>
                <a:lnTo>
                  <a:pt x="7786263" y="416260"/>
                </a:lnTo>
                <a:lnTo>
                  <a:pt x="7752766" y="388772"/>
                </a:lnTo>
                <a:lnTo>
                  <a:pt x="7725264" y="355293"/>
                </a:lnTo>
                <a:lnTo>
                  <a:pt x="7704589" y="316654"/>
                </a:lnTo>
                <a:lnTo>
                  <a:pt x="7691573" y="273688"/>
                </a:lnTo>
                <a:lnTo>
                  <a:pt x="7687050" y="227227"/>
                </a:lnTo>
                <a:lnTo>
                  <a:pt x="7691767" y="180767"/>
                </a:lnTo>
                <a:lnTo>
                  <a:pt x="7705255" y="137801"/>
                </a:lnTo>
                <a:lnTo>
                  <a:pt x="7726513" y="99162"/>
                </a:lnTo>
                <a:lnTo>
                  <a:pt x="7754542" y="65683"/>
                </a:lnTo>
                <a:lnTo>
                  <a:pt x="7788344" y="38194"/>
                </a:lnTo>
                <a:lnTo>
                  <a:pt x="7826919" y="17530"/>
                </a:lnTo>
                <a:lnTo>
                  <a:pt x="7869269" y="4521"/>
                </a:lnTo>
                <a:lnTo>
                  <a:pt x="7914393" y="0"/>
                </a:lnTo>
                <a:lnTo>
                  <a:pt x="7959518" y="4521"/>
                </a:lnTo>
                <a:lnTo>
                  <a:pt x="8001867" y="17530"/>
                </a:lnTo>
                <a:lnTo>
                  <a:pt x="8040442" y="38194"/>
                </a:lnTo>
                <a:lnTo>
                  <a:pt x="8074244" y="65683"/>
                </a:lnTo>
                <a:lnTo>
                  <a:pt x="8102274" y="99162"/>
                </a:lnTo>
                <a:lnTo>
                  <a:pt x="8123532" y="137801"/>
                </a:lnTo>
                <a:lnTo>
                  <a:pt x="8137019" y="180767"/>
                </a:lnTo>
                <a:lnTo>
                  <a:pt x="8141737" y="227227"/>
                </a:lnTo>
                <a:lnTo>
                  <a:pt x="8137213" y="273688"/>
                </a:lnTo>
                <a:lnTo>
                  <a:pt x="8124198" y="316654"/>
                </a:lnTo>
                <a:lnTo>
                  <a:pt x="8103522" y="355293"/>
                </a:lnTo>
                <a:lnTo>
                  <a:pt x="8076020" y="388772"/>
                </a:lnTo>
                <a:lnTo>
                  <a:pt x="8042524" y="416260"/>
                </a:lnTo>
                <a:lnTo>
                  <a:pt x="8003865" y="436925"/>
                </a:lnTo>
                <a:lnTo>
                  <a:pt x="7960878" y="449934"/>
                </a:lnTo>
                <a:lnTo>
                  <a:pt x="7914393" y="454455"/>
                </a:lnTo>
                <a:close/>
              </a:path>
              <a:path w="15848330" h="7839709">
                <a:moveTo>
                  <a:pt x="15620388" y="7839360"/>
                </a:moveTo>
                <a:lnTo>
                  <a:pt x="15573904" y="7834838"/>
                </a:lnTo>
                <a:lnTo>
                  <a:pt x="15530916" y="7821829"/>
                </a:lnTo>
                <a:lnTo>
                  <a:pt x="15492258" y="7801165"/>
                </a:lnTo>
                <a:lnTo>
                  <a:pt x="15458761" y="7773677"/>
                </a:lnTo>
                <a:lnTo>
                  <a:pt x="15431259" y="7740197"/>
                </a:lnTo>
                <a:lnTo>
                  <a:pt x="15410584" y="7701558"/>
                </a:lnTo>
                <a:lnTo>
                  <a:pt x="15397568" y="7658593"/>
                </a:lnTo>
                <a:lnTo>
                  <a:pt x="15393045" y="7612132"/>
                </a:lnTo>
                <a:lnTo>
                  <a:pt x="15397763" y="7565671"/>
                </a:lnTo>
                <a:lnTo>
                  <a:pt x="15411250" y="7522705"/>
                </a:lnTo>
                <a:lnTo>
                  <a:pt x="15432508" y="7484066"/>
                </a:lnTo>
                <a:lnTo>
                  <a:pt x="15460537" y="7450587"/>
                </a:lnTo>
                <a:lnTo>
                  <a:pt x="15494339" y="7423099"/>
                </a:lnTo>
                <a:lnTo>
                  <a:pt x="15532914" y="7402434"/>
                </a:lnTo>
                <a:lnTo>
                  <a:pt x="15575263" y="7389425"/>
                </a:lnTo>
                <a:lnTo>
                  <a:pt x="15620388" y="7384904"/>
                </a:lnTo>
                <a:lnTo>
                  <a:pt x="15665512" y="7389425"/>
                </a:lnTo>
                <a:lnTo>
                  <a:pt x="15707862" y="7402434"/>
                </a:lnTo>
                <a:lnTo>
                  <a:pt x="15746437" y="7423099"/>
                </a:lnTo>
                <a:lnTo>
                  <a:pt x="15780238" y="7450587"/>
                </a:lnTo>
                <a:lnTo>
                  <a:pt x="15808268" y="7484066"/>
                </a:lnTo>
                <a:lnTo>
                  <a:pt x="15829526" y="7522705"/>
                </a:lnTo>
                <a:lnTo>
                  <a:pt x="15843013" y="7565671"/>
                </a:lnTo>
                <a:lnTo>
                  <a:pt x="15847731" y="7612132"/>
                </a:lnTo>
                <a:lnTo>
                  <a:pt x="15843207" y="7658593"/>
                </a:lnTo>
                <a:lnTo>
                  <a:pt x="15830192" y="7701558"/>
                </a:lnTo>
                <a:lnTo>
                  <a:pt x="15809516" y="7740197"/>
                </a:lnTo>
                <a:lnTo>
                  <a:pt x="15782014" y="7773677"/>
                </a:lnTo>
                <a:lnTo>
                  <a:pt x="15748518" y="7801165"/>
                </a:lnTo>
                <a:lnTo>
                  <a:pt x="15709859" y="7821829"/>
                </a:lnTo>
                <a:lnTo>
                  <a:pt x="15666872" y="7834838"/>
                </a:lnTo>
                <a:lnTo>
                  <a:pt x="15620388" y="7839360"/>
                </a:lnTo>
                <a:close/>
              </a:path>
              <a:path w="15848330" h="7839709">
                <a:moveTo>
                  <a:pt x="7914393" y="7839360"/>
                </a:moveTo>
                <a:lnTo>
                  <a:pt x="7867909" y="7834838"/>
                </a:lnTo>
                <a:lnTo>
                  <a:pt x="7824921" y="7821829"/>
                </a:lnTo>
                <a:lnTo>
                  <a:pt x="7786263" y="7801165"/>
                </a:lnTo>
                <a:lnTo>
                  <a:pt x="7752766" y="7773677"/>
                </a:lnTo>
                <a:lnTo>
                  <a:pt x="7725264" y="7740197"/>
                </a:lnTo>
                <a:lnTo>
                  <a:pt x="7704589" y="7701558"/>
                </a:lnTo>
                <a:lnTo>
                  <a:pt x="7691573" y="7658593"/>
                </a:lnTo>
                <a:lnTo>
                  <a:pt x="7687050" y="7612132"/>
                </a:lnTo>
                <a:lnTo>
                  <a:pt x="7691767" y="7565671"/>
                </a:lnTo>
                <a:lnTo>
                  <a:pt x="7705255" y="7522705"/>
                </a:lnTo>
                <a:lnTo>
                  <a:pt x="7726513" y="7484066"/>
                </a:lnTo>
                <a:lnTo>
                  <a:pt x="7754542" y="7450587"/>
                </a:lnTo>
                <a:lnTo>
                  <a:pt x="7788344" y="7423099"/>
                </a:lnTo>
                <a:lnTo>
                  <a:pt x="7826919" y="7402434"/>
                </a:lnTo>
                <a:lnTo>
                  <a:pt x="7869269" y="7389425"/>
                </a:lnTo>
                <a:lnTo>
                  <a:pt x="7914393" y="7384904"/>
                </a:lnTo>
                <a:lnTo>
                  <a:pt x="7959518" y="7389425"/>
                </a:lnTo>
                <a:lnTo>
                  <a:pt x="8001867" y="7402434"/>
                </a:lnTo>
                <a:lnTo>
                  <a:pt x="8040442" y="7423099"/>
                </a:lnTo>
                <a:lnTo>
                  <a:pt x="8074244" y="7450587"/>
                </a:lnTo>
                <a:lnTo>
                  <a:pt x="8102274" y="7484066"/>
                </a:lnTo>
                <a:lnTo>
                  <a:pt x="8123532" y="7522705"/>
                </a:lnTo>
                <a:lnTo>
                  <a:pt x="8137019" y="7565671"/>
                </a:lnTo>
                <a:lnTo>
                  <a:pt x="8141737" y="7612132"/>
                </a:lnTo>
                <a:lnTo>
                  <a:pt x="8137213" y="7658593"/>
                </a:lnTo>
                <a:lnTo>
                  <a:pt x="8124198" y="7701558"/>
                </a:lnTo>
                <a:lnTo>
                  <a:pt x="8103522" y="7740197"/>
                </a:lnTo>
                <a:lnTo>
                  <a:pt x="8076020" y="7773677"/>
                </a:lnTo>
                <a:lnTo>
                  <a:pt x="8042524" y="7801165"/>
                </a:lnTo>
                <a:lnTo>
                  <a:pt x="8003865" y="7821829"/>
                </a:lnTo>
                <a:lnTo>
                  <a:pt x="7960878" y="7834838"/>
                </a:lnTo>
                <a:lnTo>
                  <a:pt x="7914393" y="7839360"/>
                </a:lnTo>
                <a:close/>
              </a:path>
              <a:path w="15848330" h="7839709">
                <a:moveTo>
                  <a:pt x="15620388" y="4146908"/>
                </a:moveTo>
                <a:lnTo>
                  <a:pt x="15573904" y="4142386"/>
                </a:lnTo>
                <a:lnTo>
                  <a:pt x="15530916" y="4129377"/>
                </a:lnTo>
                <a:lnTo>
                  <a:pt x="15492258" y="4108713"/>
                </a:lnTo>
                <a:lnTo>
                  <a:pt x="15458761" y="4081225"/>
                </a:lnTo>
                <a:lnTo>
                  <a:pt x="15431259" y="4047745"/>
                </a:lnTo>
                <a:lnTo>
                  <a:pt x="15410584" y="4009106"/>
                </a:lnTo>
                <a:lnTo>
                  <a:pt x="15397568" y="3966140"/>
                </a:lnTo>
                <a:lnTo>
                  <a:pt x="15393045" y="3919680"/>
                </a:lnTo>
                <a:lnTo>
                  <a:pt x="15397763" y="3873219"/>
                </a:lnTo>
                <a:lnTo>
                  <a:pt x="15411250" y="3830253"/>
                </a:lnTo>
                <a:lnTo>
                  <a:pt x="15432508" y="3791614"/>
                </a:lnTo>
                <a:lnTo>
                  <a:pt x="15460537" y="3758135"/>
                </a:lnTo>
                <a:lnTo>
                  <a:pt x="15494339" y="3730647"/>
                </a:lnTo>
                <a:lnTo>
                  <a:pt x="15532914" y="3709982"/>
                </a:lnTo>
                <a:lnTo>
                  <a:pt x="15575263" y="3696973"/>
                </a:lnTo>
                <a:lnTo>
                  <a:pt x="15620388" y="3692452"/>
                </a:lnTo>
                <a:lnTo>
                  <a:pt x="15665512" y="3696973"/>
                </a:lnTo>
                <a:lnTo>
                  <a:pt x="15707862" y="3709982"/>
                </a:lnTo>
                <a:lnTo>
                  <a:pt x="15746437" y="3730647"/>
                </a:lnTo>
                <a:lnTo>
                  <a:pt x="15780238" y="3758135"/>
                </a:lnTo>
                <a:lnTo>
                  <a:pt x="15808268" y="3791614"/>
                </a:lnTo>
                <a:lnTo>
                  <a:pt x="15829526" y="3830253"/>
                </a:lnTo>
                <a:lnTo>
                  <a:pt x="15843013" y="3873219"/>
                </a:lnTo>
                <a:lnTo>
                  <a:pt x="15847731" y="3919680"/>
                </a:lnTo>
                <a:lnTo>
                  <a:pt x="15843207" y="3966140"/>
                </a:lnTo>
                <a:lnTo>
                  <a:pt x="15830192" y="4009106"/>
                </a:lnTo>
                <a:lnTo>
                  <a:pt x="15809516" y="4047745"/>
                </a:lnTo>
                <a:lnTo>
                  <a:pt x="15782014" y="4081225"/>
                </a:lnTo>
                <a:lnTo>
                  <a:pt x="15748518" y="4108713"/>
                </a:lnTo>
                <a:lnTo>
                  <a:pt x="15709859" y="4129377"/>
                </a:lnTo>
                <a:lnTo>
                  <a:pt x="15666872" y="4142386"/>
                </a:lnTo>
                <a:lnTo>
                  <a:pt x="15620388" y="4146908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810916" y="793146"/>
            <a:ext cx="10596879" cy="5257800"/>
          </a:xfrm>
          <a:custGeom>
            <a:avLst/>
            <a:gdLst/>
            <a:ahLst/>
            <a:cxnLst/>
            <a:rect l="l" t="t" r="r" b="b"/>
            <a:pathLst>
              <a:path w="15895319" h="7886700">
                <a:moveTo>
                  <a:pt x="15644069" y="7886699"/>
                </a:moveTo>
                <a:lnTo>
                  <a:pt x="15599286" y="7882614"/>
                </a:lnTo>
                <a:lnTo>
                  <a:pt x="15556997" y="7870854"/>
                </a:lnTo>
                <a:lnTo>
                  <a:pt x="15517943" y="7852159"/>
                </a:lnTo>
                <a:lnTo>
                  <a:pt x="15482866" y="7827268"/>
                </a:lnTo>
                <a:lnTo>
                  <a:pt x="15452505" y="7796923"/>
                </a:lnTo>
                <a:lnTo>
                  <a:pt x="15427602" y="7761864"/>
                </a:lnTo>
                <a:lnTo>
                  <a:pt x="15408898" y="7722830"/>
                </a:lnTo>
                <a:lnTo>
                  <a:pt x="15397131" y="7680562"/>
                </a:lnTo>
                <a:lnTo>
                  <a:pt x="15393045" y="7635801"/>
                </a:lnTo>
                <a:lnTo>
                  <a:pt x="15397132" y="7591040"/>
                </a:lnTo>
                <a:lnTo>
                  <a:pt x="15408898" y="7548772"/>
                </a:lnTo>
                <a:lnTo>
                  <a:pt x="15427603" y="7509738"/>
                </a:lnTo>
                <a:lnTo>
                  <a:pt x="15452506" y="7474679"/>
                </a:lnTo>
                <a:lnTo>
                  <a:pt x="15482866" y="7444334"/>
                </a:lnTo>
                <a:lnTo>
                  <a:pt x="15517943" y="7419444"/>
                </a:lnTo>
                <a:lnTo>
                  <a:pt x="15556997" y="7400748"/>
                </a:lnTo>
                <a:lnTo>
                  <a:pt x="15599286" y="7388988"/>
                </a:lnTo>
                <a:lnTo>
                  <a:pt x="15644069" y="7384904"/>
                </a:lnTo>
                <a:lnTo>
                  <a:pt x="15688853" y="7388988"/>
                </a:lnTo>
                <a:lnTo>
                  <a:pt x="15731142" y="7400748"/>
                </a:lnTo>
                <a:lnTo>
                  <a:pt x="15770196" y="7419444"/>
                </a:lnTo>
                <a:lnTo>
                  <a:pt x="15794905" y="7436977"/>
                </a:lnTo>
                <a:lnTo>
                  <a:pt x="15644069" y="7436977"/>
                </a:lnTo>
                <a:lnTo>
                  <a:pt x="15596996" y="7442290"/>
                </a:lnTo>
                <a:lnTo>
                  <a:pt x="15553983" y="7457458"/>
                </a:lnTo>
                <a:lnTo>
                  <a:pt x="15516189" y="7481321"/>
                </a:lnTo>
                <a:lnTo>
                  <a:pt x="15484775" y="7512719"/>
                </a:lnTo>
                <a:lnTo>
                  <a:pt x="15460900" y="7550494"/>
                </a:lnTo>
                <a:lnTo>
                  <a:pt x="15445724" y="7593486"/>
                </a:lnTo>
                <a:lnTo>
                  <a:pt x="15440408" y="7640535"/>
                </a:lnTo>
                <a:lnTo>
                  <a:pt x="15445724" y="7687585"/>
                </a:lnTo>
                <a:lnTo>
                  <a:pt x="15460900" y="7730576"/>
                </a:lnTo>
                <a:lnTo>
                  <a:pt x="15484775" y="7768351"/>
                </a:lnTo>
                <a:lnTo>
                  <a:pt x="15516189" y="7799750"/>
                </a:lnTo>
                <a:lnTo>
                  <a:pt x="15553983" y="7823612"/>
                </a:lnTo>
                <a:lnTo>
                  <a:pt x="15596996" y="7838780"/>
                </a:lnTo>
                <a:lnTo>
                  <a:pt x="15644069" y="7844094"/>
                </a:lnTo>
                <a:lnTo>
                  <a:pt x="15783312" y="7844094"/>
                </a:lnTo>
                <a:lnTo>
                  <a:pt x="15770197" y="7853211"/>
                </a:lnTo>
                <a:lnTo>
                  <a:pt x="15731143" y="7871399"/>
                </a:lnTo>
                <a:lnTo>
                  <a:pt x="15688854" y="7882770"/>
                </a:lnTo>
                <a:lnTo>
                  <a:pt x="15644069" y="7886699"/>
                </a:lnTo>
                <a:close/>
              </a:path>
              <a:path w="15895319" h="7886700">
                <a:moveTo>
                  <a:pt x="15783312" y="7844094"/>
                </a:moveTo>
                <a:lnTo>
                  <a:pt x="15644069" y="7844094"/>
                </a:lnTo>
                <a:lnTo>
                  <a:pt x="15691142" y="7838780"/>
                </a:lnTo>
                <a:lnTo>
                  <a:pt x="15734156" y="7823612"/>
                </a:lnTo>
                <a:lnTo>
                  <a:pt x="15771950" y="7799750"/>
                </a:lnTo>
                <a:lnTo>
                  <a:pt x="15803364" y="7768351"/>
                </a:lnTo>
                <a:lnTo>
                  <a:pt x="15827239" y="7730576"/>
                </a:lnTo>
                <a:lnTo>
                  <a:pt x="15842415" y="7687585"/>
                </a:lnTo>
                <a:lnTo>
                  <a:pt x="15847731" y="7640535"/>
                </a:lnTo>
                <a:lnTo>
                  <a:pt x="15842415" y="7593486"/>
                </a:lnTo>
                <a:lnTo>
                  <a:pt x="15827239" y="7550494"/>
                </a:lnTo>
                <a:lnTo>
                  <a:pt x="15803364" y="7512719"/>
                </a:lnTo>
                <a:lnTo>
                  <a:pt x="15771950" y="7481321"/>
                </a:lnTo>
                <a:lnTo>
                  <a:pt x="15734157" y="7457458"/>
                </a:lnTo>
                <a:lnTo>
                  <a:pt x="15691143" y="7442290"/>
                </a:lnTo>
                <a:lnTo>
                  <a:pt x="15644069" y="7436977"/>
                </a:lnTo>
                <a:lnTo>
                  <a:pt x="15794905" y="7436977"/>
                </a:lnTo>
                <a:lnTo>
                  <a:pt x="15835634" y="7474679"/>
                </a:lnTo>
                <a:lnTo>
                  <a:pt x="15860537" y="7509739"/>
                </a:lnTo>
                <a:lnTo>
                  <a:pt x="15879241" y="7548772"/>
                </a:lnTo>
                <a:lnTo>
                  <a:pt x="15891007" y="7591040"/>
                </a:lnTo>
                <a:lnTo>
                  <a:pt x="15895094" y="7635801"/>
                </a:lnTo>
                <a:lnTo>
                  <a:pt x="15891008" y="7681809"/>
                </a:lnTo>
                <a:lnTo>
                  <a:pt x="15879242" y="7724739"/>
                </a:lnTo>
                <a:lnTo>
                  <a:pt x="15860537" y="7763967"/>
                </a:lnTo>
                <a:lnTo>
                  <a:pt x="15835634" y="7798871"/>
                </a:lnTo>
                <a:lnTo>
                  <a:pt x="15805274" y="7828827"/>
                </a:lnTo>
                <a:lnTo>
                  <a:pt x="15783312" y="7844094"/>
                </a:lnTo>
                <a:close/>
              </a:path>
              <a:path w="15895319" h="7886700">
                <a:moveTo>
                  <a:pt x="7938075" y="7886699"/>
                </a:moveTo>
                <a:lnTo>
                  <a:pt x="7893291" y="7882614"/>
                </a:lnTo>
                <a:lnTo>
                  <a:pt x="7851002" y="7870854"/>
                </a:lnTo>
                <a:lnTo>
                  <a:pt x="7811948" y="7852159"/>
                </a:lnTo>
                <a:lnTo>
                  <a:pt x="7776871" y="7827268"/>
                </a:lnTo>
                <a:lnTo>
                  <a:pt x="7746510" y="7796923"/>
                </a:lnTo>
                <a:lnTo>
                  <a:pt x="7721607" y="7761864"/>
                </a:lnTo>
                <a:lnTo>
                  <a:pt x="7702902" y="7722830"/>
                </a:lnTo>
                <a:lnTo>
                  <a:pt x="7691136" y="7680562"/>
                </a:lnTo>
                <a:lnTo>
                  <a:pt x="7687050" y="7635801"/>
                </a:lnTo>
                <a:lnTo>
                  <a:pt x="7691136" y="7591040"/>
                </a:lnTo>
                <a:lnTo>
                  <a:pt x="7702902" y="7548772"/>
                </a:lnTo>
                <a:lnTo>
                  <a:pt x="7721607" y="7509738"/>
                </a:lnTo>
                <a:lnTo>
                  <a:pt x="7746511" y="7474679"/>
                </a:lnTo>
                <a:lnTo>
                  <a:pt x="7776871" y="7444334"/>
                </a:lnTo>
                <a:lnTo>
                  <a:pt x="7811948" y="7419444"/>
                </a:lnTo>
                <a:lnTo>
                  <a:pt x="7851002" y="7400748"/>
                </a:lnTo>
                <a:lnTo>
                  <a:pt x="7893291" y="7388988"/>
                </a:lnTo>
                <a:lnTo>
                  <a:pt x="7938075" y="7384904"/>
                </a:lnTo>
                <a:lnTo>
                  <a:pt x="7982859" y="7388988"/>
                </a:lnTo>
                <a:lnTo>
                  <a:pt x="8025148" y="7400748"/>
                </a:lnTo>
                <a:lnTo>
                  <a:pt x="8064202" y="7419444"/>
                </a:lnTo>
                <a:lnTo>
                  <a:pt x="8088911" y="7436977"/>
                </a:lnTo>
                <a:lnTo>
                  <a:pt x="7938075" y="7436977"/>
                </a:lnTo>
                <a:lnTo>
                  <a:pt x="7891002" y="7442290"/>
                </a:lnTo>
                <a:lnTo>
                  <a:pt x="7847988" y="7457458"/>
                </a:lnTo>
                <a:lnTo>
                  <a:pt x="7810194" y="7481321"/>
                </a:lnTo>
                <a:lnTo>
                  <a:pt x="7778780" y="7512719"/>
                </a:lnTo>
                <a:lnTo>
                  <a:pt x="7754905" y="7550494"/>
                </a:lnTo>
                <a:lnTo>
                  <a:pt x="7739729" y="7593486"/>
                </a:lnTo>
                <a:lnTo>
                  <a:pt x="7734413" y="7640535"/>
                </a:lnTo>
                <a:lnTo>
                  <a:pt x="7739729" y="7687585"/>
                </a:lnTo>
                <a:lnTo>
                  <a:pt x="7754905" y="7730576"/>
                </a:lnTo>
                <a:lnTo>
                  <a:pt x="7778780" y="7768351"/>
                </a:lnTo>
                <a:lnTo>
                  <a:pt x="7810194" y="7799750"/>
                </a:lnTo>
                <a:lnTo>
                  <a:pt x="7847988" y="7823612"/>
                </a:lnTo>
                <a:lnTo>
                  <a:pt x="7891001" y="7838780"/>
                </a:lnTo>
                <a:lnTo>
                  <a:pt x="7938075" y="7844094"/>
                </a:lnTo>
                <a:lnTo>
                  <a:pt x="8077316" y="7844094"/>
                </a:lnTo>
                <a:lnTo>
                  <a:pt x="8064201" y="7853211"/>
                </a:lnTo>
                <a:lnTo>
                  <a:pt x="8025148" y="7871399"/>
                </a:lnTo>
                <a:lnTo>
                  <a:pt x="7982859" y="7882770"/>
                </a:lnTo>
                <a:lnTo>
                  <a:pt x="7938075" y="7886699"/>
                </a:lnTo>
                <a:close/>
              </a:path>
              <a:path w="15895319" h="7886700">
                <a:moveTo>
                  <a:pt x="8077316" y="7844094"/>
                </a:moveTo>
                <a:lnTo>
                  <a:pt x="7938075" y="7844094"/>
                </a:lnTo>
                <a:lnTo>
                  <a:pt x="7985148" y="7838780"/>
                </a:lnTo>
                <a:lnTo>
                  <a:pt x="8028162" y="7823612"/>
                </a:lnTo>
                <a:lnTo>
                  <a:pt x="8065956" y="7799750"/>
                </a:lnTo>
                <a:lnTo>
                  <a:pt x="8097370" y="7768351"/>
                </a:lnTo>
                <a:lnTo>
                  <a:pt x="8121245" y="7730576"/>
                </a:lnTo>
                <a:lnTo>
                  <a:pt x="8136421" y="7687585"/>
                </a:lnTo>
                <a:lnTo>
                  <a:pt x="8141737" y="7640535"/>
                </a:lnTo>
                <a:lnTo>
                  <a:pt x="8136421" y="7593486"/>
                </a:lnTo>
                <a:lnTo>
                  <a:pt x="8121245" y="7550494"/>
                </a:lnTo>
                <a:lnTo>
                  <a:pt x="8097370" y="7512719"/>
                </a:lnTo>
                <a:lnTo>
                  <a:pt x="8065956" y="7481321"/>
                </a:lnTo>
                <a:lnTo>
                  <a:pt x="8028162" y="7457458"/>
                </a:lnTo>
                <a:lnTo>
                  <a:pt x="7985148" y="7442290"/>
                </a:lnTo>
                <a:lnTo>
                  <a:pt x="7938075" y="7436977"/>
                </a:lnTo>
                <a:lnTo>
                  <a:pt x="8088911" y="7436977"/>
                </a:lnTo>
                <a:lnTo>
                  <a:pt x="8129639" y="7474679"/>
                </a:lnTo>
                <a:lnTo>
                  <a:pt x="8154543" y="7509739"/>
                </a:lnTo>
                <a:lnTo>
                  <a:pt x="8173247" y="7548772"/>
                </a:lnTo>
                <a:lnTo>
                  <a:pt x="8185013" y="7591040"/>
                </a:lnTo>
                <a:lnTo>
                  <a:pt x="8189100" y="7635801"/>
                </a:lnTo>
                <a:lnTo>
                  <a:pt x="8185013" y="7681809"/>
                </a:lnTo>
                <a:lnTo>
                  <a:pt x="8173247" y="7724739"/>
                </a:lnTo>
                <a:lnTo>
                  <a:pt x="8154542" y="7763967"/>
                </a:lnTo>
                <a:lnTo>
                  <a:pt x="8129639" y="7798871"/>
                </a:lnTo>
                <a:lnTo>
                  <a:pt x="8099278" y="7828827"/>
                </a:lnTo>
                <a:lnTo>
                  <a:pt x="8077316" y="7844094"/>
                </a:lnTo>
                <a:close/>
              </a:path>
              <a:path w="15895319" h="7886700">
                <a:moveTo>
                  <a:pt x="251025" y="7886699"/>
                </a:moveTo>
                <a:lnTo>
                  <a:pt x="206241" y="7882614"/>
                </a:lnTo>
                <a:lnTo>
                  <a:pt x="163952" y="7870854"/>
                </a:lnTo>
                <a:lnTo>
                  <a:pt x="124898" y="7852159"/>
                </a:lnTo>
                <a:lnTo>
                  <a:pt x="89821" y="7827268"/>
                </a:lnTo>
                <a:lnTo>
                  <a:pt x="59460" y="7796923"/>
                </a:lnTo>
                <a:lnTo>
                  <a:pt x="34557" y="7761864"/>
                </a:lnTo>
                <a:lnTo>
                  <a:pt x="15852" y="7722830"/>
                </a:lnTo>
                <a:lnTo>
                  <a:pt x="4086" y="7680562"/>
                </a:lnTo>
                <a:lnTo>
                  <a:pt x="0" y="7635801"/>
                </a:lnTo>
                <a:lnTo>
                  <a:pt x="4086" y="7591040"/>
                </a:lnTo>
                <a:lnTo>
                  <a:pt x="15852" y="7548772"/>
                </a:lnTo>
                <a:lnTo>
                  <a:pt x="34557" y="7509738"/>
                </a:lnTo>
                <a:lnTo>
                  <a:pt x="59460" y="7474679"/>
                </a:lnTo>
                <a:lnTo>
                  <a:pt x="89821" y="7444334"/>
                </a:lnTo>
                <a:lnTo>
                  <a:pt x="124898" y="7419444"/>
                </a:lnTo>
                <a:lnTo>
                  <a:pt x="163952" y="7400748"/>
                </a:lnTo>
                <a:lnTo>
                  <a:pt x="206241" y="7388988"/>
                </a:lnTo>
                <a:lnTo>
                  <a:pt x="251025" y="7384904"/>
                </a:lnTo>
                <a:lnTo>
                  <a:pt x="295809" y="7388988"/>
                </a:lnTo>
                <a:lnTo>
                  <a:pt x="338098" y="7400748"/>
                </a:lnTo>
                <a:lnTo>
                  <a:pt x="377151" y="7419444"/>
                </a:lnTo>
                <a:lnTo>
                  <a:pt x="401860" y="7436977"/>
                </a:lnTo>
                <a:lnTo>
                  <a:pt x="251025" y="7436977"/>
                </a:lnTo>
                <a:lnTo>
                  <a:pt x="203951" y="7442290"/>
                </a:lnTo>
                <a:lnTo>
                  <a:pt x="160938" y="7457458"/>
                </a:lnTo>
                <a:lnTo>
                  <a:pt x="123144" y="7481321"/>
                </a:lnTo>
                <a:lnTo>
                  <a:pt x="91729" y="7512719"/>
                </a:lnTo>
                <a:lnTo>
                  <a:pt x="67855" y="7550494"/>
                </a:lnTo>
                <a:lnTo>
                  <a:pt x="52679" y="7593486"/>
                </a:lnTo>
                <a:lnTo>
                  <a:pt x="47363" y="7640535"/>
                </a:lnTo>
                <a:lnTo>
                  <a:pt x="52679" y="7687585"/>
                </a:lnTo>
                <a:lnTo>
                  <a:pt x="67855" y="7730576"/>
                </a:lnTo>
                <a:lnTo>
                  <a:pt x="91729" y="7768351"/>
                </a:lnTo>
                <a:lnTo>
                  <a:pt x="123144" y="7799750"/>
                </a:lnTo>
                <a:lnTo>
                  <a:pt x="160938" y="7823612"/>
                </a:lnTo>
                <a:lnTo>
                  <a:pt x="203951" y="7838780"/>
                </a:lnTo>
                <a:lnTo>
                  <a:pt x="251025" y="7844094"/>
                </a:lnTo>
                <a:lnTo>
                  <a:pt x="389024" y="7844094"/>
                </a:lnTo>
                <a:lnTo>
                  <a:pt x="376099" y="7853211"/>
                </a:lnTo>
                <a:lnTo>
                  <a:pt x="337552" y="7871399"/>
                </a:lnTo>
                <a:lnTo>
                  <a:pt x="295653" y="7882770"/>
                </a:lnTo>
                <a:lnTo>
                  <a:pt x="251025" y="7886699"/>
                </a:lnTo>
                <a:close/>
              </a:path>
              <a:path w="15895319" h="7886700">
                <a:moveTo>
                  <a:pt x="389024" y="7844094"/>
                </a:moveTo>
                <a:lnTo>
                  <a:pt x="251025" y="7844094"/>
                </a:lnTo>
                <a:lnTo>
                  <a:pt x="298098" y="7838780"/>
                </a:lnTo>
                <a:lnTo>
                  <a:pt x="341111" y="7823612"/>
                </a:lnTo>
                <a:lnTo>
                  <a:pt x="378905" y="7799750"/>
                </a:lnTo>
                <a:lnTo>
                  <a:pt x="410320" y="7768351"/>
                </a:lnTo>
                <a:lnTo>
                  <a:pt x="434195" y="7730576"/>
                </a:lnTo>
                <a:lnTo>
                  <a:pt x="449370" y="7687585"/>
                </a:lnTo>
                <a:lnTo>
                  <a:pt x="454686" y="7640535"/>
                </a:lnTo>
                <a:lnTo>
                  <a:pt x="449122" y="7593486"/>
                </a:lnTo>
                <a:lnTo>
                  <a:pt x="433366" y="7550494"/>
                </a:lnTo>
                <a:lnTo>
                  <a:pt x="408828" y="7512719"/>
                </a:lnTo>
                <a:lnTo>
                  <a:pt x="376917" y="7481321"/>
                </a:lnTo>
                <a:lnTo>
                  <a:pt x="339040" y="7457458"/>
                </a:lnTo>
                <a:lnTo>
                  <a:pt x="296606" y="7442290"/>
                </a:lnTo>
                <a:lnTo>
                  <a:pt x="251025" y="7436977"/>
                </a:lnTo>
                <a:lnTo>
                  <a:pt x="401860" y="7436977"/>
                </a:lnTo>
                <a:lnTo>
                  <a:pt x="442589" y="7474679"/>
                </a:lnTo>
                <a:lnTo>
                  <a:pt x="467492" y="7509739"/>
                </a:lnTo>
                <a:lnTo>
                  <a:pt x="486197" y="7548772"/>
                </a:lnTo>
                <a:lnTo>
                  <a:pt x="497963" y="7591040"/>
                </a:lnTo>
                <a:lnTo>
                  <a:pt x="502050" y="7635801"/>
                </a:lnTo>
                <a:lnTo>
                  <a:pt x="496716" y="7681809"/>
                </a:lnTo>
                <a:lnTo>
                  <a:pt x="484287" y="7724739"/>
                </a:lnTo>
                <a:lnTo>
                  <a:pt x="465387" y="7763967"/>
                </a:lnTo>
                <a:lnTo>
                  <a:pt x="440640" y="7798871"/>
                </a:lnTo>
                <a:lnTo>
                  <a:pt x="410669" y="7828827"/>
                </a:lnTo>
                <a:lnTo>
                  <a:pt x="389024" y="7844094"/>
                </a:lnTo>
                <a:close/>
              </a:path>
              <a:path w="15895319" h="7886700">
                <a:moveTo>
                  <a:pt x="15644069" y="4194246"/>
                </a:moveTo>
                <a:lnTo>
                  <a:pt x="15599286" y="4190162"/>
                </a:lnTo>
                <a:lnTo>
                  <a:pt x="15556997" y="4178402"/>
                </a:lnTo>
                <a:lnTo>
                  <a:pt x="15517943" y="4159706"/>
                </a:lnTo>
                <a:lnTo>
                  <a:pt x="15482866" y="4134816"/>
                </a:lnTo>
                <a:lnTo>
                  <a:pt x="15452505" y="4104471"/>
                </a:lnTo>
                <a:lnTo>
                  <a:pt x="15427602" y="4069411"/>
                </a:lnTo>
                <a:lnTo>
                  <a:pt x="15408898" y="4030378"/>
                </a:lnTo>
                <a:lnTo>
                  <a:pt x="15397131" y="3988110"/>
                </a:lnTo>
                <a:lnTo>
                  <a:pt x="15393045" y="3943349"/>
                </a:lnTo>
                <a:lnTo>
                  <a:pt x="15397131" y="3898588"/>
                </a:lnTo>
                <a:lnTo>
                  <a:pt x="15408898" y="3856320"/>
                </a:lnTo>
                <a:lnTo>
                  <a:pt x="15427602" y="3817286"/>
                </a:lnTo>
                <a:lnTo>
                  <a:pt x="15452505" y="3782227"/>
                </a:lnTo>
                <a:lnTo>
                  <a:pt x="15482866" y="3751882"/>
                </a:lnTo>
                <a:lnTo>
                  <a:pt x="15517943" y="3726991"/>
                </a:lnTo>
                <a:lnTo>
                  <a:pt x="15556997" y="3708296"/>
                </a:lnTo>
                <a:lnTo>
                  <a:pt x="15599286" y="3696536"/>
                </a:lnTo>
                <a:lnTo>
                  <a:pt x="15644069" y="3692451"/>
                </a:lnTo>
                <a:lnTo>
                  <a:pt x="15688853" y="3696536"/>
                </a:lnTo>
                <a:lnTo>
                  <a:pt x="15731142" y="3708296"/>
                </a:lnTo>
                <a:lnTo>
                  <a:pt x="15770196" y="3726991"/>
                </a:lnTo>
                <a:lnTo>
                  <a:pt x="15794905" y="3744525"/>
                </a:lnTo>
                <a:lnTo>
                  <a:pt x="15644069" y="3744525"/>
                </a:lnTo>
                <a:lnTo>
                  <a:pt x="15596996" y="3749838"/>
                </a:lnTo>
                <a:lnTo>
                  <a:pt x="15553983" y="3765006"/>
                </a:lnTo>
                <a:lnTo>
                  <a:pt x="15516189" y="3788869"/>
                </a:lnTo>
                <a:lnTo>
                  <a:pt x="15484775" y="3820267"/>
                </a:lnTo>
                <a:lnTo>
                  <a:pt x="15460900" y="3858042"/>
                </a:lnTo>
                <a:lnTo>
                  <a:pt x="15445724" y="3901034"/>
                </a:lnTo>
                <a:lnTo>
                  <a:pt x="15440408" y="3948083"/>
                </a:lnTo>
                <a:lnTo>
                  <a:pt x="15445724" y="3995132"/>
                </a:lnTo>
                <a:lnTo>
                  <a:pt x="15460900" y="4038124"/>
                </a:lnTo>
                <a:lnTo>
                  <a:pt x="15484775" y="4075899"/>
                </a:lnTo>
                <a:lnTo>
                  <a:pt x="15516189" y="4107297"/>
                </a:lnTo>
                <a:lnTo>
                  <a:pt x="15553983" y="4131160"/>
                </a:lnTo>
                <a:lnTo>
                  <a:pt x="15596996" y="4146328"/>
                </a:lnTo>
                <a:lnTo>
                  <a:pt x="15644069" y="4151642"/>
                </a:lnTo>
                <a:lnTo>
                  <a:pt x="15783312" y="4151642"/>
                </a:lnTo>
                <a:lnTo>
                  <a:pt x="15770197" y="4160758"/>
                </a:lnTo>
                <a:lnTo>
                  <a:pt x="15731143" y="4178947"/>
                </a:lnTo>
                <a:lnTo>
                  <a:pt x="15688854" y="4190318"/>
                </a:lnTo>
                <a:lnTo>
                  <a:pt x="15644069" y="4194246"/>
                </a:lnTo>
                <a:close/>
              </a:path>
              <a:path w="15895319" h="7886700">
                <a:moveTo>
                  <a:pt x="15783312" y="4151642"/>
                </a:moveTo>
                <a:lnTo>
                  <a:pt x="15644069" y="4151642"/>
                </a:lnTo>
                <a:lnTo>
                  <a:pt x="15691142" y="4146328"/>
                </a:lnTo>
                <a:lnTo>
                  <a:pt x="15734156" y="4131160"/>
                </a:lnTo>
                <a:lnTo>
                  <a:pt x="15771950" y="4107297"/>
                </a:lnTo>
                <a:lnTo>
                  <a:pt x="15803364" y="4075899"/>
                </a:lnTo>
                <a:lnTo>
                  <a:pt x="15827239" y="4038124"/>
                </a:lnTo>
                <a:lnTo>
                  <a:pt x="15842415" y="3995132"/>
                </a:lnTo>
                <a:lnTo>
                  <a:pt x="15847731" y="3948083"/>
                </a:lnTo>
                <a:lnTo>
                  <a:pt x="15842415" y="3901034"/>
                </a:lnTo>
                <a:lnTo>
                  <a:pt x="15827239" y="3858042"/>
                </a:lnTo>
                <a:lnTo>
                  <a:pt x="15803364" y="3820267"/>
                </a:lnTo>
                <a:lnTo>
                  <a:pt x="15771950" y="3788869"/>
                </a:lnTo>
                <a:lnTo>
                  <a:pt x="15734157" y="3765006"/>
                </a:lnTo>
                <a:lnTo>
                  <a:pt x="15691143" y="3749838"/>
                </a:lnTo>
                <a:lnTo>
                  <a:pt x="15644069" y="3744525"/>
                </a:lnTo>
                <a:lnTo>
                  <a:pt x="15794905" y="3744525"/>
                </a:lnTo>
                <a:lnTo>
                  <a:pt x="15835633" y="3782227"/>
                </a:lnTo>
                <a:lnTo>
                  <a:pt x="15860536" y="3817286"/>
                </a:lnTo>
                <a:lnTo>
                  <a:pt x="15879241" y="3856320"/>
                </a:lnTo>
                <a:lnTo>
                  <a:pt x="15891007" y="3898588"/>
                </a:lnTo>
                <a:lnTo>
                  <a:pt x="15895094" y="3943349"/>
                </a:lnTo>
                <a:lnTo>
                  <a:pt x="15891008" y="3989357"/>
                </a:lnTo>
                <a:lnTo>
                  <a:pt x="15879242" y="4032287"/>
                </a:lnTo>
                <a:lnTo>
                  <a:pt x="15860537" y="4071515"/>
                </a:lnTo>
                <a:lnTo>
                  <a:pt x="15835634" y="4106419"/>
                </a:lnTo>
                <a:lnTo>
                  <a:pt x="15805274" y="4136374"/>
                </a:lnTo>
                <a:lnTo>
                  <a:pt x="15783312" y="4151642"/>
                </a:lnTo>
                <a:close/>
              </a:path>
              <a:path w="15895319" h="7886700">
                <a:moveTo>
                  <a:pt x="251025" y="4194246"/>
                </a:moveTo>
                <a:lnTo>
                  <a:pt x="206241" y="4190162"/>
                </a:lnTo>
                <a:lnTo>
                  <a:pt x="163952" y="4178402"/>
                </a:lnTo>
                <a:lnTo>
                  <a:pt x="124898" y="4159706"/>
                </a:lnTo>
                <a:lnTo>
                  <a:pt x="89821" y="4134816"/>
                </a:lnTo>
                <a:lnTo>
                  <a:pt x="59460" y="4104471"/>
                </a:lnTo>
                <a:lnTo>
                  <a:pt x="34557" y="4069411"/>
                </a:lnTo>
                <a:lnTo>
                  <a:pt x="15852" y="4030378"/>
                </a:lnTo>
                <a:lnTo>
                  <a:pt x="4086" y="3988110"/>
                </a:lnTo>
                <a:lnTo>
                  <a:pt x="0" y="3943349"/>
                </a:lnTo>
                <a:lnTo>
                  <a:pt x="5152" y="3894715"/>
                </a:lnTo>
                <a:lnTo>
                  <a:pt x="19907" y="3848967"/>
                </a:lnTo>
                <a:lnTo>
                  <a:pt x="43209" y="3807212"/>
                </a:lnTo>
                <a:lnTo>
                  <a:pt x="74005" y="3770561"/>
                </a:lnTo>
                <a:lnTo>
                  <a:pt x="111238" y="3740124"/>
                </a:lnTo>
                <a:lnTo>
                  <a:pt x="153856" y="3717009"/>
                </a:lnTo>
                <a:lnTo>
                  <a:pt x="200803" y="3702326"/>
                </a:lnTo>
                <a:lnTo>
                  <a:pt x="251025" y="3697186"/>
                </a:lnTo>
                <a:lnTo>
                  <a:pt x="295808" y="3701270"/>
                </a:lnTo>
                <a:lnTo>
                  <a:pt x="338098" y="3713030"/>
                </a:lnTo>
                <a:lnTo>
                  <a:pt x="377151" y="3731726"/>
                </a:lnTo>
                <a:lnTo>
                  <a:pt x="395188" y="3744525"/>
                </a:lnTo>
                <a:lnTo>
                  <a:pt x="251025" y="3744525"/>
                </a:lnTo>
                <a:lnTo>
                  <a:pt x="203951" y="3749838"/>
                </a:lnTo>
                <a:lnTo>
                  <a:pt x="160938" y="3765006"/>
                </a:lnTo>
                <a:lnTo>
                  <a:pt x="123144" y="3788869"/>
                </a:lnTo>
                <a:lnTo>
                  <a:pt x="91729" y="3820267"/>
                </a:lnTo>
                <a:lnTo>
                  <a:pt x="67855" y="3858042"/>
                </a:lnTo>
                <a:lnTo>
                  <a:pt x="52679" y="3901034"/>
                </a:lnTo>
                <a:lnTo>
                  <a:pt x="47363" y="3948083"/>
                </a:lnTo>
                <a:lnTo>
                  <a:pt x="52679" y="3995132"/>
                </a:lnTo>
                <a:lnTo>
                  <a:pt x="67855" y="4038124"/>
                </a:lnTo>
                <a:lnTo>
                  <a:pt x="91729" y="4075899"/>
                </a:lnTo>
                <a:lnTo>
                  <a:pt x="123144" y="4107297"/>
                </a:lnTo>
                <a:lnTo>
                  <a:pt x="160938" y="4131160"/>
                </a:lnTo>
                <a:lnTo>
                  <a:pt x="203951" y="4146328"/>
                </a:lnTo>
                <a:lnTo>
                  <a:pt x="251025" y="4151642"/>
                </a:lnTo>
                <a:lnTo>
                  <a:pt x="390685" y="4151642"/>
                </a:lnTo>
                <a:lnTo>
                  <a:pt x="389562" y="4152557"/>
                </a:lnTo>
                <a:lnTo>
                  <a:pt x="347527" y="4175089"/>
                </a:lnTo>
                <a:lnTo>
                  <a:pt x="301052" y="4189300"/>
                </a:lnTo>
                <a:lnTo>
                  <a:pt x="251025" y="4194246"/>
                </a:lnTo>
                <a:close/>
              </a:path>
              <a:path w="15895319" h="7886700">
                <a:moveTo>
                  <a:pt x="390685" y="4151642"/>
                </a:moveTo>
                <a:lnTo>
                  <a:pt x="251025" y="4151642"/>
                </a:lnTo>
                <a:lnTo>
                  <a:pt x="298098" y="4146328"/>
                </a:lnTo>
                <a:lnTo>
                  <a:pt x="341111" y="4131160"/>
                </a:lnTo>
                <a:lnTo>
                  <a:pt x="378905" y="4107297"/>
                </a:lnTo>
                <a:lnTo>
                  <a:pt x="410320" y="4075899"/>
                </a:lnTo>
                <a:lnTo>
                  <a:pt x="434195" y="4038124"/>
                </a:lnTo>
                <a:lnTo>
                  <a:pt x="449370" y="3995132"/>
                </a:lnTo>
                <a:lnTo>
                  <a:pt x="454686" y="3948083"/>
                </a:lnTo>
                <a:lnTo>
                  <a:pt x="449122" y="3901034"/>
                </a:lnTo>
                <a:lnTo>
                  <a:pt x="433366" y="3858042"/>
                </a:lnTo>
                <a:lnTo>
                  <a:pt x="408828" y="3820267"/>
                </a:lnTo>
                <a:lnTo>
                  <a:pt x="376917" y="3788869"/>
                </a:lnTo>
                <a:lnTo>
                  <a:pt x="339040" y="3765006"/>
                </a:lnTo>
                <a:lnTo>
                  <a:pt x="296606" y="3749838"/>
                </a:lnTo>
                <a:lnTo>
                  <a:pt x="251025" y="3744525"/>
                </a:lnTo>
                <a:lnTo>
                  <a:pt x="395188" y="3744525"/>
                </a:lnTo>
                <a:lnTo>
                  <a:pt x="442589" y="3786961"/>
                </a:lnTo>
                <a:lnTo>
                  <a:pt x="467492" y="3822021"/>
                </a:lnTo>
                <a:lnTo>
                  <a:pt x="486197" y="3861054"/>
                </a:lnTo>
                <a:lnTo>
                  <a:pt x="497963" y="3903322"/>
                </a:lnTo>
                <a:lnTo>
                  <a:pt x="502050" y="3948083"/>
                </a:lnTo>
                <a:lnTo>
                  <a:pt x="495537" y="3998076"/>
                </a:lnTo>
                <a:lnTo>
                  <a:pt x="480144" y="4044462"/>
                </a:lnTo>
                <a:lnTo>
                  <a:pt x="456759" y="4086300"/>
                </a:lnTo>
                <a:lnTo>
                  <a:pt x="426268" y="4122646"/>
                </a:lnTo>
                <a:lnTo>
                  <a:pt x="390685" y="4151642"/>
                </a:lnTo>
                <a:close/>
              </a:path>
              <a:path w="15895319" h="7886700">
                <a:moveTo>
                  <a:pt x="15644069" y="501794"/>
                </a:moveTo>
                <a:lnTo>
                  <a:pt x="15599286" y="497710"/>
                </a:lnTo>
                <a:lnTo>
                  <a:pt x="15556997" y="485950"/>
                </a:lnTo>
                <a:lnTo>
                  <a:pt x="15517943" y="467254"/>
                </a:lnTo>
                <a:lnTo>
                  <a:pt x="15482866" y="442364"/>
                </a:lnTo>
                <a:lnTo>
                  <a:pt x="15452505" y="412019"/>
                </a:lnTo>
                <a:lnTo>
                  <a:pt x="15427602" y="376959"/>
                </a:lnTo>
                <a:lnTo>
                  <a:pt x="15408898" y="337926"/>
                </a:lnTo>
                <a:lnTo>
                  <a:pt x="15397131" y="295658"/>
                </a:lnTo>
                <a:lnTo>
                  <a:pt x="15393045" y="250897"/>
                </a:lnTo>
                <a:lnTo>
                  <a:pt x="15397131" y="206136"/>
                </a:lnTo>
                <a:lnTo>
                  <a:pt x="15408898" y="163868"/>
                </a:lnTo>
                <a:lnTo>
                  <a:pt x="15427602" y="124835"/>
                </a:lnTo>
                <a:lnTo>
                  <a:pt x="15452505" y="89775"/>
                </a:lnTo>
                <a:lnTo>
                  <a:pt x="15482866" y="59430"/>
                </a:lnTo>
                <a:lnTo>
                  <a:pt x="15517943" y="34540"/>
                </a:lnTo>
                <a:lnTo>
                  <a:pt x="15556997" y="15844"/>
                </a:lnTo>
                <a:lnTo>
                  <a:pt x="15599286" y="4084"/>
                </a:lnTo>
                <a:lnTo>
                  <a:pt x="15644069" y="0"/>
                </a:lnTo>
                <a:lnTo>
                  <a:pt x="15688853" y="4084"/>
                </a:lnTo>
                <a:lnTo>
                  <a:pt x="15731142" y="15844"/>
                </a:lnTo>
                <a:lnTo>
                  <a:pt x="15770196" y="34540"/>
                </a:lnTo>
                <a:lnTo>
                  <a:pt x="15794904" y="52073"/>
                </a:lnTo>
                <a:lnTo>
                  <a:pt x="15644069" y="52073"/>
                </a:lnTo>
                <a:lnTo>
                  <a:pt x="15598488" y="57386"/>
                </a:lnTo>
                <a:lnTo>
                  <a:pt x="15556054" y="72554"/>
                </a:lnTo>
                <a:lnTo>
                  <a:pt x="15518178" y="96417"/>
                </a:lnTo>
                <a:lnTo>
                  <a:pt x="15486266" y="127815"/>
                </a:lnTo>
                <a:lnTo>
                  <a:pt x="15461728" y="165590"/>
                </a:lnTo>
                <a:lnTo>
                  <a:pt x="15445973" y="208582"/>
                </a:lnTo>
                <a:lnTo>
                  <a:pt x="15440408" y="255631"/>
                </a:lnTo>
                <a:lnTo>
                  <a:pt x="15445724" y="302680"/>
                </a:lnTo>
                <a:lnTo>
                  <a:pt x="15460900" y="345672"/>
                </a:lnTo>
                <a:lnTo>
                  <a:pt x="15484775" y="383446"/>
                </a:lnTo>
                <a:lnTo>
                  <a:pt x="15516189" y="414845"/>
                </a:lnTo>
                <a:lnTo>
                  <a:pt x="15553983" y="438708"/>
                </a:lnTo>
                <a:lnTo>
                  <a:pt x="15596996" y="453876"/>
                </a:lnTo>
                <a:lnTo>
                  <a:pt x="15644069" y="459189"/>
                </a:lnTo>
                <a:lnTo>
                  <a:pt x="15781562" y="459189"/>
                </a:lnTo>
                <a:lnTo>
                  <a:pt x="15770196" y="467254"/>
                </a:lnTo>
                <a:lnTo>
                  <a:pt x="15731143" y="485950"/>
                </a:lnTo>
                <a:lnTo>
                  <a:pt x="15688854" y="497710"/>
                </a:lnTo>
                <a:lnTo>
                  <a:pt x="15644069" y="501794"/>
                </a:lnTo>
                <a:close/>
              </a:path>
              <a:path w="15895319" h="7886700">
                <a:moveTo>
                  <a:pt x="15781562" y="459189"/>
                </a:moveTo>
                <a:lnTo>
                  <a:pt x="15644069" y="459189"/>
                </a:lnTo>
                <a:lnTo>
                  <a:pt x="15691142" y="453876"/>
                </a:lnTo>
                <a:lnTo>
                  <a:pt x="15734156" y="438708"/>
                </a:lnTo>
                <a:lnTo>
                  <a:pt x="15771950" y="414845"/>
                </a:lnTo>
                <a:lnTo>
                  <a:pt x="15803364" y="383446"/>
                </a:lnTo>
                <a:lnTo>
                  <a:pt x="15827239" y="345672"/>
                </a:lnTo>
                <a:lnTo>
                  <a:pt x="15842415" y="302680"/>
                </a:lnTo>
                <a:lnTo>
                  <a:pt x="15847731" y="255631"/>
                </a:lnTo>
                <a:lnTo>
                  <a:pt x="15842415" y="208582"/>
                </a:lnTo>
                <a:lnTo>
                  <a:pt x="15827239" y="165590"/>
                </a:lnTo>
                <a:lnTo>
                  <a:pt x="15803364" y="127815"/>
                </a:lnTo>
                <a:lnTo>
                  <a:pt x="15771950" y="96417"/>
                </a:lnTo>
                <a:lnTo>
                  <a:pt x="15734157" y="72554"/>
                </a:lnTo>
                <a:lnTo>
                  <a:pt x="15691143" y="57386"/>
                </a:lnTo>
                <a:lnTo>
                  <a:pt x="15644069" y="52073"/>
                </a:lnTo>
                <a:lnTo>
                  <a:pt x="15794904" y="52073"/>
                </a:lnTo>
                <a:lnTo>
                  <a:pt x="15835633" y="89775"/>
                </a:lnTo>
                <a:lnTo>
                  <a:pt x="15860536" y="124835"/>
                </a:lnTo>
                <a:lnTo>
                  <a:pt x="15879241" y="163868"/>
                </a:lnTo>
                <a:lnTo>
                  <a:pt x="15891007" y="206136"/>
                </a:lnTo>
                <a:lnTo>
                  <a:pt x="15895094" y="250897"/>
                </a:lnTo>
                <a:lnTo>
                  <a:pt x="15891007" y="295658"/>
                </a:lnTo>
                <a:lnTo>
                  <a:pt x="15879241" y="337926"/>
                </a:lnTo>
                <a:lnTo>
                  <a:pt x="15860537" y="376959"/>
                </a:lnTo>
                <a:lnTo>
                  <a:pt x="15835634" y="412019"/>
                </a:lnTo>
                <a:lnTo>
                  <a:pt x="15805273" y="442364"/>
                </a:lnTo>
                <a:lnTo>
                  <a:pt x="15781562" y="459189"/>
                </a:lnTo>
                <a:close/>
              </a:path>
              <a:path w="15895319" h="7886700">
                <a:moveTo>
                  <a:pt x="7938075" y="501794"/>
                </a:moveTo>
                <a:lnTo>
                  <a:pt x="7893291" y="497710"/>
                </a:lnTo>
                <a:lnTo>
                  <a:pt x="7851002" y="485950"/>
                </a:lnTo>
                <a:lnTo>
                  <a:pt x="7811948" y="467254"/>
                </a:lnTo>
                <a:lnTo>
                  <a:pt x="7776871" y="442364"/>
                </a:lnTo>
                <a:lnTo>
                  <a:pt x="7746510" y="412019"/>
                </a:lnTo>
                <a:lnTo>
                  <a:pt x="7721607" y="376959"/>
                </a:lnTo>
                <a:lnTo>
                  <a:pt x="7702902" y="337926"/>
                </a:lnTo>
                <a:lnTo>
                  <a:pt x="7691136" y="295658"/>
                </a:lnTo>
                <a:lnTo>
                  <a:pt x="7687050" y="250897"/>
                </a:lnTo>
                <a:lnTo>
                  <a:pt x="7691136" y="206136"/>
                </a:lnTo>
                <a:lnTo>
                  <a:pt x="7702902" y="163868"/>
                </a:lnTo>
                <a:lnTo>
                  <a:pt x="7721607" y="124835"/>
                </a:lnTo>
                <a:lnTo>
                  <a:pt x="7746510" y="89775"/>
                </a:lnTo>
                <a:lnTo>
                  <a:pt x="7776871" y="59430"/>
                </a:lnTo>
                <a:lnTo>
                  <a:pt x="7811948" y="34540"/>
                </a:lnTo>
                <a:lnTo>
                  <a:pt x="7851002" y="15844"/>
                </a:lnTo>
                <a:lnTo>
                  <a:pt x="7893291" y="4084"/>
                </a:lnTo>
                <a:lnTo>
                  <a:pt x="7938075" y="0"/>
                </a:lnTo>
                <a:lnTo>
                  <a:pt x="7982859" y="4084"/>
                </a:lnTo>
                <a:lnTo>
                  <a:pt x="8025148" y="15844"/>
                </a:lnTo>
                <a:lnTo>
                  <a:pt x="8064201" y="34540"/>
                </a:lnTo>
                <a:lnTo>
                  <a:pt x="8088910" y="52073"/>
                </a:lnTo>
                <a:lnTo>
                  <a:pt x="7938075" y="52073"/>
                </a:lnTo>
                <a:lnTo>
                  <a:pt x="7891002" y="57386"/>
                </a:lnTo>
                <a:lnTo>
                  <a:pt x="7847988" y="72554"/>
                </a:lnTo>
                <a:lnTo>
                  <a:pt x="7810194" y="96417"/>
                </a:lnTo>
                <a:lnTo>
                  <a:pt x="7778780" y="127815"/>
                </a:lnTo>
                <a:lnTo>
                  <a:pt x="7754905" y="165590"/>
                </a:lnTo>
                <a:lnTo>
                  <a:pt x="7739729" y="208582"/>
                </a:lnTo>
                <a:lnTo>
                  <a:pt x="7734413" y="255631"/>
                </a:lnTo>
                <a:lnTo>
                  <a:pt x="7739729" y="302680"/>
                </a:lnTo>
                <a:lnTo>
                  <a:pt x="7754905" y="345672"/>
                </a:lnTo>
                <a:lnTo>
                  <a:pt x="7778780" y="383446"/>
                </a:lnTo>
                <a:lnTo>
                  <a:pt x="7810194" y="414845"/>
                </a:lnTo>
                <a:lnTo>
                  <a:pt x="7847988" y="438708"/>
                </a:lnTo>
                <a:lnTo>
                  <a:pt x="7891001" y="453876"/>
                </a:lnTo>
                <a:lnTo>
                  <a:pt x="7938075" y="459189"/>
                </a:lnTo>
                <a:lnTo>
                  <a:pt x="8075567" y="459189"/>
                </a:lnTo>
                <a:lnTo>
                  <a:pt x="8064201" y="467254"/>
                </a:lnTo>
                <a:lnTo>
                  <a:pt x="8025148" y="485950"/>
                </a:lnTo>
                <a:lnTo>
                  <a:pt x="7982859" y="497710"/>
                </a:lnTo>
                <a:lnTo>
                  <a:pt x="7938075" y="501794"/>
                </a:lnTo>
                <a:close/>
              </a:path>
              <a:path w="15895319" h="7886700">
                <a:moveTo>
                  <a:pt x="8075567" y="459189"/>
                </a:moveTo>
                <a:lnTo>
                  <a:pt x="7938075" y="459189"/>
                </a:lnTo>
                <a:lnTo>
                  <a:pt x="7985148" y="453876"/>
                </a:lnTo>
                <a:lnTo>
                  <a:pt x="8028162" y="438708"/>
                </a:lnTo>
                <a:lnTo>
                  <a:pt x="8065956" y="414845"/>
                </a:lnTo>
                <a:lnTo>
                  <a:pt x="8097370" y="383446"/>
                </a:lnTo>
                <a:lnTo>
                  <a:pt x="8121245" y="345672"/>
                </a:lnTo>
                <a:lnTo>
                  <a:pt x="8136421" y="302680"/>
                </a:lnTo>
                <a:lnTo>
                  <a:pt x="8141737" y="255631"/>
                </a:lnTo>
                <a:lnTo>
                  <a:pt x="8136421" y="208582"/>
                </a:lnTo>
                <a:lnTo>
                  <a:pt x="8121245" y="165590"/>
                </a:lnTo>
                <a:lnTo>
                  <a:pt x="8097370" y="127815"/>
                </a:lnTo>
                <a:lnTo>
                  <a:pt x="8065956" y="96417"/>
                </a:lnTo>
                <a:lnTo>
                  <a:pt x="8028162" y="72554"/>
                </a:lnTo>
                <a:lnTo>
                  <a:pt x="7985148" y="57386"/>
                </a:lnTo>
                <a:lnTo>
                  <a:pt x="7938075" y="52073"/>
                </a:lnTo>
                <a:lnTo>
                  <a:pt x="8088910" y="52073"/>
                </a:lnTo>
                <a:lnTo>
                  <a:pt x="8129639" y="89775"/>
                </a:lnTo>
                <a:lnTo>
                  <a:pt x="8154542" y="124835"/>
                </a:lnTo>
                <a:lnTo>
                  <a:pt x="8173247" y="163868"/>
                </a:lnTo>
                <a:lnTo>
                  <a:pt x="8185013" y="206136"/>
                </a:lnTo>
                <a:lnTo>
                  <a:pt x="8189100" y="250897"/>
                </a:lnTo>
                <a:lnTo>
                  <a:pt x="8185013" y="295658"/>
                </a:lnTo>
                <a:lnTo>
                  <a:pt x="8173247" y="337926"/>
                </a:lnTo>
                <a:lnTo>
                  <a:pt x="8154542" y="376959"/>
                </a:lnTo>
                <a:lnTo>
                  <a:pt x="8129639" y="412019"/>
                </a:lnTo>
                <a:lnTo>
                  <a:pt x="8099279" y="442364"/>
                </a:lnTo>
                <a:lnTo>
                  <a:pt x="8075567" y="459189"/>
                </a:lnTo>
                <a:close/>
              </a:path>
              <a:path w="15895319" h="7886700">
                <a:moveTo>
                  <a:pt x="251025" y="501794"/>
                </a:moveTo>
                <a:lnTo>
                  <a:pt x="206241" y="497872"/>
                </a:lnTo>
                <a:lnTo>
                  <a:pt x="163952" y="486547"/>
                </a:lnTo>
                <a:lnTo>
                  <a:pt x="124898" y="468482"/>
                </a:lnTo>
                <a:lnTo>
                  <a:pt x="89821" y="444338"/>
                </a:lnTo>
                <a:lnTo>
                  <a:pt x="59460" y="414779"/>
                </a:lnTo>
                <a:lnTo>
                  <a:pt x="34557" y="380466"/>
                </a:lnTo>
                <a:lnTo>
                  <a:pt x="15852" y="342062"/>
                </a:lnTo>
                <a:lnTo>
                  <a:pt x="4086" y="300230"/>
                </a:lnTo>
                <a:lnTo>
                  <a:pt x="0" y="255631"/>
                </a:lnTo>
                <a:lnTo>
                  <a:pt x="4086" y="210870"/>
                </a:lnTo>
                <a:lnTo>
                  <a:pt x="15852" y="168602"/>
                </a:lnTo>
                <a:lnTo>
                  <a:pt x="34557" y="129568"/>
                </a:lnTo>
                <a:lnTo>
                  <a:pt x="59460" y="94509"/>
                </a:lnTo>
                <a:lnTo>
                  <a:pt x="89821" y="64164"/>
                </a:lnTo>
                <a:lnTo>
                  <a:pt x="124898" y="39273"/>
                </a:lnTo>
                <a:lnTo>
                  <a:pt x="163952" y="20578"/>
                </a:lnTo>
                <a:lnTo>
                  <a:pt x="206241" y="8818"/>
                </a:lnTo>
                <a:lnTo>
                  <a:pt x="251025" y="4733"/>
                </a:lnTo>
                <a:lnTo>
                  <a:pt x="295808" y="8818"/>
                </a:lnTo>
                <a:lnTo>
                  <a:pt x="338098" y="20578"/>
                </a:lnTo>
                <a:lnTo>
                  <a:pt x="377151" y="39273"/>
                </a:lnTo>
                <a:lnTo>
                  <a:pt x="395188" y="52073"/>
                </a:lnTo>
                <a:lnTo>
                  <a:pt x="251025" y="52073"/>
                </a:lnTo>
                <a:lnTo>
                  <a:pt x="203951" y="57386"/>
                </a:lnTo>
                <a:lnTo>
                  <a:pt x="160938" y="72554"/>
                </a:lnTo>
                <a:lnTo>
                  <a:pt x="123144" y="96417"/>
                </a:lnTo>
                <a:lnTo>
                  <a:pt x="91729" y="127815"/>
                </a:lnTo>
                <a:lnTo>
                  <a:pt x="67855" y="165590"/>
                </a:lnTo>
                <a:lnTo>
                  <a:pt x="52679" y="208582"/>
                </a:lnTo>
                <a:lnTo>
                  <a:pt x="47363" y="255631"/>
                </a:lnTo>
                <a:lnTo>
                  <a:pt x="52679" y="302680"/>
                </a:lnTo>
                <a:lnTo>
                  <a:pt x="67855" y="345672"/>
                </a:lnTo>
                <a:lnTo>
                  <a:pt x="91729" y="383446"/>
                </a:lnTo>
                <a:lnTo>
                  <a:pt x="123144" y="414845"/>
                </a:lnTo>
                <a:lnTo>
                  <a:pt x="160938" y="438708"/>
                </a:lnTo>
                <a:lnTo>
                  <a:pt x="203951" y="453876"/>
                </a:lnTo>
                <a:lnTo>
                  <a:pt x="251025" y="459189"/>
                </a:lnTo>
                <a:lnTo>
                  <a:pt x="390652" y="459189"/>
                </a:lnTo>
                <a:lnTo>
                  <a:pt x="377151" y="468482"/>
                </a:lnTo>
                <a:lnTo>
                  <a:pt x="338098" y="486547"/>
                </a:lnTo>
                <a:lnTo>
                  <a:pt x="295808" y="497872"/>
                </a:lnTo>
                <a:lnTo>
                  <a:pt x="251025" y="501794"/>
                </a:lnTo>
                <a:close/>
              </a:path>
              <a:path w="15895319" h="7886700">
                <a:moveTo>
                  <a:pt x="390652" y="459189"/>
                </a:moveTo>
                <a:lnTo>
                  <a:pt x="251025" y="459189"/>
                </a:lnTo>
                <a:lnTo>
                  <a:pt x="298098" y="453876"/>
                </a:lnTo>
                <a:lnTo>
                  <a:pt x="341111" y="438708"/>
                </a:lnTo>
                <a:lnTo>
                  <a:pt x="378905" y="414845"/>
                </a:lnTo>
                <a:lnTo>
                  <a:pt x="410320" y="383446"/>
                </a:lnTo>
                <a:lnTo>
                  <a:pt x="434195" y="345672"/>
                </a:lnTo>
                <a:lnTo>
                  <a:pt x="449370" y="302680"/>
                </a:lnTo>
                <a:lnTo>
                  <a:pt x="454686" y="255631"/>
                </a:lnTo>
                <a:lnTo>
                  <a:pt x="449122" y="208582"/>
                </a:lnTo>
                <a:lnTo>
                  <a:pt x="433366" y="165590"/>
                </a:lnTo>
                <a:lnTo>
                  <a:pt x="408828" y="127815"/>
                </a:lnTo>
                <a:lnTo>
                  <a:pt x="376917" y="96417"/>
                </a:lnTo>
                <a:lnTo>
                  <a:pt x="339040" y="72554"/>
                </a:lnTo>
                <a:lnTo>
                  <a:pt x="296606" y="57386"/>
                </a:lnTo>
                <a:lnTo>
                  <a:pt x="251025" y="52073"/>
                </a:lnTo>
                <a:lnTo>
                  <a:pt x="395188" y="52073"/>
                </a:lnTo>
                <a:lnTo>
                  <a:pt x="442589" y="94509"/>
                </a:lnTo>
                <a:lnTo>
                  <a:pt x="467492" y="129568"/>
                </a:lnTo>
                <a:lnTo>
                  <a:pt x="486197" y="168602"/>
                </a:lnTo>
                <a:lnTo>
                  <a:pt x="497963" y="210870"/>
                </a:lnTo>
                <a:lnTo>
                  <a:pt x="502050" y="255631"/>
                </a:lnTo>
                <a:lnTo>
                  <a:pt x="497963" y="300230"/>
                </a:lnTo>
                <a:lnTo>
                  <a:pt x="486197" y="342062"/>
                </a:lnTo>
                <a:lnTo>
                  <a:pt x="467492" y="380466"/>
                </a:lnTo>
                <a:lnTo>
                  <a:pt x="442589" y="414779"/>
                </a:lnTo>
                <a:lnTo>
                  <a:pt x="412228" y="444338"/>
                </a:lnTo>
                <a:lnTo>
                  <a:pt x="390652" y="459189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0719694" y="5413802"/>
            <a:ext cx="994410" cy="994410"/>
          </a:xfrm>
          <a:custGeom>
            <a:avLst/>
            <a:gdLst/>
            <a:ahLst/>
            <a:cxnLst/>
            <a:rect l="l" t="t" r="r" b="b"/>
            <a:pathLst>
              <a:path w="1491615" h="1491615">
                <a:moveTo>
                  <a:pt x="1143576" y="1491118"/>
                </a:moveTo>
                <a:lnTo>
                  <a:pt x="1491118" y="1143576"/>
                </a:lnTo>
                <a:lnTo>
                  <a:pt x="1030678" y="683087"/>
                </a:lnTo>
                <a:lnTo>
                  <a:pt x="1351619" y="362146"/>
                </a:lnTo>
                <a:lnTo>
                  <a:pt x="0" y="0"/>
                </a:lnTo>
                <a:lnTo>
                  <a:pt x="276166" y="1030678"/>
                </a:lnTo>
                <a:lnTo>
                  <a:pt x="683136" y="1030678"/>
                </a:lnTo>
                <a:lnTo>
                  <a:pt x="1143576" y="1491118"/>
                </a:lnTo>
                <a:close/>
              </a:path>
              <a:path w="1491615" h="1491615">
                <a:moveTo>
                  <a:pt x="362146" y="1351619"/>
                </a:moveTo>
                <a:lnTo>
                  <a:pt x="683136" y="1030678"/>
                </a:lnTo>
                <a:lnTo>
                  <a:pt x="276166" y="1030678"/>
                </a:lnTo>
                <a:lnTo>
                  <a:pt x="362146" y="1351619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0713910" y="5406613"/>
            <a:ext cx="1007957" cy="1009227"/>
          </a:xfrm>
          <a:custGeom>
            <a:avLst/>
            <a:gdLst/>
            <a:ahLst/>
            <a:cxnLst/>
            <a:rect l="l" t="t" r="r" b="b"/>
            <a:pathLst>
              <a:path w="1511934" h="1513840">
                <a:moveTo>
                  <a:pt x="1152250" y="1513457"/>
                </a:moveTo>
                <a:lnTo>
                  <a:pt x="1511348" y="1154359"/>
                </a:lnTo>
                <a:lnTo>
                  <a:pt x="1050859" y="693870"/>
                </a:lnTo>
                <a:lnTo>
                  <a:pt x="1376078" y="368701"/>
                </a:lnTo>
                <a:lnTo>
                  <a:pt x="0" y="0"/>
                </a:lnTo>
                <a:lnTo>
                  <a:pt x="0" y="9978"/>
                </a:lnTo>
                <a:lnTo>
                  <a:pt x="3298" y="22289"/>
                </a:lnTo>
                <a:lnTo>
                  <a:pt x="20230" y="22289"/>
                </a:lnTo>
                <a:lnTo>
                  <a:pt x="1344559" y="377158"/>
                </a:lnTo>
                <a:lnTo>
                  <a:pt x="1027847" y="693870"/>
                </a:lnTo>
                <a:lnTo>
                  <a:pt x="1488287" y="1154359"/>
                </a:lnTo>
                <a:lnTo>
                  <a:pt x="1152250" y="1490395"/>
                </a:lnTo>
                <a:lnTo>
                  <a:pt x="1129189" y="1490395"/>
                </a:lnTo>
                <a:lnTo>
                  <a:pt x="1152250" y="1513457"/>
                </a:lnTo>
                <a:close/>
              </a:path>
              <a:path w="1511934" h="1513840">
                <a:moveTo>
                  <a:pt x="358160" y="1346668"/>
                </a:moveTo>
                <a:lnTo>
                  <a:pt x="375099" y="1346668"/>
                </a:lnTo>
                <a:lnTo>
                  <a:pt x="20230" y="22289"/>
                </a:lnTo>
                <a:lnTo>
                  <a:pt x="3298" y="22289"/>
                </a:lnTo>
                <a:lnTo>
                  <a:pt x="358160" y="1346668"/>
                </a:lnTo>
                <a:close/>
              </a:path>
              <a:path w="1511934" h="1513840">
                <a:moveTo>
                  <a:pt x="1129189" y="1490395"/>
                </a:moveTo>
                <a:lnTo>
                  <a:pt x="1152250" y="1490395"/>
                </a:lnTo>
                <a:lnTo>
                  <a:pt x="691811" y="1029956"/>
                </a:lnTo>
                <a:lnTo>
                  <a:pt x="668799" y="1052968"/>
                </a:lnTo>
                <a:lnTo>
                  <a:pt x="691761" y="1052968"/>
                </a:lnTo>
                <a:lnTo>
                  <a:pt x="1129189" y="1490395"/>
                </a:lnTo>
                <a:close/>
              </a:path>
              <a:path w="1511934" h="1513840">
                <a:moveTo>
                  <a:pt x="366592" y="1378137"/>
                </a:moveTo>
                <a:lnTo>
                  <a:pt x="691761" y="1052968"/>
                </a:lnTo>
                <a:lnTo>
                  <a:pt x="668799" y="1052968"/>
                </a:lnTo>
                <a:lnTo>
                  <a:pt x="375099" y="1346668"/>
                </a:lnTo>
                <a:lnTo>
                  <a:pt x="358160" y="1346668"/>
                </a:lnTo>
                <a:lnTo>
                  <a:pt x="366592" y="137813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 txBox="1">
            <a:spLocks noGrp="1"/>
          </p:cNvSpPr>
          <p:nvPr>
            <p:ph type="title"/>
          </p:nvPr>
        </p:nvSpPr>
        <p:spPr>
          <a:xfrm>
            <a:off x="3619469" y="2537258"/>
            <a:ext cx="4716780" cy="104002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z="6700" spc="710" dirty="0"/>
              <a:t>헤이세이시대</a:t>
            </a:r>
            <a:endParaRPr sz="670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381EF03-984C-F116-FD67-0B9442482DFF}"/>
              </a:ext>
            </a:extLst>
          </p:cNvPr>
          <p:cNvSpPr txBox="1"/>
          <p:nvPr/>
        </p:nvSpPr>
        <p:spPr>
          <a:xfrm>
            <a:off x="8840085" y="5522405"/>
            <a:ext cx="1887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altLang="ko-KR" sz="12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22236084 </a:t>
            </a:r>
            <a:r>
              <a:rPr lang="ko-KR" altLang="en-US" sz="1200" dirty="0">
                <a:solidFill>
                  <a:prstClr val="black"/>
                </a:solidFill>
                <a:latin typeface="Calibri"/>
                <a:ea typeface="맑은 고딕" panose="020B0503020000020004" pitchFamily="50" charset="-127"/>
              </a:rPr>
              <a:t>사사키 나나미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6106EF9-8CF5-D92E-0BD4-FDFF9CDE0F49}"/>
              </a:ext>
            </a:extLst>
          </p:cNvPr>
          <p:cNvSpPr txBox="1"/>
          <p:nvPr/>
        </p:nvSpPr>
        <p:spPr>
          <a:xfrm>
            <a:off x="4420471" y="3577286"/>
            <a:ext cx="357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~ </a:t>
            </a:r>
            <a:r>
              <a:rPr lang="ko-KR" altLang="en-US" dirty="0"/>
              <a:t>헤이세이 시대의 패션과 가수 </a:t>
            </a:r>
            <a:r>
              <a:rPr lang="en-US" altLang="ko-KR" dirty="0"/>
              <a:t>~</a:t>
            </a: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0410" y="4166458"/>
            <a:ext cx="3861223" cy="5471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3500" spc="550" dirty="0">
                <a:solidFill>
                  <a:srgbClr val="181717"/>
                </a:solidFill>
                <a:latin typeface="MS UI Gothic"/>
                <a:cs typeface="MS UI Gothic"/>
              </a:rPr>
              <a:t>Y2K（Year2000）</a:t>
            </a:r>
            <a:endParaRPr sz="3500">
              <a:solidFill>
                <a:prstClr val="black"/>
              </a:solidFill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9771" y="4973599"/>
            <a:ext cx="8147050" cy="33678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502872" defTabSz="609630">
              <a:spcBef>
                <a:spcPts val="67"/>
              </a:spcBef>
              <a:tabLst>
                <a:tab pos="3634922" algn="l"/>
                <a:tab pos="4518039" algn="l"/>
                <a:tab pos="5401157" algn="l"/>
              </a:tabLst>
            </a:pP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헤이세이	</a:t>
            </a:r>
            <a:r>
              <a:rPr sz="2133" spc="233" dirty="0">
                <a:solidFill>
                  <a:srgbClr val="181717"/>
                </a:solidFill>
                <a:latin typeface="1훈막대연필 R"/>
                <a:cs typeface="1훈막대연필 R"/>
              </a:rPr>
              <a:t>시대에	유행한	</a:t>
            </a: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패션</a:t>
            </a:r>
            <a:endParaRPr sz="2133">
              <a:solidFill>
                <a:prstClr val="black"/>
              </a:solidFill>
              <a:latin typeface="1훈막대연필 R"/>
              <a:cs typeface="1훈막대연필 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1400" y="0"/>
            <a:ext cx="7340600" cy="6858000"/>
          </a:xfrm>
          <a:custGeom>
            <a:avLst/>
            <a:gdLst/>
            <a:ahLst/>
            <a:cxnLst/>
            <a:rect l="l" t="t" r="r" b="b"/>
            <a:pathLst>
              <a:path w="11010900" h="10287000">
                <a:moveTo>
                  <a:pt x="0" y="10286999"/>
                </a:moveTo>
                <a:lnTo>
                  <a:pt x="11010899" y="10286999"/>
                </a:lnTo>
                <a:lnTo>
                  <a:pt x="110108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E9E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851400" cy="6858000"/>
          </a:xfrm>
          <a:custGeom>
            <a:avLst/>
            <a:gdLst/>
            <a:ahLst/>
            <a:cxnLst/>
            <a:rect l="l" t="t" r="r" b="b"/>
            <a:pathLst>
              <a:path w="7277100" h="10287000">
                <a:moveTo>
                  <a:pt x="0" y="0"/>
                </a:moveTo>
                <a:lnTo>
                  <a:pt x="7277099" y="0"/>
                </a:lnTo>
                <a:lnTo>
                  <a:pt x="72770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2797" y="3049446"/>
            <a:ext cx="222250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333317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3257" y="3060658"/>
            <a:ext cx="222250" cy="889000"/>
          </a:xfrm>
          <a:custGeom>
            <a:avLst/>
            <a:gdLst/>
            <a:ahLst/>
            <a:cxnLst/>
            <a:rect l="l" t="t" r="r" b="b"/>
            <a:pathLst>
              <a:path w="333375" h="1333500">
                <a:moveTo>
                  <a:pt x="333374" y="1333499"/>
                </a:moveTo>
                <a:lnTo>
                  <a:pt x="0" y="1333499"/>
                </a:lnTo>
                <a:lnTo>
                  <a:pt x="0" y="0"/>
                </a:lnTo>
                <a:lnTo>
                  <a:pt x="333374" y="0"/>
                </a:lnTo>
                <a:lnTo>
                  <a:pt x="333374" y="1333499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842" y="3949666"/>
            <a:ext cx="209973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656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500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70352" y="3831872"/>
            <a:ext cx="3393017" cy="876723"/>
          </a:xfrm>
          <a:custGeom>
            <a:avLst/>
            <a:gdLst/>
            <a:ahLst/>
            <a:cxnLst/>
            <a:rect l="l" t="t" r="r" b="b"/>
            <a:pathLst>
              <a:path w="5089525" h="1315084">
                <a:moveTo>
                  <a:pt x="0" y="0"/>
                </a:moveTo>
                <a:lnTo>
                  <a:pt x="5089016" y="0"/>
                </a:lnTo>
                <a:lnTo>
                  <a:pt x="5089016" y="1314515"/>
                </a:lnTo>
                <a:lnTo>
                  <a:pt x="0" y="131451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6662" y="3839408"/>
            <a:ext cx="3380317" cy="138853"/>
          </a:xfrm>
          <a:custGeom>
            <a:avLst/>
            <a:gdLst/>
            <a:ahLst/>
            <a:cxnLst/>
            <a:rect l="l" t="t" r="r" b="b"/>
            <a:pathLst>
              <a:path w="5070475" h="208279">
                <a:moveTo>
                  <a:pt x="5070350" y="207956"/>
                </a:moveTo>
                <a:lnTo>
                  <a:pt x="0" y="207956"/>
                </a:lnTo>
                <a:lnTo>
                  <a:pt x="0" y="0"/>
                </a:lnTo>
                <a:lnTo>
                  <a:pt x="5070350" y="0"/>
                </a:lnTo>
                <a:lnTo>
                  <a:pt x="5070350" y="48373"/>
                </a:lnTo>
                <a:lnTo>
                  <a:pt x="4945996" y="48373"/>
                </a:lnTo>
                <a:lnTo>
                  <a:pt x="4944419" y="51528"/>
                </a:lnTo>
                <a:lnTo>
                  <a:pt x="55735" y="51528"/>
                </a:lnTo>
                <a:lnTo>
                  <a:pt x="53631" y="53631"/>
                </a:lnTo>
                <a:lnTo>
                  <a:pt x="53631" y="152483"/>
                </a:lnTo>
                <a:lnTo>
                  <a:pt x="55735" y="154586"/>
                </a:lnTo>
                <a:lnTo>
                  <a:pt x="4911294" y="154586"/>
                </a:lnTo>
                <a:lnTo>
                  <a:pt x="4911819" y="155638"/>
                </a:lnTo>
                <a:lnTo>
                  <a:pt x="4914448" y="157741"/>
                </a:lnTo>
                <a:lnTo>
                  <a:pt x="5070350" y="157741"/>
                </a:lnTo>
                <a:lnTo>
                  <a:pt x="5070350" y="207956"/>
                </a:lnTo>
                <a:close/>
              </a:path>
              <a:path w="5070475" h="208279">
                <a:moveTo>
                  <a:pt x="5070350" y="157478"/>
                </a:moveTo>
                <a:lnTo>
                  <a:pt x="4981751" y="157478"/>
                </a:lnTo>
                <a:lnTo>
                  <a:pt x="4982539" y="157215"/>
                </a:lnTo>
                <a:lnTo>
                  <a:pt x="4983328" y="156689"/>
                </a:lnTo>
                <a:lnTo>
                  <a:pt x="4984644" y="155638"/>
                </a:lnTo>
                <a:lnTo>
                  <a:pt x="4985095" y="154586"/>
                </a:lnTo>
                <a:lnTo>
                  <a:pt x="4985207" y="152483"/>
                </a:lnTo>
                <a:lnTo>
                  <a:pt x="4979384" y="118569"/>
                </a:lnTo>
                <a:lnTo>
                  <a:pt x="5003835" y="94908"/>
                </a:lnTo>
                <a:lnTo>
                  <a:pt x="5005150" y="93593"/>
                </a:lnTo>
                <a:lnTo>
                  <a:pt x="5005675" y="91752"/>
                </a:lnTo>
                <a:lnTo>
                  <a:pt x="5004624" y="88598"/>
                </a:lnTo>
                <a:lnTo>
                  <a:pt x="5003046" y="87283"/>
                </a:lnTo>
                <a:lnTo>
                  <a:pt x="5001469" y="87020"/>
                </a:lnTo>
                <a:lnTo>
                  <a:pt x="4967817" y="82025"/>
                </a:lnTo>
                <a:lnTo>
                  <a:pt x="4952832" y="51528"/>
                </a:lnTo>
                <a:lnTo>
                  <a:pt x="4951254" y="48373"/>
                </a:lnTo>
                <a:lnTo>
                  <a:pt x="5070350" y="48373"/>
                </a:lnTo>
                <a:lnTo>
                  <a:pt x="5070350" y="157478"/>
                </a:lnTo>
                <a:close/>
              </a:path>
              <a:path w="5070475" h="208279">
                <a:moveTo>
                  <a:pt x="198754" y="154586"/>
                </a:moveTo>
                <a:lnTo>
                  <a:pt x="154586" y="154586"/>
                </a:lnTo>
                <a:lnTo>
                  <a:pt x="156689" y="152483"/>
                </a:lnTo>
                <a:lnTo>
                  <a:pt x="156689" y="53631"/>
                </a:lnTo>
                <a:lnTo>
                  <a:pt x="154586" y="51528"/>
                </a:lnTo>
                <a:lnTo>
                  <a:pt x="198491" y="51528"/>
                </a:lnTo>
                <a:lnTo>
                  <a:pt x="196388" y="53631"/>
                </a:lnTo>
                <a:lnTo>
                  <a:pt x="196388" y="149854"/>
                </a:lnTo>
                <a:lnTo>
                  <a:pt x="196650" y="152483"/>
                </a:lnTo>
                <a:lnTo>
                  <a:pt x="198754" y="154586"/>
                </a:lnTo>
                <a:close/>
              </a:path>
              <a:path w="5070475" h="208279">
                <a:moveTo>
                  <a:pt x="341510" y="154586"/>
                </a:moveTo>
                <a:lnTo>
                  <a:pt x="297342" y="154586"/>
                </a:lnTo>
                <a:lnTo>
                  <a:pt x="299446" y="152483"/>
                </a:lnTo>
                <a:lnTo>
                  <a:pt x="299446" y="53631"/>
                </a:lnTo>
                <a:lnTo>
                  <a:pt x="297342" y="51528"/>
                </a:lnTo>
                <a:lnTo>
                  <a:pt x="341510" y="51528"/>
                </a:lnTo>
                <a:lnTo>
                  <a:pt x="339407" y="53631"/>
                </a:lnTo>
                <a:lnTo>
                  <a:pt x="339407" y="152483"/>
                </a:lnTo>
                <a:lnTo>
                  <a:pt x="341510" y="154586"/>
                </a:lnTo>
                <a:close/>
              </a:path>
              <a:path w="5070475" h="208279">
                <a:moveTo>
                  <a:pt x="4911294" y="154586"/>
                </a:moveTo>
                <a:lnTo>
                  <a:pt x="440362" y="154586"/>
                </a:lnTo>
                <a:lnTo>
                  <a:pt x="442465" y="152483"/>
                </a:lnTo>
                <a:lnTo>
                  <a:pt x="442465" y="53631"/>
                </a:lnTo>
                <a:lnTo>
                  <a:pt x="440362" y="51528"/>
                </a:lnTo>
                <a:lnTo>
                  <a:pt x="4944419" y="51528"/>
                </a:lnTo>
                <a:lnTo>
                  <a:pt x="4929433" y="82025"/>
                </a:lnTo>
                <a:lnTo>
                  <a:pt x="4893942" y="87283"/>
                </a:lnTo>
                <a:lnTo>
                  <a:pt x="4892627" y="88598"/>
                </a:lnTo>
                <a:lnTo>
                  <a:pt x="4891576" y="91752"/>
                </a:lnTo>
                <a:lnTo>
                  <a:pt x="4892101" y="93593"/>
                </a:lnTo>
                <a:lnTo>
                  <a:pt x="4917078" y="118569"/>
                </a:lnTo>
                <a:lnTo>
                  <a:pt x="4911255" y="152483"/>
                </a:lnTo>
                <a:lnTo>
                  <a:pt x="4911031" y="154060"/>
                </a:lnTo>
                <a:lnTo>
                  <a:pt x="4911294" y="154586"/>
                </a:lnTo>
                <a:close/>
              </a:path>
              <a:path w="5070475" h="208279">
                <a:moveTo>
                  <a:pt x="5070350" y="157741"/>
                </a:moveTo>
                <a:lnTo>
                  <a:pt x="4916551" y="157741"/>
                </a:lnTo>
                <a:lnTo>
                  <a:pt x="4918128" y="156952"/>
                </a:lnTo>
                <a:lnTo>
                  <a:pt x="4948363" y="141178"/>
                </a:lnTo>
                <a:lnTo>
                  <a:pt x="4978596" y="156952"/>
                </a:lnTo>
                <a:lnTo>
                  <a:pt x="4979384" y="157215"/>
                </a:lnTo>
                <a:lnTo>
                  <a:pt x="4979911" y="157478"/>
                </a:lnTo>
                <a:lnTo>
                  <a:pt x="5070350" y="157478"/>
                </a:lnTo>
                <a:lnTo>
                  <a:pt x="5070350" y="15774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76662" y="3984356"/>
            <a:ext cx="3380233" cy="71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3898" y="3880070"/>
            <a:ext cx="56261" cy="56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18727" y="3880070"/>
            <a:ext cx="56261" cy="56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47177" y="3881999"/>
            <a:ext cx="56611" cy="53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09244" y="3880070"/>
            <a:ext cx="56261" cy="562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68189" y="816538"/>
            <a:ext cx="2732227" cy="2511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68189" y="595030"/>
            <a:ext cx="2731769" cy="101177"/>
          </a:xfrm>
          <a:custGeom>
            <a:avLst/>
            <a:gdLst/>
            <a:ahLst/>
            <a:cxnLst/>
            <a:rect l="l" t="t" r="r" b="b"/>
            <a:pathLst>
              <a:path w="4097654" h="151765">
                <a:moveTo>
                  <a:pt x="0" y="0"/>
                </a:moveTo>
                <a:lnTo>
                  <a:pt x="4097518" y="0"/>
                </a:lnTo>
                <a:lnTo>
                  <a:pt x="4097518" y="151145"/>
                </a:lnTo>
                <a:lnTo>
                  <a:pt x="0" y="151145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68189" y="695794"/>
            <a:ext cx="2732193" cy="121497"/>
          </a:xfrm>
          <a:custGeom>
            <a:avLst/>
            <a:gdLst/>
            <a:ahLst/>
            <a:cxnLst/>
            <a:rect l="l" t="t" r="r" b="b"/>
            <a:pathLst>
              <a:path w="4098290" h="182244">
                <a:moveTo>
                  <a:pt x="0" y="0"/>
                </a:moveTo>
                <a:lnTo>
                  <a:pt x="4097930" y="0"/>
                </a:lnTo>
                <a:lnTo>
                  <a:pt x="4097930" y="181628"/>
                </a:lnTo>
                <a:lnTo>
                  <a:pt x="0" y="181628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97821" y="816539"/>
            <a:ext cx="102870" cy="483023"/>
          </a:xfrm>
          <a:custGeom>
            <a:avLst/>
            <a:gdLst/>
            <a:ahLst/>
            <a:cxnLst/>
            <a:rect l="l" t="t" r="r" b="b"/>
            <a:pathLst>
              <a:path w="154304" h="724535">
                <a:moveTo>
                  <a:pt x="0" y="724204"/>
                </a:moveTo>
                <a:lnTo>
                  <a:pt x="153893" y="724204"/>
                </a:lnTo>
                <a:lnTo>
                  <a:pt x="153893" y="0"/>
                </a:lnTo>
                <a:lnTo>
                  <a:pt x="0" y="0"/>
                </a:lnTo>
                <a:lnTo>
                  <a:pt x="0" y="724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97821" y="2266045"/>
            <a:ext cx="102870" cy="1061720"/>
          </a:xfrm>
          <a:custGeom>
            <a:avLst/>
            <a:gdLst/>
            <a:ahLst/>
            <a:cxnLst/>
            <a:rect l="l" t="t" r="r" b="b"/>
            <a:pathLst>
              <a:path w="154304" h="1592579">
                <a:moveTo>
                  <a:pt x="0" y="1592427"/>
                </a:moveTo>
                <a:lnTo>
                  <a:pt x="153893" y="1592427"/>
                </a:lnTo>
                <a:lnTo>
                  <a:pt x="153893" y="0"/>
                </a:lnTo>
                <a:lnTo>
                  <a:pt x="0" y="0"/>
                </a:lnTo>
                <a:lnTo>
                  <a:pt x="0" y="1592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49582" y="645911"/>
            <a:ext cx="121073" cy="121073"/>
          </a:xfrm>
          <a:custGeom>
            <a:avLst/>
            <a:gdLst/>
            <a:ahLst/>
            <a:cxnLst/>
            <a:rect l="l" t="t" r="r" b="b"/>
            <a:pathLst>
              <a:path w="181609" h="181609">
                <a:moveTo>
                  <a:pt x="181050" y="181051"/>
                </a:moveTo>
                <a:lnTo>
                  <a:pt x="0" y="181051"/>
                </a:lnTo>
                <a:lnTo>
                  <a:pt x="0" y="0"/>
                </a:lnTo>
                <a:lnTo>
                  <a:pt x="181050" y="0"/>
                </a:lnTo>
                <a:lnTo>
                  <a:pt x="181050" y="181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06747" y="645911"/>
            <a:ext cx="121073" cy="121073"/>
          </a:xfrm>
          <a:custGeom>
            <a:avLst/>
            <a:gdLst/>
            <a:ahLst/>
            <a:cxnLst/>
            <a:rect l="l" t="t" r="r" b="b"/>
            <a:pathLst>
              <a:path w="181609" h="181609">
                <a:moveTo>
                  <a:pt x="181050" y="181051"/>
                </a:moveTo>
                <a:lnTo>
                  <a:pt x="0" y="181051"/>
                </a:lnTo>
                <a:lnTo>
                  <a:pt x="0" y="0"/>
                </a:lnTo>
                <a:lnTo>
                  <a:pt x="181050" y="0"/>
                </a:lnTo>
                <a:lnTo>
                  <a:pt x="181050" y="181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27890" y="645911"/>
            <a:ext cx="121073" cy="121073"/>
          </a:xfrm>
          <a:custGeom>
            <a:avLst/>
            <a:gdLst/>
            <a:ahLst/>
            <a:cxnLst/>
            <a:rect l="l" t="t" r="r" b="b"/>
            <a:pathLst>
              <a:path w="181609" h="181609">
                <a:moveTo>
                  <a:pt x="181050" y="181051"/>
                </a:moveTo>
                <a:lnTo>
                  <a:pt x="0" y="181051"/>
                </a:lnTo>
                <a:lnTo>
                  <a:pt x="0" y="0"/>
                </a:lnTo>
                <a:lnTo>
                  <a:pt x="181050" y="0"/>
                </a:lnTo>
                <a:lnTo>
                  <a:pt x="181050" y="181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97821" y="1299342"/>
            <a:ext cx="102870" cy="966893"/>
          </a:xfrm>
          <a:custGeom>
            <a:avLst/>
            <a:gdLst/>
            <a:ahLst/>
            <a:cxnLst/>
            <a:rect l="l" t="t" r="r" b="b"/>
            <a:pathLst>
              <a:path w="154304" h="1450339">
                <a:moveTo>
                  <a:pt x="0" y="0"/>
                </a:moveTo>
                <a:lnTo>
                  <a:pt x="153893" y="0"/>
                </a:lnTo>
                <a:lnTo>
                  <a:pt x="153893" y="1450055"/>
                </a:lnTo>
                <a:lnTo>
                  <a:pt x="0" y="1450055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62702" y="589949"/>
            <a:ext cx="2742777" cy="2743200"/>
          </a:xfrm>
          <a:custGeom>
            <a:avLst/>
            <a:gdLst/>
            <a:ahLst/>
            <a:cxnLst/>
            <a:rect l="l" t="t" r="r" b="b"/>
            <a:pathLst>
              <a:path w="4114165" h="4114800">
                <a:moveTo>
                  <a:pt x="4110686" y="4114799"/>
                </a:moveTo>
                <a:lnTo>
                  <a:pt x="4114" y="4114799"/>
                </a:lnTo>
                <a:lnTo>
                  <a:pt x="0" y="4111508"/>
                </a:lnTo>
                <a:lnTo>
                  <a:pt x="0" y="4114"/>
                </a:lnTo>
                <a:lnTo>
                  <a:pt x="4115" y="0"/>
                </a:lnTo>
                <a:lnTo>
                  <a:pt x="4109039" y="0"/>
                </a:lnTo>
                <a:lnTo>
                  <a:pt x="4111508" y="822"/>
                </a:lnTo>
                <a:lnTo>
                  <a:pt x="4112331" y="3291"/>
                </a:lnTo>
                <a:lnTo>
                  <a:pt x="4113976" y="4937"/>
                </a:lnTo>
                <a:lnTo>
                  <a:pt x="4113976" y="17282"/>
                </a:lnTo>
                <a:lnTo>
                  <a:pt x="17282" y="17282"/>
                </a:lnTo>
                <a:lnTo>
                  <a:pt x="17282" y="331652"/>
                </a:lnTo>
                <a:lnTo>
                  <a:pt x="4113976" y="331652"/>
                </a:lnTo>
                <a:lnTo>
                  <a:pt x="4113976" y="348112"/>
                </a:lnTo>
                <a:lnTo>
                  <a:pt x="17282" y="348112"/>
                </a:lnTo>
                <a:lnTo>
                  <a:pt x="17282" y="4097517"/>
                </a:lnTo>
                <a:lnTo>
                  <a:pt x="4113976" y="4097517"/>
                </a:lnTo>
                <a:lnTo>
                  <a:pt x="4113976" y="4110686"/>
                </a:lnTo>
                <a:lnTo>
                  <a:pt x="4110686" y="4114799"/>
                </a:lnTo>
                <a:close/>
              </a:path>
              <a:path w="4114165" h="4114800">
                <a:moveTo>
                  <a:pt x="4113976" y="331652"/>
                </a:moveTo>
                <a:lnTo>
                  <a:pt x="4098340" y="331652"/>
                </a:lnTo>
                <a:lnTo>
                  <a:pt x="4098340" y="17282"/>
                </a:lnTo>
                <a:lnTo>
                  <a:pt x="4113976" y="17282"/>
                </a:lnTo>
                <a:lnTo>
                  <a:pt x="4113976" y="331652"/>
                </a:lnTo>
                <a:close/>
              </a:path>
              <a:path w="4114165" h="4114800">
                <a:moveTo>
                  <a:pt x="3280318" y="273222"/>
                </a:moveTo>
                <a:lnTo>
                  <a:pt x="3276203" y="273222"/>
                </a:lnTo>
                <a:lnTo>
                  <a:pt x="3272089" y="269930"/>
                </a:lnTo>
                <a:lnTo>
                  <a:pt x="3272089" y="79827"/>
                </a:lnTo>
                <a:lnTo>
                  <a:pt x="3275380" y="75712"/>
                </a:lnTo>
                <a:lnTo>
                  <a:pt x="3464661" y="75712"/>
                </a:lnTo>
                <a:lnTo>
                  <a:pt x="3467130" y="76535"/>
                </a:lnTo>
                <a:lnTo>
                  <a:pt x="3467953" y="78181"/>
                </a:lnTo>
                <a:lnTo>
                  <a:pt x="3469599" y="79827"/>
                </a:lnTo>
                <a:lnTo>
                  <a:pt x="3469599" y="92171"/>
                </a:lnTo>
                <a:lnTo>
                  <a:pt x="3289371" y="92171"/>
                </a:lnTo>
                <a:lnTo>
                  <a:pt x="3289371" y="255940"/>
                </a:lnTo>
                <a:lnTo>
                  <a:pt x="3469599" y="255940"/>
                </a:lnTo>
                <a:lnTo>
                  <a:pt x="3469599" y="268284"/>
                </a:lnTo>
                <a:lnTo>
                  <a:pt x="3466307" y="272399"/>
                </a:lnTo>
                <a:lnTo>
                  <a:pt x="3280318" y="272399"/>
                </a:lnTo>
                <a:lnTo>
                  <a:pt x="3280318" y="273222"/>
                </a:lnTo>
                <a:close/>
              </a:path>
              <a:path w="4114165" h="4114800">
                <a:moveTo>
                  <a:pt x="3548603" y="273222"/>
                </a:moveTo>
                <a:lnTo>
                  <a:pt x="3544488" y="273222"/>
                </a:lnTo>
                <a:lnTo>
                  <a:pt x="3540374" y="269930"/>
                </a:lnTo>
                <a:lnTo>
                  <a:pt x="3540374" y="79827"/>
                </a:lnTo>
                <a:lnTo>
                  <a:pt x="3543665" y="75712"/>
                </a:lnTo>
                <a:lnTo>
                  <a:pt x="3732946" y="75712"/>
                </a:lnTo>
                <a:lnTo>
                  <a:pt x="3735415" y="76535"/>
                </a:lnTo>
                <a:lnTo>
                  <a:pt x="3736238" y="78181"/>
                </a:lnTo>
                <a:lnTo>
                  <a:pt x="3737884" y="79827"/>
                </a:lnTo>
                <a:lnTo>
                  <a:pt x="3737884" y="92171"/>
                </a:lnTo>
                <a:lnTo>
                  <a:pt x="3556833" y="92171"/>
                </a:lnTo>
                <a:lnTo>
                  <a:pt x="3556833" y="255940"/>
                </a:lnTo>
                <a:lnTo>
                  <a:pt x="3737884" y="255940"/>
                </a:lnTo>
                <a:lnTo>
                  <a:pt x="3737884" y="268284"/>
                </a:lnTo>
                <a:lnTo>
                  <a:pt x="3734592" y="272399"/>
                </a:lnTo>
                <a:lnTo>
                  <a:pt x="3548603" y="272399"/>
                </a:lnTo>
                <a:lnTo>
                  <a:pt x="3548603" y="273222"/>
                </a:lnTo>
                <a:close/>
              </a:path>
              <a:path w="4114165" h="4114800">
                <a:moveTo>
                  <a:pt x="4002054" y="273222"/>
                </a:moveTo>
                <a:lnTo>
                  <a:pt x="3811950" y="273222"/>
                </a:lnTo>
                <a:lnTo>
                  <a:pt x="3807836" y="269930"/>
                </a:lnTo>
                <a:lnTo>
                  <a:pt x="3807836" y="79004"/>
                </a:lnTo>
                <a:lnTo>
                  <a:pt x="3811950" y="75712"/>
                </a:lnTo>
                <a:lnTo>
                  <a:pt x="4001231" y="75712"/>
                </a:lnTo>
                <a:lnTo>
                  <a:pt x="4005346" y="79004"/>
                </a:lnTo>
                <a:lnTo>
                  <a:pt x="4005346" y="92171"/>
                </a:lnTo>
                <a:lnTo>
                  <a:pt x="3825118" y="92171"/>
                </a:lnTo>
                <a:lnTo>
                  <a:pt x="3825118" y="255940"/>
                </a:lnTo>
                <a:lnTo>
                  <a:pt x="4005346" y="255940"/>
                </a:lnTo>
                <a:lnTo>
                  <a:pt x="4005346" y="269107"/>
                </a:lnTo>
                <a:lnTo>
                  <a:pt x="4002054" y="273222"/>
                </a:lnTo>
                <a:close/>
              </a:path>
              <a:path w="4114165" h="4114800">
                <a:moveTo>
                  <a:pt x="3469599" y="255940"/>
                </a:moveTo>
                <a:lnTo>
                  <a:pt x="3453140" y="255940"/>
                </a:lnTo>
                <a:lnTo>
                  <a:pt x="3453140" y="92171"/>
                </a:lnTo>
                <a:lnTo>
                  <a:pt x="3469599" y="92171"/>
                </a:lnTo>
                <a:lnTo>
                  <a:pt x="3469599" y="255940"/>
                </a:lnTo>
                <a:close/>
              </a:path>
              <a:path w="4114165" h="4114800">
                <a:moveTo>
                  <a:pt x="3737884" y="255940"/>
                </a:moveTo>
                <a:lnTo>
                  <a:pt x="3720602" y="255940"/>
                </a:lnTo>
                <a:lnTo>
                  <a:pt x="3720602" y="92171"/>
                </a:lnTo>
                <a:lnTo>
                  <a:pt x="3737884" y="92171"/>
                </a:lnTo>
                <a:lnTo>
                  <a:pt x="3737884" y="255940"/>
                </a:lnTo>
                <a:close/>
              </a:path>
              <a:path w="4114165" h="4114800">
                <a:moveTo>
                  <a:pt x="4005346" y="255940"/>
                </a:moveTo>
                <a:lnTo>
                  <a:pt x="3988887" y="255940"/>
                </a:lnTo>
                <a:lnTo>
                  <a:pt x="3988887" y="92171"/>
                </a:lnTo>
                <a:lnTo>
                  <a:pt x="4005346" y="92171"/>
                </a:lnTo>
                <a:lnTo>
                  <a:pt x="4005346" y="255940"/>
                </a:lnTo>
                <a:close/>
              </a:path>
              <a:path w="4114165" h="4114800">
                <a:moveTo>
                  <a:pt x="3693444" y="227959"/>
                </a:moveTo>
                <a:lnTo>
                  <a:pt x="3584813" y="227959"/>
                </a:lnTo>
                <a:lnTo>
                  <a:pt x="3580699" y="223845"/>
                </a:lnTo>
                <a:lnTo>
                  <a:pt x="3580699" y="125089"/>
                </a:lnTo>
                <a:lnTo>
                  <a:pt x="3583991" y="120975"/>
                </a:lnTo>
                <a:lnTo>
                  <a:pt x="3692621" y="120975"/>
                </a:lnTo>
                <a:lnTo>
                  <a:pt x="3696736" y="124266"/>
                </a:lnTo>
                <a:lnTo>
                  <a:pt x="3696736" y="158831"/>
                </a:lnTo>
                <a:lnTo>
                  <a:pt x="3597158" y="158831"/>
                </a:lnTo>
                <a:lnTo>
                  <a:pt x="3597158" y="210677"/>
                </a:lnTo>
                <a:lnTo>
                  <a:pt x="3696736" y="210677"/>
                </a:lnTo>
                <a:lnTo>
                  <a:pt x="3696736" y="223845"/>
                </a:lnTo>
                <a:lnTo>
                  <a:pt x="3693444" y="227959"/>
                </a:lnTo>
                <a:close/>
              </a:path>
              <a:path w="4114165" h="4114800">
                <a:moveTo>
                  <a:pt x="3864620" y="228782"/>
                </a:moveTo>
                <a:lnTo>
                  <a:pt x="3859682" y="228782"/>
                </a:lnTo>
                <a:lnTo>
                  <a:pt x="3857213" y="227959"/>
                </a:lnTo>
                <a:lnTo>
                  <a:pt x="3855567" y="227137"/>
                </a:lnTo>
                <a:lnTo>
                  <a:pt x="3852275" y="223845"/>
                </a:lnTo>
                <a:lnTo>
                  <a:pt x="3852275" y="218084"/>
                </a:lnTo>
                <a:lnTo>
                  <a:pt x="3854744" y="214792"/>
                </a:lnTo>
                <a:lnTo>
                  <a:pt x="3894246" y="175290"/>
                </a:lnTo>
                <a:lnTo>
                  <a:pt x="3851453" y="132496"/>
                </a:lnTo>
                <a:lnTo>
                  <a:pt x="3851453" y="126735"/>
                </a:lnTo>
                <a:lnTo>
                  <a:pt x="3856390" y="121798"/>
                </a:lnTo>
                <a:lnTo>
                  <a:pt x="3858036" y="120975"/>
                </a:lnTo>
                <a:lnTo>
                  <a:pt x="3862975" y="120975"/>
                </a:lnTo>
                <a:lnTo>
                  <a:pt x="3865443" y="121798"/>
                </a:lnTo>
                <a:lnTo>
                  <a:pt x="3866266" y="123444"/>
                </a:lnTo>
                <a:lnTo>
                  <a:pt x="3905768" y="162946"/>
                </a:lnTo>
                <a:lnTo>
                  <a:pt x="3929634" y="162946"/>
                </a:lnTo>
                <a:lnTo>
                  <a:pt x="3918112" y="174467"/>
                </a:lnTo>
                <a:lnTo>
                  <a:pt x="3930457" y="186811"/>
                </a:lnTo>
                <a:lnTo>
                  <a:pt x="3906591" y="186811"/>
                </a:lnTo>
                <a:lnTo>
                  <a:pt x="3864620" y="228782"/>
                </a:lnTo>
                <a:close/>
              </a:path>
              <a:path w="4114165" h="4114800">
                <a:moveTo>
                  <a:pt x="3929634" y="162946"/>
                </a:moveTo>
                <a:lnTo>
                  <a:pt x="3905768" y="162946"/>
                </a:lnTo>
                <a:lnTo>
                  <a:pt x="3946916" y="121798"/>
                </a:lnTo>
                <a:lnTo>
                  <a:pt x="3948562" y="120975"/>
                </a:lnTo>
                <a:lnTo>
                  <a:pt x="3953499" y="120975"/>
                </a:lnTo>
                <a:lnTo>
                  <a:pt x="3955968" y="121798"/>
                </a:lnTo>
                <a:lnTo>
                  <a:pt x="3956791" y="123444"/>
                </a:lnTo>
                <a:lnTo>
                  <a:pt x="3958437" y="125089"/>
                </a:lnTo>
                <a:lnTo>
                  <a:pt x="3959260" y="127558"/>
                </a:lnTo>
                <a:lnTo>
                  <a:pt x="3959260" y="133319"/>
                </a:lnTo>
                <a:lnTo>
                  <a:pt x="3958437" y="134965"/>
                </a:lnTo>
                <a:lnTo>
                  <a:pt x="3956791" y="135788"/>
                </a:lnTo>
                <a:lnTo>
                  <a:pt x="3929634" y="162946"/>
                </a:lnTo>
                <a:close/>
              </a:path>
              <a:path w="4114165" h="4114800">
                <a:moveTo>
                  <a:pt x="3696736" y="210677"/>
                </a:moveTo>
                <a:lnTo>
                  <a:pt x="3680277" y="210677"/>
                </a:lnTo>
                <a:lnTo>
                  <a:pt x="3680277" y="158831"/>
                </a:lnTo>
                <a:lnTo>
                  <a:pt x="3696736" y="158831"/>
                </a:lnTo>
                <a:lnTo>
                  <a:pt x="3696736" y="210677"/>
                </a:lnTo>
                <a:close/>
              </a:path>
              <a:path w="4114165" h="4114800">
                <a:moveTo>
                  <a:pt x="3955968" y="227959"/>
                </a:moveTo>
                <a:lnTo>
                  <a:pt x="3950208" y="227959"/>
                </a:lnTo>
                <a:lnTo>
                  <a:pt x="3947739" y="227137"/>
                </a:lnTo>
                <a:lnTo>
                  <a:pt x="3946093" y="226314"/>
                </a:lnTo>
                <a:lnTo>
                  <a:pt x="3906591" y="186811"/>
                </a:lnTo>
                <a:lnTo>
                  <a:pt x="3930457" y="186811"/>
                </a:lnTo>
                <a:lnTo>
                  <a:pt x="3960906" y="217261"/>
                </a:lnTo>
                <a:lnTo>
                  <a:pt x="3960906" y="223022"/>
                </a:lnTo>
                <a:lnTo>
                  <a:pt x="3955968" y="227959"/>
                </a:lnTo>
                <a:close/>
              </a:path>
              <a:path w="4114165" h="4114800">
                <a:moveTo>
                  <a:pt x="3430920" y="227959"/>
                </a:moveTo>
                <a:lnTo>
                  <a:pt x="3310768" y="227959"/>
                </a:lnTo>
                <a:lnTo>
                  <a:pt x="3307476" y="223845"/>
                </a:lnTo>
                <a:lnTo>
                  <a:pt x="3307476" y="214792"/>
                </a:lnTo>
                <a:lnTo>
                  <a:pt x="3311591" y="211500"/>
                </a:lnTo>
                <a:lnTo>
                  <a:pt x="3431743" y="211500"/>
                </a:lnTo>
                <a:lnTo>
                  <a:pt x="3435035" y="215615"/>
                </a:lnTo>
                <a:lnTo>
                  <a:pt x="3435035" y="224668"/>
                </a:lnTo>
                <a:lnTo>
                  <a:pt x="3430920" y="227959"/>
                </a:lnTo>
                <a:close/>
              </a:path>
              <a:path w="4114165" h="4114800">
                <a:moveTo>
                  <a:pt x="3960906" y="4097517"/>
                </a:moveTo>
                <a:lnTo>
                  <a:pt x="3943624" y="4097517"/>
                </a:lnTo>
                <a:lnTo>
                  <a:pt x="3943624" y="348112"/>
                </a:lnTo>
                <a:lnTo>
                  <a:pt x="3960906" y="348112"/>
                </a:lnTo>
                <a:lnTo>
                  <a:pt x="3960906" y="1055857"/>
                </a:lnTo>
                <a:lnTo>
                  <a:pt x="4113976" y="1055857"/>
                </a:lnTo>
                <a:lnTo>
                  <a:pt x="4113976" y="1073139"/>
                </a:lnTo>
                <a:lnTo>
                  <a:pt x="3960906" y="1073139"/>
                </a:lnTo>
                <a:lnTo>
                  <a:pt x="3960906" y="2505090"/>
                </a:lnTo>
                <a:lnTo>
                  <a:pt x="4113976" y="2505090"/>
                </a:lnTo>
                <a:lnTo>
                  <a:pt x="4113976" y="2522372"/>
                </a:lnTo>
                <a:lnTo>
                  <a:pt x="3960906" y="2522372"/>
                </a:lnTo>
                <a:lnTo>
                  <a:pt x="3960906" y="4097517"/>
                </a:lnTo>
                <a:close/>
              </a:path>
              <a:path w="4114165" h="4114800">
                <a:moveTo>
                  <a:pt x="4113976" y="1055857"/>
                </a:moveTo>
                <a:lnTo>
                  <a:pt x="4097518" y="1055857"/>
                </a:lnTo>
                <a:lnTo>
                  <a:pt x="4097518" y="348112"/>
                </a:lnTo>
                <a:lnTo>
                  <a:pt x="4113976" y="348112"/>
                </a:lnTo>
                <a:lnTo>
                  <a:pt x="4113976" y="1055857"/>
                </a:lnTo>
                <a:close/>
              </a:path>
              <a:path w="4114165" h="4114800">
                <a:moveTo>
                  <a:pt x="4113976" y="2505090"/>
                </a:moveTo>
                <a:lnTo>
                  <a:pt x="4097518" y="2505090"/>
                </a:lnTo>
                <a:lnTo>
                  <a:pt x="4097518" y="1073139"/>
                </a:lnTo>
                <a:lnTo>
                  <a:pt x="4113976" y="1073139"/>
                </a:lnTo>
                <a:lnTo>
                  <a:pt x="4113976" y="2505090"/>
                </a:lnTo>
                <a:close/>
              </a:path>
              <a:path w="4114165" h="4114800">
                <a:moveTo>
                  <a:pt x="4113976" y="4097517"/>
                </a:moveTo>
                <a:lnTo>
                  <a:pt x="4097518" y="4097517"/>
                </a:lnTo>
                <a:lnTo>
                  <a:pt x="4097518" y="2522372"/>
                </a:lnTo>
                <a:lnTo>
                  <a:pt x="4113976" y="2522372"/>
                </a:lnTo>
                <a:lnTo>
                  <a:pt x="4113976" y="409751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1381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6999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839597" y="596533"/>
            <a:ext cx="2730032" cy="2730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39598" y="2914537"/>
            <a:ext cx="2730077" cy="412327"/>
          </a:xfrm>
          <a:custGeom>
            <a:avLst/>
            <a:gdLst/>
            <a:ahLst/>
            <a:cxnLst/>
            <a:rect l="l" t="t" r="r" b="b"/>
            <a:pathLst>
              <a:path w="4095115" h="618489">
                <a:moveTo>
                  <a:pt x="4095049" y="618043"/>
                </a:moveTo>
                <a:lnTo>
                  <a:pt x="0" y="618043"/>
                </a:lnTo>
                <a:lnTo>
                  <a:pt x="0" y="0"/>
                </a:lnTo>
                <a:lnTo>
                  <a:pt x="4095049" y="0"/>
                </a:lnTo>
                <a:lnTo>
                  <a:pt x="4095049" y="618043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39598" y="596533"/>
            <a:ext cx="2730077" cy="274320"/>
          </a:xfrm>
          <a:custGeom>
            <a:avLst/>
            <a:gdLst/>
            <a:ahLst/>
            <a:cxnLst/>
            <a:rect l="l" t="t" r="r" b="b"/>
            <a:pathLst>
              <a:path w="4095115" h="411480">
                <a:moveTo>
                  <a:pt x="4095049" y="411480"/>
                </a:moveTo>
                <a:lnTo>
                  <a:pt x="0" y="411480"/>
                </a:lnTo>
                <a:lnTo>
                  <a:pt x="0" y="0"/>
                </a:lnTo>
                <a:lnTo>
                  <a:pt x="4095049" y="0"/>
                </a:lnTo>
                <a:lnTo>
                  <a:pt x="4095049" y="411480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93239" y="3006160"/>
            <a:ext cx="229447" cy="229447"/>
          </a:xfrm>
          <a:custGeom>
            <a:avLst/>
            <a:gdLst/>
            <a:ahLst/>
            <a:cxnLst/>
            <a:rect l="l" t="t" r="r" b="b"/>
            <a:pathLst>
              <a:path w="344169" h="344170">
                <a:moveTo>
                  <a:pt x="171999" y="343997"/>
                </a:moveTo>
                <a:lnTo>
                  <a:pt x="126111" y="337828"/>
                </a:lnTo>
                <a:lnTo>
                  <a:pt x="84978" y="320436"/>
                </a:lnTo>
                <a:lnTo>
                  <a:pt x="50200" y="293488"/>
                </a:lnTo>
                <a:lnTo>
                  <a:pt x="23378" y="258653"/>
                </a:lnTo>
                <a:lnTo>
                  <a:pt x="6111" y="217600"/>
                </a:lnTo>
                <a:lnTo>
                  <a:pt x="0" y="171998"/>
                </a:lnTo>
                <a:lnTo>
                  <a:pt x="6168" y="126111"/>
                </a:lnTo>
                <a:lnTo>
                  <a:pt x="23560" y="84978"/>
                </a:lnTo>
                <a:lnTo>
                  <a:pt x="50509" y="50200"/>
                </a:lnTo>
                <a:lnTo>
                  <a:pt x="85344" y="23378"/>
                </a:lnTo>
                <a:lnTo>
                  <a:pt x="126397" y="6111"/>
                </a:lnTo>
                <a:lnTo>
                  <a:pt x="171999" y="0"/>
                </a:lnTo>
                <a:lnTo>
                  <a:pt x="217886" y="5825"/>
                </a:lnTo>
                <a:lnTo>
                  <a:pt x="259019" y="23012"/>
                </a:lnTo>
                <a:lnTo>
                  <a:pt x="293796" y="49892"/>
                </a:lnTo>
                <a:lnTo>
                  <a:pt x="320618" y="84795"/>
                </a:lnTo>
                <a:lnTo>
                  <a:pt x="337885" y="126054"/>
                </a:lnTo>
                <a:lnTo>
                  <a:pt x="343996" y="171998"/>
                </a:lnTo>
                <a:lnTo>
                  <a:pt x="337828" y="217886"/>
                </a:lnTo>
                <a:lnTo>
                  <a:pt x="320436" y="259019"/>
                </a:lnTo>
                <a:lnTo>
                  <a:pt x="293488" y="293796"/>
                </a:lnTo>
                <a:lnTo>
                  <a:pt x="258653" y="320619"/>
                </a:lnTo>
                <a:lnTo>
                  <a:pt x="217600" y="337885"/>
                </a:lnTo>
                <a:lnTo>
                  <a:pt x="171999" y="343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33013" y="58994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0685" y="4114799"/>
                </a:moveTo>
                <a:lnTo>
                  <a:pt x="4114" y="4114799"/>
                </a:lnTo>
                <a:lnTo>
                  <a:pt x="0" y="4110685"/>
                </a:lnTo>
                <a:lnTo>
                  <a:pt x="0" y="4114"/>
                </a:lnTo>
                <a:lnTo>
                  <a:pt x="4114" y="0"/>
                </a:lnTo>
                <a:lnTo>
                  <a:pt x="4110684" y="0"/>
                </a:lnTo>
                <a:lnTo>
                  <a:pt x="4114799" y="4114"/>
                </a:lnTo>
                <a:lnTo>
                  <a:pt x="4114799" y="19751"/>
                </a:lnTo>
                <a:lnTo>
                  <a:pt x="19750" y="19751"/>
                </a:lnTo>
                <a:lnTo>
                  <a:pt x="19750" y="411480"/>
                </a:lnTo>
                <a:lnTo>
                  <a:pt x="4114799" y="411480"/>
                </a:lnTo>
                <a:lnTo>
                  <a:pt x="4114799" y="431231"/>
                </a:lnTo>
                <a:lnTo>
                  <a:pt x="19750" y="431231"/>
                </a:lnTo>
                <a:lnTo>
                  <a:pt x="19750" y="3477006"/>
                </a:lnTo>
                <a:lnTo>
                  <a:pt x="4114799" y="3477006"/>
                </a:lnTo>
                <a:lnTo>
                  <a:pt x="4114799" y="3496757"/>
                </a:lnTo>
                <a:lnTo>
                  <a:pt x="19750" y="3496757"/>
                </a:lnTo>
                <a:lnTo>
                  <a:pt x="19750" y="4095048"/>
                </a:lnTo>
                <a:lnTo>
                  <a:pt x="4114799" y="4095048"/>
                </a:lnTo>
                <a:lnTo>
                  <a:pt x="4114799" y="4110685"/>
                </a:lnTo>
                <a:lnTo>
                  <a:pt x="4110685" y="4114799"/>
                </a:lnTo>
                <a:close/>
              </a:path>
              <a:path w="4114800" h="4114800">
                <a:moveTo>
                  <a:pt x="4114799" y="411480"/>
                </a:moveTo>
                <a:lnTo>
                  <a:pt x="4095871" y="411480"/>
                </a:lnTo>
                <a:lnTo>
                  <a:pt x="4095871" y="19751"/>
                </a:lnTo>
                <a:lnTo>
                  <a:pt x="4114799" y="19751"/>
                </a:lnTo>
                <a:lnTo>
                  <a:pt x="4114799" y="411480"/>
                </a:lnTo>
                <a:close/>
              </a:path>
              <a:path w="4114800" h="4114800">
                <a:moveTo>
                  <a:pt x="3802074" y="311078"/>
                </a:moveTo>
                <a:lnTo>
                  <a:pt x="3797136" y="311078"/>
                </a:lnTo>
                <a:lnTo>
                  <a:pt x="3794669" y="310255"/>
                </a:lnTo>
                <a:lnTo>
                  <a:pt x="3788907" y="304495"/>
                </a:lnTo>
                <a:lnTo>
                  <a:pt x="3788907" y="297911"/>
                </a:lnTo>
                <a:lnTo>
                  <a:pt x="3791375" y="294619"/>
                </a:lnTo>
                <a:lnTo>
                  <a:pt x="3870380" y="215615"/>
                </a:lnTo>
                <a:lnTo>
                  <a:pt x="3787260" y="132496"/>
                </a:lnTo>
                <a:lnTo>
                  <a:pt x="3787260" y="126735"/>
                </a:lnTo>
                <a:lnTo>
                  <a:pt x="3795490" y="118506"/>
                </a:lnTo>
                <a:lnTo>
                  <a:pt x="3801251" y="118506"/>
                </a:lnTo>
                <a:lnTo>
                  <a:pt x="3884370" y="201625"/>
                </a:lnTo>
                <a:lnTo>
                  <a:pt x="3912350" y="201625"/>
                </a:lnTo>
                <a:lnTo>
                  <a:pt x="3898360" y="215615"/>
                </a:lnTo>
                <a:lnTo>
                  <a:pt x="3912350" y="229605"/>
                </a:lnTo>
                <a:lnTo>
                  <a:pt x="3885193" y="229605"/>
                </a:lnTo>
                <a:lnTo>
                  <a:pt x="3804543" y="310255"/>
                </a:lnTo>
                <a:lnTo>
                  <a:pt x="3802074" y="311078"/>
                </a:lnTo>
                <a:close/>
              </a:path>
              <a:path w="4114800" h="4114800">
                <a:moveTo>
                  <a:pt x="3912350" y="201625"/>
                </a:moveTo>
                <a:lnTo>
                  <a:pt x="3884370" y="201625"/>
                </a:lnTo>
                <a:lnTo>
                  <a:pt x="3967489" y="118506"/>
                </a:lnTo>
                <a:lnTo>
                  <a:pt x="3973250" y="118506"/>
                </a:lnTo>
                <a:lnTo>
                  <a:pt x="3981479" y="126735"/>
                </a:lnTo>
                <a:lnTo>
                  <a:pt x="3981479" y="132496"/>
                </a:lnTo>
                <a:lnTo>
                  <a:pt x="3912350" y="201625"/>
                </a:lnTo>
                <a:close/>
              </a:path>
              <a:path w="4114800" h="4114800">
                <a:moveTo>
                  <a:pt x="3973250" y="311078"/>
                </a:moveTo>
                <a:lnTo>
                  <a:pt x="3968312" y="311078"/>
                </a:lnTo>
                <a:lnTo>
                  <a:pt x="3965843" y="310255"/>
                </a:lnTo>
                <a:lnTo>
                  <a:pt x="3885193" y="229605"/>
                </a:lnTo>
                <a:lnTo>
                  <a:pt x="3912350" y="229605"/>
                </a:lnTo>
                <a:lnTo>
                  <a:pt x="3981479" y="298734"/>
                </a:lnTo>
                <a:lnTo>
                  <a:pt x="3981479" y="304495"/>
                </a:lnTo>
                <a:lnTo>
                  <a:pt x="3975719" y="310255"/>
                </a:lnTo>
                <a:lnTo>
                  <a:pt x="3973250" y="311078"/>
                </a:lnTo>
                <a:close/>
              </a:path>
              <a:path w="4114800" h="4114800">
                <a:moveTo>
                  <a:pt x="3667932" y="311078"/>
                </a:moveTo>
                <a:lnTo>
                  <a:pt x="3500048" y="311078"/>
                </a:lnTo>
                <a:lnTo>
                  <a:pt x="3495933" y="306964"/>
                </a:lnTo>
                <a:lnTo>
                  <a:pt x="3495933" y="295442"/>
                </a:lnTo>
                <a:lnTo>
                  <a:pt x="3500048" y="291327"/>
                </a:lnTo>
                <a:lnTo>
                  <a:pt x="3667932" y="291327"/>
                </a:lnTo>
                <a:lnTo>
                  <a:pt x="3672048" y="295442"/>
                </a:lnTo>
                <a:lnTo>
                  <a:pt x="3672048" y="306964"/>
                </a:lnTo>
                <a:lnTo>
                  <a:pt x="3667932" y="311078"/>
                </a:lnTo>
                <a:close/>
              </a:path>
              <a:path w="4114800" h="4114800">
                <a:moveTo>
                  <a:pt x="4114799" y="3477006"/>
                </a:moveTo>
                <a:lnTo>
                  <a:pt x="4095871" y="3477006"/>
                </a:lnTo>
                <a:lnTo>
                  <a:pt x="4095871" y="431231"/>
                </a:lnTo>
                <a:lnTo>
                  <a:pt x="4114799" y="431231"/>
                </a:lnTo>
                <a:lnTo>
                  <a:pt x="4114799" y="3477006"/>
                </a:lnTo>
                <a:close/>
              </a:path>
              <a:path w="4114800" h="4114800">
                <a:moveTo>
                  <a:pt x="4114799" y="4095048"/>
                </a:moveTo>
                <a:lnTo>
                  <a:pt x="4095871" y="4095048"/>
                </a:lnTo>
                <a:lnTo>
                  <a:pt x="4095871" y="3496757"/>
                </a:lnTo>
                <a:lnTo>
                  <a:pt x="4114799" y="3496757"/>
                </a:lnTo>
                <a:lnTo>
                  <a:pt x="4114799" y="4095048"/>
                </a:lnTo>
                <a:close/>
              </a:path>
              <a:path w="4114800" h="4114800">
                <a:moveTo>
                  <a:pt x="2062337" y="3978188"/>
                </a:moveTo>
                <a:lnTo>
                  <a:pt x="2014004" y="3971689"/>
                </a:lnTo>
                <a:lnTo>
                  <a:pt x="1970562" y="3953347"/>
                </a:lnTo>
                <a:lnTo>
                  <a:pt x="1933750" y="3924902"/>
                </a:lnTo>
                <a:lnTo>
                  <a:pt x="1905305" y="3888090"/>
                </a:lnTo>
                <a:lnTo>
                  <a:pt x="1886963" y="3844648"/>
                </a:lnTo>
                <a:lnTo>
                  <a:pt x="1880464" y="3796314"/>
                </a:lnTo>
                <a:lnTo>
                  <a:pt x="1886963" y="3747980"/>
                </a:lnTo>
                <a:lnTo>
                  <a:pt x="1905305" y="3704539"/>
                </a:lnTo>
                <a:lnTo>
                  <a:pt x="1933750" y="3667726"/>
                </a:lnTo>
                <a:lnTo>
                  <a:pt x="1970562" y="3639281"/>
                </a:lnTo>
                <a:lnTo>
                  <a:pt x="2014004" y="3620940"/>
                </a:lnTo>
                <a:lnTo>
                  <a:pt x="2062337" y="3614440"/>
                </a:lnTo>
                <a:lnTo>
                  <a:pt x="2110671" y="3620940"/>
                </a:lnTo>
                <a:lnTo>
                  <a:pt x="2142056" y="3634191"/>
                </a:lnTo>
                <a:lnTo>
                  <a:pt x="2062337" y="3634191"/>
                </a:lnTo>
                <a:lnTo>
                  <a:pt x="2019181" y="3639685"/>
                </a:lnTo>
                <a:lnTo>
                  <a:pt x="1980437" y="3655923"/>
                </a:lnTo>
                <a:lnTo>
                  <a:pt x="1947637" y="3681305"/>
                </a:lnTo>
                <a:lnTo>
                  <a:pt x="1922312" y="3714231"/>
                </a:lnTo>
                <a:lnTo>
                  <a:pt x="1905994" y="3753101"/>
                </a:lnTo>
                <a:lnTo>
                  <a:pt x="1900214" y="3796314"/>
                </a:lnTo>
                <a:lnTo>
                  <a:pt x="1906051" y="3839470"/>
                </a:lnTo>
                <a:lnTo>
                  <a:pt x="1922495" y="3878214"/>
                </a:lnTo>
                <a:lnTo>
                  <a:pt x="1947946" y="3911014"/>
                </a:lnTo>
                <a:lnTo>
                  <a:pt x="1980803" y="3936339"/>
                </a:lnTo>
                <a:lnTo>
                  <a:pt x="2019467" y="3952658"/>
                </a:lnTo>
                <a:lnTo>
                  <a:pt x="2062337" y="3958437"/>
                </a:lnTo>
                <a:lnTo>
                  <a:pt x="2142056" y="3958437"/>
                </a:lnTo>
                <a:lnTo>
                  <a:pt x="2110671" y="3971689"/>
                </a:lnTo>
                <a:lnTo>
                  <a:pt x="2062337" y="3978188"/>
                </a:lnTo>
                <a:close/>
              </a:path>
              <a:path w="4114800" h="4114800">
                <a:moveTo>
                  <a:pt x="2142056" y="3958437"/>
                </a:moveTo>
                <a:lnTo>
                  <a:pt x="2062337" y="3958437"/>
                </a:lnTo>
                <a:lnTo>
                  <a:pt x="2105493" y="3952600"/>
                </a:lnTo>
                <a:lnTo>
                  <a:pt x="2144237" y="3936157"/>
                </a:lnTo>
                <a:lnTo>
                  <a:pt x="2177037" y="3910706"/>
                </a:lnTo>
                <a:lnTo>
                  <a:pt x="2202362" y="3877848"/>
                </a:lnTo>
                <a:lnTo>
                  <a:pt x="2218680" y="3839184"/>
                </a:lnTo>
                <a:lnTo>
                  <a:pt x="2224460" y="3796314"/>
                </a:lnTo>
                <a:lnTo>
                  <a:pt x="2218623" y="3753158"/>
                </a:lnTo>
                <a:lnTo>
                  <a:pt x="2202179" y="3714414"/>
                </a:lnTo>
                <a:lnTo>
                  <a:pt x="2176728" y="3681614"/>
                </a:lnTo>
                <a:lnTo>
                  <a:pt x="2143871" y="3656289"/>
                </a:lnTo>
                <a:lnTo>
                  <a:pt x="2105207" y="3639971"/>
                </a:lnTo>
                <a:lnTo>
                  <a:pt x="2062337" y="3634191"/>
                </a:lnTo>
                <a:lnTo>
                  <a:pt x="2142056" y="3634191"/>
                </a:lnTo>
                <a:lnTo>
                  <a:pt x="2190925" y="3667726"/>
                </a:lnTo>
                <a:lnTo>
                  <a:pt x="2219370" y="3704539"/>
                </a:lnTo>
                <a:lnTo>
                  <a:pt x="2237711" y="3747980"/>
                </a:lnTo>
                <a:lnTo>
                  <a:pt x="2244211" y="3796314"/>
                </a:lnTo>
                <a:lnTo>
                  <a:pt x="2237711" y="3844648"/>
                </a:lnTo>
                <a:lnTo>
                  <a:pt x="2219370" y="3888090"/>
                </a:lnTo>
                <a:lnTo>
                  <a:pt x="2190925" y="3924902"/>
                </a:lnTo>
                <a:lnTo>
                  <a:pt x="2154112" y="3953347"/>
                </a:lnTo>
                <a:lnTo>
                  <a:pt x="2142056" y="3958437"/>
                </a:lnTo>
                <a:close/>
              </a:path>
              <a:path w="4114800" h="4114800">
                <a:moveTo>
                  <a:pt x="1995677" y="3911528"/>
                </a:moveTo>
                <a:lnTo>
                  <a:pt x="1995677" y="3681923"/>
                </a:lnTo>
                <a:lnTo>
                  <a:pt x="2194833" y="3796314"/>
                </a:lnTo>
                <a:lnTo>
                  <a:pt x="1995677" y="3911528"/>
                </a:lnTo>
                <a:close/>
              </a:path>
              <a:path w="4114800" h="4114800">
                <a:moveTo>
                  <a:pt x="1574322" y="3868735"/>
                </a:moveTo>
                <a:lnTo>
                  <a:pt x="1541403" y="3868735"/>
                </a:lnTo>
                <a:lnTo>
                  <a:pt x="1541403" y="3723894"/>
                </a:lnTo>
                <a:lnTo>
                  <a:pt x="1574322" y="3723894"/>
                </a:lnTo>
                <a:lnTo>
                  <a:pt x="1574322" y="3777386"/>
                </a:lnTo>
                <a:lnTo>
                  <a:pt x="1666493" y="3777386"/>
                </a:lnTo>
                <a:lnTo>
                  <a:pt x="1666493" y="3815242"/>
                </a:lnTo>
                <a:lnTo>
                  <a:pt x="1574322" y="3815242"/>
                </a:lnTo>
                <a:lnTo>
                  <a:pt x="1574322" y="3868735"/>
                </a:lnTo>
                <a:close/>
              </a:path>
              <a:path w="4114800" h="4114800">
                <a:moveTo>
                  <a:pt x="1666493" y="3777386"/>
                </a:moveTo>
                <a:lnTo>
                  <a:pt x="1574322" y="3777386"/>
                </a:lnTo>
                <a:lnTo>
                  <a:pt x="1666493" y="3723894"/>
                </a:lnTo>
                <a:lnTo>
                  <a:pt x="1666493" y="3777386"/>
                </a:lnTo>
                <a:close/>
              </a:path>
              <a:path w="4114800" h="4114800">
                <a:moveTo>
                  <a:pt x="2448305" y="3868735"/>
                </a:moveTo>
                <a:lnTo>
                  <a:pt x="2448305" y="3723894"/>
                </a:lnTo>
                <a:lnTo>
                  <a:pt x="2540477" y="3777386"/>
                </a:lnTo>
                <a:lnTo>
                  <a:pt x="2573395" y="3777386"/>
                </a:lnTo>
                <a:lnTo>
                  <a:pt x="2573395" y="3815242"/>
                </a:lnTo>
                <a:lnTo>
                  <a:pt x="2540477" y="3815242"/>
                </a:lnTo>
                <a:lnTo>
                  <a:pt x="2448305" y="3868735"/>
                </a:lnTo>
                <a:close/>
              </a:path>
              <a:path w="4114800" h="4114800">
                <a:moveTo>
                  <a:pt x="2573395" y="3777386"/>
                </a:moveTo>
                <a:lnTo>
                  <a:pt x="2540477" y="3777386"/>
                </a:lnTo>
                <a:lnTo>
                  <a:pt x="2540477" y="3723894"/>
                </a:lnTo>
                <a:lnTo>
                  <a:pt x="2573395" y="3723894"/>
                </a:lnTo>
                <a:lnTo>
                  <a:pt x="2573395" y="3777386"/>
                </a:lnTo>
                <a:close/>
              </a:path>
              <a:path w="4114800" h="4114800">
                <a:moveTo>
                  <a:pt x="1666493" y="3868735"/>
                </a:moveTo>
                <a:lnTo>
                  <a:pt x="1574322" y="3815242"/>
                </a:lnTo>
                <a:lnTo>
                  <a:pt x="1666493" y="3815242"/>
                </a:lnTo>
                <a:lnTo>
                  <a:pt x="1666493" y="3868735"/>
                </a:lnTo>
                <a:close/>
              </a:path>
              <a:path w="4114800" h="4114800">
                <a:moveTo>
                  <a:pt x="2573395" y="3868735"/>
                </a:moveTo>
                <a:lnTo>
                  <a:pt x="2540477" y="3868735"/>
                </a:lnTo>
                <a:lnTo>
                  <a:pt x="2540477" y="3815242"/>
                </a:lnTo>
                <a:lnTo>
                  <a:pt x="2573395" y="3815242"/>
                </a:lnTo>
                <a:lnTo>
                  <a:pt x="2573395" y="386873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75357" y="5135490"/>
            <a:ext cx="3383280" cy="164677"/>
          </a:xfrm>
          <a:custGeom>
            <a:avLst/>
            <a:gdLst/>
            <a:ahLst/>
            <a:cxnLst/>
            <a:rect l="l" t="t" r="r" b="b"/>
            <a:pathLst>
              <a:path w="5074919" h="247015">
                <a:moveTo>
                  <a:pt x="5074341" y="0"/>
                </a:moveTo>
                <a:lnTo>
                  <a:pt x="0" y="0"/>
                </a:lnTo>
                <a:lnTo>
                  <a:pt x="0" y="246396"/>
                </a:lnTo>
                <a:lnTo>
                  <a:pt x="5074341" y="246396"/>
                </a:lnTo>
                <a:lnTo>
                  <a:pt x="5074341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75357" y="5299755"/>
            <a:ext cx="3382894" cy="963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27230" y="5184178"/>
            <a:ext cx="271780" cy="66463"/>
          </a:xfrm>
          <a:custGeom>
            <a:avLst/>
            <a:gdLst/>
            <a:ahLst/>
            <a:cxnLst/>
            <a:rect l="l" t="t" r="r" b="b"/>
            <a:pathLst>
              <a:path w="407670" h="99695">
                <a:moveTo>
                  <a:pt x="49484" y="99309"/>
                </a:moveTo>
                <a:lnTo>
                  <a:pt x="30234" y="95416"/>
                </a:lnTo>
                <a:lnTo>
                  <a:pt x="14504" y="84805"/>
                </a:lnTo>
                <a:lnTo>
                  <a:pt x="3892" y="69075"/>
                </a:lnTo>
                <a:lnTo>
                  <a:pt x="0" y="49825"/>
                </a:lnTo>
                <a:lnTo>
                  <a:pt x="3892" y="30575"/>
                </a:lnTo>
                <a:lnTo>
                  <a:pt x="14504" y="14844"/>
                </a:lnTo>
                <a:lnTo>
                  <a:pt x="30234" y="4233"/>
                </a:lnTo>
                <a:lnTo>
                  <a:pt x="49484" y="340"/>
                </a:lnTo>
                <a:lnTo>
                  <a:pt x="68733" y="4185"/>
                </a:lnTo>
                <a:lnTo>
                  <a:pt x="84464" y="14716"/>
                </a:lnTo>
                <a:lnTo>
                  <a:pt x="95075" y="30431"/>
                </a:lnTo>
                <a:lnTo>
                  <a:pt x="98968" y="49825"/>
                </a:lnTo>
                <a:lnTo>
                  <a:pt x="95075" y="69075"/>
                </a:lnTo>
                <a:lnTo>
                  <a:pt x="84464" y="84805"/>
                </a:lnTo>
                <a:lnTo>
                  <a:pt x="68733" y="95416"/>
                </a:lnTo>
                <a:lnTo>
                  <a:pt x="49484" y="99309"/>
                </a:lnTo>
                <a:close/>
              </a:path>
              <a:path w="407670" h="99695">
                <a:moveTo>
                  <a:pt x="203397" y="98968"/>
                </a:moveTo>
                <a:lnTo>
                  <a:pt x="184147" y="95075"/>
                </a:lnTo>
                <a:lnTo>
                  <a:pt x="168416" y="84464"/>
                </a:lnTo>
                <a:lnTo>
                  <a:pt x="157805" y="68733"/>
                </a:lnTo>
                <a:lnTo>
                  <a:pt x="153912" y="49483"/>
                </a:lnTo>
                <a:lnTo>
                  <a:pt x="157805" y="30233"/>
                </a:lnTo>
                <a:lnTo>
                  <a:pt x="168416" y="14503"/>
                </a:lnTo>
                <a:lnTo>
                  <a:pt x="184147" y="3892"/>
                </a:lnTo>
                <a:lnTo>
                  <a:pt x="203397" y="0"/>
                </a:lnTo>
                <a:lnTo>
                  <a:pt x="222646" y="3892"/>
                </a:lnTo>
                <a:lnTo>
                  <a:pt x="238377" y="14503"/>
                </a:lnTo>
                <a:lnTo>
                  <a:pt x="248988" y="30233"/>
                </a:lnTo>
                <a:lnTo>
                  <a:pt x="252881" y="49483"/>
                </a:lnTo>
                <a:lnTo>
                  <a:pt x="248988" y="68733"/>
                </a:lnTo>
                <a:lnTo>
                  <a:pt x="238377" y="84464"/>
                </a:lnTo>
                <a:lnTo>
                  <a:pt x="222646" y="95075"/>
                </a:lnTo>
                <a:lnTo>
                  <a:pt x="203397" y="98968"/>
                </a:lnTo>
                <a:close/>
              </a:path>
              <a:path w="407670" h="99695">
                <a:moveTo>
                  <a:pt x="357650" y="98968"/>
                </a:moveTo>
                <a:lnTo>
                  <a:pt x="338401" y="95075"/>
                </a:lnTo>
                <a:lnTo>
                  <a:pt x="322670" y="84464"/>
                </a:lnTo>
                <a:lnTo>
                  <a:pt x="312059" y="68733"/>
                </a:lnTo>
                <a:lnTo>
                  <a:pt x="308167" y="49483"/>
                </a:lnTo>
                <a:lnTo>
                  <a:pt x="312059" y="30233"/>
                </a:lnTo>
                <a:lnTo>
                  <a:pt x="322670" y="14503"/>
                </a:lnTo>
                <a:lnTo>
                  <a:pt x="338401" y="3892"/>
                </a:lnTo>
                <a:lnTo>
                  <a:pt x="357650" y="0"/>
                </a:lnTo>
                <a:lnTo>
                  <a:pt x="376900" y="3892"/>
                </a:lnTo>
                <a:lnTo>
                  <a:pt x="392630" y="14503"/>
                </a:lnTo>
                <a:lnTo>
                  <a:pt x="403242" y="30233"/>
                </a:lnTo>
                <a:lnTo>
                  <a:pt x="407134" y="49483"/>
                </a:lnTo>
                <a:lnTo>
                  <a:pt x="403242" y="68733"/>
                </a:lnTo>
                <a:lnTo>
                  <a:pt x="392630" y="84464"/>
                </a:lnTo>
                <a:lnTo>
                  <a:pt x="376900" y="95075"/>
                </a:lnTo>
                <a:lnTo>
                  <a:pt x="357650" y="98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70352" y="5130484"/>
            <a:ext cx="3393017" cy="1137920"/>
          </a:xfrm>
          <a:custGeom>
            <a:avLst/>
            <a:gdLst/>
            <a:ahLst/>
            <a:cxnLst/>
            <a:rect l="l" t="t" r="r" b="b"/>
            <a:pathLst>
              <a:path w="5089525" h="1706879">
                <a:moveTo>
                  <a:pt x="15016" y="261412"/>
                </a:moveTo>
                <a:lnTo>
                  <a:pt x="3412" y="261412"/>
                </a:lnTo>
                <a:lnTo>
                  <a:pt x="1" y="258001"/>
                </a:lnTo>
                <a:lnTo>
                  <a:pt x="0" y="3412"/>
                </a:lnTo>
                <a:lnTo>
                  <a:pt x="3412" y="0"/>
                </a:lnTo>
                <a:lnTo>
                  <a:pt x="5085945" y="0"/>
                </a:lnTo>
                <a:lnTo>
                  <a:pt x="5089015" y="3070"/>
                </a:lnTo>
                <a:lnTo>
                  <a:pt x="5089015" y="15015"/>
                </a:lnTo>
                <a:lnTo>
                  <a:pt x="15016" y="15015"/>
                </a:lnTo>
                <a:lnTo>
                  <a:pt x="15016" y="261412"/>
                </a:lnTo>
                <a:close/>
              </a:path>
              <a:path w="5089525" h="1706879">
                <a:moveTo>
                  <a:pt x="5089015" y="1691333"/>
                </a:moveTo>
                <a:lnTo>
                  <a:pt x="5074342" y="1691333"/>
                </a:lnTo>
                <a:lnTo>
                  <a:pt x="5074342" y="15015"/>
                </a:lnTo>
                <a:lnTo>
                  <a:pt x="5089015" y="15015"/>
                </a:lnTo>
                <a:lnTo>
                  <a:pt x="5089015" y="258001"/>
                </a:lnTo>
                <a:lnTo>
                  <a:pt x="5085945" y="261412"/>
                </a:lnTo>
                <a:lnTo>
                  <a:pt x="5089015" y="261412"/>
                </a:lnTo>
                <a:lnTo>
                  <a:pt x="5089015" y="1691333"/>
                </a:lnTo>
                <a:close/>
              </a:path>
              <a:path w="5089525" h="1706879">
                <a:moveTo>
                  <a:pt x="134802" y="187016"/>
                </a:moveTo>
                <a:lnTo>
                  <a:pt x="112651" y="182526"/>
                </a:lnTo>
                <a:lnTo>
                  <a:pt x="94532" y="170293"/>
                </a:lnTo>
                <a:lnTo>
                  <a:pt x="82299" y="152174"/>
                </a:lnTo>
                <a:lnTo>
                  <a:pt x="77809" y="130023"/>
                </a:lnTo>
                <a:lnTo>
                  <a:pt x="82299" y="107873"/>
                </a:lnTo>
                <a:lnTo>
                  <a:pt x="94532" y="89753"/>
                </a:lnTo>
                <a:lnTo>
                  <a:pt x="112651" y="77521"/>
                </a:lnTo>
                <a:lnTo>
                  <a:pt x="134802" y="73031"/>
                </a:lnTo>
                <a:lnTo>
                  <a:pt x="156952" y="77521"/>
                </a:lnTo>
                <a:lnTo>
                  <a:pt x="172544" y="88047"/>
                </a:lnTo>
                <a:lnTo>
                  <a:pt x="134802" y="88047"/>
                </a:lnTo>
                <a:lnTo>
                  <a:pt x="118452" y="91343"/>
                </a:lnTo>
                <a:lnTo>
                  <a:pt x="105111" y="100333"/>
                </a:lnTo>
                <a:lnTo>
                  <a:pt x="96120" y="113674"/>
                </a:lnTo>
                <a:lnTo>
                  <a:pt x="92825" y="130023"/>
                </a:lnTo>
                <a:lnTo>
                  <a:pt x="96120" y="146372"/>
                </a:lnTo>
                <a:lnTo>
                  <a:pt x="105111" y="159714"/>
                </a:lnTo>
                <a:lnTo>
                  <a:pt x="118452" y="168704"/>
                </a:lnTo>
                <a:lnTo>
                  <a:pt x="134802" y="171999"/>
                </a:lnTo>
                <a:lnTo>
                  <a:pt x="172544" y="171999"/>
                </a:lnTo>
                <a:lnTo>
                  <a:pt x="156952" y="182526"/>
                </a:lnTo>
                <a:lnTo>
                  <a:pt x="134802" y="187016"/>
                </a:lnTo>
                <a:close/>
              </a:path>
              <a:path w="5089525" h="1706879">
                <a:moveTo>
                  <a:pt x="288714" y="187016"/>
                </a:moveTo>
                <a:lnTo>
                  <a:pt x="266563" y="182526"/>
                </a:lnTo>
                <a:lnTo>
                  <a:pt x="248444" y="170293"/>
                </a:lnTo>
                <a:lnTo>
                  <a:pt x="236212" y="152174"/>
                </a:lnTo>
                <a:lnTo>
                  <a:pt x="231722" y="130023"/>
                </a:lnTo>
                <a:lnTo>
                  <a:pt x="236212" y="107873"/>
                </a:lnTo>
                <a:lnTo>
                  <a:pt x="248444" y="89753"/>
                </a:lnTo>
                <a:lnTo>
                  <a:pt x="266563" y="77521"/>
                </a:lnTo>
                <a:lnTo>
                  <a:pt x="288714" y="73031"/>
                </a:lnTo>
                <a:lnTo>
                  <a:pt x="310865" y="77521"/>
                </a:lnTo>
                <a:lnTo>
                  <a:pt x="326456" y="88047"/>
                </a:lnTo>
                <a:lnTo>
                  <a:pt x="288714" y="88047"/>
                </a:lnTo>
                <a:lnTo>
                  <a:pt x="272365" y="91343"/>
                </a:lnTo>
                <a:lnTo>
                  <a:pt x="259024" y="100333"/>
                </a:lnTo>
                <a:lnTo>
                  <a:pt x="250033" y="113674"/>
                </a:lnTo>
                <a:lnTo>
                  <a:pt x="246738" y="130023"/>
                </a:lnTo>
                <a:lnTo>
                  <a:pt x="250033" y="146372"/>
                </a:lnTo>
                <a:lnTo>
                  <a:pt x="259024" y="159714"/>
                </a:lnTo>
                <a:lnTo>
                  <a:pt x="272365" y="168704"/>
                </a:lnTo>
                <a:lnTo>
                  <a:pt x="288714" y="171999"/>
                </a:lnTo>
                <a:lnTo>
                  <a:pt x="326457" y="171999"/>
                </a:lnTo>
                <a:lnTo>
                  <a:pt x="310865" y="182526"/>
                </a:lnTo>
                <a:lnTo>
                  <a:pt x="288714" y="187016"/>
                </a:lnTo>
                <a:close/>
              </a:path>
              <a:path w="5089525" h="1706879">
                <a:moveTo>
                  <a:pt x="442968" y="187016"/>
                </a:moveTo>
                <a:lnTo>
                  <a:pt x="420817" y="182526"/>
                </a:lnTo>
                <a:lnTo>
                  <a:pt x="402698" y="170293"/>
                </a:lnTo>
                <a:lnTo>
                  <a:pt x="390466" y="152174"/>
                </a:lnTo>
                <a:lnTo>
                  <a:pt x="385976" y="130023"/>
                </a:lnTo>
                <a:lnTo>
                  <a:pt x="390466" y="107873"/>
                </a:lnTo>
                <a:lnTo>
                  <a:pt x="402698" y="89753"/>
                </a:lnTo>
                <a:lnTo>
                  <a:pt x="420817" y="77521"/>
                </a:lnTo>
                <a:lnTo>
                  <a:pt x="442968" y="73031"/>
                </a:lnTo>
                <a:lnTo>
                  <a:pt x="465118" y="77521"/>
                </a:lnTo>
                <a:lnTo>
                  <a:pt x="480710" y="88047"/>
                </a:lnTo>
                <a:lnTo>
                  <a:pt x="442968" y="88047"/>
                </a:lnTo>
                <a:lnTo>
                  <a:pt x="426619" y="91343"/>
                </a:lnTo>
                <a:lnTo>
                  <a:pt x="413277" y="100333"/>
                </a:lnTo>
                <a:lnTo>
                  <a:pt x="404287" y="113674"/>
                </a:lnTo>
                <a:lnTo>
                  <a:pt x="400992" y="130023"/>
                </a:lnTo>
                <a:lnTo>
                  <a:pt x="404287" y="146372"/>
                </a:lnTo>
                <a:lnTo>
                  <a:pt x="413277" y="159714"/>
                </a:lnTo>
                <a:lnTo>
                  <a:pt x="426619" y="168704"/>
                </a:lnTo>
                <a:lnTo>
                  <a:pt x="442968" y="171999"/>
                </a:lnTo>
                <a:lnTo>
                  <a:pt x="480711" y="171999"/>
                </a:lnTo>
                <a:lnTo>
                  <a:pt x="465118" y="182526"/>
                </a:lnTo>
                <a:lnTo>
                  <a:pt x="442968" y="187016"/>
                </a:lnTo>
                <a:close/>
              </a:path>
              <a:path w="5089525" h="1706879">
                <a:moveTo>
                  <a:pt x="4971619" y="123591"/>
                </a:moveTo>
                <a:lnTo>
                  <a:pt x="4956603" y="123487"/>
                </a:lnTo>
                <a:lnTo>
                  <a:pt x="4956603" y="77127"/>
                </a:lnTo>
                <a:lnTo>
                  <a:pt x="4960015" y="73714"/>
                </a:lnTo>
                <a:lnTo>
                  <a:pt x="4968207" y="73714"/>
                </a:lnTo>
                <a:lnTo>
                  <a:pt x="4971619" y="77127"/>
                </a:lnTo>
                <a:lnTo>
                  <a:pt x="4971619" y="123591"/>
                </a:lnTo>
                <a:close/>
              </a:path>
              <a:path w="5089525" h="1706879">
                <a:moveTo>
                  <a:pt x="172544" y="171999"/>
                </a:moveTo>
                <a:lnTo>
                  <a:pt x="134802" y="171999"/>
                </a:lnTo>
                <a:lnTo>
                  <a:pt x="151150" y="168704"/>
                </a:lnTo>
                <a:lnTo>
                  <a:pt x="164492" y="159714"/>
                </a:lnTo>
                <a:lnTo>
                  <a:pt x="173482" y="146372"/>
                </a:lnTo>
                <a:lnTo>
                  <a:pt x="176778" y="130023"/>
                </a:lnTo>
                <a:lnTo>
                  <a:pt x="173482" y="113674"/>
                </a:lnTo>
                <a:lnTo>
                  <a:pt x="164492" y="100333"/>
                </a:lnTo>
                <a:lnTo>
                  <a:pt x="151150" y="91343"/>
                </a:lnTo>
                <a:lnTo>
                  <a:pt x="134802" y="88047"/>
                </a:lnTo>
                <a:lnTo>
                  <a:pt x="172544" y="88047"/>
                </a:lnTo>
                <a:lnTo>
                  <a:pt x="175071" y="89753"/>
                </a:lnTo>
                <a:lnTo>
                  <a:pt x="187303" y="107873"/>
                </a:lnTo>
                <a:lnTo>
                  <a:pt x="191793" y="130023"/>
                </a:lnTo>
                <a:lnTo>
                  <a:pt x="187303" y="152174"/>
                </a:lnTo>
                <a:lnTo>
                  <a:pt x="175071" y="170293"/>
                </a:lnTo>
                <a:lnTo>
                  <a:pt x="172544" y="171999"/>
                </a:lnTo>
                <a:close/>
              </a:path>
              <a:path w="5089525" h="1706879">
                <a:moveTo>
                  <a:pt x="326457" y="171999"/>
                </a:moveTo>
                <a:lnTo>
                  <a:pt x="288714" y="171999"/>
                </a:lnTo>
                <a:lnTo>
                  <a:pt x="305063" y="168704"/>
                </a:lnTo>
                <a:lnTo>
                  <a:pt x="318404" y="159714"/>
                </a:lnTo>
                <a:lnTo>
                  <a:pt x="327394" y="146372"/>
                </a:lnTo>
                <a:lnTo>
                  <a:pt x="330690" y="130023"/>
                </a:lnTo>
                <a:lnTo>
                  <a:pt x="327394" y="113674"/>
                </a:lnTo>
                <a:lnTo>
                  <a:pt x="318404" y="100333"/>
                </a:lnTo>
                <a:lnTo>
                  <a:pt x="305063" y="91343"/>
                </a:lnTo>
                <a:lnTo>
                  <a:pt x="288714" y="88047"/>
                </a:lnTo>
                <a:lnTo>
                  <a:pt x="326456" y="88047"/>
                </a:lnTo>
                <a:lnTo>
                  <a:pt x="328984" y="89753"/>
                </a:lnTo>
                <a:lnTo>
                  <a:pt x="341216" y="107873"/>
                </a:lnTo>
                <a:lnTo>
                  <a:pt x="345706" y="130023"/>
                </a:lnTo>
                <a:lnTo>
                  <a:pt x="341216" y="152174"/>
                </a:lnTo>
                <a:lnTo>
                  <a:pt x="328984" y="170293"/>
                </a:lnTo>
                <a:lnTo>
                  <a:pt x="326457" y="171999"/>
                </a:lnTo>
                <a:close/>
              </a:path>
              <a:path w="5089525" h="1706879">
                <a:moveTo>
                  <a:pt x="480711" y="171999"/>
                </a:moveTo>
                <a:lnTo>
                  <a:pt x="442968" y="171999"/>
                </a:lnTo>
                <a:lnTo>
                  <a:pt x="459317" y="168704"/>
                </a:lnTo>
                <a:lnTo>
                  <a:pt x="472658" y="159714"/>
                </a:lnTo>
                <a:lnTo>
                  <a:pt x="481649" y="146372"/>
                </a:lnTo>
                <a:lnTo>
                  <a:pt x="484944" y="130023"/>
                </a:lnTo>
                <a:lnTo>
                  <a:pt x="481601" y="113674"/>
                </a:lnTo>
                <a:lnTo>
                  <a:pt x="472531" y="100333"/>
                </a:lnTo>
                <a:lnTo>
                  <a:pt x="459173" y="91343"/>
                </a:lnTo>
                <a:lnTo>
                  <a:pt x="442968" y="88047"/>
                </a:lnTo>
                <a:lnTo>
                  <a:pt x="480710" y="88047"/>
                </a:lnTo>
                <a:lnTo>
                  <a:pt x="483238" y="89753"/>
                </a:lnTo>
                <a:lnTo>
                  <a:pt x="495470" y="107873"/>
                </a:lnTo>
                <a:lnTo>
                  <a:pt x="499960" y="130023"/>
                </a:lnTo>
                <a:lnTo>
                  <a:pt x="495470" y="152174"/>
                </a:lnTo>
                <a:lnTo>
                  <a:pt x="483238" y="170293"/>
                </a:lnTo>
                <a:lnTo>
                  <a:pt x="480711" y="171999"/>
                </a:lnTo>
                <a:close/>
              </a:path>
              <a:path w="5089525" h="1706879">
                <a:moveTo>
                  <a:pt x="4956603" y="138504"/>
                </a:moveTo>
                <a:lnTo>
                  <a:pt x="4910531" y="138214"/>
                </a:lnTo>
                <a:lnTo>
                  <a:pt x="4907119" y="134801"/>
                </a:lnTo>
                <a:lnTo>
                  <a:pt x="4907119" y="126611"/>
                </a:lnTo>
                <a:lnTo>
                  <a:pt x="4910872" y="122856"/>
                </a:lnTo>
                <a:lnTo>
                  <a:pt x="4914627" y="123198"/>
                </a:lnTo>
                <a:lnTo>
                  <a:pt x="4956603" y="123487"/>
                </a:lnTo>
                <a:lnTo>
                  <a:pt x="4956603" y="138504"/>
                </a:lnTo>
                <a:close/>
              </a:path>
              <a:path w="5089525" h="1706879">
                <a:moveTo>
                  <a:pt x="4971619" y="138607"/>
                </a:moveTo>
                <a:lnTo>
                  <a:pt x="4956603" y="138504"/>
                </a:lnTo>
                <a:lnTo>
                  <a:pt x="4956603" y="123487"/>
                </a:lnTo>
                <a:lnTo>
                  <a:pt x="4971619" y="123591"/>
                </a:lnTo>
                <a:lnTo>
                  <a:pt x="4971619" y="138607"/>
                </a:lnTo>
                <a:close/>
              </a:path>
              <a:path w="5089525" h="1706879">
                <a:moveTo>
                  <a:pt x="5017691" y="138897"/>
                </a:moveTo>
                <a:lnTo>
                  <a:pt x="5013595" y="138897"/>
                </a:lnTo>
                <a:lnTo>
                  <a:pt x="4971619" y="138607"/>
                </a:lnTo>
                <a:lnTo>
                  <a:pt x="4971619" y="123591"/>
                </a:lnTo>
                <a:lnTo>
                  <a:pt x="5017691" y="123880"/>
                </a:lnTo>
                <a:lnTo>
                  <a:pt x="5021103" y="127293"/>
                </a:lnTo>
                <a:lnTo>
                  <a:pt x="5021103" y="135484"/>
                </a:lnTo>
                <a:lnTo>
                  <a:pt x="5017691" y="138897"/>
                </a:lnTo>
                <a:close/>
              </a:path>
              <a:path w="5089525" h="1706879">
                <a:moveTo>
                  <a:pt x="4968207" y="187698"/>
                </a:moveTo>
                <a:lnTo>
                  <a:pt x="4960015" y="187698"/>
                </a:lnTo>
                <a:lnTo>
                  <a:pt x="4956603" y="184285"/>
                </a:lnTo>
                <a:lnTo>
                  <a:pt x="4956603" y="138504"/>
                </a:lnTo>
                <a:lnTo>
                  <a:pt x="4971619" y="138607"/>
                </a:lnTo>
                <a:lnTo>
                  <a:pt x="4971619" y="184285"/>
                </a:lnTo>
                <a:lnTo>
                  <a:pt x="4968207" y="187698"/>
                </a:lnTo>
                <a:close/>
              </a:path>
              <a:path w="5089525" h="1706879">
                <a:moveTo>
                  <a:pt x="5074342" y="261412"/>
                </a:moveTo>
                <a:lnTo>
                  <a:pt x="15016" y="261412"/>
                </a:lnTo>
                <a:lnTo>
                  <a:pt x="15016" y="246396"/>
                </a:lnTo>
                <a:lnTo>
                  <a:pt x="5074342" y="246396"/>
                </a:lnTo>
                <a:lnTo>
                  <a:pt x="5074342" y="261412"/>
                </a:lnTo>
                <a:close/>
              </a:path>
              <a:path w="5089525" h="1706879">
                <a:moveTo>
                  <a:pt x="5085945" y="1706349"/>
                </a:moveTo>
                <a:lnTo>
                  <a:pt x="3412" y="1706349"/>
                </a:lnTo>
                <a:lnTo>
                  <a:pt x="1" y="1702938"/>
                </a:lnTo>
                <a:lnTo>
                  <a:pt x="0" y="258000"/>
                </a:lnTo>
                <a:lnTo>
                  <a:pt x="3412" y="261412"/>
                </a:lnTo>
                <a:lnTo>
                  <a:pt x="15016" y="261412"/>
                </a:lnTo>
                <a:lnTo>
                  <a:pt x="15016" y="1691333"/>
                </a:lnTo>
                <a:lnTo>
                  <a:pt x="5089015" y="1691333"/>
                </a:lnTo>
                <a:lnTo>
                  <a:pt x="5089015" y="1702938"/>
                </a:lnTo>
                <a:lnTo>
                  <a:pt x="5085945" y="1706349"/>
                </a:lnTo>
                <a:close/>
              </a:path>
              <a:path w="5089525" h="1706879">
                <a:moveTo>
                  <a:pt x="5089015" y="261412"/>
                </a:moveTo>
                <a:lnTo>
                  <a:pt x="5085945" y="261412"/>
                </a:lnTo>
                <a:lnTo>
                  <a:pt x="5089015" y="258001"/>
                </a:lnTo>
                <a:lnTo>
                  <a:pt x="5089015" y="261412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10334" y="3836257"/>
            <a:ext cx="2061005" cy="2427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242648" y="6173039"/>
            <a:ext cx="1328843" cy="91017"/>
          </a:xfrm>
          <a:custGeom>
            <a:avLst/>
            <a:gdLst/>
            <a:ahLst/>
            <a:cxnLst/>
            <a:rect l="l" t="t" r="r" b="b"/>
            <a:pathLst>
              <a:path w="1993265" h="136525">
                <a:moveTo>
                  <a:pt x="0" y="135938"/>
                </a:moveTo>
                <a:lnTo>
                  <a:pt x="1993037" y="135938"/>
                </a:lnTo>
                <a:lnTo>
                  <a:pt x="1993037" y="0"/>
                </a:lnTo>
                <a:lnTo>
                  <a:pt x="0" y="0"/>
                </a:lnTo>
                <a:lnTo>
                  <a:pt x="0" y="135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10334" y="6173039"/>
            <a:ext cx="133350" cy="91017"/>
          </a:xfrm>
          <a:custGeom>
            <a:avLst/>
            <a:gdLst/>
            <a:ahLst/>
            <a:cxnLst/>
            <a:rect l="l" t="t" r="r" b="b"/>
            <a:pathLst>
              <a:path w="200025" h="136525">
                <a:moveTo>
                  <a:pt x="0" y="135938"/>
                </a:moveTo>
                <a:lnTo>
                  <a:pt x="199522" y="135938"/>
                </a:lnTo>
                <a:lnTo>
                  <a:pt x="199522" y="0"/>
                </a:lnTo>
                <a:lnTo>
                  <a:pt x="0" y="0"/>
                </a:lnTo>
                <a:lnTo>
                  <a:pt x="0" y="135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643348" y="6173039"/>
            <a:ext cx="599440" cy="91017"/>
          </a:xfrm>
          <a:custGeom>
            <a:avLst/>
            <a:gdLst/>
            <a:ahLst/>
            <a:cxnLst/>
            <a:rect l="l" t="t" r="r" b="b"/>
            <a:pathLst>
              <a:path w="899159" h="136525">
                <a:moveTo>
                  <a:pt x="898949" y="135938"/>
                </a:moveTo>
                <a:lnTo>
                  <a:pt x="0" y="135938"/>
                </a:lnTo>
                <a:lnTo>
                  <a:pt x="0" y="0"/>
                </a:lnTo>
                <a:lnTo>
                  <a:pt x="898949" y="0"/>
                </a:lnTo>
                <a:lnTo>
                  <a:pt x="898949" y="135938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510334" y="3836257"/>
            <a:ext cx="2061210" cy="176530"/>
          </a:xfrm>
          <a:custGeom>
            <a:avLst/>
            <a:gdLst/>
            <a:ahLst/>
            <a:cxnLst/>
            <a:rect l="l" t="t" r="r" b="b"/>
            <a:pathLst>
              <a:path w="3091815" h="264795">
                <a:moveTo>
                  <a:pt x="3091509" y="264568"/>
                </a:moveTo>
                <a:lnTo>
                  <a:pt x="0" y="264568"/>
                </a:lnTo>
                <a:lnTo>
                  <a:pt x="0" y="0"/>
                </a:lnTo>
                <a:lnTo>
                  <a:pt x="3091509" y="0"/>
                </a:lnTo>
                <a:lnTo>
                  <a:pt x="3091509" y="264568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581957" y="3893263"/>
            <a:ext cx="249767" cy="62653"/>
          </a:xfrm>
          <a:custGeom>
            <a:avLst/>
            <a:gdLst/>
            <a:ahLst/>
            <a:cxnLst/>
            <a:rect l="l" t="t" r="r" b="b"/>
            <a:pathLst>
              <a:path w="374650" h="93979">
                <a:moveTo>
                  <a:pt x="46775" y="93549"/>
                </a:moveTo>
                <a:lnTo>
                  <a:pt x="28674" y="89837"/>
                </a:lnTo>
                <a:lnTo>
                  <a:pt x="13794" y="79754"/>
                </a:lnTo>
                <a:lnTo>
                  <a:pt x="3711" y="64874"/>
                </a:lnTo>
                <a:lnTo>
                  <a:pt x="0" y="46774"/>
                </a:lnTo>
                <a:lnTo>
                  <a:pt x="3711" y="28674"/>
                </a:lnTo>
                <a:lnTo>
                  <a:pt x="13794" y="13794"/>
                </a:lnTo>
                <a:lnTo>
                  <a:pt x="28674" y="3711"/>
                </a:lnTo>
                <a:lnTo>
                  <a:pt x="46775" y="0"/>
                </a:lnTo>
                <a:lnTo>
                  <a:pt x="64874" y="3711"/>
                </a:lnTo>
                <a:lnTo>
                  <a:pt x="79754" y="13794"/>
                </a:lnTo>
                <a:lnTo>
                  <a:pt x="89837" y="28674"/>
                </a:lnTo>
                <a:lnTo>
                  <a:pt x="93548" y="46774"/>
                </a:lnTo>
                <a:lnTo>
                  <a:pt x="89837" y="64874"/>
                </a:lnTo>
                <a:lnTo>
                  <a:pt x="79754" y="79754"/>
                </a:lnTo>
                <a:lnTo>
                  <a:pt x="64874" y="89837"/>
                </a:lnTo>
                <a:lnTo>
                  <a:pt x="46775" y="93549"/>
                </a:lnTo>
                <a:close/>
              </a:path>
              <a:path w="374650" h="93979">
                <a:moveTo>
                  <a:pt x="327423" y="93549"/>
                </a:moveTo>
                <a:lnTo>
                  <a:pt x="309322" y="89837"/>
                </a:lnTo>
                <a:lnTo>
                  <a:pt x="294442" y="79754"/>
                </a:lnTo>
                <a:lnTo>
                  <a:pt x="284359" y="64874"/>
                </a:lnTo>
                <a:lnTo>
                  <a:pt x="280647" y="46774"/>
                </a:lnTo>
                <a:lnTo>
                  <a:pt x="284359" y="28674"/>
                </a:lnTo>
                <a:lnTo>
                  <a:pt x="294442" y="13794"/>
                </a:lnTo>
                <a:lnTo>
                  <a:pt x="309322" y="3711"/>
                </a:lnTo>
                <a:lnTo>
                  <a:pt x="327423" y="0"/>
                </a:lnTo>
                <a:lnTo>
                  <a:pt x="345831" y="3711"/>
                </a:lnTo>
                <a:lnTo>
                  <a:pt x="360676" y="13794"/>
                </a:lnTo>
                <a:lnTo>
                  <a:pt x="370588" y="28674"/>
                </a:lnTo>
                <a:lnTo>
                  <a:pt x="374196" y="46774"/>
                </a:lnTo>
                <a:lnTo>
                  <a:pt x="370485" y="64874"/>
                </a:lnTo>
                <a:lnTo>
                  <a:pt x="360402" y="79754"/>
                </a:lnTo>
                <a:lnTo>
                  <a:pt x="345522" y="89837"/>
                </a:lnTo>
                <a:lnTo>
                  <a:pt x="327423" y="93549"/>
                </a:lnTo>
                <a:close/>
              </a:path>
              <a:path w="374650" h="93979">
                <a:moveTo>
                  <a:pt x="187099" y="93549"/>
                </a:moveTo>
                <a:lnTo>
                  <a:pt x="168998" y="89837"/>
                </a:lnTo>
                <a:lnTo>
                  <a:pt x="154118" y="79754"/>
                </a:lnTo>
                <a:lnTo>
                  <a:pt x="144035" y="64874"/>
                </a:lnTo>
                <a:lnTo>
                  <a:pt x="140324" y="46774"/>
                </a:lnTo>
                <a:lnTo>
                  <a:pt x="144035" y="28674"/>
                </a:lnTo>
                <a:lnTo>
                  <a:pt x="154118" y="13794"/>
                </a:lnTo>
                <a:lnTo>
                  <a:pt x="168998" y="3711"/>
                </a:lnTo>
                <a:lnTo>
                  <a:pt x="187099" y="0"/>
                </a:lnTo>
                <a:lnTo>
                  <a:pt x="205198" y="3711"/>
                </a:lnTo>
                <a:lnTo>
                  <a:pt x="220078" y="13794"/>
                </a:lnTo>
                <a:lnTo>
                  <a:pt x="230161" y="28674"/>
                </a:lnTo>
                <a:lnTo>
                  <a:pt x="233873" y="46774"/>
                </a:lnTo>
                <a:lnTo>
                  <a:pt x="230161" y="64874"/>
                </a:lnTo>
                <a:lnTo>
                  <a:pt x="220078" y="79754"/>
                </a:lnTo>
                <a:lnTo>
                  <a:pt x="205198" y="89837"/>
                </a:lnTo>
                <a:lnTo>
                  <a:pt x="187099" y="93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533233" y="6192041"/>
            <a:ext cx="2015913" cy="51647"/>
          </a:xfrm>
          <a:custGeom>
            <a:avLst/>
            <a:gdLst/>
            <a:ahLst/>
            <a:cxnLst/>
            <a:rect l="l" t="t" r="r" b="b"/>
            <a:pathLst>
              <a:path w="3023869" h="77470">
                <a:moveTo>
                  <a:pt x="67239" y="77470"/>
                </a:moveTo>
                <a:lnTo>
                  <a:pt x="0" y="38735"/>
                </a:lnTo>
                <a:lnTo>
                  <a:pt x="67239" y="0"/>
                </a:lnTo>
                <a:lnTo>
                  <a:pt x="67239" y="77470"/>
                </a:lnTo>
                <a:close/>
              </a:path>
              <a:path w="3023869" h="77470">
                <a:moveTo>
                  <a:pt x="2956302" y="77470"/>
                </a:moveTo>
                <a:lnTo>
                  <a:pt x="2956302" y="0"/>
                </a:lnTo>
                <a:lnTo>
                  <a:pt x="3023540" y="38735"/>
                </a:lnTo>
                <a:lnTo>
                  <a:pt x="2956302" y="7747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505949" y="3831871"/>
            <a:ext cx="2070523" cy="2435860"/>
          </a:xfrm>
          <a:custGeom>
            <a:avLst/>
            <a:gdLst/>
            <a:ahLst/>
            <a:cxnLst/>
            <a:rect l="l" t="t" r="r" b="b"/>
            <a:pathLst>
              <a:path w="3105784" h="3653790">
                <a:moveTo>
                  <a:pt x="3102472" y="3653536"/>
                </a:moveTo>
                <a:lnTo>
                  <a:pt x="2922" y="3653536"/>
                </a:lnTo>
                <a:lnTo>
                  <a:pt x="0" y="3650613"/>
                </a:lnTo>
                <a:lnTo>
                  <a:pt x="0" y="2922"/>
                </a:lnTo>
                <a:lnTo>
                  <a:pt x="2922" y="0"/>
                </a:lnTo>
                <a:lnTo>
                  <a:pt x="3102472" y="0"/>
                </a:lnTo>
                <a:lnTo>
                  <a:pt x="3105394" y="2922"/>
                </a:lnTo>
                <a:lnTo>
                  <a:pt x="3105395" y="13154"/>
                </a:lnTo>
                <a:lnTo>
                  <a:pt x="13154" y="13154"/>
                </a:lnTo>
                <a:lnTo>
                  <a:pt x="13154" y="263837"/>
                </a:lnTo>
                <a:lnTo>
                  <a:pt x="3105395" y="263837"/>
                </a:lnTo>
                <a:lnTo>
                  <a:pt x="3105395" y="277724"/>
                </a:lnTo>
                <a:lnTo>
                  <a:pt x="13154" y="277724"/>
                </a:lnTo>
                <a:lnTo>
                  <a:pt x="13154" y="3504442"/>
                </a:lnTo>
                <a:lnTo>
                  <a:pt x="3105395" y="3504442"/>
                </a:lnTo>
                <a:lnTo>
                  <a:pt x="3105395" y="3518328"/>
                </a:lnTo>
                <a:lnTo>
                  <a:pt x="13154" y="3518328"/>
                </a:lnTo>
                <a:lnTo>
                  <a:pt x="13154" y="3641111"/>
                </a:lnTo>
                <a:lnTo>
                  <a:pt x="3105395" y="3641111"/>
                </a:lnTo>
                <a:lnTo>
                  <a:pt x="3105394" y="3650613"/>
                </a:lnTo>
                <a:lnTo>
                  <a:pt x="3102472" y="3653536"/>
                </a:lnTo>
                <a:close/>
              </a:path>
              <a:path w="3105784" h="3653790">
                <a:moveTo>
                  <a:pt x="3105395" y="263837"/>
                </a:moveTo>
                <a:lnTo>
                  <a:pt x="3091509" y="263837"/>
                </a:lnTo>
                <a:lnTo>
                  <a:pt x="3091509" y="13154"/>
                </a:lnTo>
                <a:lnTo>
                  <a:pt x="3105395" y="13154"/>
                </a:lnTo>
                <a:lnTo>
                  <a:pt x="3105395" y="263837"/>
                </a:lnTo>
                <a:close/>
              </a:path>
              <a:path w="3105784" h="3653790">
                <a:moveTo>
                  <a:pt x="160787" y="192214"/>
                </a:moveTo>
                <a:lnTo>
                  <a:pt x="140118" y="187989"/>
                </a:lnTo>
                <a:lnTo>
                  <a:pt x="123148" y="176500"/>
                </a:lnTo>
                <a:lnTo>
                  <a:pt x="111660" y="159531"/>
                </a:lnTo>
                <a:lnTo>
                  <a:pt x="107435" y="138861"/>
                </a:lnTo>
                <a:lnTo>
                  <a:pt x="111660" y="118192"/>
                </a:lnTo>
                <a:lnTo>
                  <a:pt x="123148" y="101222"/>
                </a:lnTo>
                <a:lnTo>
                  <a:pt x="140118" y="89734"/>
                </a:lnTo>
                <a:lnTo>
                  <a:pt x="160787" y="85509"/>
                </a:lnTo>
                <a:lnTo>
                  <a:pt x="181457" y="89734"/>
                </a:lnTo>
                <a:lnTo>
                  <a:pt x="194648" y="98665"/>
                </a:lnTo>
                <a:lnTo>
                  <a:pt x="160787" y="98665"/>
                </a:lnTo>
                <a:lnTo>
                  <a:pt x="144948" y="101759"/>
                </a:lnTo>
                <a:lnTo>
                  <a:pt x="132193" y="110267"/>
                </a:lnTo>
                <a:lnTo>
                  <a:pt x="123685" y="123022"/>
                </a:lnTo>
                <a:lnTo>
                  <a:pt x="120590" y="138861"/>
                </a:lnTo>
                <a:lnTo>
                  <a:pt x="123788" y="154700"/>
                </a:lnTo>
                <a:lnTo>
                  <a:pt x="132467" y="167456"/>
                </a:lnTo>
                <a:lnTo>
                  <a:pt x="145257" y="175964"/>
                </a:lnTo>
                <a:lnTo>
                  <a:pt x="160787" y="179058"/>
                </a:lnTo>
                <a:lnTo>
                  <a:pt x="194647" y="179058"/>
                </a:lnTo>
                <a:lnTo>
                  <a:pt x="181457" y="187989"/>
                </a:lnTo>
                <a:lnTo>
                  <a:pt x="160787" y="192214"/>
                </a:lnTo>
                <a:close/>
              </a:path>
              <a:path w="3105784" h="3653790">
                <a:moveTo>
                  <a:pt x="301111" y="192214"/>
                </a:moveTo>
                <a:lnTo>
                  <a:pt x="280441" y="187989"/>
                </a:lnTo>
                <a:lnTo>
                  <a:pt x="263472" y="176500"/>
                </a:lnTo>
                <a:lnTo>
                  <a:pt x="251983" y="159531"/>
                </a:lnTo>
                <a:lnTo>
                  <a:pt x="247758" y="138861"/>
                </a:lnTo>
                <a:lnTo>
                  <a:pt x="251983" y="118192"/>
                </a:lnTo>
                <a:lnTo>
                  <a:pt x="263472" y="101222"/>
                </a:lnTo>
                <a:lnTo>
                  <a:pt x="280441" y="89734"/>
                </a:lnTo>
                <a:lnTo>
                  <a:pt x="301111" y="85509"/>
                </a:lnTo>
                <a:lnTo>
                  <a:pt x="321781" y="89734"/>
                </a:lnTo>
                <a:lnTo>
                  <a:pt x="334972" y="98665"/>
                </a:lnTo>
                <a:lnTo>
                  <a:pt x="301111" y="98665"/>
                </a:lnTo>
                <a:lnTo>
                  <a:pt x="285272" y="101759"/>
                </a:lnTo>
                <a:lnTo>
                  <a:pt x="272516" y="110267"/>
                </a:lnTo>
                <a:lnTo>
                  <a:pt x="264009" y="123022"/>
                </a:lnTo>
                <a:lnTo>
                  <a:pt x="260914" y="138861"/>
                </a:lnTo>
                <a:lnTo>
                  <a:pt x="264112" y="154700"/>
                </a:lnTo>
                <a:lnTo>
                  <a:pt x="272791" y="167456"/>
                </a:lnTo>
                <a:lnTo>
                  <a:pt x="285581" y="175964"/>
                </a:lnTo>
                <a:lnTo>
                  <a:pt x="301111" y="179058"/>
                </a:lnTo>
                <a:lnTo>
                  <a:pt x="334972" y="179058"/>
                </a:lnTo>
                <a:lnTo>
                  <a:pt x="321781" y="187989"/>
                </a:lnTo>
                <a:lnTo>
                  <a:pt x="301111" y="192214"/>
                </a:lnTo>
                <a:close/>
              </a:path>
              <a:path w="3105784" h="3653790">
                <a:moveTo>
                  <a:pt x="441435" y="192214"/>
                </a:moveTo>
                <a:lnTo>
                  <a:pt x="420765" y="187989"/>
                </a:lnTo>
                <a:lnTo>
                  <a:pt x="403796" y="176500"/>
                </a:lnTo>
                <a:lnTo>
                  <a:pt x="392307" y="159531"/>
                </a:lnTo>
                <a:lnTo>
                  <a:pt x="388082" y="138861"/>
                </a:lnTo>
                <a:lnTo>
                  <a:pt x="392307" y="118192"/>
                </a:lnTo>
                <a:lnTo>
                  <a:pt x="403796" y="101222"/>
                </a:lnTo>
                <a:lnTo>
                  <a:pt x="420765" y="89734"/>
                </a:lnTo>
                <a:lnTo>
                  <a:pt x="441435" y="85509"/>
                </a:lnTo>
                <a:lnTo>
                  <a:pt x="462413" y="89734"/>
                </a:lnTo>
                <a:lnTo>
                  <a:pt x="475577" y="98665"/>
                </a:lnTo>
                <a:lnTo>
                  <a:pt x="441435" y="98665"/>
                </a:lnTo>
                <a:lnTo>
                  <a:pt x="425596" y="101759"/>
                </a:lnTo>
                <a:lnTo>
                  <a:pt x="412840" y="110267"/>
                </a:lnTo>
                <a:lnTo>
                  <a:pt x="404333" y="123022"/>
                </a:lnTo>
                <a:lnTo>
                  <a:pt x="401238" y="138861"/>
                </a:lnTo>
                <a:lnTo>
                  <a:pt x="404435" y="154700"/>
                </a:lnTo>
                <a:lnTo>
                  <a:pt x="413114" y="167456"/>
                </a:lnTo>
                <a:lnTo>
                  <a:pt x="425904" y="175964"/>
                </a:lnTo>
                <a:lnTo>
                  <a:pt x="441435" y="179058"/>
                </a:lnTo>
                <a:lnTo>
                  <a:pt x="475295" y="179058"/>
                </a:lnTo>
                <a:lnTo>
                  <a:pt x="462104" y="187989"/>
                </a:lnTo>
                <a:lnTo>
                  <a:pt x="441435" y="192214"/>
                </a:lnTo>
                <a:close/>
              </a:path>
              <a:path w="3105784" h="3653790">
                <a:moveTo>
                  <a:pt x="194647" y="179058"/>
                </a:moveTo>
                <a:lnTo>
                  <a:pt x="160787" y="179058"/>
                </a:lnTo>
                <a:lnTo>
                  <a:pt x="176318" y="175964"/>
                </a:lnTo>
                <a:lnTo>
                  <a:pt x="189108" y="167456"/>
                </a:lnTo>
                <a:lnTo>
                  <a:pt x="197787" y="154700"/>
                </a:lnTo>
                <a:lnTo>
                  <a:pt x="200984" y="138861"/>
                </a:lnTo>
                <a:lnTo>
                  <a:pt x="197889" y="123022"/>
                </a:lnTo>
                <a:lnTo>
                  <a:pt x="189382" y="110267"/>
                </a:lnTo>
                <a:lnTo>
                  <a:pt x="176626" y="101759"/>
                </a:lnTo>
                <a:lnTo>
                  <a:pt x="160787" y="98665"/>
                </a:lnTo>
                <a:lnTo>
                  <a:pt x="194648" y="98665"/>
                </a:lnTo>
                <a:lnTo>
                  <a:pt x="198426" y="101222"/>
                </a:lnTo>
                <a:lnTo>
                  <a:pt x="209914" y="118192"/>
                </a:lnTo>
                <a:lnTo>
                  <a:pt x="214139" y="138861"/>
                </a:lnTo>
                <a:lnTo>
                  <a:pt x="209914" y="159531"/>
                </a:lnTo>
                <a:lnTo>
                  <a:pt x="198426" y="176500"/>
                </a:lnTo>
                <a:lnTo>
                  <a:pt x="194647" y="179058"/>
                </a:lnTo>
                <a:close/>
              </a:path>
              <a:path w="3105784" h="3653790">
                <a:moveTo>
                  <a:pt x="334972" y="179058"/>
                </a:moveTo>
                <a:lnTo>
                  <a:pt x="301111" y="179058"/>
                </a:lnTo>
                <a:lnTo>
                  <a:pt x="316642" y="175964"/>
                </a:lnTo>
                <a:lnTo>
                  <a:pt x="329432" y="167456"/>
                </a:lnTo>
                <a:lnTo>
                  <a:pt x="338110" y="154700"/>
                </a:lnTo>
                <a:lnTo>
                  <a:pt x="341308" y="138861"/>
                </a:lnTo>
                <a:lnTo>
                  <a:pt x="338213" y="123022"/>
                </a:lnTo>
                <a:lnTo>
                  <a:pt x="329706" y="110267"/>
                </a:lnTo>
                <a:lnTo>
                  <a:pt x="316950" y="101759"/>
                </a:lnTo>
                <a:lnTo>
                  <a:pt x="301111" y="98665"/>
                </a:lnTo>
                <a:lnTo>
                  <a:pt x="334972" y="98665"/>
                </a:lnTo>
                <a:lnTo>
                  <a:pt x="338750" y="101222"/>
                </a:lnTo>
                <a:lnTo>
                  <a:pt x="350238" y="118192"/>
                </a:lnTo>
                <a:lnTo>
                  <a:pt x="354463" y="138861"/>
                </a:lnTo>
                <a:lnTo>
                  <a:pt x="350238" y="159531"/>
                </a:lnTo>
                <a:lnTo>
                  <a:pt x="338750" y="176500"/>
                </a:lnTo>
                <a:lnTo>
                  <a:pt x="334972" y="179058"/>
                </a:lnTo>
                <a:close/>
              </a:path>
              <a:path w="3105784" h="3653790">
                <a:moveTo>
                  <a:pt x="475295" y="179058"/>
                </a:moveTo>
                <a:lnTo>
                  <a:pt x="441435" y="179058"/>
                </a:lnTo>
                <a:lnTo>
                  <a:pt x="457274" y="175964"/>
                </a:lnTo>
                <a:lnTo>
                  <a:pt x="470030" y="167456"/>
                </a:lnTo>
                <a:lnTo>
                  <a:pt x="478537" y="154700"/>
                </a:lnTo>
                <a:lnTo>
                  <a:pt x="481632" y="138861"/>
                </a:lnTo>
                <a:lnTo>
                  <a:pt x="478435" y="123022"/>
                </a:lnTo>
                <a:lnTo>
                  <a:pt x="469756" y="110267"/>
                </a:lnTo>
                <a:lnTo>
                  <a:pt x="456966" y="101759"/>
                </a:lnTo>
                <a:lnTo>
                  <a:pt x="441435" y="98665"/>
                </a:lnTo>
                <a:lnTo>
                  <a:pt x="475577" y="98665"/>
                </a:lnTo>
                <a:lnTo>
                  <a:pt x="479348" y="101222"/>
                </a:lnTo>
                <a:lnTo>
                  <a:pt x="490665" y="118192"/>
                </a:lnTo>
                <a:lnTo>
                  <a:pt x="494787" y="138861"/>
                </a:lnTo>
                <a:lnTo>
                  <a:pt x="490562" y="159531"/>
                </a:lnTo>
                <a:lnTo>
                  <a:pt x="479073" y="176500"/>
                </a:lnTo>
                <a:lnTo>
                  <a:pt x="475295" y="179058"/>
                </a:lnTo>
                <a:close/>
              </a:path>
              <a:path w="3105784" h="3653790">
                <a:moveTo>
                  <a:pt x="3105395" y="3504442"/>
                </a:moveTo>
                <a:lnTo>
                  <a:pt x="3091509" y="3504442"/>
                </a:lnTo>
                <a:lnTo>
                  <a:pt x="3091509" y="277724"/>
                </a:lnTo>
                <a:lnTo>
                  <a:pt x="3105395" y="277724"/>
                </a:lnTo>
                <a:lnTo>
                  <a:pt x="3105395" y="3504442"/>
                </a:lnTo>
                <a:close/>
              </a:path>
              <a:path w="3105784" h="3653790">
                <a:moveTo>
                  <a:pt x="149824" y="3641111"/>
                </a:moveTo>
                <a:lnTo>
                  <a:pt x="135937" y="3641111"/>
                </a:lnTo>
                <a:lnTo>
                  <a:pt x="135937" y="3518328"/>
                </a:lnTo>
                <a:lnTo>
                  <a:pt x="149824" y="3518328"/>
                </a:lnTo>
                <a:lnTo>
                  <a:pt x="149824" y="3641111"/>
                </a:lnTo>
                <a:close/>
              </a:path>
              <a:path w="3105784" h="3653790">
                <a:moveTo>
                  <a:pt x="212678" y="3641111"/>
                </a:moveTo>
                <a:lnTo>
                  <a:pt x="199523" y="3641111"/>
                </a:lnTo>
                <a:lnTo>
                  <a:pt x="199523" y="3518328"/>
                </a:lnTo>
                <a:lnTo>
                  <a:pt x="212678" y="3518328"/>
                </a:lnTo>
                <a:lnTo>
                  <a:pt x="212678" y="3641111"/>
                </a:lnTo>
                <a:close/>
              </a:path>
              <a:path w="3105784" h="3653790">
                <a:moveTo>
                  <a:pt x="1111628" y="3641111"/>
                </a:moveTo>
                <a:lnTo>
                  <a:pt x="1098471" y="3641111"/>
                </a:lnTo>
                <a:lnTo>
                  <a:pt x="1098471" y="3518328"/>
                </a:lnTo>
                <a:lnTo>
                  <a:pt x="1111628" y="3518328"/>
                </a:lnTo>
                <a:lnTo>
                  <a:pt x="1111628" y="3641111"/>
                </a:lnTo>
                <a:close/>
              </a:path>
              <a:path w="3105784" h="3653790">
                <a:moveTo>
                  <a:pt x="2968726" y="3641111"/>
                </a:moveTo>
                <a:lnTo>
                  <a:pt x="2955571" y="3641111"/>
                </a:lnTo>
                <a:lnTo>
                  <a:pt x="2955571" y="3518328"/>
                </a:lnTo>
                <a:lnTo>
                  <a:pt x="2968726" y="3518328"/>
                </a:lnTo>
                <a:lnTo>
                  <a:pt x="2968726" y="3641111"/>
                </a:lnTo>
                <a:close/>
              </a:path>
              <a:path w="3105784" h="3653790">
                <a:moveTo>
                  <a:pt x="3105395" y="3641111"/>
                </a:moveTo>
                <a:lnTo>
                  <a:pt x="3091509" y="3641111"/>
                </a:lnTo>
                <a:lnTo>
                  <a:pt x="3091509" y="3518328"/>
                </a:lnTo>
                <a:lnTo>
                  <a:pt x="3105395" y="3518328"/>
                </a:lnTo>
                <a:lnTo>
                  <a:pt x="3105395" y="364111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558677" y="1442848"/>
            <a:ext cx="2101003" cy="274989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8900" spc="1257" dirty="0"/>
              <a:t>특</a:t>
            </a:r>
            <a:r>
              <a:rPr sz="8900" spc="900" dirty="0"/>
              <a:t>징</a:t>
            </a:r>
            <a:endParaRPr sz="8900"/>
          </a:p>
        </p:txBody>
      </p:sp>
      <p:sp>
        <p:nvSpPr>
          <p:cNvPr id="44" name="object 44"/>
          <p:cNvSpPr txBox="1"/>
          <p:nvPr/>
        </p:nvSpPr>
        <p:spPr>
          <a:xfrm>
            <a:off x="605672" y="4216856"/>
            <a:ext cx="1324729" cy="185022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defTabSz="609630">
              <a:lnSpc>
                <a:spcPct val="115599"/>
              </a:lnSpc>
              <a:spcBef>
                <a:spcPts val="63"/>
              </a:spcBef>
              <a:tabLst>
                <a:tab pos="626565" algn="l"/>
              </a:tabLst>
            </a:pPr>
            <a:r>
              <a:rPr sz="2067" spc="297" dirty="0" err="1">
                <a:solidFill>
                  <a:srgbClr val="181717"/>
                </a:solidFill>
                <a:latin typeface="1훈막대연필 R"/>
                <a:cs typeface="1훈막대연필 R"/>
              </a:rPr>
              <a:t>로우</a:t>
            </a:r>
            <a:r>
              <a:rPr sz="2067" spc="213" dirty="0" err="1">
                <a:solidFill>
                  <a:srgbClr val="181717"/>
                </a:solidFill>
                <a:latin typeface="1훈막대연필 R"/>
                <a:cs typeface="1훈막대연필 R"/>
              </a:rPr>
              <a:t>라이</a:t>
            </a:r>
            <a:r>
              <a:rPr sz="2067" spc="167" dirty="0" err="1">
                <a:solidFill>
                  <a:srgbClr val="181717"/>
                </a:solidFill>
                <a:latin typeface="1훈막대연필 R"/>
                <a:cs typeface="1훈막대연필 R"/>
              </a:rPr>
              <a:t>즈</a:t>
            </a:r>
            <a:r>
              <a:rPr sz="2067" spc="167" dirty="0">
                <a:solidFill>
                  <a:srgbClr val="181717"/>
                </a:solidFill>
                <a:latin typeface="1훈막대연필 R"/>
                <a:cs typeface="1훈막대연필 R"/>
              </a:rPr>
              <a:t>  </a:t>
            </a:r>
            <a:r>
              <a:rPr sz="2067" spc="233" dirty="0" err="1">
                <a:solidFill>
                  <a:srgbClr val="181717"/>
                </a:solidFill>
                <a:latin typeface="1훈막대연필 R"/>
                <a:cs typeface="1훈막대연필 R"/>
              </a:rPr>
              <a:t>핸드워머</a:t>
            </a:r>
            <a:r>
              <a:rPr sz="2067" spc="233" dirty="0">
                <a:solidFill>
                  <a:srgbClr val="181717"/>
                </a:solidFill>
                <a:latin typeface="1훈막대연필 R"/>
                <a:cs typeface="1훈막대연필 R"/>
              </a:rPr>
              <a:t>  </a:t>
            </a:r>
            <a:r>
              <a:rPr sz="2067" spc="300" dirty="0" err="1">
                <a:solidFill>
                  <a:srgbClr val="181717"/>
                </a:solidFill>
                <a:latin typeface="1훈막대연필 R"/>
                <a:cs typeface="1훈막대연필 R"/>
              </a:rPr>
              <a:t>통굽</a:t>
            </a:r>
            <a:r>
              <a:rPr sz="2067" spc="300" dirty="0">
                <a:solidFill>
                  <a:srgbClr val="181717"/>
                </a:solidFill>
                <a:latin typeface="1훈막대연필 R"/>
                <a:cs typeface="1훈막대연필 R"/>
              </a:rPr>
              <a:t>  </a:t>
            </a:r>
            <a:endParaRPr lang="en-US" sz="2067" spc="300" dirty="0">
              <a:solidFill>
                <a:srgbClr val="181717"/>
              </a:solidFill>
              <a:latin typeface="1훈막대연필 R"/>
              <a:cs typeface="1훈막대연필 R"/>
            </a:endParaRPr>
          </a:p>
          <a:p>
            <a:pPr marL="8467" marR="3387" defTabSz="609630">
              <a:lnSpc>
                <a:spcPct val="115599"/>
              </a:lnSpc>
              <a:spcBef>
                <a:spcPts val="63"/>
              </a:spcBef>
              <a:tabLst>
                <a:tab pos="626565" algn="l"/>
              </a:tabLst>
            </a:pPr>
            <a:r>
              <a:rPr sz="2067" spc="267" dirty="0" err="1">
                <a:solidFill>
                  <a:srgbClr val="181717"/>
                </a:solidFill>
                <a:latin typeface="1훈막대연필 R"/>
                <a:cs typeface="1훈막대연필 R"/>
              </a:rPr>
              <a:t>크롭티</a:t>
            </a:r>
            <a:r>
              <a:rPr sz="2067" spc="267" dirty="0">
                <a:solidFill>
                  <a:srgbClr val="181717"/>
                </a:solidFill>
                <a:latin typeface="1훈막대연필 R"/>
                <a:cs typeface="1훈막대연필 R"/>
              </a:rPr>
              <a:t>  </a:t>
            </a:r>
            <a:endParaRPr lang="en-US" sz="2067" spc="267" dirty="0">
              <a:solidFill>
                <a:srgbClr val="181717"/>
              </a:solidFill>
              <a:latin typeface="1훈막대연필 R"/>
              <a:cs typeface="1훈막대연필 R"/>
            </a:endParaRPr>
          </a:p>
          <a:p>
            <a:pPr marL="8467" marR="3387" defTabSz="609630">
              <a:lnSpc>
                <a:spcPct val="115599"/>
              </a:lnSpc>
              <a:spcBef>
                <a:spcPts val="63"/>
              </a:spcBef>
              <a:tabLst>
                <a:tab pos="626565" algn="l"/>
              </a:tabLst>
            </a:pPr>
            <a:r>
              <a:rPr sz="2067" spc="300" dirty="0" err="1">
                <a:solidFill>
                  <a:srgbClr val="181717"/>
                </a:solidFill>
                <a:latin typeface="1훈막대연필 R"/>
                <a:cs typeface="1훈막대연필 R"/>
              </a:rPr>
              <a:t>루즈</a:t>
            </a:r>
            <a:r>
              <a:rPr sz="2067" spc="253" dirty="0" err="1">
                <a:solidFill>
                  <a:srgbClr val="181717"/>
                </a:solidFill>
                <a:latin typeface="1훈막대연필 R"/>
                <a:cs typeface="1훈막대연필 R"/>
              </a:rPr>
              <a:t>삭스</a:t>
            </a:r>
            <a:endParaRPr sz="2067" dirty="0">
              <a:solidFill>
                <a:prstClr val="black"/>
              </a:solidFill>
              <a:latin typeface="1훈막대연필 R"/>
              <a:cs typeface="1훈막대연필 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4041" y="2808234"/>
            <a:ext cx="2317750" cy="2317750"/>
          </a:xfrm>
          <a:custGeom>
            <a:avLst/>
            <a:gdLst/>
            <a:ahLst/>
            <a:cxnLst/>
            <a:rect l="l" t="t" r="r" b="b"/>
            <a:pathLst>
              <a:path w="3476625" h="3476625">
                <a:moveTo>
                  <a:pt x="3452624" y="3476625"/>
                </a:moveTo>
                <a:lnTo>
                  <a:pt x="24000" y="3476625"/>
                </a:lnTo>
                <a:lnTo>
                  <a:pt x="14658" y="3474739"/>
                </a:lnTo>
                <a:lnTo>
                  <a:pt x="7029" y="3469595"/>
                </a:lnTo>
                <a:lnTo>
                  <a:pt x="1886" y="3461966"/>
                </a:lnTo>
                <a:lnTo>
                  <a:pt x="0" y="3452624"/>
                </a:lnTo>
                <a:lnTo>
                  <a:pt x="0" y="24000"/>
                </a:lnTo>
                <a:lnTo>
                  <a:pt x="1886" y="14658"/>
                </a:lnTo>
                <a:lnTo>
                  <a:pt x="7029" y="7029"/>
                </a:lnTo>
                <a:lnTo>
                  <a:pt x="14658" y="1886"/>
                </a:lnTo>
                <a:lnTo>
                  <a:pt x="24000" y="0"/>
                </a:lnTo>
                <a:lnTo>
                  <a:pt x="3452624" y="0"/>
                </a:lnTo>
                <a:lnTo>
                  <a:pt x="3461966" y="1886"/>
                </a:lnTo>
                <a:lnTo>
                  <a:pt x="3469595" y="7029"/>
                </a:lnTo>
                <a:lnTo>
                  <a:pt x="3474739" y="14658"/>
                </a:lnTo>
                <a:lnTo>
                  <a:pt x="3476625" y="24000"/>
                </a:lnTo>
                <a:lnTo>
                  <a:pt x="3476625" y="48000"/>
                </a:lnTo>
                <a:lnTo>
                  <a:pt x="48000" y="48000"/>
                </a:lnTo>
                <a:lnTo>
                  <a:pt x="48000" y="571435"/>
                </a:lnTo>
                <a:lnTo>
                  <a:pt x="3476625" y="571435"/>
                </a:lnTo>
                <a:lnTo>
                  <a:pt x="3476625" y="619435"/>
                </a:lnTo>
                <a:lnTo>
                  <a:pt x="48000" y="619435"/>
                </a:lnTo>
                <a:lnTo>
                  <a:pt x="48000" y="1142877"/>
                </a:lnTo>
                <a:lnTo>
                  <a:pt x="3476625" y="1142877"/>
                </a:lnTo>
                <a:lnTo>
                  <a:pt x="3476625" y="1190877"/>
                </a:lnTo>
                <a:lnTo>
                  <a:pt x="48000" y="1190877"/>
                </a:lnTo>
                <a:lnTo>
                  <a:pt x="48000" y="1714312"/>
                </a:lnTo>
                <a:lnTo>
                  <a:pt x="3476625" y="1714312"/>
                </a:lnTo>
                <a:lnTo>
                  <a:pt x="3476625" y="1762312"/>
                </a:lnTo>
                <a:lnTo>
                  <a:pt x="48000" y="1762312"/>
                </a:lnTo>
                <a:lnTo>
                  <a:pt x="48000" y="2285747"/>
                </a:lnTo>
                <a:lnTo>
                  <a:pt x="3476625" y="2285747"/>
                </a:lnTo>
                <a:lnTo>
                  <a:pt x="3476625" y="2333748"/>
                </a:lnTo>
                <a:lnTo>
                  <a:pt x="48000" y="2333748"/>
                </a:lnTo>
                <a:lnTo>
                  <a:pt x="48000" y="2857189"/>
                </a:lnTo>
                <a:lnTo>
                  <a:pt x="3476625" y="2857189"/>
                </a:lnTo>
                <a:lnTo>
                  <a:pt x="3476625" y="2905189"/>
                </a:lnTo>
                <a:lnTo>
                  <a:pt x="48000" y="2905189"/>
                </a:lnTo>
                <a:lnTo>
                  <a:pt x="48000" y="3428624"/>
                </a:lnTo>
                <a:lnTo>
                  <a:pt x="3476625" y="3428624"/>
                </a:lnTo>
                <a:lnTo>
                  <a:pt x="3476625" y="3452624"/>
                </a:lnTo>
                <a:lnTo>
                  <a:pt x="3474739" y="3461966"/>
                </a:lnTo>
                <a:lnTo>
                  <a:pt x="3469595" y="3469595"/>
                </a:lnTo>
                <a:lnTo>
                  <a:pt x="3461966" y="3474739"/>
                </a:lnTo>
                <a:lnTo>
                  <a:pt x="3452624" y="3476625"/>
                </a:lnTo>
                <a:close/>
              </a:path>
              <a:path w="3476625" h="3476625">
                <a:moveTo>
                  <a:pt x="619435" y="571435"/>
                </a:moveTo>
                <a:lnTo>
                  <a:pt x="571435" y="571435"/>
                </a:lnTo>
                <a:lnTo>
                  <a:pt x="571435" y="48000"/>
                </a:lnTo>
                <a:lnTo>
                  <a:pt x="619435" y="48000"/>
                </a:lnTo>
                <a:lnTo>
                  <a:pt x="619435" y="571435"/>
                </a:lnTo>
                <a:close/>
              </a:path>
              <a:path w="3476625" h="3476625">
                <a:moveTo>
                  <a:pt x="1190877" y="571435"/>
                </a:moveTo>
                <a:lnTo>
                  <a:pt x="1142870" y="571435"/>
                </a:lnTo>
                <a:lnTo>
                  <a:pt x="1142870" y="48000"/>
                </a:lnTo>
                <a:lnTo>
                  <a:pt x="1190877" y="48000"/>
                </a:lnTo>
                <a:lnTo>
                  <a:pt x="1190877" y="571435"/>
                </a:lnTo>
                <a:close/>
              </a:path>
              <a:path w="3476625" h="3476625">
                <a:moveTo>
                  <a:pt x="1762312" y="571435"/>
                </a:moveTo>
                <a:lnTo>
                  <a:pt x="1714312" y="571435"/>
                </a:lnTo>
                <a:lnTo>
                  <a:pt x="1714312" y="48000"/>
                </a:lnTo>
                <a:lnTo>
                  <a:pt x="1762312" y="48000"/>
                </a:lnTo>
                <a:lnTo>
                  <a:pt x="1762312" y="571435"/>
                </a:lnTo>
                <a:close/>
              </a:path>
              <a:path w="3476625" h="3476625">
                <a:moveTo>
                  <a:pt x="2333748" y="571435"/>
                </a:moveTo>
                <a:lnTo>
                  <a:pt x="2285747" y="571435"/>
                </a:lnTo>
                <a:lnTo>
                  <a:pt x="2285747" y="48000"/>
                </a:lnTo>
                <a:lnTo>
                  <a:pt x="2333748" y="48000"/>
                </a:lnTo>
                <a:lnTo>
                  <a:pt x="2333748" y="571435"/>
                </a:lnTo>
                <a:close/>
              </a:path>
              <a:path w="3476625" h="3476625">
                <a:moveTo>
                  <a:pt x="2905189" y="571435"/>
                </a:moveTo>
                <a:lnTo>
                  <a:pt x="2857189" y="571435"/>
                </a:lnTo>
                <a:lnTo>
                  <a:pt x="2857189" y="48000"/>
                </a:lnTo>
                <a:lnTo>
                  <a:pt x="2905189" y="48000"/>
                </a:lnTo>
                <a:lnTo>
                  <a:pt x="2905189" y="571435"/>
                </a:lnTo>
                <a:close/>
              </a:path>
              <a:path w="3476625" h="3476625">
                <a:moveTo>
                  <a:pt x="3476625" y="571435"/>
                </a:moveTo>
                <a:lnTo>
                  <a:pt x="3428624" y="571435"/>
                </a:lnTo>
                <a:lnTo>
                  <a:pt x="3428624" y="48000"/>
                </a:lnTo>
                <a:lnTo>
                  <a:pt x="3476625" y="48000"/>
                </a:lnTo>
                <a:lnTo>
                  <a:pt x="3476625" y="571435"/>
                </a:lnTo>
                <a:close/>
              </a:path>
              <a:path w="3476625" h="3476625">
                <a:moveTo>
                  <a:pt x="1190877" y="1142877"/>
                </a:moveTo>
                <a:lnTo>
                  <a:pt x="571435" y="1142877"/>
                </a:lnTo>
                <a:lnTo>
                  <a:pt x="571435" y="619435"/>
                </a:lnTo>
                <a:lnTo>
                  <a:pt x="619435" y="619435"/>
                </a:lnTo>
                <a:lnTo>
                  <a:pt x="619435" y="1142870"/>
                </a:lnTo>
                <a:lnTo>
                  <a:pt x="1190877" y="1142870"/>
                </a:lnTo>
                <a:close/>
              </a:path>
              <a:path w="3476625" h="3476625">
                <a:moveTo>
                  <a:pt x="1190877" y="1142870"/>
                </a:moveTo>
                <a:lnTo>
                  <a:pt x="1142877" y="1142870"/>
                </a:lnTo>
                <a:lnTo>
                  <a:pt x="1142877" y="619435"/>
                </a:lnTo>
                <a:lnTo>
                  <a:pt x="1190877" y="619435"/>
                </a:lnTo>
                <a:lnTo>
                  <a:pt x="1190877" y="1142870"/>
                </a:lnTo>
                <a:close/>
              </a:path>
              <a:path w="3476625" h="3476625">
                <a:moveTo>
                  <a:pt x="1762312" y="1142877"/>
                </a:moveTo>
                <a:lnTo>
                  <a:pt x="1714312" y="1142877"/>
                </a:lnTo>
                <a:lnTo>
                  <a:pt x="1714312" y="619435"/>
                </a:lnTo>
                <a:lnTo>
                  <a:pt x="1762312" y="619435"/>
                </a:lnTo>
                <a:lnTo>
                  <a:pt x="1762312" y="1142877"/>
                </a:lnTo>
                <a:close/>
              </a:path>
              <a:path w="3476625" h="3476625">
                <a:moveTo>
                  <a:pt x="2333748" y="1142877"/>
                </a:moveTo>
                <a:lnTo>
                  <a:pt x="1762312" y="1142877"/>
                </a:lnTo>
                <a:lnTo>
                  <a:pt x="2285747" y="1142870"/>
                </a:lnTo>
                <a:lnTo>
                  <a:pt x="2285747" y="619435"/>
                </a:lnTo>
                <a:lnTo>
                  <a:pt x="2333748" y="619435"/>
                </a:lnTo>
                <a:lnTo>
                  <a:pt x="2333748" y="1142877"/>
                </a:lnTo>
                <a:close/>
              </a:path>
              <a:path w="3476625" h="3476625">
                <a:moveTo>
                  <a:pt x="2905189" y="1142877"/>
                </a:moveTo>
                <a:lnTo>
                  <a:pt x="2857189" y="1142877"/>
                </a:lnTo>
                <a:lnTo>
                  <a:pt x="2857189" y="619435"/>
                </a:lnTo>
                <a:lnTo>
                  <a:pt x="2905189" y="619435"/>
                </a:lnTo>
                <a:lnTo>
                  <a:pt x="2905189" y="1142877"/>
                </a:lnTo>
                <a:close/>
              </a:path>
              <a:path w="3476625" h="3476625">
                <a:moveTo>
                  <a:pt x="3476625" y="1142877"/>
                </a:moveTo>
                <a:lnTo>
                  <a:pt x="2905189" y="1142877"/>
                </a:lnTo>
                <a:lnTo>
                  <a:pt x="3428624" y="1142870"/>
                </a:lnTo>
                <a:lnTo>
                  <a:pt x="3428624" y="619435"/>
                </a:lnTo>
                <a:lnTo>
                  <a:pt x="3476625" y="619435"/>
                </a:lnTo>
                <a:lnTo>
                  <a:pt x="3476625" y="1142877"/>
                </a:lnTo>
                <a:close/>
              </a:path>
              <a:path w="3476625" h="3476625">
                <a:moveTo>
                  <a:pt x="619435" y="1714312"/>
                </a:moveTo>
                <a:lnTo>
                  <a:pt x="571435" y="1714312"/>
                </a:lnTo>
                <a:lnTo>
                  <a:pt x="571435" y="1190877"/>
                </a:lnTo>
                <a:lnTo>
                  <a:pt x="619435" y="1190877"/>
                </a:lnTo>
                <a:lnTo>
                  <a:pt x="619435" y="1714312"/>
                </a:lnTo>
                <a:close/>
              </a:path>
              <a:path w="3476625" h="3476625">
                <a:moveTo>
                  <a:pt x="1190877" y="1714312"/>
                </a:moveTo>
                <a:lnTo>
                  <a:pt x="1142870" y="1714312"/>
                </a:lnTo>
                <a:lnTo>
                  <a:pt x="1142870" y="1190877"/>
                </a:lnTo>
                <a:lnTo>
                  <a:pt x="1190877" y="1190877"/>
                </a:lnTo>
                <a:lnTo>
                  <a:pt x="1190877" y="1714312"/>
                </a:lnTo>
                <a:close/>
              </a:path>
              <a:path w="3476625" h="3476625">
                <a:moveTo>
                  <a:pt x="1762312" y="1714312"/>
                </a:moveTo>
                <a:lnTo>
                  <a:pt x="1714312" y="1714312"/>
                </a:lnTo>
                <a:lnTo>
                  <a:pt x="1714312" y="1190877"/>
                </a:lnTo>
                <a:lnTo>
                  <a:pt x="1762312" y="1190877"/>
                </a:lnTo>
                <a:lnTo>
                  <a:pt x="1762312" y="1714312"/>
                </a:lnTo>
                <a:close/>
              </a:path>
              <a:path w="3476625" h="3476625">
                <a:moveTo>
                  <a:pt x="2333748" y="1714312"/>
                </a:moveTo>
                <a:lnTo>
                  <a:pt x="2285747" y="1714312"/>
                </a:lnTo>
                <a:lnTo>
                  <a:pt x="2285747" y="1190877"/>
                </a:lnTo>
                <a:lnTo>
                  <a:pt x="2905189" y="1190877"/>
                </a:lnTo>
                <a:lnTo>
                  <a:pt x="2333748" y="1190877"/>
                </a:lnTo>
                <a:lnTo>
                  <a:pt x="2333748" y="1714312"/>
                </a:lnTo>
                <a:close/>
              </a:path>
              <a:path w="3476625" h="3476625">
                <a:moveTo>
                  <a:pt x="3476625" y="1714312"/>
                </a:moveTo>
                <a:lnTo>
                  <a:pt x="3428624" y="1714312"/>
                </a:lnTo>
                <a:lnTo>
                  <a:pt x="3428624" y="1190877"/>
                </a:lnTo>
                <a:lnTo>
                  <a:pt x="3476625" y="1190877"/>
                </a:lnTo>
                <a:lnTo>
                  <a:pt x="3476625" y="1714312"/>
                </a:lnTo>
                <a:close/>
              </a:path>
              <a:path w="3476625" h="3476625">
                <a:moveTo>
                  <a:pt x="2905189" y="1714312"/>
                </a:moveTo>
                <a:lnTo>
                  <a:pt x="2857189" y="1714312"/>
                </a:lnTo>
                <a:lnTo>
                  <a:pt x="2857189" y="1190877"/>
                </a:lnTo>
                <a:lnTo>
                  <a:pt x="2905189" y="1190877"/>
                </a:lnTo>
                <a:lnTo>
                  <a:pt x="2905189" y="1714312"/>
                </a:lnTo>
                <a:close/>
              </a:path>
              <a:path w="3476625" h="3476625">
                <a:moveTo>
                  <a:pt x="619435" y="2285747"/>
                </a:moveTo>
                <a:lnTo>
                  <a:pt x="571435" y="2285747"/>
                </a:lnTo>
                <a:lnTo>
                  <a:pt x="571435" y="1762312"/>
                </a:lnTo>
                <a:lnTo>
                  <a:pt x="619435" y="1762312"/>
                </a:lnTo>
                <a:lnTo>
                  <a:pt x="619435" y="2285747"/>
                </a:lnTo>
                <a:close/>
              </a:path>
              <a:path w="3476625" h="3476625">
                <a:moveTo>
                  <a:pt x="1190877" y="2285747"/>
                </a:moveTo>
                <a:lnTo>
                  <a:pt x="1142870" y="2285747"/>
                </a:lnTo>
                <a:lnTo>
                  <a:pt x="1142870" y="1762312"/>
                </a:lnTo>
                <a:lnTo>
                  <a:pt x="1190877" y="1762312"/>
                </a:lnTo>
                <a:lnTo>
                  <a:pt x="1190877" y="2285747"/>
                </a:lnTo>
                <a:close/>
              </a:path>
              <a:path w="3476625" h="3476625">
                <a:moveTo>
                  <a:pt x="1762312" y="2285747"/>
                </a:moveTo>
                <a:lnTo>
                  <a:pt x="1714312" y="2285747"/>
                </a:lnTo>
                <a:lnTo>
                  <a:pt x="1714312" y="1762312"/>
                </a:lnTo>
                <a:lnTo>
                  <a:pt x="1762312" y="1762312"/>
                </a:lnTo>
                <a:lnTo>
                  <a:pt x="1762312" y="2285747"/>
                </a:lnTo>
                <a:close/>
              </a:path>
              <a:path w="3476625" h="3476625">
                <a:moveTo>
                  <a:pt x="2333748" y="2285747"/>
                </a:moveTo>
                <a:lnTo>
                  <a:pt x="2285747" y="2285747"/>
                </a:lnTo>
                <a:lnTo>
                  <a:pt x="2285747" y="1762312"/>
                </a:lnTo>
                <a:lnTo>
                  <a:pt x="2333748" y="1762312"/>
                </a:lnTo>
                <a:lnTo>
                  <a:pt x="2333748" y="2285747"/>
                </a:lnTo>
                <a:close/>
              </a:path>
              <a:path w="3476625" h="3476625">
                <a:moveTo>
                  <a:pt x="2905189" y="2285747"/>
                </a:moveTo>
                <a:lnTo>
                  <a:pt x="2857189" y="2285747"/>
                </a:lnTo>
                <a:lnTo>
                  <a:pt x="2857189" y="1762312"/>
                </a:lnTo>
                <a:lnTo>
                  <a:pt x="2905189" y="1762312"/>
                </a:lnTo>
                <a:lnTo>
                  <a:pt x="2905189" y="2285747"/>
                </a:lnTo>
                <a:close/>
              </a:path>
              <a:path w="3476625" h="3476625">
                <a:moveTo>
                  <a:pt x="3476625" y="2285747"/>
                </a:moveTo>
                <a:lnTo>
                  <a:pt x="3428624" y="2285747"/>
                </a:lnTo>
                <a:lnTo>
                  <a:pt x="3428624" y="1762312"/>
                </a:lnTo>
                <a:lnTo>
                  <a:pt x="3476625" y="1762312"/>
                </a:lnTo>
                <a:lnTo>
                  <a:pt x="3476625" y="2285747"/>
                </a:lnTo>
                <a:close/>
              </a:path>
              <a:path w="3476625" h="3476625">
                <a:moveTo>
                  <a:pt x="619435" y="2857189"/>
                </a:moveTo>
                <a:lnTo>
                  <a:pt x="571435" y="2857189"/>
                </a:lnTo>
                <a:lnTo>
                  <a:pt x="571435" y="2333748"/>
                </a:lnTo>
                <a:lnTo>
                  <a:pt x="619435" y="2333748"/>
                </a:lnTo>
                <a:lnTo>
                  <a:pt x="619435" y="2857189"/>
                </a:lnTo>
                <a:close/>
              </a:path>
              <a:path w="3476625" h="3476625">
                <a:moveTo>
                  <a:pt x="1190877" y="2857189"/>
                </a:moveTo>
                <a:lnTo>
                  <a:pt x="1142870" y="2857189"/>
                </a:lnTo>
                <a:lnTo>
                  <a:pt x="1142870" y="2333748"/>
                </a:lnTo>
                <a:lnTo>
                  <a:pt x="1190877" y="2333748"/>
                </a:lnTo>
                <a:lnTo>
                  <a:pt x="1190877" y="2857189"/>
                </a:lnTo>
                <a:close/>
              </a:path>
              <a:path w="3476625" h="3476625">
                <a:moveTo>
                  <a:pt x="1762312" y="2857189"/>
                </a:moveTo>
                <a:lnTo>
                  <a:pt x="1714312" y="2857189"/>
                </a:lnTo>
                <a:lnTo>
                  <a:pt x="1714312" y="2333748"/>
                </a:lnTo>
                <a:lnTo>
                  <a:pt x="1762312" y="2333748"/>
                </a:lnTo>
                <a:lnTo>
                  <a:pt x="1762312" y="2857189"/>
                </a:lnTo>
                <a:close/>
              </a:path>
              <a:path w="3476625" h="3476625">
                <a:moveTo>
                  <a:pt x="2333748" y="2857189"/>
                </a:moveTo>
                <a:lnTo>
                  <a:pt x="2285747" y="2857189"/>
                </a:lnTo>
                <a:lnTo>
                  <a:pt x="2285747" y="2333748"/>
                </a:lnTo>
                <a:lnTo>
                  <a:pt x="2333748" y="2333748"/>
                </a:lnTo>
                <a:lnTo>
                  <a:pt x="2333748" y="2857189"/>
                </a:lnTo>
                <a:close/>
              </a:path>
              <a:path w="3476625" h="3476625">
                <a:moveTo>
                  <a:pt x="2905189" y="2857189"/>
                </a:moveTo>
                <a:lnTo>
                  <a:pt x="2857189" y="2857189"/>
                </a:lnTo>
                <a:lnTo>
                  <a:pt x="2857189" y="2333748"/>
                </a:lnTo>
                <a:lnTo>
                  <a:pt x="2905189" y="2333748"/>
                </a:lnTo>
                <a:lnTo>
                  <a:pt x="2905189" y="2857189"/>
                </a:lnTo>
                <a:close/>
              </a:path>
              <a:path w="3476625" h="3476625">
                <a:moveTo>
                  <a:pt x="3476625" y="2857189"/>
                </a:moveTo>
                <a:lnTo>
                  <a:pt x="3428624" y="2857189"/>
                </a:lnTo>
                <a:lnTo>
                  <a:pt x="3428624" y="2333748"/>
                </a:lnTo>
                <a:lnTo>
                  <a:pt x="3476625" y="2333748"/>
                </a:lnTo>
                <a:lnTo>
                  <a:pt x="3476625" y="2857189"/>
                </a:lnTo>
                <a:close/>
              </a:path>
              <a:path w="3476625" h="3476625">
                <a:moveTo>
                  <a:pt x="619435" y="3428624"/>
                </a:moveTo>
                <a:lnTo>
                  <a:pt x="571435" y="3428624"/>
                </a:lnTo>
                <a:lnTo>
                  <a:pt x="571435" y="2905189"/>
                </a:lnTo>
                <a:lnTo>
                  <a:pt x="619435" y="2905189"/>
                </a:lnTo>
                <a:lnTo>
                  <a:pt x="619435" y="3428624"/>
                </a:lnTo>
                <a:close/>
              </a:path>
              <a:path w="3476625" h="3476625">
                <a:moveTo>
                  <a:pt x="1190877" y="3428624"/>
                </a:moveTo>
                <a:lnTo>
                  <a:pt x="1142877" y="3428624"/>
                </a:lnTo>
                <a:lnTo>
                  <a:pt x="1142877" y="2905189"/>
                </a:lnTo>
                <a:lnTo>
                  <a:pt x="1190877" y="2905189"/>
                </a:lnTo>
                <a:lnTo>
                  <a:pt x="1190877" y="3428624"/>
                </a:lnTo>
                <a:close/>
              </a:path>
              <a:path w="3476625" h="3476625">
                <a:moveTo>
                  <a:pt x="1762312" y="3428624"/>
                </a:moveTo>
                <a:lnTo>
                  <a:pt x="1714312" y="3428624"/>
                </a:lnTo>
                <a:lnTo>
                  <a:pt x="1714312" y="2905189"/>
                </a:lnTo>
                <a:lnTo>
                  <a:pt x="1762312" y="2905189"/>
                </a:lnTo>
                <a:lnTo>
                  <a:pt x="1762312" y="3428624"/>
                </a:lnTo>
                <a:close/>
              </a:path>
              <a:path w="3476625" h="3476625">
                <a:moveTo>
                  <a:pt x="2333748" y="3428624"/>
                </a:moveTo>
                <a:lnTo>
                  <a:pt x="2285747" y="3428624"/>
                </a:lnTo>
                <a:lnTo>
                  <a:pt x="2285747" y="2905189"/>
                </a:lnTo>
                <a:lnTo>
                  <a:pt x="2333748" y="2905189"/>
                </a:lnTo>
                <a:lnTo>
                  <a:pt x="2333748" y="3428624"/>
                </a:lnTo>
                <a:close/>
              </a:path>
              <a:path w="3476625" h="3476625">
                <a:moveTo>
                  <a:pt x="2905189" y="3428624"/>
                </a:moveTo>
                <a:lnTo>
                  <a:pt x="2857189" y="3428624"/>
                </a:lnTo>
                <a:lnTo>
                  <a:pt x="2857189" y="2905189"/>
                </a:lnTo>
                <a:lnTo>
                  <a:pt x="2905189" y="2905189"/>
                </a:lnTo>
                <a:lnTo>
                  <a:pt x="2905189" y="3428624"/>
                </a:lnTo>
                <a:close/>
              </a:path>
              <a:path w="3476625" h="3476625">
                <a:moveTo>
                  <a:pt x="3476625" y="3428624"/>
                </a:moveTo>
                <a:lnTo>
                  <a:pt x="3428624" y="3428624"/>
                </a:lnTo>
                <a:lnTo>
                  <a:pt x="3428624" y="2905189"/>
                </a:lnTo>
                <a:lnTo>
                  <a:pt x="3476625" y="2905189"/>
                </a:lnTo>
                <a:lnTo>
                  <a:pt x="3476625" y="342862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1378" y="1604600"/>
            <a:ext cx="6648450" cy="4730750"/>
          </a:xfrm>
          <a:custGeom>
            <a:avLst/>
            <a:gdLst/>
            <a:ahLst/>
            <a:cxnLst/>
            <a:rect l="l" t="t" r="r" b="b"/>
            <a:pathLst>
              <a:path w="9972675" h="7096125">
                <a:moveTo>
                  <a:pt x="0" y="0"/>
                </a:moveTo>
                <a:lnTo>
                  <a:pt x="9972674" y="0"/>
                </a:lnTo>
                <a:lnTo>
                  <a:pt x="9972674" y="7096124"/>
                </a:lnTo>
                <a:lnTo>
                  <a:pt x="0" y="7096124"/>
                </a:lnTo>
                <a:lnTo>
                  <a:pt x="0" y="0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60437" y="2710141"/>
            <a:ext cx="1806363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6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60437" y="2699981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66729" y="235373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60437" y="2343998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66729" y="199309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60437" y="1982935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66729" y="1631607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60437" y="1621448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66729" y="1270121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60437" y="1260385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66729" y="899321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991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05470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44212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82954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21695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305470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44212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582954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21695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5470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44212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582954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21695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05470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944212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82954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221695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305470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944212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582954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221695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60438" y="894218"/>
            <a:ext cx="1806363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5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860438" y="884059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666729" y="537811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860438" y="528075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656694" y="511568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80" h="10159">
                <a:moveTo>
                  <a:pt x="30104" y="10158"/>
                </a:moveTo>
                <a:lnTo>
                  <a:pt x="0" y="10158"/>
                </a:lnTo>
                <a:lnTo>
                  <a:pt x="0" y="0"/>
                </a:lnTo>
                <a:lnTo>
                  <a:pt x="30104" y="0"/>
                </a:lnTo>
                <a:lnTo>
                  <a:pt x="30104" y="1015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305470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944212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582954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21695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295435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934177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572918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11661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44111" y="2710141"/>
            <a:ext cx="1806363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6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044111" y="2699981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850402" y="235373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044111" y="2343998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50402" y="199309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44111" y="1982935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850402" y="1631607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44111" y="1621448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850402" y="1270121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044111" y="1260385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850402" y="899321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991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489143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127886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766627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405369" y="235404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489143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127886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766627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405369" y="199286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489143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127886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766627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405369" y="163168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489143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127886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766627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405369" y="1270508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489143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127886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766627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405369" y="899297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717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044113" y="894218"/>
            <a:ext cx="1806363" cy="0"/>
          </a:xfrm>
          <a:custGeom>
            <a:avLst/>
            <a:gdLst/>
            <a:ahLst/>
            <a:cxnLst/>
            <a:rect l="l" t="t" r="r" b="b"/>
            <a:pathLst>
              <a:path w="2709544">
                <a:moveTo>
                  <a:pt x="0" y="0"/>
                </a:moveTo>
                <a:lnTo>
                  <a:pt x="2709435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044113" y="884059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850402" y="537811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044113" y="528075"/>
            <a:ext cx="1816523" cy="0"/>
          </a:xfrm>
          <a:custGeom>
            <a:avLst/>
            <a:gdLst/>
            <a:ahLst/>
            <a:cxnLst/>
            <a:rect l="l" t="t" r="r" b="b"/>
            <a:pathLst>
              <a:path w="2724784">
                <a:moveTo>
                  <a:pt x="0" y="0"/>
                </a:moveTo>
                <a:lnTo>
                  <a:pt x="2724487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840367" y="511568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80" h="10159">
                <a:moveTo>
                  <a:pt x="30104" y="10158"/>
                </a:moveTo>
                <a:lnTo>
                  <a:pt x="0" y="10158"/>
                </a:lnTo>
                <a:lnTo>
                  <a:pt x="0" y="0"/>
                </a:lnTo>
                <a:lnTo>
                  <a:pt x="30104" y="0"/>
                </a:lnTo>
                <a:lnTo>
                  <a:pt x="30104" y="1015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489143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127886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766627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405369" y="538120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68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9479109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9117851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756592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80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395334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536606" y="2710141"/>
            <a:ext cx="49784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205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536606" y="2699981"/>
            <a:ext cx="507577" cy="0"/>
          </a:xfrm>
          <a:custGeom>
            <a:avLst/>
            <a:gdLst/>
            <a:ahLst/>
            <a:cxnLst/>
            <a:rect l="l" t="t" r="r" b="b"/>
            <a:pathLst>
              <a:path w="761365">
                <a:moveTo>
                  <a:pt x="0" y="0"/>
                </a:moveTo>
                <a:lnTo>
                  <a:pt x="76125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034076" y="235373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784471" y="2343998"/>
            <a:ext cx="259927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034076" y="1993094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784471" y="1982935"/>
            <a:ext cx="259927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034076" y="1631607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784471" y="1621448"/>
            <a:ext cx="259927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3047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034076" y="1270121"/>
            <a:ext cx="0" cy="341206"/>
          </a:xfrm>
          <a:custGeom>
            <a:avLst/>
            <a:gdLst/>
            <a:ahLst/>
            <a:cxnLst/>
            <a:rect l="l" t="t" r="r" b="b"/>
            <a:pathLst>
              <a:path h="511810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784471" y="1260385"/>
            <a:ext cx="259927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034076" y="899321"/>
            <a:ext cx="0" cy="351367"/>
          </a:xfrm>
          <a:custGeom>
            <a:avLst/>
            <a:gdLst/>
            <a:ahLst/>
            <a:cxnLst/>
            <a:rect l="l" t="t" r="r" b="b"/>
            <a:pathLst>
              <a:path h="527050">
                <a:moveTo>
                  <a:pt x="0" y="0"/>
                </a:moveTo>
                <a:lnTo>
                  <a:pt x="0" y="526991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784471" y="894218"/>
            <a:ext cx="249767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407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784471" y="884059"/>
            <a:ext cx="259927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152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034076" y="537811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753"/>
                </a:lnTo>
              </a:path>
            </a:pathLst>
          </a:custGeom>
          <a:ln w="3010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784471" y="528075"/>
            <a:ext cx="259927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59" y="0"/>
                </a:lnTo>
              </a:path>
            </a:pathLst>
          </a:custGeom>
          <a:ln w="292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024041" y="511568"/>
            <a:ext cx="20320" cy="6773"/>
          </a:xfrm>
          <a:custGeom>
            <a:avLst/>
            <a:gdLst/>
            <a:ahLst/>
            <a:cxnLst/>
            <a:rect l="l" t="t" r="r" b="b"/>
            <a:pathLst>
              <a:path w="30479" h="10159">
                <a:moveTo>
                  <a:pt x="30104" y="10158"/>
                </a:moveTo>
                <a:lnTo>
                  <a:pt x="0" y="10158"/>
                </a:lnTo>
                <a:lnTo>
                  <a:pt x="0" y="0"/>
                </a:lnTo>
                <a:lnTo>
                  <a:pt x="30104" y="0"/>
                </a:lnTo>
                <a:lnTo>
                  <a:pt x="30104" y="1015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662783" y="511770"/>
            <a:ext cx="20320" cy="6350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0" y="0"/>
                </a:moveTo>
                <a:lnTo>
                  <a:pt x="30104" y="0"/>
                </a:lnTo>
                <a:lnTo>
                  <a:pt x="30104" y="9425"/>
                </a:lnTo>
                <a:lnTo>
                  <a:pt x="0" y="9425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34236" y="2693402"/>
            <a:ext cx="4489450" cy="1568450"/>
          </a:xfrm>
          <a:custGeom>
            <a:avLst/>
            <a:gdLst/>
            <a:ahLst/>
            <a:cxnLst/>
            <a:rect l="l" t="t" r="r" b="b"/>
            <a:pathLst>
              <a:path w="6734175" h="2352675">
                <a:moveTo>
                  <a:pt x="0" y="0"/>
                </a:moveTo>
                <a:lnTo>
                  <a:pt x="6734174" y="0"/>
                </a:lnTo>
                <a:lnTo>
                  <a:pt x="6734174" y="2352674"/>
                </a:lnTo>
                <a:lnTo>
                  <a:pt x="0" y="2352674"/>
                </a:lnTo>
                <a:lnTo>
                  <a:pt x="0" y="0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34187" y="2441346"/>
            <a:ext cx="0" cy="1822873"/>
          </a:xfrm>
          <a:custGeom>
            <a:avLst/>
            <a:gdLst/>
            <a:ahLst/>
            <a:cxnLst/>
            <a:rect l="l" t="t" r="r" b="b"/>
            <a:pathLst>
              <a:path h="2734310">
                <a:moveTo>
                  <a:pt x="0" y="2733860"/>
                </a:moveTo>
                <a:lnTo>
                  <a:pt x="0" y="0"/>
                </a:lnTo>
              </a:path>
            </a:pathLst>
          </a:custGeom>
          <a:ln w="28538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35382" y="518420"/>
            <a:ext cx="7249160" cy="2186093"/>
          </a:xfrm>
          <a:custGeom>
            <a:avLst/>
            <a:gdLst/>
            <a:ahLst/>
            <a:cxnLst/>
            <a:rect l="l" t="t" r="r" b="b"/>
            <a:pathLst>
              <a:path w="10873740" h="3279140">
                <a:moveTo>
                  <a:pt x="0" y="0"/>
                </a:moveTo>
                <a:lnTo>
                  <a:pt x="10873633" y="0"/>
                </a:lnTo>
                <a:lnTo>
                  <a:pt x="10873633" y="3278733"/>
                </a:lnTo>
                <a:lnTo>
                  <a:pt x="0" y="3278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24711" y="506781"/>
            <a:ext cx="7270327" cy="2208953"/>
          </a:xfrm>
          <a:custGeom>
            <a:avLst/>
            <a:gdLst/>
            <a:ahLst/>
            <a:cxnLst/>
            <a:rect l="l" t="t" r="r" b="b"/>
            <a:pathLst>
              <a:path w="10905490" h="3313429">
                <a:moveTo>
                  <a:pt x="1194" y="3313410"/>
                </a:moveTo>
                <a:lnTo>
                  <a:pt x="0" y="4304"/>
                </a:lnTo>
                <a:lnTo>
                  <a:pt x="10904214" y="0"/>
                </a:lnTo>
                <a:lnTo>
                  <a:pt x="10904225" y="30611"/>
                </a:lnTo>
                <a:lnTo>
                  <a:pt x="30580" y="34915"/>
                </a:lnTo>
                <a:lnTo>
                  <a:pt x="31774" y="3283038"/>
                </a:lnTo>
                <a:lnTo>
                  <a:pt x="10905399" y="3283038"/>
                </a:lnTo>
                <a:lnTo>
                  <a:pt x="10905408" y="3309344"/>
                </a:lnTo>
                <a:lnTo>
                  <a:pt x="1194" y="3313410"/>
                </a:lnTo>
                <a:close/>
              </a:path>
              <a:path w="10905490" h="3313429">
                <a:moveTo>
                  <a:pt x="10905399" y="3283038"/>
                </a:moveTo>
                <a:lnTo>
                  <a:pt x="31774" y="3283038"/>
                </a:lnTo>
                <a:lnTo>
                  <a:pt x="10874827" y="3278733"/>
                </a:lnTo>
                <a:lnTo>
                  <a:pt x="10873634" y="30611"/>
                </a:lnTo>
                <a:lnTo>
                  <a:pt x="10904225" y="30611"/>
                </a:lnTo>
                <a:lnTo>
                  <a:pt x="10905399" y="328303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34234" y="4263957"/>
            <a:ext cx="4496223" cy="0"/>
          </a:xfrm>
          <a:custGeom>
            <a:avLst/>
            <a:gdLst/>
            <a:ahLst/>
            <a:cxnLst/>
            <a:rect l="l" t="t" r="r" b="b"/>
            <a:pathLst>
              <a:path w="6744334">
                <a:moveTo>
                  <a:pt x="0" y="0"/>
                </a:moveTo>
                <a:lnTo>
                  <a:pt x="6743814" y="0"/>
                </a:lnTo>
              </a:path>
            </a:pathLst>
          </a:custGeom>
          <a:ln w="28574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622488" y="3865066"/>
            <a:ext cx="817033" cy="817033"/>
          </a:xfrm>
          <a:custGeom>
            <a:avLst/>
            <a:gdLst/>
            <a:ahLst/>
            <a:cxnLst/>
            <a:rect l="l" t="t" r="r" b="b"/>
            <a:pathLst>
              <a:path w="1225550" h="1225550">
                <a:moveTo>
                  <a:pt x="612634" y="1225244"/>
                </a:moveTo>
                <a:lnTo>
                  <a:pt x="563868" y="1223346"/>
                </a:lnTo>
                <a:lnTo>
                  <a:pt x="515861" y="1217697"/>
                </a:lnTo>
                <a:lnTo>
                  <a:pt x="468774" y="1208366"/>
                </a:lnTo>
                <a:lnTo>
                  <a:pt x="422780" y="1195423"/>
                </a:lnTo>
                <a:lnTo>
                  <a:pt x="378052" y="1178936"/>
                </a:lnTo>
                <a:lnTo>
                  <a:pt x="334764" y="1158975"/>
                </a:lnTo>
                <a:lnTo>
                  <a:pt x="293089" y="1135609"/>
                </a:lnTo>
                <a:lnTo>
                  <a:pt x="253201" y="1108906"/>
                </a:lnTo>
                <a:lnTo>
                  <a:pt x="215272" y="1078935"/>
                </a:lnTo>
                <a:lnTo>
                  <a:pt x="179476" y="1045767"/>
                </a:lnTo>
                <a:lnTo>
                  <a:pt x="146308" y="1009971"/>
                </a:lnTo>
                <a:lnTo>
                  <a:pt x="116338" y="972043"/>
                </a:lnTo>
                <a:lnTo>
                  <a:pt x="89635" y="932154"/>
                </a:lnTo>
                <a:lnTo>
                  <a:pt x="66268" y="890479"/>
                </a:lnTo>
                <a:lnTo>
                  <a:pt x="46307" y="847191"/>
                </a:lnTo>
                <a:lnTo>
                  <a:pt x="29820" y="802463"/>
                </a:lnTo>
                <a:lnTo>
                  <a:pt x="16877" y="756469"/>
                </a:lnTo>
                <a:lnTo>
                  <a:pt x="7547" y="709382"/>
                </a:lnTo>
                <a:lnTo>
                  <a:pt x="1898" y="661375"/>
                </a:lnTo>
                <a:lnTo>
                  <a:pt x="0" y="612628"/>
                </a:lnTo>
                <a:lnTo>
                  <a:pt x="1898" y="563868"/>
                </a:lnTo>
                <a:lnTo>
                  <a:pt x="7548" y="515862"/>
                </a:lnTo>
                <a:lnTo>
                  <a:pt x="16881" y="468775"/>
                </a:lnTo>
                <a:lnTo>
                  <a:pt x="29827" y="422780"/>
                </a:lnTo>
                <a:lnTo>
                  <a:pt x="46316" y="378053"/>
                </a:lnTo>
                <a:lnTo>
                  <a:pt x="66279" y="334765"/>
                </a:lnTo>
                <a:lnTo>
                  <a:pt x="89646" y="293090"/>
                </a:lnTo>
                <a:lnTo>
                  <a:pt x="116349" y="253201"/>
                </a:lnTo>
                <a:lnTo>
                  <a:pt x="146316" y="215272"/>
                </a:lnTo>
                <a:lnTo>
                  <a:pt x="179476" y="179477"/>
                </a:lnTo>
                <a:lnTo>
                  <a:pt x="215272" y="146308"/>
                </a:lnTo>
                <a:lnTo>
                  <a:pt x="253201" y="116338"/>
                </a:lnTo>
                <a:lnTo>
                  <a:pt x="293089" y="89635"/>
                </a:lnTo>
                <a:lnTo>
                  <a:pt x="334764" y="66269"/>
                </a:lnTo>
                <a:lnTo>
                  <a:pt x="378052" y="46307"/>
                </a:lnTo>
                <a:lnTo>
                  <a:pt x="422780" y="29821"/>
                </a:lnTo>
                <a:lnTo>
                  <a:pt x="468774" y="16877"/>
                </a:lnTo>
                <a:lnTo>
                  <a:pt x="515861" y="7547"/>
                </a:lnTo>
                <a:lnTo>
                  <a:pt x="563868" y="1898"/>
                </a:lnTo>
                <a:lnTo>
                  <a:pt x="612621" y="0"/>
                </a:lnTo>
                <a:lnTo>
                  <a:pt x="661374" y="1898"/>
                </a:lnTo>
                <a:lnTo>
                  <a:pt x="709381" y="7547"/>
                </a:lnTo>
                <a:lnTo>
                  <a:pt x="756468" y="16877"/>
                </a:lnTo>
                <a:lnTo>
                  <a:pt x="802463" y="29821"/>
                </a:lnTo>
                <a:lnTo>
                  <a:pt x="821200" y="36727"/>
                </a:lnTo>
                <a:lnTo>
                  <a:pt x="612621" y="36727"/>
                </a:lnTo>
                <a:lnTo>
                  <a:pt x="561738" y="38934"/>
                </a:lnTo>
                <a:lnTo>
                  <a:pt x="511747" y="45491"/>
                </a:lnTo>
                <a:lnTo>
                  <a:pt x="462871" y="56307"/>
                </a:lnTo>
                <a:lnTo>
                  <a:pt x="415331" y="71288"/>
                </a:lnTo>
                <a:lnTo>
                  <a:pt x="369349" y="90341"/>
                </a:lnTo>
                <a:lnTo>
                  <a:pt x="325146" y="113375"/>
                </a:lnTo>
                <a:lnTo>
                  <a:pt x="282944" y="140297"/>
                </a:lnTo>
                <a:lnTo>
                  <a:pt x="242965" y="171013"/>
                </a:lnTo>
                <a:lnTo>
                  <a:pt x="205431" y="205431"/>
                </a:lnTo>
                <a:lnTo>
                  <a:pt x="171013" y="242965"/>
                </a:lnTo>
                <a:lnTo>
                  <a:pt x="140297" y="282944"/>
                </a:lnTo>
                <a:lnTo>
                  <a:pt x="113375" y="325146"/>
                </a:lnTo>
                <a:lnTo>
                  <a:pt x="90341" y="369349"/>
                </a:lnTo>
                <a:lnTo>
                  <a:pt x="71287" y="415331"/>
                </a:lnTo>
                <a:lnTo>
                  <a:pt x="56306" y="462871"/>
                </a:lnTo>
                <a:lnTo>
                  <a:pt x="45491" y="511747"/>
                </a:lnTo>
                <a:lnTo>
                  <a:pt x="38933" y="561738"/>
                </a:lnTo>
                <a:lnTo>
                  <a:pt x="36727" y="612628"/>
                </a:lnTo>
                <a:lnTo>
                  <a:pt x="38933" y="663505"/>
                </a:lnTo>
                <a:lnTo>
                  <a:pt x="45491" y="713496"/>
                </a:lnTo>
                <a:lnTo>
                  <a:pt x="56306" y="762372"/>
                </a:lnTo>
                <a:lnTo>
                  <a:pt x="71287" y="809912"/>
                </a:lnTo>
                <a:lnTo>
                  <a:pt x="90341" y="855894"/>
                </a:lnTo>
                <a:lnTo>
                  <a:pt x="113375" y="900097"/>
                </a:lnTo>
                <a:lnTo>
                  <a:pt x="140297" y="942299"/>
                </a:lnTo>
                <a:lnTo>
                  <a:pt x="171013" y="982278"/>
                </a:lnTo>
                <a:lnTo>
                  <a:pt x="205431" y="1019812"/>
                </a:lnTo>
                <a:lnTo>
                  <a:pt x="242965" y="1054230"/>
                </a:lnTo>
                <a:lnTo>
                  <a:pt x="282944" y="1084946"/>
                </a:lnTo>
                <a:lnTo>
                  <a:pt x="325146" y="1111868"/>
                </a:lnTo>
                <a:lnTo>
                  <a:pt x="369349" y="1134901"/>
                </a:lnTo>
                <a:lnTo>
                  <a:pt x="415331" y="1153955"/>
                </a:lnTo>
                <a:lnTo>
                  <a:pt x="462871" y="1168936"/>
                </a:lnTo>
                <a:lnTo>
                  <a:pt x="511747" y="1179752"/>
                </a:lnTo>
                <a:lnTo>
                  <a:pt x="561738" y="1186309"/>
                </a:lnTo>
                <a:lnTo>
                  <a:pt x="612621" y="1188515"/>
                </a:lnTo>
                <a:lnTo>
                  <a:pt x="821202" y="1188515"/>
                </a:lnTo>
                <a:lnTo>
                  <a:pt x="802463" y="1195423"/>
                </a:lnTo>
                <a:lnTo>
                  <a:pt x="756468" y="1208366"/>
                </a:lnTo>
                <a:lnTo>
                  <a:pt x="709381" y="1217697"/>
                </a:lnTo>
                <a:lnTo>
                  <a:pt x="661374" y="1223346"/>
                </a:lnTo>
                <a:lnTo>
                  <a:pt x="612634" y="1225244"/>
                </a:lnTo>
                <a:close/>
              </a:path>
              <a:path w="1225550" h="1225550">
                <a:moveTo>
                  <a:pt x="821202" y="1188515"/>
                </a:moveTo>
                <a:lnTo>
                  <a:pt x="612621" y="1188515"/>
                </a:lnTo>
                <a:lnTo>
                  <a:pt x="663504" y="1186309"/>
                </a:lnTo>
                <a:lnTo>
                  <a:pt x="713495" y="1179752"/>
                </a:lnTo>
                <a:lnTo>
                  <a:pt x="762371" y="1168936"/>
                </a:lnTo>
                <a:lnTo>
                  <a:pt x="809912" y="1153955"/>
                </a:lnTo>
                <a:lnTo>
                  <a:pt x="855894" y="1134901"/>
                </a:lnTo>
                <a:lnTo>
                  <a:pt x="900097" y="1111868"/>
                </a:lnTo>
                <a:lnTo>
                  <a:pt x="942299" y="1084946"/>
                </a:lnTo>
                <a:lnTo>
                  <a:pt x="982277" y="1054230"/>
                </a:lnTo>
                <a:lnTo>
                  <a:pt x="1019812" y="1019812"/>
                </a:lnTo>
                <a:lnTo>
                  <a:pt x="1054230" y="982278"/>
                </a:lnTo>
                <a:lnTo>
                  <a:pt x="1084946" y="942299"/>
                </a:lnTo>
                <a:lnTo>
                  <a:pt x="1111867" y="900097"/>
                </a:lnTo>
                <a:lnTo>
                  <a:pt x="1134901" y="855894"/>
                </a:lnTo>
                <a:lnTo>
                  <a:pt x="1153955" y="809912"/>
                </a:lnTo>
                <a:lnTo>
                  <a:pt x="1168936" y="762372"/>
                </a:lnTo>
                <a:lnTo>
                  <a:pt x="1179752" y="713496"/>
                </a:lnTo>
                <a:lnTo>
                  <a:pt x="1186309" y="663505"/>
                </a:lnTo>
                <a:lnTo>
                  <a:pt x="1188515" y="612615"/>
                </a:lnTo>
                <a:lnTo>
                  <a:pt x="1186309" y="561738"/>
                </a:lnTo>
                <a:lnTo>
                  <a:pt x="1179752" y="511747"/>
                </a:lnTo>
                <a:lnTo>
                  <a:pt x="1168936" y="462871"/>
                </a:lnTo>
                <a:lnTo>
                  <a:pt x="1153955" y="415331"/>
                </a:lnTo>
                <a:lnTo>
                  <a:pt x="1134901" y="369349"/>
                </a:lnTo>
                <a:lnTo>
                  <a:pt x="1111867" y="325146"/>
                </a:lnTo>
                <a:lnTo>
                  <a:pt x="1084946" y="282944"/>
                </a:lnTo>
                <a:lnTo>
                  <a:pt x="1054230" y="242965"/>
                </a:lnTo>
                <a:lnTo>
                  <a:pt x="1019812" y="205431"/>
                </a:lnTo>
                <a:lnTo>
                  <a:pt x="982277" y="171013"/>
                </a:lnTo>
                <a:lnTo>
                  <a:pt x="942299" y="140297"/>
                </a:lnTo>
                <a:lnTo>
                  <a:pt x="900097" y="113375"/>
                </a:lnTo>
                <a:lnTo>
                  <a:pt x="855894" y="90341"/>
                </a:lnTo>
                <a:lnTo>
                  <a:pt x="809912" y="71288"/>
                </a:lnTo>
                <a:lnTo>
                  <a:pt x="762371" y="56307"/>
                </a:lnTo>
                <a:lnTo>
                  <a:pt x="713495" y="45491"/>
                </a:lnTo>
                <a:lnTo>
                  <a:pt x="663504" y="38934"/>
                </a:lnTo>
                <a:lnTo>
                  <a:pt x="612621" y="36727"/>
                </a:lnTo>
                <a:lnTo>
                  <a:pt x="821200" y="36727"/>
                </a:lnTo>
                <a:lnTo>
                  <a:pt x="890479" y="66269"/>
                </a:lnTo>
                <a:lnTo>
                  <a:pt x="932154" y="89635"/>
                </a:lnTo>
                <a:lnTo>
                  <a:pt x="972042" y="116338"/>
                </a:lnTo>
                <a:lnTo>
                  <a:pt x="1009971" y="146308"/>
                </a:lnTo>
                <a:lnTo>
                  <a:pt x="1045767" y="179477"/>
                </a:lnTo>
                <a:lnTo>
                  <a:pt x="1078927" y="215332"/>
                </a:lnTo>
                <a:lnTo>
                  <a:pt x="1108894" y="253295"/>
                </a:lnTo>
                <a:lnTo>
                  <a:pt x="1135596" y="293198"/>
                </a:lnTo>
                <a:lnTo>
                  <a:pt x="1158964" y="334870"/>
                </a:lnTo>
                <a:lnTo>
                  <a:pt x="1178927" y="378145"/>
                </a:lnTo>
                <a:lnTo>
                  <a:pt x="1195416" y="422851"/>
                </a:lnTo>
                <a:lnTo>
                  <a:pt x="1208362" y="468821"/>
                </a:lnTo>
                <a:lnTo>
                  <a:pt x="1217694" y="515885"/>
                </a:lnTo>
                <a:lnTo>
                  <a:pt x="1223345" y="563875"/>
                </a:lnTo>
                <a:lnTo>
                  <a:pt x="1225243" y="612628"/>
                </a:lnTo>
                <a:lnTo>
                  <a:pt x="1223345" y="661375"/>
                </a:lnTo>
                <a:lnTo>
                  <a:pt x="1217696" y="709382"/>
                </a:lnTo>
                <a:lnTo>
                  <a:pt x="1208366" y="756469"/>
                </a:lnTo>
                <a:lnTo>
                  <a:pt x="1195422" y="802463"/>
                </a:lnTo>
                <a:lnTo>
                  <a:pt x="1178936" y="847191"/>
                </a:lnTo>
                <a:lnTo>
                  <a:pt x="1158975" y="890479"/>
                </a:lnTo>
                <a:lnTo>
                  <a:pt x="1135608" y="932154"/>
                </a:lnTo>
                <a:lnTo>
                  <a:pt x="1108905" y="972043"/>
                </a:lnTo>
                <a:lnTo>
                  <a:pt x="1078935" y="1009971"/>
                </a:lnTo>
                <a:lnTo>
                  <a:pt x="1045767" y="1045767"/>
                </a:lnTo>
                <a:lnTo>
                  <a:pt x="1009971" y="1078935"/>
                </a:lnTo>
                <a:lnTo>
                  <a:pt x="972042" y="1108906"/>
                </a:lnTo>
                <a:lnTo>
                  <a:pt x="932154" y="1135609"/>
                </a:lnTo>
                <a:lnTo>
                  <a:pt x="890479" y="1158975"/>
                </a:lnTo>
                <a:lnTo>
                  <a:pt x="847190" y="1178936"/>
                </a:lnTo>
                <a:lnTo>
                  <a:pt x="821202" y="118851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639254" y="3881832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1171575" h="1171575">
                <a:moveTo>
                  <a:pt x="585787" y="1171574"/>
                </a:moveTo>
                <a:lnTo>
                  <a:pt x="537743" y="1169633"/>
                </a:lnTo>
                <a:lnTo>
                  <a:pt x="490769" y="1163907"/>
                </a:lnTo>
                <a:lnTo>
                  <a:pt x="445015" y="1154550"/>
                </a:lnTo>
                <a:lnTo>
                  <a:pt x="400632" y="1141711"/>
                </a:lnTo>
                <a:lnTo>
                  <a:pt x="357772" y="1125540"/>
                </a:lnTo>
                <a:lnTo>
                  <a:pt x="316584" y="1106190"/>
                </a:lnTo>
                <a:lnTo>
                  <a:pt x="277219" y="1083810"/>
                </a:lnTo>
                <a:lnTo>
                  <a:pt x="239828" y="1058551"/>
                </a:lnTo>
                <a:lnTo>
                  <a:pt x="204563" y="1030565"/>
                </a:lnTo>
                <a:lnTo>
                  <a:pt x="171572" y="1000001"/>
                </a:lnTo>
                <a:lnTo>
                  <a:pt x="141009" y="967011"/>
                </a:lnTo>
                <a:lnTo>
                  <a:pt x="113022" y="931746"/>
                </a:lnTo>
                <a:lnTo>
                  <a:pt x="87764" y="894355"/>
                </a:lnTo>
                <a:lnTo>
                  <a:pt x="65384" y="854990"/>
                </a:lnTo>
                <a:lnTo>
                  <a:pt x="46033" y="813802"/>
                </a:lnTo>
                <a:lnTo>
                  <a:pt x="29863" y="770941"/>
                </a:lnTo>
                <a:lnTo>
                  <a:pt x="17024" y="726559"/>
                </a:lnTo>
                <a:lnTo>
                  <a:pt x="7666" y="680805"/>
                </a:lnTo>
                <a:lnTo>
                  <a:pt x="1941" y="633831"/>
                </a:lnTo>
                <a:lnTo>
                  <a:pt x="0" y="585786"/>
                </a:lnTo>
                <a:lnTo>
                  <a:pt x="1941" y="537743"/>
                </a:lnTo>
                <a:lnTo>
                  <a:pt x="7666" y="490769"/>
                </a:lnTo>
                <a:lnTo>
                  <a:pt x="17024" y="445015"/>
                </a:lnTo>
                <a:lnTo>
                  <a:pt x="29863" y="400632"/>
                </a:lnTo>
                <a:lnTo>
                  <a:pt x="46033" y="357772"/>
                </a:lnTo>
                <a:lnTo>
                  <a:pt x="65384" y="316584"/>
                </a:lnTo>
                <a:lnTo>
                  <a:pt x="87764" y="277219"/>
                </a:lnTo>
                <a:lnTo>
                  <a:pt x="113022" y="239828"/>
                </a:lnTo>
                <a:lnTo>
                  <a:pt x="141009" y="204563"/>
                </a:lnTo>
                <a:lnTo>
                  <a:pt x="171572" y="171573"/>
                </a:lnTo>
                <a:lnTo>
                  <a:pt x="204563" y="141009"/>
                </a:lnTo>
                <a:lnTo>
                  <a:pt x="239828" y="113022"/>
                </a:lnTo>
                <a:lnTo>
                  <a:pt x="277219" y="87764"/>
                </a:lnTo>
                <a:lnTo>
                  <a:pt x="316584" y="65384"/>
                </a:lnTo>
                <a:lnTo>
                  <a:pt x="357772" y="46034"/>
                </a:lnTo>
                <a:lnTo>
                  <a:pt x="400632" y="29863"/>
                </a:lnTo>
                <a:lnTo>
                  <a:pt x="445015" y="17024"/>
                </a:lnTo>
                <a:lnTo>
                  <a:pt x="490769" y="7666"/>
                </a:lnTo>
                <a:lnTo>
                  <a:pt x="537743" y="1941"/>
                </a:lnTo>
                <a:lnTo>
                  <a:pt x="585786" y="0"/>
                </a:lnTo>
                <a:lnTo>
                  <a:pt x="633831" y="1941"/>
                </a:lnTo>
                <a:lnTo>
                  <a:pt x="680805" y="7666"/>
                </a:lnTo>
                <a:lnTo>
                  <a:pt x="726559" y="17024"/>
                </a:lnTo>
                <a:lnTo>
                  <a:pt x="770941" y="29863"/>
                </a:lnTo>
                <a:lnTo>
                  <a:pt x="813802" y="46034"/>
                </a:lnTo>
                <a:lnTo>
                  <a:pt x="854990" y="65384"/>
                </a:lnTo>
                <a:lnTo>
                  <a:pt x="894355" y="87764"/>
                </a:lnTo>
                <a:lnTo>
                  <a:pt x="931746" y="113022"/>
                </a:lnTo>
                <a:lnTo>
                  <a:pt x="967011" y="141009"/>
                </a:lnTo>
                <a:lnTo>
                  <a:pt x="1000001" y="171573"/>
                </a:lnTo>
                <a:lnTo>
                  <a:pt x="1030565" y="204563"/>
                </a:lnTo>
                <a:lnTo>
                  <a:pt x="1058551" y="239828"/>
                </a:lnTo>
                <a:lnTo>
                  <a:pt x="1083810" y="277219"/>
                </a:lnTo>
                <a:lnTo>
                  <a:pt x="1106190" y="316584"/>
                </a:lnTo>
                <a:lnTo>
                  <a:pt x="1125540" y="357772"/>
                </a:lnTo>
                <a:lnTo>
                  <a:pt x="1141711" y="400632"/>
                </a:lnTo>
                <a:lnTo>
                  <a:pt x="1154550" y="445015"/>
                </a:lnTo>
                <a:lnTo>
                  <a:pt x="1163907" y="490769"/>
                </a:lnTo>
                <a:lnTo>
                  <a:pt x="1169632" y="537743"/>
                </a:lnTo>
                <a:lnTo>
                  <a:pt x="1171574" y="585788"/>
                </a:lnTo>
                <a:lnTo>
                  <a:pt x="1169632" y="633831"/>
                </a:lnTo>
                <a:lnTo>
                  <a:pt x="1163907" y="680805"/>
                </a:lnTo>
                <a:lnTo>
                  <a:pt x="1154550" y="726559"/>
                </a:lnTo>
                <a:lnTo>
                  <a:pt x="1141711" y="770941"/>
                </a:lnTo>
                <a:lnTo>
                  <a:pt x="1125540" y="813802"/>
                </a:lnTo>
                <a:lnTo>
                  <a:pt x="1106190" y="854990"/>
                </a:lnTo>
                <a:lnTo>
                  <a:pt x="1083810" y="894355"/>
                </a:lnTo>
                <a:lnTo>
                  <a:pt x="1058551" y="931746"/>
                </a:lnTo>
                <a:lnTo>
                  <a:pt x="1030565" y="967011"/>
                </a:lnTo>
                <a:lnTo>
                  <a:pt x="1000001" y="1000001"/>
                </a:lnTo>
                <a:lnTo>
                  <a:pt x="967011" y="1030565"/>
                </a:lnTo>
                <a:lnTo>
                  <a:pt x="931746" y="1058551"/>
                </a:lnTo>
                <a:lnTo>
                  <a:pt x="894355" y="1083810"/>
                </a:lnTo>
                <a:lnTo>
                  <a:pt x="854990" y="1106190"/>
                </a:lnTo>
                <a:lnTo>
                  <a:pt x="813802" y="1125540"/>
                </a:lnTo>
                <a:lnTo>
                  <a:pt x="770941" y="1141711"/>
                </a:lnTo>
                <a:lnTo>
                  <a:pt x="726559" y="1154550"/>
                </a:lnTo>
                <a:lnTo>
                  <a:pt x="680805" y="1163907"/>
                </a:lnTo>
                <a:lnTo>
                  <a:pt x="633831" y="1169633"/>
                </a:lnTo>
                <a:lnTo>
                  <a:pt x="585787" y="1171574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950305" y="4070391"/>
            <a:ext cx="223520" cy="404283"/>
          </a:xfrm>
          <a:custGeom>
            <a:avLst/>
            <a:gdLst/>
            <a:ahLst/>
            <a:cxnLst/>
            <a:rect l="l" t="t" r="r" b="b"/>
            <a:pathLst>
              <a:path w="335279" h="606425">
                <a:moveTo>
                  <a:pt x="32056" y="605896"/>
                </a:moveTo>
                <a:lnTo>
                  <a:pt x="0" y="573840"/>
                </a:lnTo>
                <a:lnTo>
                  <a:pt x="270882" y="302951"/>
                </a:lnTo>
                <a:lnTo>
                  <a:pt x="0" y="32056"/>
                </a:lnTo>
                <a:lnTo>
                  <a:pt x="32056" y="0"/>
                </a:lnTo>
                <a:lnTo>
                  <a:pt x="335007" y="302951"/>
                </a:lnTo>
                <a:lnTo>
                  <a:pt x="32056" y="605896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149242" y="1846882"/>
            <a:ext cx="6356349" cy="423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578781" y="594232"/>
            <a:ext cx="4336345" cy="161993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spcBef>
                <a:spcPts val="70"/>
              </a:spcBef>
            </a:pPr>
            <a:r>
              <a:rPr spc="520" dirty="0"/>
              <a:t>헤이세이 </a:t>
            </a:r>
            <a:r>
              <a:rPr spc="590" dirty="0"/>
              <a:t>시대에</a:t>
            </a:r>
            <a:r>
              <a:rPr spc="-546" dirty="0"/>
              <a:t> </a:t>
            </a:r>
            <a:r>
              <a:rPr spc="590" dirty="0"/>
              <a:t>유행한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3500069" y="1688039"/>
            <a:ext cx="1240790" cy="81445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 defTabSz="609630">
              <a:spcBef>
                <a:spcPts val="70"/>
              </a:spcBef>
            </a:pPr>
            <a:r>
              <a:rPr sz="5234" spc="520" dirty="0">
                <a:solidFill>
                  <a:srgbClr val="181717"/>
                </a:solidFill>
                <a:latin typeface="1훈막대연필 R"/>
                <a:cs typeface="1훈막대연필 R"/>
              </a:rPr>
              <a:t>가</a:t>
            </a:r>
            <a:r>
              <a:rPr sz="5234" spc="733" dirty="0">
                <a:solidFill>
                  <a:srgbClr val="181717"/>
                </a:solidFill>
                <a:latin typeface="1훈막대연필 R"/>
                <a:cs typeface="1훈막대연필 R"/>
              </a:rPr>
              <a:t>수</a:t>
            </a:r>
            <a:endParaRPr sz="5234">
              <a:solidFill>
                <a:prstClr val="black"/>
              </a:solidFill>
              <a:latin typeface="1훈막대연필 R"/>
              <a:cs typeface="1훈막대연필 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71415" y="-422"/>
          <a:ext cx="5075761" cy="719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11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28575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1905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81717"/>
                      </a:solidFill>
                      <a:prstDash val="solid"/>
                    </a:lnL>
                    <a:lnR w="38100">
                      <a:solidFill>
                        <a:srgbClr val="181717"/>
                      </a:solidFill>
                      <a:prstDash val="solid"/>
                    </a:lnR>
                    <a:lnT w="38100">
                      <a:solidFill>
                        <a:srgbClr val="181717"/>
                      </a:solidFill>
                      <a:prstDash val="solid"/>
                    </a:lnT>
                    <a:lnB w="38100">
                      <a:solidFill>
                        <a:srgbClr val="181717"/>
                      </a:solidFill>
                      <a:prstDash val="solid"/>
                    </a:lnB>
                    <a:solidFill>
                      <a:srgbClr val="F7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9031462" y="6856221"/>
            <a:ext cx="1805517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7890" y="0"/>
                </a:lnTo>
              </a:path>
            </a:pathLst>
          </a:custGeom>
          <a:ln w="635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31462" y="6849024"/>
            <a:ext cx="1815677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1524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36722" y="6503540"/>
            <a:ext cx="0" cy="340783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060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31462" y="6493379"/>
            <a:ext cx="1815677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36722" y="6141967"/>
            <a:ext cx="0" cy="341630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187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31462" y="6131805"/>
            <a:ext cx="1815677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26694" y="6114870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30087" y="10161"/>
                </a:moveTo>
                <a:lnTo>
                  <a:pt x="0" y="10161"/>
                </a:lnTo>
                <a:lnTo>
                  <a:pt x="0" y="0"/>
                </a:lnTo>
                <a:lnTo>
                  <a:pt x="30087" y="0"/>
                </a:lnTo>
                <a:lnTo>
                  <a:pt x="30087" y="1016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75670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14619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53567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92514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75670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14619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53567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92514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65641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104589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43537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382485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16172" y="6856221"/>
            <a:ext cx="1805517" cy="0"/>
          </a:xfrm>
          <a:custGeom>
            <a:avLst/>
            <a:gdLst/>
            <a:ahLst/>
            <a:cxnLst/>
            <a:rect l="l" t="t" r="r" b="b"/>
            <a:pathLst>
              <a:path w="2708275">
                <a:moveTo>
                  <a:pt x="0" y="0"/>
                </a:moveTo>
                <a:lnTo>
                  <a:pt x="2707891" y="0"/>
                </a:lnTo>
              </a:path>
            </a:pathLst>
          </a:custGeom>
          <a:ln w="635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16172" y="6849024"/>
            <a:ext cx="1815677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1524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21433" y="6503540"/>
            <a:ext cx="0" cy="340783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060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16172" y="6493379"/>
            <a:ext cx="1815677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021433" y="6141967"/>
            <a:ext cx="0" cy="341630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187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16172" y="6131805"/>
            <a:ext cx="1815677" cy="0"/>
          </a:xfrm>
          <a:custGeom>
            <a:avLst/>
            <a:gdLst/>
            <a:ahLst/>
            <a:cxnLst/>
            <a:rect l="l" t="t" r="r" b="b"/>
            <a:pathLst>
              <a:path w="2723515">
                <a:moveTo>
                  <a:pt x="0" y="0"/>
                </a:moveTo>
                <a:lnTo>
                  <a:pt x="2722934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11403" y="6114870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30087" y="10161"/>
                </a:moveTo>
                <a:lnTo>
                  <a:pt x="0" y="10161"/>
                </a:lnTo>
                <a:lnTo>
                  <a:pt x="0" y="0"/>
                </a:lnTo>
                <a:lnTo>
                  <a:pt x="30087" y="0"/>
                </a:lnTo>
                <a:lnTo>
                  <a:pt x="30087" y="1016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60380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99328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38276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77223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60380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99328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38276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77223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50351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80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89299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28247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567194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22817" y="6856221"/>
            <a:ext cx="1483360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0" y="0"/>
                </a:moveTo>
                <a:lnTo>
                  <a:pt x="2224988" y="0"/>
                </a:lnTo>
              </a:path>
            </a:pathLst>
          </a:custGeom>
          <a:ln w="635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22817" y="6849024"/>
            <a:ext cx="149352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032" y="0"/>
                </a:lnTo>
              </a:path>
            </a:pathLst>
          </a:custGeom>
          <a:ln w="1524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06142" y="6503540"/>
            <a:ext cx="0" cy="340783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060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22817" y="6493379"/>
            <a:ext cx="149352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032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06142" y="6141967"/>
            <a:ext cx="0" cy="341630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11875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22817" y="6131805"/>
            <a:ext cx="1493520" cy="0"/>
          </a:xfrm>
          <a:custGeom>
            <a:avLst/>
            <a:gdLst/>
            <a:ahLst/>
            <a:cxnLst/>
            <a:rect l="l" t="t" r="r" b="b"/>
            <a:pathLst>
              <a:path w="2240279">
                <a:moveTo>
                  <a:pt x="0" y="0"/>
                </a:moveTo>
                <a:lnTo>
                  <a:pt x="2240032" y="0"/>
                </a:lnTo>
              </a:path>
            </a:pathLst>
          </a:custGeom>
          <a:ln w="3048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96113" y="6114870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30087" y="10161"/>
                </a:moveTo>
                <a:lnTo>
                  <a:pt x="0" y="10161"/>
                </a:lnTo>
                <a:lnTo>
                  <a:pt x="0" y="0"/>
                </a:lnTo>
                <a:lnTo>
                  <a:pt x="30087" y="0"/>
                </a:lnTo>
                <a:lnTo>
                  <a:pt x="30087" y="10161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845091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84038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22986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761934" y="6503122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45091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84038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22986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61934" y="6141976"/>
            <a:ext cx="0" cy="341206"/>
          </a:xfrm>
          <a:custGeom>
            <a:avLst/>
            <a:gdLst/>
            <a:ahLst/>
            <a:cxnLst/>
            <a:rect l="l" t="t" r="r" b="b"/>
            <a:pathLst>
              <a:path h="511809">
                <a:moveTo>
                  <a:pt x="0" y="0"/>
                </a:moveTo>
                <a:lnTo>
                  <a:pt x="0" y="511622"/>
                </a:lnTo>
              </a:path>
            </a:pathLst>
          </a:custGeom>
          <a:ln w="300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35061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474009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12957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751905" y="6114967"/>
            <a:ext cx="20320" cy="7197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0"/>
                </a:moveTo>
                <a:lnTo>
                  <a:pt x="30087" y="0"/>
                </a:lnTo>
                <a:lnTo>
                  <a:pt x="30087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6370453" y="4121536"/>
          <a:ext cx="5206153" cy="672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spc="31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헤이세이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2032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323975" algn="l"/>
                        </a:tabLst>
                      </a:pPr>
                      <a:r>
                        <a:rPr sz="2100" spc="40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시대를	</a:t>
                      </a:r>
                      <a:r>
                        <a:rPr sz="2100" spc="40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대표하는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2032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spc="-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가수</a:t>
                      </a:r>
                      <a:r>
                        <a:rPr sz="2100" dirty="0">
                          <a:solidFill>
                            <a:srgbClr val="181717"/>
                          </a:solidFill>
                          <a:latin typeface="SimSun"/>
                          <a:cs typeface="SimSun"/>
                        </a:rPr>
                        <a:t>.</a:t>
                      </a:r>
                      <a:endParaRPr sz="2100">
                        <a:latin typeface="SimSun"/>
                        <a:cs typeface="SimSun"/>
                      </a:endParaRPr>
                    </a:p>
                  </a:txBody>
                  <a:tcPr marL="0" marR="0" marT="20320" marB="0">
                    <a:solidFill>
                      <a:srgbClr val="F7E9E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87">
                <a:tc>
                  <a:txBody>
                    <a:bodyPr/>
                    <a:lstStyle/>
                    <a:p>
                      <a:pPr marL="31750">
                        <a:lnSpc>
                          <a:spcPts val="3240"/>
                        </a:lnSpc>
                      </a:pPr>
                      <a:r>
                        <a:rPr sz="2100" spc="37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남녀노소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  <a:tabLst>
                          <a:tab pos="1697989" algn="l"/>
                        </a:tabLst>
                      </a:pPr>
                      <a:r>
                        <a:rPr sz="2100" spc="31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상관없이	인기가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3240"/>
                        </a:lnSpc>
                      </a:pPr>
                      <a:r>
                        <a:rPr sz="2100" spc="31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있어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40"/>
                        </a:lnSpc>
                      </a:pPr>
                      <a:r>
                        <a:rPr sz="2100" spc="375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당시에는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3240"/>
                        </a:lnSpc>
                      </a:pPr>
                      <a:r>
                        <a:rPr sz="2100" dirty="0">
                          <a:solidFill>
                            <a:srgbClr val="181717"/>
                          </a:solidFill>
                          <a:latin typeface="1훈막대연필 R"/>
                          <a:cs typeface="1훈막대연필 R"/>
                        </a:rPr>
                        <a:t>하</a:t>
                      </a:r>
                      <a:endParaRPr sz="2100">
                        <a:latin typeface="1훈막대연필 R"/>
                        <a:cs typeface="1훈막대연필 R"/>
                      </a:endParaRPr>
                    </a:p>
                  </a:txBody>
                  <a:tcPr marL="0" marR="0" marT="0" marB="0">
                    <a:solidFill>
                      <a:srgbClr val="F7E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6383153" y="4807706"/>
            <a:ext cx="5315373" cy="103998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defTabSz="609630">
              <a:lnSpc>
                <a:spcPct val="107400"/>
              </a:lnSpc>
              <a:spcBef>
                <a:spcPts val="67"/>
              </a:spcBef>
              <a:tabLst>
                <a:tab pos="392873" algn="l"/>
                <a:tab pos="642228" algn="l"/>
                <a:tab pos="891161" algn="l"/>
                <a:tab pos="1275990" algn="l"/>
                <a:tab pos="1774279" algn="l"/>
                <a:tab pos="2159108" algn="l"/>
                <a:tab pos="3042225" algn="l"/>
                <a:tab pos="3155684" algn="l"/>
                <a:tab pos="3675987" algn="l"/>
                <a:tab pos="3789869" algn="l"/>
                <a:tab pos="4174275" algn="l"/>
                <a:tab pos="4808037" algn="l"/>
              </a:tabLst>
            </a:pPr>
            <a:r>
              <a:rPr sz="2133" spc="233" dirty="0">
                <a:solidFill>
                  <a:srgbClr val="181717"/>
                </a:solidFill>
                <a:latin typeface="1훈막대연필 R"/>
                <a:cs typeface="1훈막대연필 R"/>
              </a:rPr>
              <a:t>마사키	</a:t>
            </a:r>
            <a:r>
              <a:rPr sz="2133" spc="250" dirty="0">
                <a:solidFill>
                  <a:srgbClr val="181717"/>
                </a:solidFill>
                <a:latin typeface="1훈막대연필 R"/>
                <a:cs typeface="1훈막대연필 R"/>
              </a:rPr>
              <a:t>아유미	</a:t>
            </a:r>
            <a:r>
              <a:rPr sz="2133" spc="223" dirty="0">
                <a:solidFill>
                  <a:srgbClr val="181717"/>
                </a:solidFill>
                <a:latin typeface="1훈막대연필 R"/>
                <a:cs typeface="1훈막대연필 R"/>
              </a:rPr>
              <a:t>패션이라고		</a:t>
            </a:r>
            <a:r>
              <a:rPr sz="2133" spc="250" dirty="0">
                <a:solidFill>
                  <a:srgbClr val="181717"/>
                </a:solidFill>
                <a:latin typeface="1훈막대연필 R"/>
                <a:cs typeface="1훈막대연필 R"/>
              </a:rPr>
              <a:t>해서		</a:t>
            </a:r>
            <a:r>
              <a:rPr sz="2133" spc="293" dirty="0">
                <a:solidFill>
                  <a:srgbClr val="181717"/>
                </a:solidFill>
                <a:latin typeface="1훈막대연필 R"/>
                <a:cs typeface="1훈막대연필 R"/>
              </a:rPr>
              <a:t>큰	</a:t>
            </a:r>
            <a:r>
              <a:rPr sz="2133" spc="250" dirty="0">
                <a:solidFill>
                  <a:srgbClr val="181717"/>
                </a:solidFill>
                <a:latin typeface="1훈막대연필 R"/>
                <a:cs typeface="1훈막대연필 R"/>
              </a:rPr>
              <a:t>선글라스  </a:t>
            </a: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나</a:t>
            </a:r>
            <a:r>
              <a:rPr sz="2133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2133" spc="203" dirty="0">
                <a:solidFill>
                  <a:srgbClr val="181717"/>
                </a:solidFill>
                <a:latin typeface="1훈막대연필 R"/>
                <a:cs typeface="1훈막대연필 R"/>
              </a:rPr>
              <a:t>화려</a:t>
            </a: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한</a:t>
            </a:r>
            <a:r>
              <a:rPr sz="2133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2133" spc="289" dirty="0">
                <a:solidFill>
                  <a:srgbClr val="181717"/>
                </a:solidFill>
                <a:latin typeface="1훈막대연필 R"/>
                <a:cs typeface="1훈막대연필 R"/>
              </a:rPr>
              <a:t>무</a:t>
            </a:r>
            <a:r>
              <a:rPr sz="2133" spc="203" dirty="0">
                <a:solidFill>
                  <a:srgbClr val="181717"/>
                </a:solidFill>
                <a:latin typeface="1훈막대연필 R"/>
                <a:cs typeface="1훈막대연필 R"/>
              </a:rPr>
              <a:t>늬</a:t>
            </a: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의</a:t>
            </a:r>
            <a:r>
              <a:rPr sz="2133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2133" spc="250" dirty="0">
                <a:solidFill>
                  <a:srgbClr val="181717"/>
                </a:solidFill>
                <a:latin typeface="1훈막대연필 R"/>
                <a:cs typeface="1훈막대연필 R"/>
              </a:rPr>
              <a:t>아</a:t>
            </a:r>
            <a:r>
              <a:rPr sz="2133" spc="203" dirty="0">
                <a:solidFill>
                  <a:srgbClr val="181717"/>
                </a:solidFill>
                <a:latin typeface="1훈막대연필 R"/>
                <a:cs typeface="1훈막대연필 R"/>
              </a:rPr>
              <a:t>이</a:t>
            </a: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템</a:t>
            </a:r>
            <a:r>
              <a:rPr sz="2133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2133" spc="289" dirty="0">
                <a:solidFill>
                  <a:srgbClr val="181717"/>
                </a:solidFill>
                <a:latin typeface="1훈막대연필 R"/>
                <a:cs typeface="1훈막대연필 R"/>
              </a:rPr>
              <a:t>등</a:t>
            </a:r>
            <a:r>
              <a:rPr sz="2133" spc="293" dirty="0">
                <a:solidFill>
                  <a:srgbClr val="181717"/>
                </a:solidFill>
                <a:latin typeface="1훈막대연필 R"/>
                <a:cs typeface="1훈막대연필 R"/>
              </a:rPr>
              <a:t>을</a:t>
            </a:r>
            <a:r>
              <a:rPr sz="2133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2133" spc="80" dirty="0">
                <a:solidFill>
                  <a:srgbClr val="181717"/>
                </a:solidFill>
                <a:latin typeface="1훈막대연필 R"/>
                <a:cs typeface="1훈막대연필 R"/>
              </a:rPr>
              <a:t>따</a:t>
            </a:r>
            <a:r>
              <a:rPr sz="2133" spc="203" dirty="0">
                <a:solidFill>
                  <a:srgbClr val="181717"/>
                </a:solidFill>
                <a:latin typeface="1훈막대연필 R"/>
                <a:cs typeface="1훈막대연필 R"/>
              </a:rPr>
              <a:t>라</a:t>
            </a:r>
            <a:r>
              <a:rPr sz="2133" spc="289" dirty="0">
                <a:solidFill>
                  <a:srgbClr val="181717"/>
                </a:solidFill>
                <a:latin typeface="1훈막대연필 R"/>
                <a:cs typeface="1훈막대연필 R"/>
              </a:rPr>
              <a:t>하</a:t>
            </a:r>
            <a:r>
              <a:rPr sz="2133" spc="293" dirty="0">
                <a:solidFill>
                  <a:srgbClr val="181717"/>
                </a:solidFill>
                <a:latin typeface="1훈막대연필 R"/>
                <a:cs typeface="1훈막대연필 R"/>
              </a:rPr>
              <a:t>는</a:t>
            </a:r>
            <a:r>
              <a:rPr sz="2133" dirty="0">
                <a:solidFill>
                  <a:srgbClr val="181717"/>
                </a:solidFill>
                <a:latin typeface="1훈막대연필 R"/>
                <a:cs typeface="1훈막대연필 R"/>
              </a:rPr>
              <a:t>	</a:t>
            </a:r>
            <a:r>
              <a:rPr sz="2133" spc="289" dirty="0">
                <a:solidFill>
                  <a:srgbClr val="181717"/>
                </a:solidFill>
                <a:latin typeface="1훈막대연필 R"/>
                <a:cs typeface="1훈막대연필 R"/>
              </a:rPr>
              <a:t>사</a:t>
            </a:r>
            <a:r>
              <a:rPr sz="2133" spc="117" dirty="0">
                <a:solidFill>
                  <a:srgbClr val="181717"/>
                </a:solidFill>
                <a:latin typeface="1훈막대연필 R"/>
                <a:cs typeface="1훈막대연필 R"/>
              </a:rPr>
              <a:t>람  </a:t>
            </a:r>
            <a:r>
              <a:rPr sz="2133" spc="250" dirty="0">
                <a:solidFill>
                  <a:srgbClr val="181717"/>
                </a:solidFill>
                <a:latin typeface="1훈막대연필 R"/>
                <a:cs typeface="1훈막대연필 R"/>
              </a:rPr>
              <a:t>들이	</a:t>
            </a:r>
            <a:r>
              <a:rPr sz="2133" spc="207" dirty="0">
                <a:solidFill>
                  <a:srgbClr val="181717"/>
                </a:solidFill>
                <a:latin typeface="1훈막대연필 R"/>
                <a:cs typeface="1훈막대연필 R"/>
              </a:rPr>
              <a:t>많이	있었다</a:t>
            </a:r>
            <a:endParaRPr sz="2133">
              <a:solidFill>
                <a:prstClr val="black"/>
              </a:solidFill>
              <a:latin typeface="1훈막대연필 R"/>
              <a:cs typeface="1훈막대연필 R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943702" y="2479120"/>
            <a:ext cx="4024630" cy="7080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  <a:tabLst>
                <a:tab pos="2422011" algn="l"/>
              </a:tabLst>
            </a:pPr>
            <a:r>
              <a:rPr sz="4534" spc="640" dirty="0"/>
              <a:t>하</a:t>
            </a:r>
            <a:r>
              <a:rPr sz="4534" spc="457" dirty="0"/>
              <a:t>마</a:t>
            </a:r>
            <a:r>
              <a:rPr sz="4534" spc="640" dirty="0"/>
              <a:t>사</a:t>
            </a:r>
            <a:r>
              <a:rPr sz="4534" spc="460" dirty="0"/>
              <a:t>키</a:t>
            </a:r>
            <a:r>
              <a:rPr sz="4534" dirty="0"/>
              <a:t>	</a:t>
            </a:r>
            <a:r>
              <a:rPr sz="4534" spc="550" dirty="0"/>
              <a:t>아</a:t>
            </a:r>
            <a:r>
              <a:rPr sz="4534" spc="640" dirty="0"/>
              <a:t>유</a:t>
            </a:r>
            <a:r>
              <a:rPr sz="4534" spc="460" dirty="0"/>
              <a:t>미</a:t>
            </a:r>
            <a:endParaRPr sz="4534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4294" y="3493697"/>
            <a:ext cx="1676400" cy="9313"/>
          </a:xfrm>
          <a:custGeom>
            <a:avLst/>
            <a:gdLst/>
            <a:ahLst/>
            <a:cxnLst/>
            <a:rect l="l" t="t" r="r" b="b"/>
            <a:pathLst>
              <a:path w="2514600" h="13970">
                <a:moveTo>
                  <a:pt x="0" y="13965"/>
                </a:moveTo>
                <a:lnTo>
                  <a:pt x="2514058" y="13965"/>
                </a:lnTo>
                <a:lnTo>
                  <a:pt x="2514058" y="0"/>
                </a:lnTo>
                <a:lnTo>
                  <a:pt x="0" y="0"/>
                </a:lnTo>
                <a:lnTo>
                  <a:pt x="0" y="1396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4294" y="3483540"/>
            <a:ext cx="1676400" cy="10160"/>
          </a:xfrm>
          <a:custGeom>
            <a:avLst/>
            <a:gdLst/>
            <a:ahLst/>
            <a:cxnLst/>
            <a:rect l="l" t="t" r="r" b="b"/>
            <a:pathLst>
              <a:path w="2514600" h="15239">
                <a:moveTo>
                  <a:pt x="0" y="15235"/>
                </a:moveTo>
                <a:lnTo>
                  <a:pt x="2514058" y="15235"/>
                </a:lnTo>
                <a:lnTo>
                  <a:pt x="2514058" y="0"/>
                </a:lnTo>
                <a:lnTo>
                  <a:pt x="0" y="0"/>
                </a:lnTo>
                <a:lnTo>
                  <a:pt x="0" y="1523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64294" y="3145400"/>
            <a:ext cx="16764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05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4294" y="2102627"/>
            <a:ext cx="16764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05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5711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7857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0002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12148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5711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07857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0002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12148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55711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07857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0002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12148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55711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07857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60002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12148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64294" y="1745837"/>
            <a:ext cx="1676400" cy="9313"/>
          </a:xfrm>
          <a:custGeom>
            <a:avLst/>
            <a:gdLst/>
            <a:ahLst/>
            <a:cxnLst/>
            <a:rect l="l" t="t" r="r" b="b"/>
            <a:pathLst>
              <a:path w="2514600" h="13969">
                <a:moveTo>
                  <a:pt x="0" y="13965"/>
                </a:moveTo>
                <a:lnTo>
                  <a:pt x="2514057" y="13965"/>
                </a:lnTo>
                <a:lnTo>
                  <a:pt x="2514057" y="0"/>
                </a:lnTo>
                <a:lnTo>
                  <a:pt x="0" y="0"/>
                </a:lnTo>
                <a:lnTo>
                  <a:pt x="0" y="1396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4294" y="1735679"/>
            <a:ext cx="1676400" cy="10160"/>
          </a:xfrm>
          <a:custGeom>
            <a:avLst/>
            <a:gdLst/>
            <a:ahLst/>
            <a:cxnLst/>
            <a:rect l="l" t="t" r="r" b="b"/>
            <a:pathLst>
              <a:path w="2514600" h="15239">
                <a:moveTo>
                  <a:pt x="0" y="15235"/>
                </a:moveTo>
                <a:lnTo>
                  <a:pt x="2514057" y="15235"/>
                </a:lnTo>
                <a:lnTo>
                  <a:pt x="2514057" y="0"/>
                </a:lnTo>
                <a:lnTo>
                  <a:pt x="0" y="0"/>
                </a:lnTo>
                <a:lnTo>
                  <a:pt x="0" y="15235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64294" y="1397540"/>
            <a:ext cx="16764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057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55711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07857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60002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12148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46049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98194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50340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02486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15360" y="3498352"/>
            <a:ext cx="1739477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906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5360" y="3488618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54631" y="315513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15360" y="3145400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54631" y="2820628"/>
            <a:ext cx="0" cy="315383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5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54631" y="2112361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15360" y="2102627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54631" y="1755177"/>
            <a:ext cx="0" cy="337820"/>
          </a:xfrm>
          <a:custGeom>
            <a:avLst/>
            <a:gdLst/>
            <a:ahLst/>
            <a:cxnLst/>
            <a:rect l="l" t="t" r="r" b="b"/>
            <a:pathLst>
              <a:path h="506730">
                <a:moveTo>
                  <a:pt x="0" y="0"/>
                </a:moveTo>
                <a:lnTo>
                  <a:pt x="0" y="506574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06777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658923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11069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3215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06777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58923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11069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63215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06777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58923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11069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963215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06777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58923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11069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963215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15360" y="1750491"/>
            <a:ext cx="1739477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906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615360" y="1740758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354631" y="14072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15360" y="1397540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400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344969" y="1381881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28987" y="8887"/>
                </a:moveTo>
                <a:lnTo>
                  <a:pt x="0" y="8887"/>
                </a:lnTo>
                <a:lnTo>
                  <a:pt x="0" y="0"/>
                </a:lnTo>
                <a:lnTo>
                  <a:pt x="28987" y="0"/>
                </a:lnTo>
                <a:lnTo>
                  <a:pt x="28987" y="888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06777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58923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311069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63215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97115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49260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301406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953552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28529" y="3498352"/>
            <a:ext cx="1077383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0" y="0"/>
                </a:moveTo>
                <a:lnTo>
                  <a:pt x="1615754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28528" y="3488618"/>
            <a:ext cx="108712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05697" y="315513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28528" y="3145400"/>
            <a:ext cx="108712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05697" y="2820628"/>
            <a:ext cx="0" cy="315383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7255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605697" y="2112361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8528" y="2102627"/>
            <a:ext cx="108712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05697" y="1755177"/>
            <a:ext cx="0" cy="337820"/>
          </a:xfrm>
          <a:custGeom>
            <a:avLst/>
            <a:gdLst/>
            <a:ahLst/>
            <a:cxnLst/>
            <a:rect l="l" t="t" r="r" b="b"/>
            <a:pathLst>
              <a:path h="506730">
                <a:moveTo>
                  <a:pt x="0" y="0"/>
                </a:moveTo>
                <a:lnTo>
                  <a:pt x="0" y="506574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57843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09989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2135" y="315536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257843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09989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62135" y="2820628"/>
            <a:ext cx="0" cy="315806"/>
          </a:xfrm>
          <a:custGeom>
            <a:avLst/>
            <a:gdLst/>
            <a:ahLst/>
            <a:cxnLst/>
            <a:rect l="l" t="t" r="r" b="b"/>
            <a:pathLst>
              <a:path h="473710">
                <a:moveTo>
                  <a:pt x="0" y="0"/>
                </a:moveTo>
                <a:lnTo>
                  <a:pt x="0" y="47313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257843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09989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62135" y="211244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257843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909989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62135" y="1755147"/>
            <a:ext cx="0" cy="338243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6976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28529" y="1750491"/>
            <a:ext cx="1077383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0" y="0"/>
                </a:moveTo>
                <a:lnTo>
                  <a:pt x="1615754" y="0"/>
                </a:lnTo>
              </a:path>
            </a:pathLst>
          </a:custGeom>
          <a:ln w="1396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28528" y="1740758"/>
            <a:ext cx="108712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605697" y="14072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08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28528" y="1397540"/>
            <a:ext cx="1087120" cy="0"/>
          </a:xfrm>
          <a:custGeom>
            <a:avLst/>
            <a:gdLst/>
            <a:ahLst/>
            <a:cxnLst/>
            <a:rect l="l" t="t" r="r" b="b"/>
            <a:pathLst>
              <a:path w="1630680">
                <a:moveTo>
                  <a:pt x="0" y="0"/>
                </a:moveTo>
                <a:lnTo>
                  <a:pt x="163024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596035" y="1381881"/>
            <a:ext cx="19473" cy="5927"/>
          </a:xfrm>
          <a:custGeom>
            <a:avLst/>
            <a:gdLst/>
            <a:ahLst/>
            <a:cxnLst/>
            <a:rect l="l" t="t" r="r" b="b"/>
            <a:pathLst>
              <a:path w="29210" h="8889">
                <a:moveTo>
                  <a:pt x="28987" y="8887"/>
                </a:moveTo>
                <a:lnTo>
                  <a:pt x="0" y="8887"/>
                </a:lnTo>
                <a:lnTo>
                  <a:pt x="0" y="0"/>
                </a:lnTo>
                <a:lnTo>
                  <a:pt x="28987" y="0"/>
                </a:lnTo>
                <a:lnTo>
                  <a:pt x="28987" y="8887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57843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909989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62135" y="1407506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491"/>
                </a:lnTo>
              </a:path>
            </a:pathLst>
          </a:custGeom>
          <a:ln w="28987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248181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10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00326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52472" y="1382145"/>
            <a:ext cx="19473" cy="6350"/>
          </a:xfrm>
          <a:custGeom>
            <a:avLst/>
            <a:gdLst/>
            <a:ahLst/>
            <a:cxnLst/>
            <a:rect l="l" t="t" r="r" b="b"/>
            <a:pathLst>
              <a:path w="29209" h="9525">
                <a:moveTo>
                  <a:pt x="0" y="0"/>
                </a:moveTo>
                <a:lnTo>
                  <a:pt x="28987" y="0"/>
                </a:lnTo>
                <a:lnTo>
                  <a:pt x="28987" y="9072"/>
                </a:lnTo>
                <a:lnTo>
                  <a:pt x="0" y="9072"/>
                </a:lnTo>
                <a:lnTo>
                  <a:pt x="0" y="0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311090" y="6061117"/>
            <a:ext cx="403013" cy="259927"/>
          </a:xfrm>
          <a:custGeom>
            <a:avLst/>
            <a:gdLst/>
            <a:ahLst/>
            <a:cxnLst/>
            <a:rect l="l" t="t" r="r" b="b"/>
            <a:pathLst>
              <a:path w="604520" h="389890">
                <a:moveTo>
                  <a:pt x="604080" y="389841"/>
                </a:moveTo>
                <a:lnTo>
                  <a:pt x="0" y="389841"/>
                </a:lnTo>
                <a:lnTo>
                  <a:pt x="0" y="0"/>
                </a:lnTo>
                <a:lnTo>
                  <a:pt x="604080" y="0"/>
                </a:lnTo>
                <a:lnTo>
                  <a:pt x="604080" y="389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281326" y="6061897"/>
            <a:ext cx="3029797" cy="259927"/>
          </a:xfrm>
          <a:custGeom>
            <a:avLst/>
            <a:gdLst/>
            <a:ahLst/>
            <a:cxnLst/>
            <a:rect l="l" t="t" r="r" b="b"/>
            <a:pathLst>
              <a:path w="4544695" h="389890">
                <a:moveTo>
                  <a:pt x="4544645" y="389841"/>
                </a:moveTo>
                <a:lnTo>
                  <a:pt x="0" y="389841"/>
                </a:lnTo>
                <a:lnTo>
                  <a:pt x="0" y="0"/>
                </a:lnTo>
                <a:lnTo>
                  <a:pt x="4544645" y="0"/>
                </a:lnTo>
                <a:lnTo>
                  <a:pt x="4544645" y="389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36207" y="6061117"/>
            <a:ext cx="401320" cy="259927"/>
          </a:xfrm>
          <a:custGeom>
            <a:avLst/>
            <a:gdLst/>
            <a:ahLst/>
            <a:cxnLst/>
            <a:rect l="l" t="t" r="r" b="b"/>
            <a:pathLst>
              <a:path w="601980" h="389890">
                <a:moveTo>
                  <a:pt x="600567" y="389841"/>
                </a:moveTo>
                <a:lnTo>
                  <a:pt x="0" y="389841"/>
                </a:lnTo>
                <a:lnTo>
                  <a:pt x="0" y="0"/>
                </a:lnTo>
                <a:lnTo>
                  <a:pt x="601738" y="0"/>
                </a:lnTo>
                <a:lnTo>
                  <a:pt x="600567" y="389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37366" y="6061897"/>
            <a:ext cx="1344930" cy="259927"/>
          </a:xfrm>
          <a:custGeom>
            <a:avLst/>
            <a:gdLst/>
            <a:ahLst/>
            <a:cxnLst/>
            <a:rect l="l" t="t" r="r" b="b"/>
            <a:pathLst>
              <a:path w="2017395" h="389890">
                <a:moveTo>
                  <a:pt x="2015940" y="389841"/>
                </a:moveTo>
                <a:lnTo>
                  <a:pt x="0" y="389841"/>
                </a:lnTo>
                <a:lnTo>
                  <a:pt x="0" y="0"/>
                </a:lnTo>
                <a:lnTo>
                  <a:pt x="2017111" y="0"/>
                </a:lnTo>
                <a:lnTo>
                  <a:pt x="2015940" y="38984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36207" y="2438200"/>
            <a:ext cx="4504267" cy="382693"/>
          </a:xfrm>
          <a:custGeom>
            <a:avLst/>
            <a:gdLst/>
            <a:ahLst/>
            <a:cxnLst/>
            <a:rect l="l" t="t" r="r" b="b"/>
            <a:pathLst>
              <a:path w="6756400" h="574039">
                <a:moveTo>
                  <a:pt x="0" y="573641"/>
                </a:moveTo>
                <a:lnTo>
                  <a:pt x="6756189" y="573641"/>
                </a:lnTo>
                <a:lnTo>
                  <a:pt x="6756189" y="0"/>
                </a:lnTo>
                <a:lnTo>
                  <a:pt x="0" y="0"/>
                </a:lnTo>
                <a:lnTo>
                  <a:pt x="0" y="573641"/>
                </a:lnTo>
                <a:close/>
              </a:path>
            </a:pathLst>
          </a:custGeom>
          <a:solidFill>
            <a:srgbClr val="FF738E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36207" y="2820628"/>
            <a:ext cx="5174481" cy="3240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26841" y="2428835"/>
            <a:ext cx="5196417" cy="3901863"/>
          </a:xfrm>
          <a:custGeom>
            <a:avLst/>
            <a:gdLst/>
            <a:ahLst/>
            <a:cxnLst/>
            <a:rect l="l" t="t" r="r" b="b"/>
            <a:pathLst>
              <a:path w="7794625" h="5852795">
                <a:moveTo>
                  <a:pt x="7788648" y="5852314"/>
                </a:moveTo>
                <a:lnTo>
                  <a:pt x="7024" y="5852314"/>
                </a:lnTo>
                <a:lnTo>
                  <a:pt x="0" y="5846460"/>
                </a:lnTo>
                <a:lnTo>
                  <a:pt x="0" y="7023"/>
                </a:lnTo>
                <a:lnTo>
                  <a:pt x="7024" y="0"/>
                </a:lnTo>
                <a:lnTo>
                  <a:pt x="7788648" y="0"/>
                </a:lnTo>
                <a:lnTo>
                  <a:pt x="7794501" y="7023"/>
                </a:lnTo>
                <a:lnTo>
                  <a:pt x="7794501" y="29267"/>
                </a:lnTo>
                <a:lnTo>
                  <a:pt x="29267" y="29267"/>
                </a:lnTo>
                <a:lnTo>
                  <a:pt x="29267" y="573641"/>
                </a:lnTo>
                <a:lnTo>
                  <a:pt x="7794501" y="573641"/>
                </a:lnTo>
                <a:lnTo>
                  <a:pt x="7794501" y="601737"/>
                </a:lnTo>
                <a:lnTo>
                  <a:pt x="29267" y="601737"/>
                </a:lnTo>
                <a:lnTo>
                  <a:pt x="29267" y="5434376"/>
                </a:lnTo>
                <a:lnTo>
                  <a:pt x="7794501" y="5434376"/>
                </a:lnTo>
                <a:lnTo>
                  <a:pt x="7794501" y="5462472"/>
                </a:lnTo>
                <a:lnTo>
                  <a:pt x="629835" y="5462472"/>
                </a:lnTo>
                <a:lnTo>
                  <a:pt x="629835" y="5463643"/>
                </a:lnTo>
                <a:lnTo>
                  <a:pt x="29267" y="5463643"/>
                </a:lnTo>
                <a:lnTo>
                  <a:pt x="29267" y="5825388"/>
                </a:lnTo>
                <a:lnTo>
                  <a:pt x="7794501" y="5825388"/>
                </a:lnTo>
                <a:lnTo>
                  <a:pt x="7794501" y="5845291"/>
                </a:lnTo>
                <a:lnTo>
                  <a:pt x="7788648" y="5852314"/>
                </a:lnTo>
                <a:close/>
              </a:path>
              <a:path w="7794625" h="5852795">
                <a:moveTo>
                  <a:pt x="7794501" y="573641"/>
                </a:moveTo>
                <a:lnTo>
                  <a:pt x="7766405" y="573641"/>
                </a:lnTo>
                <a:lnTo>
                  <a:pt x="7766405" y="29267"/>
                </a:lnTo>
                <a:lnTo>
                  <a:pt x="7794501" y="29267"/>
                </a:lnTo>
                <a:lnTo>
                  <a:pt x="7794501" y="573641"/>
                </a:lnTo>
                <a:close/>
              </a:path>
              <a:path w="7794625" h="5852795">
                <a:moveTo>
                  <a:pt x="223603" y="455400"/>
                </a:moveTo>
                <a:lnTo>
                  <a:pt x="216578" y="455400"/>
                </a:lnTo>
                <a:lnTo>
                  <a:pt x="213066" y="454230"/>
                </a:lnTo>
                <a:lnTo>
                  <a:pt x="210725" y="451888"/>
                </a:lnTo>
                <a:lnTo>
                  <a:pt x="203701" y="446035"/>
                </a:lnTo>
                <a:lnTo>
                  <a:pt x="203701" y="436669"/>
                </a:lnTo>
                <a:lnTo>
                  <a:pt x="208384" y="430816"/>
                </a:lnTo>
                <a:lnTo>
                  <a:pt x="312576" y="316088"/>
                </a:lnTo>
                <a:lnTo>
                  <a:pt x="208384" y="201359"/>
                </a:lnTo>
                <a:lnTo>
                  <a:pt x="202530" y="195506"/>
                </a:lnTo>
                <a:lnTo>
                  <a:pt x="203701" y="186140"/>
                </a:lnTo>
                <a:lnTo>
                  <a:pt x="209554" y="181457"/>
                </a:lnTo>
                <a:lnTo>
                  <a:pt x="215408" y="175604"/>
                </a:lnTo>
                <a:lnTo>
                  <a:pt x="224773" y="176775"/>
                </a:lnTo>
                <a:lnTo>
                  <a:pt x="229456" y="182628"/>
                </a:lnTo>
                <a:lnTo>
                  <a:pt x="331307" y="295015"/>
                </a:lnTo>
                <a:lnTo>
                  <a:pt x="370980" y="295015"/>
                </a:lnTo>
                <a:lnTo>
                  <a:pt x="351209" y="317258"/>
                </a:lnTo>
                <a:lnTo>
                  <a:pt x="370346" y="338331"/>
                </a:lnTo>
                <a:lnTo>
                  <a:pt x="332477" y="338331"/>
                </a:lnTo>
                <a:lnTo>
                  <a:pt x="230627" y="450718"/>
                </a:lnTo>
                <a:lnTo>
                  <a:pt x="228285" y="454230"/>
                </a:lnTo>
                <a:lnTo>
                  <a:pt x="223603" y="455400"/>
                </a:lnTo>
                <a:close/>
              </a:path>
              <a:path w="7794625" h="5852795">
                <a:moveTo>
                  <a:pt x="370980" y="295015"/>
                </a:moveTo>
                <a:lnTo>
                  <a:pt x="331307" y="295015"/>
                </a:lnTo>
                <a:lnTo>
                  <a:pt x="433157" y="182628"/>
                </a:lnTo>
                <a:lnTo>
                  <a:pt x="439011" y="176775"/>
                </a:lnTo>
                <a:lnTo>
                  <a:pt x="447206" y="176775"/>
                </a:lnTo>
                <a:lnTo>
                  <a:pt x="453059" y="181457"/>
                </a:lnTo>
                <a:lnTo>
                  <a:pt x="458913" y="187311"/>
                </a:lnTo>
                <a:lnTo>
                  <a:pt x="458913" y="195506"/>
                </a:lnTo>
                <a:lnTo>
                  <a:pt x="454230" y="201359"/>
                </a:lnTo>
                <a:lnTo>
                  <a:pt x="370980" y="295015"/>
                </a:lnTo>
                <a:close/>
              </a:path>
              <a:path w="7794625" h="5852795">
                <a:moveTo>
                  <a:pt x="823000" y="416768"/>
                </a:moveTo>
                <a:lnTo>
                  <a:pt x="615786" y="416768"/>
                </a:lnTo>
                <a:lnTo>
                  <a:pt x="609933" y="410914"/>
                </a:lnTo>
                <a:lnTo>
                  <a:pt x="609933" y="186140"/>
                </a:lnTo>
                <a:lnTo>
                  <a:pt x="615786" y="179116"/>
                </a:lnTo>
                <a:lnTo>
                  <a:pt x="821829" y="179116"/>
                </a:lnTo>
                <a:lnTo>
                  <a:pt x="828853" y="184970"/>
                </a:lnTo>
                <a:lnTo>
                  <a:pt x="828853" y="207213"/>
                </a:lnTo>
                <a:lnTo>
                  <a:pt x="638029" y="207213"/>
                </a:lnTo>
                <a:lnTo>
                  <a:pt x="638029" y="388671"/>
                </a:lnTo>
                <a:lnTo>
                  <a:pt x="828853" y="388671"/>
                </a:lnTo>
                <a:lnTo>
                  <a:pt x="828853" y="409743"/>
                </a:lnTo>
                <a:lnTo>
                  <a:pt x="823000" y="416768"/>
                </a:lnTo>
                <a:close/>
              </a:path>
              <a:path w="7794625" h="5852795">
                <a:moveTo>
                  <a:pt x="828853" y="388671"/>
                </a:moveTo>
                <a:lnTo>
                  <a:pt x="799586" y="388671"/>
                </a:lnTo>
                <a:lnTo>
                  <a:pt x="799586" y="207213"/>
                </a:lnTo>
                <a:lnTo>
                  <a:pt x="828853" y="207213"/>
                </a:lnTo>
                <a:lnTo>
                  <a:pt x="828853" y="216578"/>
                </a:lnTo>
                <a:lnTo>
                  <a:pt x="859291" y="216578"/>
                </a:lnTo>
                <a:lnTo>
                  <a:pt x="866316" y="222432"/>
                </a:lnTo>
                <a:lnTo>
                  <a:pt x="866316" y="244675"/>
                </a:lnTo>
                <a:lnTo>
                  <a:pt x="828853" y="244675"/>
                </a:lnTo>
                <a:lnTo>
                  <a:pt x="828853" y="388671"/>
                </a:lnTo>
                <a:close/>
              </a:path>
              <a:path w="7794625" h="5852795">
                <a:moveTo>
                  <a:pt x="866316" y="426133"/>
                </a:moveTo>
                <a:lnTo>
                  <a:pt x="838219" y="426133"/>
                </a:lnTo>
                <a:lnTo>
                  <a:pt x="838219" y="244675"/>
                </a:lnTo>
                <a:lnTo>
                  <a:pt x="866316" y="244675"/>
                </a:lnTo>
                <a:lnTo>
                  <a:pt x="866316" y="426133"/>
                </a:lnTo>
                <a:close/>
              </a:path>
              <a:path w="7794625" h="5852795">
                <a:moveTo>
                  <a:pt x="1264352" y="331307"/>
                </a:moveTo>
                <a:lnTo>
                  <a:pt x="1024360" y="331307"/>
                </a:lnTo>
                <a:lnTo>
                  <a:pt x="1018506" y="324282"/>
                </a:lnTo>
                <a:lnTo>
                  <a:pt x="1018506" y="309063"/>
                </a:lnTo>
                <a:lnTo>
                  <a:pt x="1025530" y="303210"/>
                </a:lnTo>
                <a:lnTo>
                  <a:pt x="1265523" y="303210"/>
                </a:lnTo>
                <a:lnTo>
                  <a:pt x="1271377" y="310234"/>
                </a:lnTo>
                <a:lnTo>
                  <a:pt x="1271377" y="325453"/>
                </a:lnTo>
                <a:lnTo>
                  <a:pt x="1264352" y="331307"/>
                </a:lnTo>
                <a:close/>
              </a:path>
              <a:path w="7794625" h="5852795">
                <a:moveTo>
                  <a:pt x="448377" y="455400"/>
                </a:moveTo>
                <a:lnTo>
                  <a:pt x="441352" y="455400"/>
                </a:lnTo>
                <a:lnTo>
                  <a:pt x="436670" y="454230"/>
                </a:lnTo>
                <a:lnTo>
                  <a:pt x="434328" y="450718"/>
                </a:lnTo>
                <a:lnTo>
                  <a:pt x="332477" y="338331"/>
                </a:lnTo>
                <a:lnTo>
                  <a:pt x="370346" y="338331"/>
                </a:lnTo>
                <a:lnTo>
                  <a:pt x="455401" y="431987"/>
                </a:lnTo>
                <a:lnTo>
                  <a:pt x="461254" y="437840"/>
                </a:lnTo>
                <a:lnTo>
                  <a:pt x="460083" y="447206"/>
                </a:lnTo>
                <a:lnTo>
                  <a:pt x="454230" y="451888"/>
                </a:lnTo>
                <a:lnTo>
                  <a:pt x="451889" y="454230"/>
                </a:lnTo>
                <a:lnTo>
                  <a:pt x="448377" y="455400"/>
                </a:lnTo>
                <a:close/>
              </a:path>
              <a:path w="7794625" h="5852795">
                <a:moveTo>
                  <a:pt x="860462" y="454230"/>
                </a:moveTo>
                <a:lnTo>
                  <a:pt x="654419" y="454230"/>
                </a:lnTo>
                <a:lnTo>
                  <a:pt x="647395" y="448376"/>
                </a:lnTo>
                <a:lnTo>
                  <a:pt x="647395" y="416768"/>
                </a:lnTo>
                <a:lnTo>
                  <a:pt x="676663" y="416768"/>
                </a:lnTo>
                <a:lnTo>
                  <a:pt x="676663" y="426133"/>
                </a:lnTo>
                <a:lnTo>
                  <a:pt x="866316" y="426133"/>
                </a:lnTo>
                <a:lnTo>
                  <a:pt x="866316" y="447206"/>
                </a:lnTo>
                <a:lnTo>
                  <a:pt x="860462" y="454230"/>
                </a:lnTo>
                <a:close/>
              </a:path>
              <a:path w="7794625" h="5852795">
                <a:moveTo>
                  <a:pt x="7794501" y="5434376"/>
                </a:moveTo>
                <a:lnTo>
                  <a:pt x="7766405" y="5434376"/>
                </a:lnTo>
                <a:lnTo>
                  <a:pt x="7766405" y="601737"/>
                </a:lnTo>
                <a:lnTo>
                  <a:pt x="7794501" y="601737"/>
                </a:lnTo>
                <a:lnTo>
                  <a:pt x="7794501" y="5434376"/>
                </a:lnTo>
                <a:close/>
              </a:path>
              <a:path w="7794625" h="5852795">
                <a:moveTo>
                  <a:pt x="2646946" y="5824218"/>
                </a:moveTo>
                <a:lnTo>
                  <a:pt x="2617679" y="5824218"/>
                </a:lnTo>
                <a:lnTo>
                  <a:pt x="2617679" y="5462472"/>
                </a:lnTo>
                <a:lnTo>
                  <a:pt x="2646946" y="5462472"/>
                </a:lnTo>
                <a:lnTo>
                  <a:pt x="2646946" y="5824218"/>
                </a:lnTo>
                <a:close/>
              </a:path>
              <a:path w="7794625" h="5852795">
                <a:moveTo>
                  <a:pt x="7191593" y="5824218"/>
                </a:moveTo>
                <a:lnTo>
                  <a:pt x="7162325" y="5824218"/>
                </a:lnTo>
                <a:lnTo>
                  <a:pt x="7162325" y="5462472"/>
                </a:lnTo>
                <a:lnTo>
                  <a:pt x="7191593" y="5462472"/>
                </a:lnTo>
                <a:lnTo>
                  <a:pt x="7191593" y="5824218"/>
                </a:lnTo>
                <a:close/>
              </a:path>
              <a:path w="7794625" h="5852795">
                <a:moveTo>
                  <a:pt x="7794501" y="5824218"/>
                </a:moveTo>
                <a:lnTo>
                  <a:pt x="7766405" y="5824218"/>
                </a:lnTo>
                <a:lnTo>
                  <a:pt x="7766405" y="5462472"/>
                </a:lnTo>
                <a:lnTo>
                  <a:pt x="7794501" y="5462472"/>
                </a:lnTo>
                <a:lnTo>
                  <a:pt x="7794501" y="5824218"/>
                </a:lnTo>
                <a:close/>
              </a:path>
              <a:path w="7794625" h="5852795">
                <a:moveTo>
                  <a:pt x="7794501" y="5825388"/>
                </a:moveTo>
                <a:lnTo>
                  <a:pt x="601738" y="5825388"/>
                </a:lnTo>
                <a:lnTo>
                  <a:pt x="601738" y="5463643"/>
                </a:lnTo>
                <a:lnTo>
                  <a:pt x="629835" y="5463643"/>
                </a:lnTo>
                <a:lnTo>
                  <a:pt x="629835" y="5824218"/>
                </a:lnTo>
                <a:lnTo>
                  <a:pt x="7794501" y="5824218"/>
                </a:lnTo>
                <a:lnTo>
                  <a:pt x="7794501" y="5825388"/>
                </a:lnTo>
                <a:close/>
              </a:path>
              <a:path w="7794625" h="5852795">
                <a:moveTo>
                  <a:pt x="7382416" y="5755147"/>
                </a:moveTo>
                <a:lnTo>
                  <a:pt x="7371879" y="5755147"/>
                </a:lnTo>
                <a:lnTo>
                  <a:pt x="7367196" y="5751634"/>
                </a:lnTo>
                <a:lnTo>
                  <a:pt x="7361343" y="5739927"/>
                </a:lnTo>
                <a:lnTo>
                  <a:pt x="7363685" y="5731733"/>
                </a:lnTo>
                <a:lnTo>
                  <a:pt x="7371879" y="5727049"/>
                </a:lnTo>
                <a:lnTo>
                  <a:pt x="7543971" y="5641589"/>
                </a:lnTo>
                <a:lnTo>
                  <a:pt x="7371879" y="5556127"/>
                </a:lnTo>
                <a:lnTo>
                  <a:pt x="7364855" y="5554957"/>
                </a:lnTo>
                <a:lnTo>
                  <a:pt x="7361343" y="5545592"/>
                </a:lnTo>
                <a:lnTo>
                  <a:pt x="7368367" y="5531543"/>
                </a:lnTo>
                <a:lnTo>
                  <a:pt x="7376562" y="5528031"/>
                </a:lnTo>
                <a:lnTo>
                  <a:pt x="7384757" y="5531543"/>
                </a:lnTo>
                <a:lnTo>
                  <a:pt x="7587288" y="5632224"/>
                </a:lnTo>
                <a:lnTo>
                  <a:pt x="7590800" y="5636906"/>
                </a:lnTo>
                <a:lnTo>
                  <a:pt x="7590800" y="5648612"/>
                </a:lnTo>
                <a:lnTo>
                  <a:pt x="7587288" y="5653296"/>
                </a:lnTo>
                <a:lnTo>
                  <a:pt x="7382416" y="5755147"/>
                </a:lnTo>
                <a:close/>
              </a:path>
              <a:path w="7794625" h="5852795">
                <a:moveTo>
                  <a:pt x="421450" y="5757488"/>
                </a:moveTo>
                <a:lnTo>
                  <a:pt x="412085" y="5757488"/>
                </a:lnTo>
                <a:lnTo>
                  <a:pt x="207213" y="5655637"/>
                </a:lnTo>
                <a:lnTo>
                  <a:pt x="203701" y="5650954"/>
                </a:lnTo>
                <a:lnTo>
                  <a:pt x="203701" y="5639247"/>
                </a:lnTo>
                <a:lnTo>
                  <a:pt x="207213" y="5634564"/>
                </a:lnTo>
                <a:lnTo>
                  <a:pt x="416768" y="5530372"/>
                </a:lnTo>
                <a:lnTo>
                  <a:pt x="424963" y="5532714"/>
                </a:lnTo>
                <a:lnTo>
                  <a:pt x="429645" y="5540909"/>
                </a:lnTo>
                <a:lnTo>
                  <a:pt x="433157" y="5547933"/>
                </a:lnTo>
                <a:lnTo>
                  <a:pt x="430816" y="5556127"/>
                </a:lnTo>
                <a:lnTo>
                  <a:pt x="422621" y="5560810"/>
                </a:lnTo>
                <a:lnTo>
                  <a:pt x="250529" y="5646271"/>
                </a:lnTo>
                <a:lnTo>
                  <a:pt x="422621" y="5731733"/>
                </a:lnTo>
                <a:lnTo>
                  <a:pt x="430816" y="5732903"/>
                </a:lnTo>
                <a:lnTo>
                  <a:pt x="433157" y="5742269"/>
                </a:lnTo>
                <a:lnTo>
                  <a:pt x="427304" y="5753975"/>
                </a:lnTo>
                <a:lnTo>
                  <a:pt x="421450" y="5757488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920510" y="4731310"/>
            <a:ext cx="1739477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775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920510" y="4721575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1659692" y="4388081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920510" y="4378347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1659692" y="4041043"/>
            <a:ext cx="0" cy="32766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920510" y="4031309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1659692" y="3693158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663807" y="33452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1664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1663807" y="2988078"/>
            <a:ext cx="0" cy="33782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590"/>
                </a:lnTo>
              </a:path>
            </a:pathLst>
          </a:custGeom>
          <a:ln w="1664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1311856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964019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0616183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268345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1311856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0964019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616183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268345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1311856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964019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616183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268345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663807" y="2640195"/>
            <a:ext cx="0" cy="328506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16640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171664" y="4731310"/>
            <a:ext cx="1739477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775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171664" y="4721575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910847" y="4388081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171664" y="4378347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910847" y="4041043"/>
            <a:ext cx="0" cy="32766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8171664" y="4031309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19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9910847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2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563010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215173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867337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519500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563010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215173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867337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519500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563010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215173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867337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519500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422818" y="4731310"/>
            <a:ext cx="1739477" cy="0"/>
          </a:xfrm>
          <a:custGeom>
            <a:avLst/>
            <a:gdLst/>
            <a:ahLst/>
            <a:cxnLst/>
            <a:rect l="l" t="t" r="r" b="b"/>
            <a:pathLst>
              <a:path w="2609215">
                <a:moveTo>
                  <a:pt x="0" y="0"/>
                </a:moveTo>
                <a:lnTo>
                  <a:pt x="2608775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422818" y="4721575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8162001" y="4388081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422818" y="4378347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8162001" y="4041043"/>
            <a:ext cx="0" cy="32766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422818" y="4031309"/>
            <a:ext cx="1749213" cy="0"/>
          </a:xfrm>
          <a:custGeom>
            <a:avLst/>
            <a:gdLst/>
            <a:ahLst/>
            <a:cxnLst/>
            <a:rect l="l" t="t" r="r" b="b"/>
            <a:pathLst>
              <a:path w="2623820">
                <a:moveTo>
                  <a:pt x="0" y="0"/>
                </a:moveTo>
                <a:lnTo>
                  <a:pt x="2623268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162001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2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814165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466328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118491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770655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814165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466328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7118491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770655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7814165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7466328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118491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770655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713056" y="4731310"/>
            <a:ext cx="700193" cy="0"/>
          </a:xfrm>
          <a:custGeom>
            <a:avLst/>
            <a:gdLst/>
            <a:ahLst/>
            <a:cxnLst/>
            <a:rect l="l" t="t" r="r" b="b"/>
            <a:pathLst>
              <a:path w="1050290">
                <a:moveTo>
                  <a:pt x="0" y="0"/>
                </a:moveTo>
                <a:lnTo>
                  <a:pt x="1050150" y="0"/>
                </a:lnTo>
              </a:path>
            </a:pathLst>
          </a:custGeom>
          <a:ln w="1396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713056" y="4721575"/>
            <a:ext cx="709930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643" y="0"/>
                </a:lnTo>
              </a:path>
            </a:pathLst>
          </a:custGeom>
          <a:ln w="15235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413155" y="4388081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624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713056" y="4378347"/>
            <a:ext cx="709930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643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413155" y="4041043"/>
            <a:ext cx="0" cy="327660"/>
          </a:xfrm>
          <a:custGeom>
            <a:avLst/>
            <a:gdLst/>
            <a:ahLst/>
            <a:cxnLst/>
            <a:rect l="l" t="t" r="r" b="b"/>
            <a:pathLst>
              <a:path h="491490">
                <a:moveTo>
                  <a:pt x="0" y="0"/>
                </a:moveTo>
                <a:lnTo>
                  <a:pt x="0" y="491355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713056" y="4031309"/>
            <a:ext cx="709930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643" y="0"/>
                </a:lnTo>
              </a:path>
            </a:pathLst>
          </a:custGeom>
          <a:ln w="2920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413155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2172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065319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720099" y="4388320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11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065319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720099" y="4040674"/>
            <a:ext cx="0" cy="328506"/>
          </a:xfrm>
          <a:custGeom>
            <a:avLst/>
            <a:gdLst/>
            <a:ahLst/>
            <a:cxnLst/>
            <a:rect l="l" t="t" r="r" b="b"/>
            <a:pathLst>
              <a:path h="492759">
                <a:moveTo>
                  <a:pt x="0" y="0"/>
                </a:moveTo>
                <a:lnTo>
                  <a:pt x="0" y="492498"/>
                </a:lnTo>
              </a:path>
            </a:pathLst>
          </a:custGeom>
          <a:ln w="211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065319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898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720099" y="3706793"/>
            <a:ext cx="0" cy="314960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850"/>
                </a:lnTo>
              </a:path>
            </a:pathLst>
          </a:custGeom>
          <a:ln w="21133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040333" y="545888"/>
            <a:ext cx="6617970" cy="3161030"/>
          </a:xfrm>
          <a:custGeom>
            <a:avLst/>
            <a:gdLst/>
            <a:ahLst/>
            <a:cxnLst/>
            <a:rect l="l" t="t" r="r" b="b"/>
            <a:pathLst>
              <a:path w="9926955" h="4741545">
                <a:moveTo>
                  <a:pt x="0" y="0"/>
                </a:moveTo>
                <a:lnTo>
                  <a:pt x="9926892" y="0"/>
                </a:lnTo>
                <a:lnTo>
                  <a:pt x="9926892" y="4741357"/>
                </a:lnTo>
                <a:lnTo>
                  <a:pt x="0" y="47413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030164" y="546075"/>
            <a:ext cx="6638290" cy="0"/>
          </a:xfrm>
          <a:custGeom>
            <a:avLst/>
            <a:gdLst/>
            <a:ahLst/>
            <a:cxnLst/>
            <a:rect l="l" t="t" r="r" b="b"/>
            <a:pathLst>
              <a:path w="9957435">
                <a:moveTo>
                  <a:pt x="0" y="0"/>
                </a:moveTo>
                <a:lnTo>
                  <a:pt x="9957399" y="0"/>
                </a:lnTo>
              </a:path>
            </a:pathLst>
          </a:custGeom>
          <a:ln w="3049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040333" y="556239"/>
            <a:ext cx="0" cy="3140710"/>
          </a:xfrm>
          <a:custGeom>
            <a:avLst/>
            <a:gdLst/>
            <a:ahLst/>
            <a:cxnLst/>
            <a:rect l="l" t="t" r="r" b="b"/>
            <a:pathLst>
              <a:path h="4711065">
                <a:moveTo>
                  <a:pt x="0" y="0"/>
                </a:moveTo>
                <a:lnTo>
                  <a:pt x="0" y="4710978"/>
                </a:lnTo>
              </a:path>
            </a:pathLst>
          </a:custGeom>
          <a:ln w="305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030164" y="3707055"/>
            <a:ext cx="6638290" cy="0"/>
          </a:xfrm>
          <a:custGeom>
            <a:avLst/>
            <a:gdLst/>
            <a:ahLst/>
            <a:cxnLst/>
            <a:rect l="l" t="t" r="r" b="b"/>
            <a:pathLst>
              <a:path w="9957435">
                <a:moveTo>
                  <a:pt x="0" y="0"/>
                </a:moveTo>
                <a:lnTo>
                  <a:pt x="9957399" y="0"/>
                </a:lnTo>
              </a:path>
            </a:pathLst>
          </a:custGeom>
          <a:ln w="30491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1658261" y="556065"/>
            <a:ext cx="0" cy="3140710"/>
          </a:xfrm>
          <a:custGeom>
            <a:avLst/>
            <a:gdLst/>
            <a:ahLst/>
            <a:cxnLst/>
            <a:rect l="l" t="t" r="r" b="b"/>
            <a:pathLst>
              <a:path h="4711065">
                <a:moveTo>
                  <a:pt x="0" y="0"/>
                </a:moveTo>
                <a:lnTo>
                  <a:pt x="0" y="4710826"/>
                </a:lnTo>
              </a:path>
            </a:pathLst>
          </a:custGeom>
          <a:ln w="30506">
            <a:solidFill>
              <a:srgbClr val="181717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4950847" y="435979"/>
            <a:ext cx="6805083" cy="3370580"/>
          </a:xfrm>
          <a:custGeom>
            <a:avLst/>
            <a:gdLst/>
            <a:ahLst/>
            <a:cxnLst/>
            <a:rect l="l" t="t" r="r" b="b"/>
            <a:pathLst>
              <a:path w="10207625" h="5055870">
                <a:moveTo>
                  <a:pt x="146432" y="290037"/>
                </a:moveTo>
                <a:lnTo>
                  <a:pt x="100745" y="282735"/>
                </a:lnTo>
                <a:lnTo>
                  <a:pt x="60622" y="262389"/>
                </a:lnTo>
                <a:lnTo>
                  <a:pt x="28700" y="231346"/>
                </a:lnTo>
                <a:lnTo>
                  <a:pt x="7614" y="191950"/>
                </a:lnTo>
                <a:lnTo>
                  <a:pt x="0" y="146545"/>
                </a:lnTo>
                <a:lnTo>
                  <a:pt x="7321" y="100823"/>
                </a:lnTo>
                <a:lnTo>
                  <a:pt x="27822" y="60669"/>
                </a:lnTo>
                <a:lnTo>
                  <a:pt x="59305" y="28722"/>
                </a:lnTo>
                <a:lnTo>
                  <a:pt x="99573" y="7620"/>
                </a:lnTo>
                <a:lnTo>
                  <a:pt x="146432" y="0"/>
                </a:lnTo>
                <a:lnTo>
                  <a:pt x="192973" y="7327"/>
                </a:lnTo>
                <a:lnTo>
                  <a:pt x="232485" y="27843"/>
                </a:lnTo>
                <a:lnTo>
                  <a:pt x="263065" y="59350"/>
                </a:lnTo>
                <a:lnTo>
                  <a:pt x="282809" y="99650"/>
                </a:lnTo>
                <a:lnTo>
                  <a:pt x="289814" y="146545"/>
                </a:lnTo>
                <a:lnTo>
                  <a:pt x="282516" y="191950"/>
                </a:lnTo>
                <a:lnTo>
                  <a:pt x="262187" y="231346"/>
                </a:lnTo>
                <a:lnTo>
                  <a:pt x="231167" y="262389"/>
                </a:lnTo>
                <a:lnTo>
                  <a:pt x="191801" y="282735"/>
                </a:lnTo>
                <a:lnTo>
                  <a:pt x="146432" y="290037"/>
                </a:lnTo>
                <a:close/>
              </a:path>
              <a:path w="10207625" h="5055870">
                <a:moveTo>
                  <a:pt x="146432" y="5055819"/>
                </a:moveTo>
                <a:lnTo>
                  <a:pt x="99573" y="5048492"/>
                </a:lnTo>
                <a:lnTo>
                  <a:pt x="59305" y="5027975"/>
                </a:lnTo>
                <a:lnTo>
                  <a:pt x="27822" y="4996468"/>
                </a:lnTo>
                <a:lnTo>
                  <a:pt x="7321" y="4956168"/>
                </a:lnTo>
                <a:lnTo>
                  <a:pt x="0" y="4909273"/>
                </a:lnTo>
                <a:lnTo>
                  <a:pt x="7614" y="4862379"/>
                </a:lnTo>
                <a:lnTo>
                  <a:pt x="28700" y="4822079"/>
                </a:lnTo>
                <a:lnTo>
                  <a:pt x="60622" y="4790571"/>
                </a:lnTo>
                <a:lnTo>
                  <a:pt x="100745" y="4770055"/>
                </a:lnTo>
                <a:lnTo>
                  <a:pt x="146432" y="4762728"/>
                </a:lnTo>
                <a:lnTo>
                  <a:pt x="192119" y="4770055"/>
                </a:lnTo>
                <a:lnTo>
                  <a:pt x="232241" y="4790571"/>
                </a:lnTo>
                <a:lnTo>
                  <a:pt x="264163" y="4822079"/>
                </a:lnTo>
                <a:lnTo>
                  <a:pt x="285250" y="4862379"/>
                </a:lnTo>
                <a:lnTo>
                  <a:pt x="292864" y="4909273"/>
                </a:lnTo>
                <a:lnTo>
                  <a:pt x="285543" y="4956168"/>
                </a:lnTo>
                <a:lnTo>
                  <a:pt x="265042" y="4996468"/>
                </a:lnTo>
                <a:lnTo>
                  <a:pt x="233559" y="5027975"/>
                </a:lnTo>
                <a:lnTo>
                  <a:pt x="193290" y="5048492"/>
                </a:lnTo>
                <a:lnTo>
                  <a:pt x="146432" y="5055819"/>
                </a:lnTo>
                <a:close/>
              </a:path>
              <a:path w="10207625" h="5055870">
                <a:moveTo>
                  <a:pt x="146432" y="2671402"/>
                </a:moveTo>
                <a:lnTo>
                  <a:pt x="99573" y="2664392"/>
                </a:lnTo>
                <a:lnTo>
                  <a:pt x="59305" y="2644633"/>
                </a:lnTo>
                <a:lnTo>
                  <a:pt x="27822" y="2614029"/>
                </a:lnTo>
                <a:lnTo>
                  <a:pt x="7321" y="2574486"/>
                </a:lnTo>
                <a:lnTo>
                  <a:pt x="0" y="2527909"/>
                </a:lnTo>
                <a:lnTo>
                  <a:pt x="7614" y="2481015"/>
                </a:lnTo>
                <a:lnTo>
                  <a:pt x="28700" y="2440715"/>
                </a:lnTo>
                <a:lnTo>
                  <a:pt x="60622" y="2409207"/>
                </a:lnTo>
                <a:lnTo>
                  <a:pt x="100745" y="2388691"/>
                </a:lnTo>
                <a:lnTo>
                  <a:pt x="146432" y="2381364"/>
                </a:lnTo>
                <a:lnTo>
                  <a:pt x="192119" y="2388373"/>
                </a:lnTo>
                <a:lnTo>
                  <a:pt x="232241" y="2408133"/>
                </a:lnTo>
                <a:lnTo>
                  <a:pt x="264163" y="2438736"/>
                </a:lnTo>
                <a:lnTo>
                  <a:pt x="285250" y="2478279"/>
                </a:lnTo>
                <a:lnTo>
                  <a:pt x="292864" y="2524856"/>
                </a:lnTo>
                <a:lnTo>
                  <a:pt x="285543" y="2571751"/>
                </a:lnTo>
                <a:lnTo>
                  <a:pt x="265042" y="2612051"/>
                </a:lnTo>
                <a:lnTo>
                  <a:pt x="233559" y="2643558"/>
                </a:lnTo>
                <a:lnTo>
                  <a:pt x="193290" y="2664074"/>
                </a:lnTo>
                <a:lnTo>
                  <a:pt x="146432" y="2671402"/>
                </a:lnTo>
                <a:close/>
              </a:path>
              <a:path w="10207625" h="5055870">
                <a:moveTo>
                  <a:pt x="10061122" y="293090"/>
                </a:moveTo>
                <a:lnTo>
                  <a:pt x="10014263" y="285763"/>
                </a:lnTo>
                <a:lnTo>
                  <a:pt x="9973995" y="265247"/>
                </a:lnTo>
                <a:lnTo>
                  <a:pt x="9942512" y="233740"/>
                </a:lnTo>
                <a:lnTo>
                  <a:pt x="9922011" y="193440"/>
                </a:lnTo>
                <a:lnTo>
                  <a:pt x="9914690" y="146545"/>
                </a:lnTo>
                <a:lnTo>
                  <a:pt x="9922304" y="99650"/>
                </a:lnTo>
                <a:lnTo>
                  <a:pt x="9943390" y="59350"/>
                </a:lnTo>
                <a:lnTo>
                  <a:pt x="9975312" y="27843"/>
                </a:lnTo>
                <a:lnTo>
                  <a:pt x="10015435" y="7327"/>
                </a:lnTo>
                <a:lnTo>
                  <a:pt x="10061122" y="0"/>
                </a:lnTo>
                <a:lnTo>
                  <a:pt x="10106808" y="7327"/>
                </a:lnTo>
                <a:lnTo>
                  <a:pt x="10146931" y="27843"/>
                </a:lnTo>
                <a:lnTo>
                  <a:pt x="10178853" y="59350"/>
                </a:lnTo>
                <a:lnTo>
                  <a:pt x="10199939" y="99650"/>
                </a:lnTo>
                <a:lnTo>
                  <a:pt x="10207554" y="146545"/>
                </a:lnTo>
                <a:lnTo>
                  <a:pt x="10200232" y="193440"/>
                </a:lnTo>
                <a:lnTo>
                  <a:pt x="10179731" y="233740"/>
                </a:lnTo>
                <a:lnTo>
                  <a:pt x="10148248" y="265247"/>
                </a:lnTo>
                <a:lnTo>
                  <a:pt x="10107980" y="285763"/>
                </a:lnTo>
                <a:lnTo>
                  <a:pt x="10061122" y="293090"/>
                </a:lnTo>
                <a:close/>
              </a:path>
              <a:path w="10207625" h="5055870">
                <a:moveTo>
                  <a:pt x="5097676" y="293090"/>
                </a:moveTo>
                <a:lnTo>
                  <a:pt x="5050817" y="285763"/>
                </a:lnTo>
                <a:lnTo>
                  <a:pt x="5010548" y="265247"/>
                </a:lnTo>
                <a:lnTo>
                  <a:pt x="4979065" y="233740"/>
                </a:lnTo>
                <a:lnTo>
                  <a:pt x="4958565" y="193440"/>
                </a:lnTo>
                <a:lnTo>
                  <a:pt x="4951243" y="146545"/>
                </a:lnTo>
                <a:lnTo>
                  <a:pt x="4958858" y="99650"/>
                </a:lnTo>
                <a:lnTo>
                  <a:pt x="4979944" y="59350"/>
                </a:lnTo>
                <a:lnTo>
                  <a:pt x="5011866" y="27843"/>
                </a:lnTo>
                <a:lnTo>
                  <a:pt x="5051989" y="7327"/>
                </a:lnTo>
                <a:lnTo>
                  <a:pt x="5097676" y="0"/>
                </a:lnTo>
                <a:lnTo>
                  <a:pt x="5143363" y="7327"/>
                </a:lnTo>
                <a:lnTo>
                  <a:pt x="5183485" y="27843"/>
                </a:lnTo>
                <a:lnTo>
                  <a:pt x="5215407" y="59350"/>
                </a:lnTo>
                <a:lnTo>
                  <a:pt x="5236494" y="99650"/>
                </a:lnTo>
                <a:lnTo>
                  <a:pt x="5244108" y="146545"/>
                </a:lnTo>
                <a:lnTo>
                  <a:pt x="5236787" y="193440"/>
                </a:lnTo>
                <a:lnTo>
                  <a:pt x="5216286" y="233740"/>
                </a:lnTo>
                <a:lnTo>
                  <a:pt x="5184803" y="265247"/>
                </a:lnTo>
                <a:lnTo>
                  <a:pt x="5144534" y="285763"/>
                </a:lnTo>
                <a:lnTo>
                  <a:pt x="5097676" y="293090"/>
                </a:lnTo>
                <a:close/>
              </a:path>
              <a:path w="10207625" h="5055870">
                <a:moveTo>
                  <a:pt x="10061122" y="5055819"/>
                </a:moveTo>
                <a:lnTo>
                  <a:pt x="10014263" y="5048492"/>
                </a:lnTo>
                <a:lnTo>
                  <a:pt x="9973995" y="5027975"/>
                </a:lnTo>
                <a:lnTo>
                  <a:pt x="9942512" y="4996468"/>
                </a:lnTo>
                <a:lnTo>
                  <a:pt x="9922011" y="4956168"/>
                </a:lnTo>
                <a:lnTo>
                  <a:pt x="9914690" y="4909273"/>
                </a:lnTo>
                <a:lnTo>
                  <a:pt x="9922304" y="4862379"/>
                </a:lnTo>
                <a:lnTo>
                  <a:pt x="9943390" y="4822079"/>
                </a:lnTo>
                <a:lnTo>
                  <a:pt x="9975312" y="4790571"/>
                </a:lnTo>
                <a:lnTo>
                  <a:pt x="10015435" y="4770055"/>
                </a:lnTo>
                <a:lnTo>
                  <a:pt x="10061122" y="4762728"/>
                </a:lnTo>
                <a:lnTo>
                  <a:pt x="10106808" y="4770055"/>
                </a:lnTo>
                <a:lnTo>
                  <a:pt x="10146931" y="4790571"/>
                </a:lnTo>
                <a:lnTo>
                  <a:pt x="10178853" y="4822079"/>
                </a:lnTo>
                <a:lnTo>
                  <a:pt x="10199939" y="4862379"/>
                </a:lnTo>
                <a:lnTo>
                  <a:pt x="10207554" y="4909273"/>
                </a:lnTo>
                <a:lnTo>
                  <a:pt x="10200232" y="4956168"/>
                </a:lnTo>
                <a:lnTo>
                  <a:pt x="10179731" y="4996468"/>
                </a:lnTo>
                <a:lnTo>
                  <a:pt x="10148248" y="5027975"/>
                </a:lnTo>
                <a:lnTo>
                  <a:pt x="10107980" y="5048492"/>
                </a:lnTo>
                <a:lnTo>
                  <a:pt x="10061122" y="5055819"/>
                </a:lnTo>
                <a:close/>
              </a:path>
              <a:path w="10207625" h="5055870">
                <a:moveTo>
                  <a:pt x="5097676" y="5055819"/>
                </a:moveTo>
                <a:lnTo>
                  <a:pt x="5050817" y="5048492"/>
                </a:lnTo>
                <a:lnTo>
                  <a:pt x="5010548" y="5027975"/>
                </a:lnTo>
                <a:lnTo>
                  <a:pt x="4979065" y="4996468"/>
                </a:lnTo>
                <a:lnTo>
                  <a:pt x="4958565" y="4956168"/>
                </a:lnTo>
                <a:lnTo>
                  <a:pt x="4951243" y="4909273"/>
                </a:lnTo>
                <a:lnTo>
                  <a:pt x="4958858" y="4862379"/>
                </a:lnTo>
                <a:lnTo>
                  <a:pt x="4979944" y="4822079"/>
                </a:lnTo>
                <a:lnTo>
                  <a:pt x="5011866" y="4790571"/>
                </a:lnTo>
                <a:lnTo>
                  <a:pt x="5051989" y="4770055"/>
                </a:lnTo>
                <a:lnTo>
                  <a:pt x="5097676" y="4762728"/>
                </a:lnTo>
                <a:lnTo>
                  <a:pt x="5143363" y="4770055"/>
                </a:lnTo>
                <a:lnTo>
                  <a:pt x="5183485" y="4790571"/>
                </a:lnTo>
                <a:lnTo>
                  <a:pt x="5215407" y="4822079"/>
                </a:lnTo>
                <a:lnTo>
                  <a:pt x="5236494" y="4862379"/>
                </a:lnTo>
                <a:lnTo>
                  <a:pt x="5244108" y="4909273"/>
                </a:lnTo>
                <a:lnTo>
                  <a:pt x="5236787" y="4956168"/>
                </a:lnTo>
                <a:lnTo>
                  <a:pt x="5216286" y="4996468"/>
                </a:lnTo>
                <a:lnTo>
                  <a:pt x="5184803" y="5027975"/>
                </a:lnTo>
                <a:lnTo>
                  <a:pt x="5144534" y="5048492"/>
                </a:lnTo>
                <a:lnTo>
                  <a:pt x="5097676" y="5055819"/>
                </a:lnTo>
                <a:close/>
              </a:path>
              <a:path w="10207625" h="5055870">
                <a:moveTo>
                  <a:pt x="10061122" y="2674455"/>
                </a:moveTo>
                <a:lnTo>
                  <a:pt x="10014263" y="2667127"/>
                </a:lnTo>
                <a:lnTo>
                  <a:pt x="9973995" y="2646611"/>
                </a:lnTo>
                <a:lnTo>
                  <a:pt x="9942512" y="2615104"/>
                </a:lnTo>
                <a:lnTo>
                  <a:pt x="9922011" y="2574804"/>
                </a:lnTo>
                <a:lnTo>
                  <a:pt x="9914690" y="2527909"/>
                </a:lnTo>
                <a:lnTo>
                  <a:pt x="9922304" y="2481015"/>
                </a:lnTo>
                <a:lnTo>
                  <a:pt x="9943390" y="2440715"/>
                </a:lnTo>
                <a:lnTo>
                  <a:pt x="9975312" y="2409207"/>
                </a:lnTo>
                <a:lnTo>
                  <a:pt x="10015435" y="2388691"/>
                </a:lnTo>
                <a:lnTo>
                  <a:pt x="10061122" y="2381364"/>
                </a:lnTo>
                <a:lnTo>
                  <a:pt x="10106808" y="2388691"/>
                </a:lnTo>
                <a:lnTo>
                  <a:pt x="10146931" y="2409207"/>
                </a:lnTo>
                <a:lnTo>
                  <a:pt x="10178853" y="2440715"/>
                </a:lnTo>
                <a:lnTo>
                  <a:pt x="10199939" y="2481015"/>
                </a:lnTo>
                <a:lnTo>
                  <a:pt x="10207554" y="2527909"/>
                </a:lnTo>
                <a:lnTo>
                  <a:pt x="10200232" y="2574804"/>
                </a:lnTo>
                <a:lnTo>
                  <a:pt x="10179731" y="2615104"/>
                </a:lnTo>
                <a:lnTo>
                  <a:pt x="10148248" y="2646611"/>
                </a:lnTo>
                <a:lnTo>
                  <a:pt x="10107980" y="2667127"/>
                </a:lnTo>
                <a:lnTo>
                  <a:pt x="10061122" y="2674455"/>
                </a:lnTo>
                <a:close/>
              </a:path>
            </a:pathLst>
          </a:custGeom>
          <a:solidFill>
            <a:srgbClr val="D9CF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4940678" y="423767"/>
            <a:ext cx="6825403" cy="3390900"/>
          </a:xfrm>
          <a:custGeom>
            <a:avLst/>
            <a:gdLst/>
            <a:ahLst/>
            <a:cxnLst/>
            <a:rect l="l" t="t" r="r" b="b"/>
            <a:pathLst>
              <a:path w="10238105" h="5086350">
                <a:moveTo>
                  <a:pt x="10076375" y="5086349"/>
                </a:moveTo>
                <a:lnTo>
                  <a:pt x="10033680" y="5080512"/>
                </a:lnTo>
                <a:lnTo>
                  <a:pt x="9995137" y="5064073"/>
                </a:lnTo>
                <a:lnTo>
                  <a:pt x="9962356" y="5038645"/>
                </a:lnTo>
                <a:lnTo>
                  <a:pt x="9936948" y="5005840"/>
                </a:lnTo>
                <a:lnTo>
                  <a:pt x="9920522" y="4967267"/>
                </a:lnTo>
                <a:lnTo>
                  <a:pt x="9914690" y="4924538"/>
                </a:lnTo>
                <a:lnTo>
                  <a:pt x="9920523" y="4881810"/>
                </a:lnTo>
                <a:lnTo>
                  <a:pt x="9936948" y="4843237"/>
                </a:lnTo>
                <a:lnTo>
                  <a:pt x="9962356" y="4810431"/>
                </a:lnTo>
                <a:lnTo>
                  <a:pt x="9995137" y="4785003"/>
                </a:lnTo>
                <a:lnTo>
                  <a:pt x="10033680" y="4768565"/>
                </a:lnTo>
                <a:lnTo>
                  <a:pt x="10076375" y="4762728"/>
                </a:lnTo>
                <a:lnTo>
                  <a:pt x="10119070" y="4768565"/>
                </a:lnTo>
                <a:lnTo>
                  <a:pt x="10157613" y="4785003"/>
                </a:lnTo>
                <a:lnTo>
                  <a:pt x="10172191" y="4796311"/>
                </a:lnTo>
                <a:lnTo>
                  <a:pt x="10076375" y="4796311"/>
                </a:lnTo>
                <a:lnTo>
                  <a:pt x="10024990" y="4806520"/>
                </a:lnTo>
                <a:lnTo>
                  <a:pt x="9983330" y="4834474"/>
                </a:lnTo>
                <a:lnTo>
                  <a:pt x="9955397" y="4876167"/>
                </a:lnTo>
                <a:lnTo>
                  <a:pt x="9945196" y="4927591"/>
                </a:lnTo>
                <a:lnTo>
                  <a:pt x="9955397" y="4979016"/>
                </a:lnTo>
                <a:lnTo>
                  <a:pt x="9983330" y="5020709"/>
                </a:lnTo>
                <a:lnTo>
                  <a:pt x="10024990" y="5048663"/>
                </a:lnTo>
                <a:lnTo>
                  <a:pt x="10076375" y="5058872"/>
                </a:lnTo>
                <a:lnTo>
                  <a:pt x="10165335" y="5058872"/>
                </a:lnTo>
                <a:lnTo>
                  <a:pt x="10157614" y="5064752"/>
                </a:lnTo>
                <a:lnTo>
                  <a:pt x="10119070" y="5080724"/>
                </a:lnTo>
                <a:lnTo>
                  <a:pt x="10076375" y="5086349"/>
                </a:lnTo>
                <a:close/>
              </a:path>
              <a:path w="10238105" h="5086350">
                <a:moveTo>
                  <a:pt x="10165335" y="5058872"/>
                </a:moveTo>
                <a:lnTo>
                  <a:pt x="10076375" y="5058872"/>
                </a:lnTo>
                <a:lnTo>
                  <a:pt x="10127760" y="5048663"/>
                </a:lnTo>
                <a:lnTo>
                  <a:pt x="10169420" y="5020709"/>
                </a:lnTo>
                <a:lnTo>
                  <a:pt x="10197353" y="4979016"/>
                </a:lnTo>
                <a:lnTo>
                  <a:pt x="10207554" y="4927591"/>
                </a:lnTo>
                <a:lnTo>
                  <a:pt x="10197353" y="4876167"/>
                </a:lnTo>
                <a:lnTo>
                  <a:pt x="10169421" y="4834474"/>
                </a:lnTo>
                <a:lnTo>
                  <a:pt x="10127760" y="4806520"/>
                </a:lnTo>
                <a:lnTo>
                  <a:pt x="10076375" y="4796311"/>
                </a:lnTo>
                <a:lnTo>
                  <a:pt x="10172191" y="4796311"/>
                </a:lnTo>
                <a:lnTo>
                  <a:pt x="10190394" y="4810431"/>
                </a:lnTo>
                <a:lnTo>
                  <a:pt x="10215802" y="4843237"/>
                </a:lnTo>
                <a:lnTo>
                  <a:pt x="10232227" y="4881810"/>
                </a:lnTo>
                <a:lnTo>
                  <a:pt x="10238060" y="4924538"/>
                </a:lnTo>
                <a:lnTo>
                  <a:pt x="10232228" y="4968327"/>
                </a:lnTo>
                <a:lnTo>
                  <a:pt x="10215802" y="5007196"/>
                </a:lnTo>
                <a:lnTo>
                  <a:pt x="10190394" y="5039790"/>
                </a:lnTo>
                <a:lnTo>
                  <a:pt x="10165335" y="5058872"/>
                </a:lnTo>
                <a:close/>
              </a:path>
              <a:path w="10238105" h="5086350">
                <a:moveTo>
                  <a:pt x="5112929" y="5086349"/>
                </a:moveTo>
                <a:lnTo>
                  <a:pt x="5070234" y="5080512"/>
                </a:lnTo>
                <a:lnTo>
                  <a:pt x="5031691" y="5064073"/>
                </a:lnTo>
                <a:lnTo>
                  <a:pt x="4998910" y="5038645"/>
                </a:lnTo>
                <a:lnTo>
                  <a:pt x="4973502" y="5005840"/>
                </a:lnTo>
                <a:lnTo>
                  <a:pt x="4957076" y="4967267"/>
                </a:lnTo>
                <a:lnTo>
                  <a:pt x="4951243" y="4924538"/>
                </a:lnTo>
                <a:lnTo>
                  <a:pt x="4957076" y="4881810"/>
                </a:lnTo>
                <a:lnTo>
                  <a:pt x="4973502" y="4843237"/>
                </a:lnTo>
                <a:lnTo>
                  <a:pt x="4998910" y="4810431"/>
                </a:lnTo>
                <a:lnTo>
                  <a:pt x="5031691" y="4785003"/>
                </a:lnTo>
                <a:lnTo>
                  <a:pt x="5070234" y="4768565"/>
                </a:lnTo>
                <a:lnTo>
                  <a:pt x="5112929" y="4762728"/>
                </a:lnTo>
                <a:lnTo>
                  <a:pt x="5155624" y="4768565"/>
                </a:lnTo>
                <a:lnTo>
                  <a:pt x="5194167" y="4785003"/>
                </a:lnTo>
                <a:lnTo>
                  <a:pt x="5208745" y="4796311"/>
                </a:lnTo>
                <a:lnTo>
                  <a:pt x="5112929" y="4796311"/>
                </a:lnTo>
                <a:lnTo>
                  <a:pt x="5061544" y="4806520"/>
                </a:lnTo>
                <a:lnTo>
                  <a:pt x="5019884" y="4834474"/>
                </a:lnTo>
                <a:lnTo>
                  <a:pt x="4991951" y="4876167"/>
                </a:lnTo>
                <a:lnTo>
                  <a:pt x="4981750" y="4927591"/>
                </a:lnTo>
                <a:lnTo>
                  <a:pt x="4991951" y="4979016"/>
                </a:lnTo>
                <a:lnTo>
                  <a:pt x="5019883" y="5020709"/>
                </a:lnTo>
                <a:lnTo>
                  <a:pt x="5061544" y="5048663"/>
                </a:lnTo>
                <a:lnTo>
                  <a:pt x="5112929" y="5058872"/>
                </a:lnTo>
                <a:lnTo>
                  <a:pt x="5201889" y="5058872"/>
                </a:lnTo>
                <a:lnTo>
                  <a:pt x="5194167" y="5064752"/>
                </a:lnTo>
                <a:lnTo>
                  <a:pt x="5155624" y="5080724"/>
                </a:lnTo>
                <a:lnTo>
                  <a:pt x="5112929" y="5086349"/>
                </a:lnTo>
                <a:close/>
              </a:path>
              <a:path w="10238105" h="5086350">
                <a:moveTo>
                  <a:pt x="5201889" y="5058872"/>
                </a:moveTo>
                <a:lnTo>
                  <a:pt x="5112929" y="5058872"/>
                </a:lnTo>
                <a:lnTo>
                  <a:pt x="5164314" y="5048663"/>
                </a:lnTo>
                <a:lnTo>
                  <a:pt x="5205975" y="5020709"/>
                </a:lnTo>
                <a:lnTo>
                  <a:pt x="5233908" y="4979016"/>
                </a:lnTo>
                <a:lnTo>
                  <a:pt x="5244108" y="4927591"/>
                </a:lnTo>
                <a:lnTo>
                  <a:pt x="5233907" y="4876167"/>
                </a:lnTo>
                <a:lnTo>
                  <a:pt x="5205975" y="4834474"/>
                </a:lnTo>
                <a:lnTo>
                  <a:pt x="5164314" y="4806520"/>
                </a:lnTo>
                <a:lnTo>
                  <a:pt x="5112929" y="4796311"/>
                </a:lnTo>
                <a:lnTo>
                  <a:pt x="5208745" y="4796311"/>
                </a:lnTo>
                <a:lnTo>
                  <a:pt x="5226948" y="4810431"/>
                </a:lnTo>
                <a:lnTo>
                  <a:pt x="5252356" y="4843237"/>
                </a:lnTo>
                <a:lnTo>
                  <a:pt x="5268782" y="4881810"/>
                </a:lnTo>
                <a:lnTo>
                  <a:pt x="5274615" y="4924538"/>
                </a:lnTo>
                <a:lnTo>
                  <a:pt x="5268782" y="4968327"/>
                </a:lnTo>
                <a:lnTo>
                  <a:pt x="5252356" y="5007196"/>
                </a:lnTo>
                <a:lnTo>
                  <a:pt x="5226948" y="5039790"/>
                </a:lnTo>
                <a:lnTo>
                  <a:pt x="5201889" y="5058872"/>
                </a:lnTo>
                <a:close/>
              </a:path>
              <a:path w="10238105" h="5086350">
                <a:moveTo>
                  <a:pt x="161685" y="5086349"/>
                </a:moveTo>
                <a:lnTo>
                  <a:pt x="118990" y="5080512"/>
                </a:lnTo>
                <a:lnTo>
                  <a:pt x="80447" y="5064073"/>
                </a:lnTo>
                <a:lnTo>
                  <a:pt x="47666" y="5038645"/>
                </a:lnTo>
                <a:lnTo>
                  <a:pt x="22258" y="5005840"/>
                </a:lnTo>
                <a:lnTo>
                  <a:pt x="5833" y="4967267"/>
                </a:lnTo>
                <a:lnTo>
                  <a:pt x="0" y="4924538"/>
                </a:lnTo>
                <a:lnTo>
                  <a:pt x="5833" y="4881810"/>
                </a:lnTo>
                <a:lnTo>
                  <a:pt x="22258" y="4843237"/>
                </a:lnTo>
                <a:lnTo>
                  <a:pt x="47667" y="4810431"/>
                </a:lnTo>
                <a:lnTo>
                  <a:pt x="80447" y="4785003"/>
                </a:lnTo>
                <a:lnTo>
                  <a:pt x="118990" y="4768565"/>
                </a:lnTo>
                <a:lnTo>
                  <a:pt x="161685" y="4762728"/>
                </a:lnTo>
                <a:lnTo>
                  <a:pt x="204381" y="4768565"/>
                </a:lnTo>
                <a:lnTo>
                  <a:pt x="242924" y="4785003"/>
                </a:lnTo>
                <a:lnTo>
                  <a:pt x="257501" y="4796311"/>
                </a:lnTo>
                <a:lnTo>
                  <a:pt x="161685" y="4796311"/>
                </a:lnTo>
                <a:lnTo>
                  <a:pt x="110300" y="4806520"/>
                </a:lnTo>
                <a:lnTo>
                  <a:pt x="68640" y="4834474"/>
                </a:lnTo>
                <a:lnTo>
                  <a:pt x="40707" y="4876167"/>
                </a:lnTo>
                <a:lnTo>
                  <a:pt x="30506" y="4927591"/>
                </a:lnTo>
                <a:lnTo>
                  <a:pt x="40707" y="4979016"/>
                </a:lnTo>
                <a:lnTo>
                  <a:pt x="68640" y="5020709"/>
                </a:lnTo>
                <a:lnTo>
                  <a:pt x="110300" y="5048663"/>
                </a:lnTo>
                <a:lnTo>
                  <a:pt x="161685" y="5058872"/>
                </a:lnTo>
                <a:lnTo>
                  <a:pt x="249917" y="5058872"/>
                </a:lnTo>
                <a:lnTo>
                  <a:pt x="212180" y="5078313"/>
                </a:lnTo>
                <a:lnTo>
                  <a:pt x="161685" y="5086349"/>
                </a:lnTo>
                <a:close/>
              </a:path>
              <a:path w="10238105" h="5086350">
                <a:moveTo>
                  <a:pt x="249917" y="5058872"/>
                </a:moveTo>
                <a:lnTo>
                  <a:pt x="161685" y="5058872"/>
                </a:lnTo>
                <a:lnTo>
                  <a:pt x="213070" y="5048663"/>
                </a:lnTo>
                <a:lnTo>
                  <a:pt x="254731" y="5020709"/>
                </a:lnTo>
                <a:lnTo>
                  <a:pt x="282664" y="4979016"/>
                </a:lnTo>
                <a:lnTo>
                  <a:pt x="292864" y="4927591"/>
                </a:lnTo>
                <a:lnTo>
                  <a:pt x="282235" y="4876167"/>
                </a:lnTo>
                <a:lnTo>
                  <a:pt x="253587" y="4834474"/>
                </a:lnTo>
                <a:lnTo>
                  <a:pt x="211783" y="4806520"/>
                </a:lnTo>
                <a:lnTo>
                  <a:pt x="161685" y="4796311"/>
                </a:lnTo>
                <a:lnTo>
                  <a:pt x="257501" y="4796311"/>
                </a:lnTo>
                <a:lnTo>
                  <a:pt x="275704" y="4810431"/>
                </a:lnTo>
                <a:lnTo>
                  <a:pt x="301112" y="4843237"/>
                </a:lnTo>
                <a:lnTo>
                  <a:pt x="317538" y="4881810"/>
                </a:lnTo>
                <a:lnTo>
                  <a:pt x="323371" y="4924538"/>
                </a:lnTo>
                <a:lnTo>
                  <a:pt x="313877" y="4976538"/>
                </a:lnTo>
                <a:lnTo>
                  <a:pt x="290619" y="5021063"/>
                </a:lnTo>
                <a:lnTo>
                  <a:pt x="255939" y="5055770"/>
                </a:lnTo>
                <a:lnTo>
                  <a:pt x="249917" y="5058872"/>
                </a:lnTo>
                <a:close/>
              </a:path>
              <a:path w="10238105" h="5086350">
                <a:moveTo>
                  <a:pt x="10076375" y="2704985"/>
                </a:moveTo>
                <a:lnTo>
                  <a:pt x="10033680" y="2699147"/>
                </a:lnTo>
                <a:lnTo>
                  <a:pt x="9995137" y="2682709"/>
                </a:lnTo>
                <a:lnTo>
                  <a:pt x="9962356" y="2657281"/>
                </a:lnTo>
                <a:lnTo>
                  <a:pt x="9936948" y="2624475"/>
                </a:lnTo>
                <a:lnTo>
                  <a:pt x="9920522" y="2585902"/>
                </a:lnTo>
                <a:lnTo>
                  <a:pt x="9914690" y="2543174"/>
                </a:lnTo>
                <a:lnTo>
                  <a:pt x="9920522" y="2500446"/>
                </a:lnTo>
                <a:lnTo>
                  <a:pt x="9936948" y="2461873"/>
                </a:lnTo>
                <a:lnTo>
                  <a:pt x="9962356" y="2429067"/>
                </a:lnTo>
                <a:lnTo>
                  <a:pt x="9995137" y="2403639"/>
                </a:lnTo>
                <a:lnTo>
                  <a:pt x="10033680" y="2387201"/>
                </a:lnTo>
                <a:lnTo>
                  <a:pt x="10076375" y="2381363"/>
                </a:lnTo>
                <a:lnTo>
                  <a:pt x="10119070" y="2387201"/>
                </a:lnTo>
                <a:lnTo>
                  <a:pt x="10157613" y="2403639"/>
                </a:lnTo>
                <a:lnTo>
                  <a:pt x="10172190" y="2414947"/>
                </a:lnTo>
                <a:lnTo>
                  <a:pt x="10076375" y="2414947"/>
                </a:lnTo>
                <a:lnTo>
                  <a:pt x="10024990" y="2425156"/>
                </a:lnTo>
                <a:lnTo>
                  <a:pt x="9983330" y="2453110"/>
                </a:lnTo>
                <a:lnTo>
                  <a:pt x="9955397" y="2494803"/>
                </a:lnTo>
                <a:lnTo>
                  <a:pt x="9945196" y="2546227"/>
                </a:lnTo>
                <a:lnTo>
                  <a:pt x="9955397" y="2597652"/>
                </a:lnTo>
                <a:lnTo>
                  <a:pt x="9983330" y="2639345"/>
                </a:lnTo>
                <a:lnTo>
                  <a:pt x="10024990" y="2667299"/>
                </a:lnTo>
                <a:lnTo>
                  <a:pt x="10076375" y="2677508"/>
                </a:lnTo>
                <a:lnTo>
                  <a:pt x="10165335" y="2677508"/>
                </a:lnTo>
                <a:lnTo>
                  <a:pt x="10157614" y="2683388"/>
                </a:lnTo>
                <a:lnTo>
                  <a:pt x="10119070" y="2699359"/>
                </a:lnTo>
                <a:lnTo>
                  <a:pt x="10076375" y="2704985"/>
                </a:lnTo>
                <a:close/>
              </a:path>
              <a:path w="10238105" h="5086350">
                <a:moveTo>
                  <a:pt x="10165335" y="2677508"/>
                </a:moveTo>
                <a:lnTo>
                  <a:pt x="10076375" y="2677508"/>
                </a:lnTo>
                <a:lnTo>
                  <a:pt x="10127760" y="2667299"/>
                </a:lnTo>
                <a:lnTo>
                  <a:pt x="10169420" y="2639345"/>
                </a:lnTo>
                <a:lnTo>
                  <a:pt x="10197353" y="2597652"/>
                </a:lnTo>
                <a:lnTo>
                  <a:pt x="10207554" y="2546227"/>
                </a:lnTo>
                <a:lnTo>
                  <a:pt x="10197353" y="2494803"/>
                </a:lnTo>
                <a:lnTo>
                  <a:pt x="10169421" y="2453110"/>
                </a:lnTo>
                <a:lnTo>
                  <a:pt x="10127760" y="2425156"/>
                </a:lnTo>
                <a:lnTo>
                  <a:pt x="10076375" y="2414947"/>
                </a:lnTo>
                <a:lnTo>
                  <a:pt x="10172190" y="2414947"/>
                </a:lnTo>
                <a:lnTo>
                  <a:pt x="10190394" y="2429067"/>
                </a:lnTo>
                <a:lnTo>
                  <a:pt x="10215802" y="2461873"/>
                </a:lnTo>
                <a:lnTo>
                  <a:pt x="10232227" y="2500446"/>
                </a:lnTo>
                <a:lnTo>
                  <a:pt x="10238060" y="2543174"/>
                </a:lnTo>
                <a:lnTo>
                  <a:pt x="10232228" y="2586963"/>
                </a:lnTo>
                <a:lnTo>
                  <a:pt x="10215802" y="2625832"/>
                </a:lnTo>
                <a:lnTo>
                  <a:pt x="10190394" y="2658426"/>
                </a:lnTo>
                <a:lnTo>
                  <a:pt x="10165335" y="2677508"/>
                </a:lnTo>
                <a:close/>
              </a:path>
              <a:path w="10238105" h="5086350">
                <a:moveTo>
                  <a:pt x="161685" y="2704985"/>
                </a:moveTo>
                <a:lnTo>
                  <a:pt x="118990" y="2699147"/>
                </a:lnTo>
                <a:lnTo>
                  <a:pt x="80447" y="2682709"/>
                </a:lnTo>
                <a:lnTo>
                  <a:pt x="47666" y="2657281"/>
                </a:lnTo>
                <a:lnTo>
                  <a:pt x="22258" y="2624475"/>
                </a:lnTo>
                <a:lnTo>
                  <a:pt x="5833" y="2585902"/>
                </a:lnTo>
                <a:lnTo>
                  <a:pt x="0" y="2543174"/>
                </a:lnTo>
                <a:lnTo>
                  <a:pt x="8322" y="2493837"/>
                </a:lnTo>
                <a:lnTo>
                  <a:pt x="31434" y="2450362"/>
                </a:lnTo>
                <a:lnTo>
                  <a:pt x="66553" y="2415680"/>
                </a:lnTo>
                <a:lnTo>
                  <a:pt x="110898" y="2392721"/>
                </a:lnTo>
                <a:lnTo>
                  <a:pt x="161685" y="2384417"/>
                </a:lnTo>
                <a:lnTo>
                  <a:pt x="204381" y="2390254"/>
                </a:lnTo>
                <a:lnTo>
                  <a:pt x="242924" y="2406692"/>
                </a:lnTo>
                <a:lnTo>
                  <a:pt x="253565" y="2414947"/>
                </a:lnTo>
                <a:lnTo>
                  <a:pt x="161685" y="2414947"/>
                </a:lnTo>
                <a:lnTo>
                  <a:pt x="110300" y="2425156"/>
                </a:lnTo>
                <a:lnTo>
                  <a:pt x="68640" y="2453110"/>
                </a:lnTo>
                <a:lnTo>
                  <a:pt x="40707" y="2494803"/>
                </a:lnTo>
                <a:lnTo>
                  <a:pt x="30506" y="2546227"/>
                </a:lnTo>
                <a:lnTo>
                  <a:pt x="40707" y="2597652"/>
                </a:lnTo>
                <a:lnTo>
                  <a:pt x="68640" y="2639345"/>
                </a:lnTo>
                <a:lnTo>
                  <a:pt x="110300" y="2667299"/>
                </a:lnTo>
                <a:lnTo>
                  <a:pt x="161685" y="2677508"/>
                </a:lnTo>
                <a:lnTo>
                  <a:pt x="250254" y="2677508"/>
                </a:lnTo>
                <a:lnTo>
                  <a:pt x="212180" y="2696974"/>
                </a:lnTo>
                <a:lnTo>
                  <a:pt x="161685" y="2704985"/>
                </a:lnTo>
                <a:close/>
              </a:path>
              <a:path w="10238105" h="5086350">
                <a:moveTo>
                  <a:pt x="250254" y="2677508"/>
                </a:moveTo>
                <a:lnTo>
                  <a:pt x="161685" y="2677508"/>
                </a:lnTo>
                <a:lnTo>
                  <a:pt x="213070" y="2667299"/>
                </a:lnTo>
                <a:lnTo>
                  <a:pt x="254731" y="2639345"/>
                </a:lnTo>
                <a:lnTo>
                  <a:pt x="282664" y="2597652"/>
                </a:lnTo>
                <a:lnTo>
                  <a:pt x="292864" y="2546227"/>
                </a:lnTo>
                <a:lnTo>
                  <a:pt x="282235" y="2494803"/>
                </a:lnTo>
                <a:lnTo>
                  <a:pt x="253587" y="2453110"/>
                </a:lnTo>
                <a:lnTo>
                  <a:pt x="211783" y="2425156"/>
                </a:lnTo>
                <a:lnTo>
                  <a:pt x="161685" y="2414947"/>
                </a:lnTo>
                <a:lnTo>
                  <a:pt x="253565" y="2414947"/>
                </a:lnTo>
                <a:lnTo>
                  <a:pt x="275704" y="2432120"/>
                </a:lnTo>
                <a:lnTo>
                  <a:pt x="301112" y="2464926"/>
                </a:lnTo>
                <a:lnTo>
                  <a:pt x="317538" y="2503499"/>
                </a:lnTo>
                <a:lnTo>
                  <a:pt x="323371" y="2546227"/>
                </a:lnTo>
                <a:lnTo>
                  <a:pt x="313877" y="2596737"/>
                </a:lnTo>
                <a:lnTo>
                  <a:pt x="290619" y="2640358"/>
                </a:lnTo>
                <a:lnTo>
                  <a:pt x="255939" y="2674601"/>
                </a:lnTo>
                <a:lnTo>
                  <a:pt x="250254" y="2677508"/>
                </a:lnTo>
                <a:close/>
              </a:path>
              <a:path w="10238105" h="5086350">
                <a:moveTo>
                  <a:pt x="10076375" y="323621"/>
                </a:moveTo>
                <a:lnTo>
                  <a:pt x="10033680" y="317783"/>
                </a:lnTo>
                <a:lnTo>
                  <a:pt x="9995137" y="301345"/>
                </a:lnTo>
                <a:lnTo>
                  <a:pt x="9962356" y="275917"/>
                </a:lnTo>
                <a:lnTo>
                  <a:pt x="9936948" y="243111"/>
                </a:lnTo>
                <a:lnTo>
                  <a:pt x="9920522" y="204538"/>
                </a:lnTo>
                <a:lnTo>
                  <a:pt x="9914690" y="161810"/>
                </a:lnTo>
                <a:lnTo>
                  <a:pt x="9920522" y="119082"/>
                </a:lnTo>
                <a:lnTo>
                  <a:pt x="9936948" y="80509"/>
                </a:lnTo>
                <a:lnTo>
                  <a:pt x="9962356" y="47703"/>
                </a:lnTo>
                <a:lnTo>
                  <a:pt x="9995137" y="22275"/>
                </a:lnTo>
                <a:lnTo>
                  <a:pt x="10033680" y="5837"/>
                </a:lnTo>
                <a:lnTo>
                  <a:pt x="10076375" y="0"/>
                </a:lnTo>
                <a:lnTo>
                  <a:pt x="10119070" y="5837"/>
                </a:lnTo>
                <a:lnTo>
                  <a:pt x="10157613" y="22275"/>
                </a:lnTo>
                <a:lnTo>
                  <a:pt x="10172190" y="33583"/>
                </a:lnTo>
                <a:lnTo>
                  <a:pt x="10076375" y="33583"/>
                </a:lnTo>
                <a:lnTo>
                  <a:pt x="10026277" y="43791"/>
                </a:lnTo>
                <a:lnTo>
                  <a:pt x="9984474" y="71746"/>
                </a:lnTo>
                <a:lnTo>
                  <a:pt x="9955826" y="113439"/>
                </a:lnTo>
                <a:lnTo>
                  <a:pt x="9945196" y="164863"/>
                </a:lnTo>
                <a:lnTo>
                  <a:pt x="9955397" y="216288"/>
                </a:lnTo>
                <a:lnTo>
                  <a:pt x="9983330" y="257981"/>
                </a:lnTo>
                <a:lnTo>
                  <a:pt x="10024990" y="285935"/>
                </a:lnTo>
                <a:lnTo>
                  <a:pt x="10076375" y="296144"/>
                </a:lnTo>
                <a:lnTo>
                  <a:pt x="10164319" y="296144"/>
                </a:lnTo>
                <a:lnTo>
                  <a:pt x="10157613" y="301345"/>
                </a:lnTo>
                <a:lnTo>
                  <a:pt x="10119070" y="317783"/>
                </a:lnTo>
                <a:lnTo>
                  <a:pt x="10076375" y="323621"/>
                </a:lnTo>
                <a:close/>
              </a:path>
              <a:path w="10238105" h="5086350">
                <a:moveTo>
                  <a:pt x="10164319" y="296144"/>
                </a:moveTo>
                <a:lnTo>
                  <a:pt x="10076375" y="296144"/>
                </a:lnTo>
                <a:lnTo>
                  <a:pt x="10127760" y="285935"/>
                </a:lnTo>
                <a:lnTo>
                  <a:pt x="10169420" y="257981"/>
                </a:lnTo>
                <a:lnTo>
                  <a:pt x="10197353" y="216288"/>
                </a:lnTo>
                <a:lnTo>
                  <a:pt x="10207554" y="164863"/>
                </a:lnTo>
                <a:lnTo>
                  <a:pt x="10197353" y="113439"/>
                </a:lnTo>
                <a:lnTo>
                  <a:pt x="10169421" y="71746"/>
                </a:lnTo>
                <a:lnTo>
                  <a:pt x="10127760" y="43791"/>
                </a:lnTo>
                <a:lnTo>
                  <a:pt x="10076375" y="33583"/>
                </a:lnTo>
                <a:lnTo>
                  <a:pt x="10172190" y="33583"/>
                </a:lnTo>
                <a:lnTo>
                  <a:pt x="10190394" y="47703"/>
                </a:lnTo>
                <a:lnTo>
                  <a:pt x="10215802" y="80509"/>
                </a:lnTo>
                <a:lnTo>
                  <a:pt x="10232227" y="119082"/>
                </a:lnTo>
                <a:lnTo>
                  <a:pt x="10238060" y="161810"/>
                </a:lnTo>
                <a:lnTo>
                  <a:pt x="10232227" y="204538"/>
                </a:lnTo>
                <a:lnTo>
                  <a:pt x="10215802" y="243111"/>
                </a:lnTo>
                <a:lnTo>
                  <a:pt x="10190394" y="275917"/>
                </a:lnTo>
                <a:lnTo>
                  <a:pt x="10164319" y="296144"/>
                </a:lnTo>
                <a:close/>
              </a:path>
              <a:path w="10238105" h="5086350">
                <a:moveTo>
                  <a:pt x="5112929" y="323621"/>
                </a:moveTo>
                <a:lnTo>
                  <a:pt x="5070234" y="317783"/>
                </a:lnTo>
                <a:lnTo>
                  <a:pt x="5031691" y="301345"/>
                </a:lnTo>
                <a:lnTo>
                  <a:pt x="4998910" y="275917"/>
                </a:lnTo>
                <a:lnTo>
                  <a:pt x="4973502" y="243111"/>
                </a:lnTo>
                <a:lnTo>
                  <a:pt x="4957076" y="204538"/>
                </a:lnTo>
                <a:lnTo>
                  <a:pt x="4951243" y="161810"/>
                </a:lnTo>
                <a:lnTo>
                  <a:pt x="4957076" y="119082"/>
                </a:lnTo>
                <a:lnTo>
                  <a:pt x="4973502" y="80509"/>
                </a:lnTo>
                <a:lnTo>
                  <a:pt x="4998910" y="47703"/>
                </a:lnTo>
                <a:lnTo>
                  <a:pt x="5031691" y="22275"/>
                </a:lnTo>
                <a:lnTo>
                  <a:pt x="5070234" y="5837"/>
                </a:lnTo>
                <a:lnTo>
                  <a:pt x="5112929" y="0"/>
                </a:lnTo>
                <a:lnTo>
                  <a:pt x="5155624" y="5837"/>
                </a:lnTo>
                <a:lnTo>
                  <a:pt x="5194167" y="22275"/>
                </a:lnTo>
                <a:lnTo>
                  <a:pt x="5208745" y="33583"/>
                </a:lnTo>
                <a:lnTo>
                  <a:pt x="5112929" y="33583"/>
                </a:lnTo>
                <a:lnTo>
                  <a:pt x="5061544" y="43791"/>
                </a:lnTo>
                <a:lnTo>
                  <a:pt x="5019884" y="71746"/>
                </a:lnTo>
                <a:lnTo>
                  <a:pt x="4991951" y="113439"/>
                </a:lnTo>
                <a:lnTo>
                  <a:pt x="4981750" y="164863"/>
                </a:lnTo>
                <a:lnTo>
                  <a:pt x="4991951" y="216288"/>
                </a:lnTo>
                <a:lnTo>
                  <a:pt x="5019883" y="257981"/>
                </a:lnTo>
                <a:lnTo>
                  <a:pt x="5061544" y="285935"/>
                </a:lnTo>
                <a:lnTo>
                  <a:pt x="5112929" y="296144"/>
                </a:lnTo>
                <a:lnTo>
                  <a:pt x="5200873" y="296144"/>
                </a:lnTo>
                <a:lnTo>
                  <a:pt x="5194167" y="301345"/>
                </a:lnTo>
                <a:lnTo>
                  <a:pt x="5155624" y="317783"/>
                </a:lnTo>
                <a:lnTo>
                  <a:pt x="5112929" y="323621"/>
                </a:lnTo>
                <a:close/>
              </a:path>
              <a:path w="10238105" h="5086350">
                <a:moveTo>
                  <a:pt x="5200873" y="296144"/>
                </a:moveTo>
                <a:lnTo>
                  <a:pt x="5112929" y="296144"/>
                </a:lnTo>
                <a:lnTo>
                  <a:pt x="5164314" y="285935"/>
                </a:lnTo>
                <a:lnTo>
                  <a:pt x="5205975" y="257981"/>
                </a:lnTo>
                <a:lnTo>
                  <a:pt x="5233908" y="216288"/>
                </a:lnTo>
                <a:lnTo>
                  <a:pt x="5244108" y="164863"/>
                </a:lnTo>
                <a:lnTo>
                  <a:pt x="5233907" y="113439"/>
                </a:lnTo>
                <a:lnTo>
                  <a:pt x="5205975" y="71746"/>
                </a:lnTo>
                <a:lnTo>
                  <a:pt x="5164314" y="43791"/>
                </a:lnTo>
                <a:lnTo>
                  <a:pt x="5112929" y="33583"/>
                </a:lnTo>
                <a:lnTo>
                  <a:pt x="5208745" y="33583"/>
                </a:lnTo>
                <a:lnTo>
                  <a:pt x="5226948" y="47703"/>
                </a:lnTo>
                <a:lnTo>
                  <a:pt x="5252356" y="80509"/>
                </a:lnTo>
                <a:lnTo>
                  <a:pt x="5268782" y="119082"/>
                </a:lnTo>
                <a:lnTo>
                  <a:pt x="5274615" y="161810"/>
                </a:lnTo>
                <a:lnTo>
                  <a:pt x="5268782" y="204538"/>
                </a:lnTo>
                <a:lnTo>
                  <a:pt x="5252356" y="243111"/>
                </a:lnTo>
                <a:lnTo>
                  <a:pt x="5226948" y="275917"/>
                </a:lnTo>
                <a:lnTo>
                  <a:pt x="5200873" y="296144"/>
                </a:lnTo>
                <a:close/>
              </a:path>
              <a:path w="10238105" h="5086350">
                <a:moveTo>
                  <a:pt x="161685" y="323621"/>
                </a:moveTo>
                <a:lnTo>
                  <a:pt x="110898" y="315610"/>
                </a:lnTo>
                <a:lnTo>
                  <a:pt x="66553" y="293237"/>
                </a:lnTo>
                <a:lnTo>
                  <a:pt x="31434" y="258994"/>
                </a:lnTo>
                <a:lnTo>
                  <a:pt x="8322" y="215373"/>
                </a:lnTo>
                <a:lnTo>
                  <a:pt x="0" y="164863"/>
                </a:lnTo>
                <a:lnTo>
                  <a:pt x="5833" y="122135"/>
                </a:lnTo>
                <a:lnTo>
                  <a:pt x="22258" y="83562"/>
                </a:lnTo>
                <a:lnTo>
                  <a:pt x="47666" y="50756"/>
                </a:lnTo>
                <a:lnTo>
                  <a:pt x="80447" y="25328"/>
                </a:lnTo>
                <a:lnTo>
                  <a:pt x="118990" y="8890"/>
                </a:lnTo>
                <a:lnTo>
                  <a:pt x="161685" y="3053"/>
                </a:lnTo>
                <a:lnTo>
                  <a:pt x="204381" y="8890"/>
                </a:lnTo>
                <a:lnTo>
                  <a:pt x="242924" y="25328"/>
                </a:lnTo>
                <a:lnTo>
                  <a:pt x="253565" y="33583"/>
                </a:lnTo>
                <a:lnTo>
                  <a:pt x="161685" y="33583"/>
                </a:lnTo>
                <a:lnTo>
                  <a:pt x="110300" y="43791"/>
                </a:lnTo>
                <a:lnTo>
                  <a:pt x="68640" y="71746"/>
                </a:lnTo>
                <a:lnTo>
                  <a:pt x="40707" y="113439"/>
                </a:lnTo>
                <a:lnTo>
                  <a:pt x="30506" y="164863"/>
                </a:lnTo>
                <a:lnTo>
                  <a:pt x="40707" y="216288"/>
                </a:lnTo>
                <a:lnTo>
                  <a:pt x="68640" y="257981"/>
                </a:lnTo>
                <a:lnTo>
                  <a:pt x="110300" y="285935"/>
                </a:lnTo>
                <a:lnTo>
                  <a:pt x="161685" y="296144"/>
                </a:lnTo>
                <a:lnTo>
                  <a:pt x="251056" y="296144"/>
                </a:lnTo>
                <a:lnTo>
                  <a:pt x="212473" y="315610"/>
                </a:lnTo>
                <a:lnTo>
                  <a:pt x="161685" y="323621"/>
                </a:lnTo>
                <a:close/>
              </a:path>
              <a:path w="10238105" h="5086350">
                <a:moveTo>
                  <a:pt x="251056" y="296144"/>
                </a:moveTo>
                <a:lnTo>
                  <a:pt x="161685" y="296144"/>
                </a:lnTo>
                <a:lnTo>
                  <a:pt x="213070" y="285935"/>
                </a:lnTo>
                <a:lnTo>
                  <a:pt x="254731" y="257981"/>
                </a:lnTo>
                <a:lnTo>
                  <a:pt x="282664" y="216288"/>
                </a:lnTo>
                <a:lnTo>
                  <a:pt x="292864" y="164863"/>
                </a:lnTo>
                <a:lnTo>
                  <a:pt x="282235" y="113439"/>
                </a:lnTo>
                <a:lnTo>
                  <a:pt x="253587" y="71746"/>
                </a:lnTo>
                <a:lnTo>
                  <a:pt x="211783" y="43791"/>
                </a:lnTo>
                <a:lnTo>
                  <a:pt x="161685" y="33583"/>
                </a:lnTo>
                <a:lnTo>
                  <a:pt x="253565" y="33583"/>
                </a:lnTo>
                <a:lnTo>
                  <a:pt x="275704" y="50756"/>
                </a:lnTo>
                <a:lnTo>
                  <a:pt x="301112" y="83562"/>
                </a:lnTo>
                <a:lnTo>
                  <a:pt x="317538" y="122135"/>
                </a:lnTo>
                <a:lnTo>
                  <a:pt x="323371" y="164863"/>
                </a:lnTo>
                <a:lnTo>
                  <a:pt x="315049" y="215373"/>
                </a:lnTo>
                <a:lnTo>
                  <a:pt x="291937" y="258994"/>
                </a:lnTo>
                <a:lnTo>
                  <a:pt x="256817" y="293237"/>
                </a:lnTo>
                <a:lnTo>
                  <a:pt x="251056" y="296144"/>
                </a:lnTo>
                <a:close/>
              </a:path>
            </a:pathLst>
          </a:custGeom>
          <a:solidFill>
            <a:srgbClr val="181717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 txBox="1">
            <a:spLocks noGrp="1"/>
          </p:cNvSpPr>
          <p:nvPr>
            <p:ph type="title"/>
          </p:nvPr>
        </p:nvSpPr>
        <p:spPr>
          <a:xfrm>
            <a:off x="7280163" y="1863202"/>
            <a:ext cx="2149263" cy="56994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634" spc="373" dirty="0"/>
              <a:t>감</a:t>
            </a:r>
            <a:r>
              <a:rPr sz="3634" spc="520" dirty="0"/>
              <a:t>사</a:t>
            </a:r>
            <a:r>
              <a:rPr sz="3634" spc="373" dirty="0"/>
              <a:t>합니다</a:t>
            </a:r>
            <a:endParaRPr sz="3634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96FA6F8-A291-56E5-9B8E-55F13CDB3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39" y="682721"/>
            <a:ext cx="4368602" cy="19225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400" b="1" dirty="0"/>
              <a:t>레이와</a:t>
            </a:r>
            <a:br>
              <a:rPr lang="en-US" altLang="ko-KR" sz="4400" b="1" dirty="0"/>
            </a:br>
            <a:r>
              <a:rPr lang="ko-KR" altLang="en-US" sz="4400" b="1" dirty="0"/>
              <a:t>시대</a:t>
            </a:r>
            <a:br>
              <a:rPr lang="en-US" altLang="ko-KR" sz="4400" dirty="0"/>
            </a:br>
            <a:r>
              <a:rPr lang="en-US" altLang="ko-KR" sz="2200" dirty="0"/>
              <a:t>( 2019</a:t>
            </a:r>
            <a:r>
              <a:rPr lang="ko-KR" altLang="en-US" sz="2200" dirty="0"/>
              <a:t>年 </a:t>
            </a:r>
            <a:r>
              <a:rPr lang="en-US" altLang="ko-KR" sz="2200" dirty="0"/>
              <a:t>5</a:t>
            </a:r>
            <a:r>
              <a:rPr lang="ko-KR" altLang="en-US" sz="2200" dirty="0"/>
              <a:t>月</a:t>
            </a:r>
            <a:r>
              <a:rPr lang="en-US" altLang="ko-KR" sz="2200" dirty="0"/>
              <a:t>1</a:t>
            </a:r>
            <a:r>
              <a:rPr lang="ko-KR" altLang="en-US" sz="2200" dirty="0"/>
              <a:t>日 </a:t>
            </a:r>
            <a:r>
              <a:rPr lang="en-US" altLang="ko-KR" sz="2200" dirty="0"/>
              <a:t>~ </a:t>
            </a:r>
            <a:r>
              <a:rPr lang="ko-KR" altLang="en-US" sz="2200" dirty="0"/>
              <a:t>현재 </a:t>
            </a:r>
            <a:r>
              <a:rPr lang="en-US" altLang="ko-KR" sz="2200" dirty="0"/>
              <a:t>)</a:t>
            </a:r>
            <a:br>
              <a:rPr lang="en-US" altLang="ko-KR" sz="2200" dirty="0"/>
            </a:br>
            <a:endParaRPr lang="en-US" altLang="ko-KR" sz="22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2D35D39-72D8-4841-0C7C-E6CB37E050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E3110B3-AFDB-E1C1-B2DA-7FC64B04B44E}"/>
              </a:ext>
            </a:extLst>
          </p:cNvPr>
          <p:cNvGrpSpPr/>
          <p:nvPr/>
        </p:nvGrpSpPr>
        <p:grpSpPr>
          <a:xfrm>
            <a:off x="423266" y="3531311"/>
            <a:ext cx="4465170" cy="1200329"/>
            <a:chOff x="471551" y="3900643"/>
            <a:chExt cx="4465170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7FBF5A-8C0F-9452-61A3-3AB6CD638E9D}"/>
                </a:ext>
              </a:extLst>
            </p:cNvPr>
            <p:cNvSpPr txBox="1"/>
            <p:nvPr/>
          </p:nvSpPr>
          <p:spPr>
            <a:xfrm>
              <a:off x="471551" y="3900643"/>
              <a:ext cx="4368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ko-KR" altLang="en-US" sz="2400"/>
                <a:t>새로운 시대를 만들어가는일본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70A69A-033A-211B-AFF6-EC957651B8EC}"/>
                </a:ext>
              </a:extLst>
            </p:cNvPr>
            <p:cNvSpPr txBox="1"/>
            <p:nvPr/>
          </p:nvSpPr>
          <p:spPr>
            <a:xfrm>
              <a:off x="1837764" y="4731640"/>
              <a:ext cx="309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ko-KR" altLang="en-US">
                  <a:solidFill>
                    <a:schemeClr val="bg1">
                      <a:lumMod val="10000"/>
                    </a:schemeClr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휜응웬하티 </a:t>
              </a:r>
              <a:r>
                <a:rPr lang="en-US" altLang="ko-KR">
                  <a:solidFill>
                    <a:schemeClr val="bg1">
                      <a:lumMod val="10000"/>
                    </a:schemeClr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-</a:t>
              </a:r>
              <a:r>
                <a:rPr lang="ko-KR" altLang="en-US">
                  <a:solidFill>
                    <a:schemeClr val="bg1">
                      <a:lumMod val="10000"/>
                    </a:schemeClr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 </a:t>
              </a:r>
              <a:r>
                <a:rPr lang="en-US" altLang="ko-KR">
                  <a:solidFill>
                    <a:schemeClr val="bg1">
                      <a:lumMod val="10000"/>
                    </a:schemeClr>
                  </a:solidFill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22100877</a:t>
              </a:r>
              <a:endParaRPr lang="ko-KR" altLang="en-US" dirty="0">
                <a:solidFill>
                  <a:schemeClr val="bg1">
                    <a:lumMod val="1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BD4720-4C6F-B821-9060-7B5324521D97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chemeClr val="tx1"/>
                </a:solidFill>
              </a:rPr>
              <a:t>새로운 시대</a:t>
            </a:r>
            <a:r>
              <a:rPr lang="ko-KR" altLang="en-US" dirty="0">
                <a:solidFill>
                  <a:schemeClr val="tx1"/>
                </a:solidFill>
              </a:rPr>
              <a:t>를 만들어가는 </a:t>
            </a:r>
            <a:r>
              <a:rPr lang="ko-KR" altLang="en-US" sz="1800" dirty="0">
                <a:solidFill>
                  <a:schemeClr val="tx1"/>
                </a:solidFill>
              </a:rPr>
              <a:t>일본</a:t>
            </a:r>
            <a:endParaRPr lang="ko-KR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2527BD-027A-75D1-3914-5A29190620D9}"/>
              </a:ext>
            </a:extLst>
          </p:cNvPr>
          <p:cNvSpPr txBox="1">
            <a:spLocks/>
          </p:cNvSpPr>
          <p:nvPr/>
        </p:nvSpPr>
        <p:spPr>
          <a:xfrm>
            <a:off x="3581400" y="365125"/>
            <a:ext cx="7287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새로운 시대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만들어가는 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233347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>
            <a:extLst>
              <a:ext uri="{FF2B5EF4-FFF2-40B4-BE49-F238E27FC236}">
                <a16:creationId xmlns:a16="http://schemas.microsoft.com/office/drawing/2014/main" id="{057B4262-21E3-F148-00B1-00F03973E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0" t="29567" r="2200" b="32979"/>
          <a:stretch/>
        </p:blipFill>
        <p:spPr>
          <a:xfrm>
            <a:off x="1524000" y="1941230"/>
            <a:ext cx="9144000" cy="2286000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7</a:t>
            </a:r>
            <a:r>
              <a:rPr lang="ko-KR" altLang="en-US" i="1" dirty="0">
                <a:solidFill>
                  <a:schemeClr val="bg1">
                    <a:lumMod val="10000"/>
                  </a:schemeClr>
                </a:solidFill>
              </a:rPr>
              <a:t>조</a:t>
            </a: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ko-KR" altLang="en-US" i="1" dirty="0">
                <a:solidFill>
                  <a:schemeClr val="bg1">
                    <a:lumMod val="10000"/>
                  </a:schemeClr>
                </a:solidFill>
              </a:rPr>
              <a:t> 휜응웬하티 </a:t>
            </a: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ko-KR" altLang="en-US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ko-KR" i="1" dirty="0">
                <a:solidFill>
                  <a:schemeClr val="bg1">
                    <a:lumMod val="10000"/>
                  </a:schemeClr>
                </a:solidFill>
              </a:rPr>
              <a:t>22100877</a:t>
            </a:r>
            <a:endParaRPr lang="ko-KR" altLang="en-US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7BC7CBA-CDD1-A8D9-228C-D701D4EF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422C681-C7E9-A996-A117-EEC367FF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532C066-ED2F-6251-058D-49A16970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EA0428-B798-2E6A-7787-C83B7CF95E19}"/>
              </a:ext>
            </a:extLst>
          </p:cNvPr>
          <p:cNvSpPr txBox="1">
            <a:spLocks/>
          </p:cNvSpPr>
          <p:nvPr/>
        </p:nvSpPr>
        <p:spPr>
          <a:xfrm>
            <a:off x="3019696" y="326996"/>
            <a:ext cx="76483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새로운 시대를 만들어가는 일본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BB5D43-388E-3B5E-534C-E3426399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24" y="665632"/>
            <a:ext cx="10515600" cy="820862"/>
          </a:xfrm>
        </p:spPr>
        <p:txBody>
          <a:bodyPr/>
          <a:lstStyle/>
          <a:p>
            <a:r>
              <a:rPr lang="ko-KR" altLang="en-US">
                <a:latin typeface="Calibri"/>
                <a:ea typeface="맑은 고딕"/>
                <a:cs typeface="Calibri"/>
              </a:rPr>
              <a:t>목차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BE2EE1-2E76-0CDB-971B-1EC372C3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24" y="1913157"/>
            <a:ext cx="10515600" cy="498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altLang="en-US" sz="3600">
                <a:latin typeface="맑은 고딕"/>
                <a:ea typeface="맑은 고딕"/>
              </a:rPr>
              <a:t>#1,1980년대 일본 거품경제 발생</a:t>
            </a:r>
            <a:endParaRPr lang="ko-KR" sz="3600" err="1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7107AE6-DC31-C43E-05BB-D9A1B94A9954}"/>
              </a:ext>
            </a:extLst>
          </p:cNvPr>
          <p:cNvSpPr txBox="1">
            <a:spLocks/>
          </p:cNvSpPr>
          <p:nvPr/>
        </p:nvSpPr>
        <p:spPr>
          <a:xfrm>
            <a:off x="951963" y="4405176"/>
            <a:ext cx="10515600" cy="498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#3</a:t>
            </a: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도호쿠 지방 해역 지진 사건</a:t>
            </a: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/>
                <a:ea typeface="+mn-lt"/>
                <a:cs typeface="+mn-cs"/>
              </a:rPr>
              <a:t>(</a:t>
            </a:r>
            <a:r>
              <a:rPr kumimoji="0" lang="ko-KR" alt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/>
                <a:ea typeface="Malgun Gothic"/>
                <a:cs typeface="+mn-cs"/>
              </a:rPr>
              <a:t>동일본대지진</a:t>
            </a:r>
            <a:r>
              <a:rPr kumimoji="0" lang="en-US" altLang="ko-KR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/>
                <a:ea typeface="+mn-lt"/>
                <a:cs typeface="+mn-cs"/>
              </a:rPr>
              <a:t>)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52AEE1B-32F3-CDF6-37B5-4CB20A67F761}"/>
              </a:ext>
            </a:extLst>
          </p:cNvPr>
          <p:cNvSpPr txBox="1">
            <a:spLocks/>
          </p:cNvSpPr>
          <p:nvPr/>
        </p:nvSpPr>
        <p:spPr>
          <a:xfrm>
            <a:off x="941231" y="3126351"/>
            <a:ext cx="10521537" cy="60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#2</a:t>
            </a: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,일본 애니메이션 발전</a:t>
            </a:r>
            <a:endParaRPr kumimoji="0" lang="ko-KR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맑은 고딕"/>
              <a:cs typeface="+mn-cs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74B068D-687A-5A61-289A-2076EA1E9508}"/>
              </a:ext>
            </a:extLst>
          </p:cNvPr>
          <p:cNvSpPr txBox="1">
            <a:spLocks/>
          </p:cNvSpPr>
          <p:nvPr/>
        </p:nvSpPr>
        <p:spPr>
          <a:xfrm>
            <a:off x="951963" y="5577112"/>
            <a:ext cx="10515600" cy="498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#4,헤이세이 시대 종막, 전체 총평</a:t>
            </a:r>
            <a:endParaRPr kumimoji="0" lang="en-US" altLang="ko-KR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목차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78115"/>
            <a:ext cx="4114800" cy="540353"/>
          </a:xfrm>
        </p:spPr>
        <p:txBody>
          <a:bodyPr anchor="b"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엔</a:t>
            </a:r>
            <a:endParaRPr lang="en-US" sz="2300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13491" y="3571222"/>
            <a:ext cx="3819995" cy="424444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레이와 시대의  한일관계</a:t>
            </a:r>
            <a:endParaRPr lang="en-US" sz="23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46459" y="1994165"/>
            <a:ext cx="3972395" cy="441377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사건</a:t>
            </a:r>
            <a:endParaRPr lang="en-US" sz="2300" b="1" dirty="0"/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1A8596C-B8C0-DC61-F7BC-8D0063B6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984925"/>
            <a:ext cx="4114800" cy="457200"/>
          </a:xfrm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ko-KR" altLang="en-US" sz="2300" b="1" dirty="0"/>
              <a:t>배경</a:t>
            </a:r>
            <a:r>
              <a:rPr lang="en-US" altLang="ko-KR" sz="2300" b="1" dirty="0"/>
              <a:t>-</a:t>
            </a:r>
            <a:r>
              <a:rPr lang="ko-KR" altLang="en-US" sz="2300" b="1"/>
              <a:t>어원</a:t>
            </a:r>
            <a:endParaRPr lang="en-US" sz="2300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AA66EBD-5E46-A298-D0EC-4B6C05543136}"/>
              </a:ext>
            </a:extLst>
          </p:cNvPr>
          <p:cNvSpPr txBox="1">
            <a:spLocks/>
          </p:cNvSpPr>
          <p:nvPr/>
        </p:nvSpPr>
        <p:spPr>
          <a:xfrm>
            <a:off x="1813492" y="2591184"/>
            <a:ext cx="3962399" cy="540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5736D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연호의 역사와 의미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55736D"/>
              </a:solidFill>
              <a:effectLst/>
              <a:uLnTx/>
              <a:uFillTx/>
              <a:latin typeface="Bodoni MT"/>
              <a:ea typeface="+mn-ea"/>
              <a:cs typeface="+mn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D056BE-1C1C-AF5E-04E3-8F0688A6ACF0}"/>
              </a:ext>
            </a:extLst>
          </p:cNvPr>
          <p:cNvSpPr txBox="1">
            <a:spLocks/>
          </p:cNvSpPr>
          <p:nvPr/>
        </p:nvSpPr>
        <p:spPr>
          <a:xfrm>
            <a:off x="1813492" y="2004608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5736D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개요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55736D"/>
              </a:solidFill>
              <a:effectLst/>
              <a:uLnTx/>
              <a:uFillTx/>
              <a:latin typeface="Bodoni MT"/>
              <a:ea typeface="+mn-ea"/>
              <a:cs typeface="+mn-cs"/>
            </a:endParaRP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3ECBE3D-E05A-BD41-9B7F-F8C740DB4970}"/>
              </a:ext>
            </a:extLst>
          </p:cNvPr>
          <p:cNvSpPr txBox="1">
            <a:spLocks/>
          </p:cNvSpPr>
          <p:nvPr/>
        </p:nvSpPr>
        <p:spPr>
          <a:xfrm>
            <a:off x="6096001" y="3686485"/>
            <a:ext cx="1623608" cy="3091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55736D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참고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55736D"/>
              </a:solidFill>
              <a:effectLst/>
              <a:uLnTx/>
              <a:uFillTx/>
              <a:latin typeface="Bodoni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6B1F7CBA-DA6D-C814-B411-715460C95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956490" y="1974989"/>
            <a:ext cx="6279019" cy="4097059"/>
          </a:xfrm>
          <a:noFill/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5F8E82DF-1D29-7B47-52E5-A5E52DB4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ko-KR" altLang="en-US" sz="6000" b="1" dirty="0">
                <a:solidFill>
                  <a:schemeClr val="bg1">
                    <a:lumMod val="10000"/>
                  </a:schemeClr>
                </a:solidFill>
              </a:rPr>
              <a:t>개요</a:t>
            </a:r>
            <a:endParaRPr lang="en-US" sz="6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D274C1A3-915C-3F23-89A0-307F433D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743FD52A-3DA6-9FFE-62A3-DDC05DD5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A0315617-476C-C52C-60BE-52966AE1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3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배경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940" y="1623636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ko-KR" altLang="en-US" sz="2200" b="1" dirty="0"/>
              <a:t>연호 채택</a:t>
            </a:r>
            <a:endParaRPr lang="en-US" sz="2200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740" y="2682880"/>
            <a:ext cx="4114800" cy="3170421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일본 정부는 남성 </a:t>
            </a:r>
            <a:r>
              <a:rPr lang="en-US" altLang="ko-KR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7</a:t>
            </a: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명과 여성 </a:t>
            </a:r>
            <a:r>
              <a:rPr lang="en-US" altLang="ko-KR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2</a:t>
            </a: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명으로 구성된 전문가 패널 </a:t>
            </a:r>
            <a:r>
              <a:rPr lang="en-US" altLang="ko-KR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9</a:t>
            </a: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명이 제출한 이름 중 짧은 명단에서 연호를 채택했다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06662" y="1623636"/>
            <a:ext cx="3630831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ko-KR" altLang="en-US" sz="2300" b="1" dirty="0"/>
              <a:t>개원</a:t>
            </a:r>
            <a:endParaRPr lang="en-US" sz="2300" b="1" dirty="0"/>
          </a:p>
        </p:txBody>
      </p:sp>
      <p:sp>
        <p:nvSpPr>
          <p:cNvPr id="98" name="Date Placeholder 97">
            <a:extLst>
              <a:ext uri="{FF2B5EF4-FFF2-40B4-BE49-F238E27FC236}">
                <a16:creationId xmlns:a16="http://schemas.microsoft.com/office/drawing/2014/main" id="{13DFDE46-4275-492C-825A-C6E412B2824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99" name="Footer Placeholder 98">
            <a:extLst>
              <a:ext uri="{FF2B5EF4-FFF2-40B4-BE49-F238E27FC236}">
                <a16:creationId xmlns:a16="http://schemas.microsoft.com/office/drawing/2014/main" id="{40F2CC71-2F3A-4594-B8D9-6343A4E974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EC4BAAF3-53A3-28EA-B153-B456E0BAB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49463" y="2682880"/>
            <a:ext cx="4404338" cy="319749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o-KR" altLang="en-US" sz="23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noto"/>
              </a:rPr>
              <a:t>일본 정부는 스가 요시히데 관방장관이 새 연호를 한자로 올리는 관례에 따라 생방송으로 기자 회견에서 새 연호를 발표했다</a:t>
            </a:r>
            <a:endParaRPr lang="ko-Kore-KR" alt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10499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ko-KR" altLang="en-US" sz="5100" b="1" dirty="0">
                <a:solidFill>
                  <a:schemeClr val="bg1">
                    <a:lumMod val="10000"/>
                  </a:schemeClr>
                </a:solidFill>
              </a:rPr>
              <a:t>어원</a:t>
            </a:r>
            <a:endParaRPr lang="en-US" sz="51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6715B5-2190-4A3A-B45B-26A2669D1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1614488"/>
            <a:ext cx="50292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레이와의 어원이 등장하는 </a:t>
            </a:r>
            <a:r>
              <a:rPr lang="en-US" altLang="ko-KR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《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만엽집</a:t>
            </a:r>
            <a:r>
              <a:rPr lang="en-US" altLang="ko-KR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》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의 구절</a:t>
            </a:r>
            <a:endParaRPr lang="en-US" b="1" dirty="0"/>
          </a:p>
        </p:txBody>
      </p:sp>
      <p:pic>
        <p:nvPicPr>
          <p:cNvPr id="16" name="그림 16">
            <a:extLst>
              <a:ext uri="{FF2B5EF4-FFF2-40B4-BE49-F238E27FC236}">
                <a16:creationId xmlns:a16="http://schemas.microsoft.com/office/drawing/2014/main" id="{5BC4574B-4B5C-332F-D81D-68B02D39D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372"/>
          <a:stretch/>
        </p:blipFill>
        <p:spPr>
          <a:xfrm>
            <a:off x="706438" y="2641555"/>
            <a:ext cx="5029200" cy="3474720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4CD4A7-4E1A-4902-993B-81A396A36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362" y="1614488"/>
            <a:ext cx="50292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b="1" i="0" u="none" strike="noStrike" dirty="0">
                <a:solidFill>
                  <a:srgbClr val="795CB2"/>
                </a:solidFill>
                <a:effectLst/>
                <a:latin typeface="-apple-system"/>
                <a:hlinkClick r:id="rId3" tooltip="와카야마현"/>
              </a:rPr>
              <a:t>와카야마현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 </a:t>
            </a:r>
            <a:r>
              <a:rPr lang="ko-KR" altLang="en-US" b="1" i="0" u="none" strike="noStrike" dirty="0">
                <a:solidFill>
                  <a:srgbClr val="795CB2"/>
                </a:solidFill>
                <a:effectLst/>
                <a:latin typeface="-apple-system"/>
                <a:hlinkClick r:id="rId4" tooltip="미나베정"/>
              </a:rPr>
              <a:t>미나베정</a:t>
            </a:r>
            <a:r>
              <a:rPr lang="ko-KR" altLang="en-US" b="1" i="0" u="none" strike="noStrike" dirty="0">
                <a:solidFill>
                  <a:srgbClr val="54595D"/>
                </a:solidFill>
                <a:effectLst/>
                <a:latin typeface="-apple-system"/>
              </a:rPr>
              <a:t>에 자생하는 매화의 모습</a:t>
            </a:r>
            <a:endParaRPr lang="en-US" b="1" dirty="0"/>
          </a:p>
        </p:txBody>
      </p:sp>
      <p:pic>
        <p:nvPicPr>
          <p:cNvPr id="13" name="그림 13">
            <a:extLst>
              <a:ext uri="{FF2B5EF4-FFF2-40B4-BE49-F238E27FC236}">
                <a16:creationId xmlns:a16="http://schemas.microsoft.com/office/drawing/2014/main" id="{4A6D3F9A-245A-1847-D09A-A7E2BCBDD3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l="3750" r="1" b="1"/>
          <a:stretch/>
        </p:blipFill>
        <p:spPr>
          <a:xfrm>
            <a:off x="6467475" y="2641555"/>
            <a:ext cx="5029200" cy="347472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6E79E-11A2-49CD-B784-D277262C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E71CE-4C6D-47F1-9F23-8867ECE1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7F538-825C-4C35-B2E6-BEC3D141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A35229F-D434-11DC-99F7-DF90A4DE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레이와가 일본의 새연호로 결정되었음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2EB5EC2F-DFDD-4221-C69E-3242F0117F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33"/>
          <a:stretch/>
        </p:blipFill>
        <p:spPr>
          <a:xfrm>
            <a:off x="838200" y="1825625"/>
            <a:ext cx="5181600" cy="4351338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C7AC78-346D-606B-5646-9FE554B5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1973F0-9274-6744-858C-1289125D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28BD90-2C2A-CA4B-83D2-026C48DA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6F1FE32E-3A85-30D5-5161-8C8225725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665" y="1825625"/>
            <a:ext cx="4594669" cy="4351338"/>
          </a:xfrm>
        </p:spPr>
      </p:pic>
    </p:spTree>
    <p:extLst>
      <p:ext uri="{BB962C8B-B14F-4D97-AF65-F5344CB8AC3E}">
        <p14:creationId xmlns:p14="http://schemas.microsoft.com/office/powerpoint/2010/main" val="19549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94A76-69A2-B2E1-739B-CB49445B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일본의 새로운 연호</a:t>
            </a:r>
            <a:endParaRPr lang="ko-Kore-KR" altLang="en-US" dirty="0">
              <a:solidFill>
                <a:schemeClr val="tx1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54BF81-ED8E-97DF-F54A-1F3E86527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새 연호와 관련된 기자회견에서 담화를 발표하는 </a:t>
            </a:r>
            <a:r>
              <a:rPr lang="ko-KR" altLang="en-US" u="none" strike="noStrike" dirty="0">
                <a:solidFill>
                  <a:srgbClr val="795CB2"/>
                </a:solidFill>
                <a:effectLst/>
                <a:latin typeface="inherit"/>
                <a:hlinkClick r:id="rId2" tooltip="아베 신조"/>
              </a:rPr>
              <a:t>아베 신조</a:t>
            </a:r>
            <a:r>
              <a:rPr lang="ko-KR" altLang="en-US" dirty="0"/>
              <a:t> 일본 내각총리대신 </a:t>
            </a:r>
            <a:r>
              <a:rPr lang="en-US" altLang="ko-KR" dirty="0"/>
              <a:t>(2019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endParaRPr lang="ko-Kore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날짜 개체 틀 11">
            <a:extLst>
              <a:ext uri="{FF2B5EF4-FFF2-40B4-BE49-F238E27FC236}">
                <a16:creationId xmlns:a16="http://schemas.microsoft.com/office/drawing/2014/main" id="{2FE3C22B-0BBE-CFF4-A535-C7044F3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8FF20396-4C89-7171-D35E-E93E18E7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70C653A8-48F1-2ED7-A42F-837D7C01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5BC82EB4-16FF-026D-9478-579E809675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033" r="14033"/>
          <a:stretch/>
        </p:blipFill>
        <p:spPr/>
      </p:pic>
    </p:spTree>
    <p:extLst>
      <p:ext uri="{BB962C8B-B14F-4D97-AF65-F5344CB8AC3E}">
        <p14:creationId xmlns:p14="http://schemas.microsoft.com/office/powerpoint/2010/main" val="347252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id="{7DBB288D-3043-4B37-FC05-104BFA3C1E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" t="1504" r="-1" b="10912"/>
          <a:stretch/>
        </p:blipFill>
        <p:spPr>
          <a:xfrm>
            <a:off x="458724" y="413188"/>
            <a:ext cx="11274552" cy="4171951"/>
          </a:xfrm>
          <a:noFill/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C9C38D-72AC-FB9F-27BA-C9D7441B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48956B-61A1-F54E-FC5C-27E0AE2E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FF3A12-62E7-9003-8F6F-FA103154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F203888-7845-4DC2-C7FA-952605D8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ko-KR" altLang="en-US" sz="3100" b="1" dirty="0">
                <a:solidFill>
                  <a:schemeClr val="tx1"/>
                </a:solidFill>
              </a:rPr>
              <a:t>일본 새 연호 ‘레이와’ 발표에 종일 떠들썩</a:t>
            </a:r>
            <a:r>
              <a:rPr lang="en-US" altLang="ko-KR" sz="3100" b="1" dirty="0">
                <a:solidFill>
                  <a:schemeClr val="tx1"/>
                </a:solidFill>
              </a:rPr>
              <a:t>…</a:t>
            </a:r>
            <a:r>
              <a:rPr lang="ko-KR" altLang="en-US" sz="3100" b="1" dirty="0">
                <a:solidFill>
                  <a:schemeClr val="tx1"/>
                </a:solidFill>
              </a:rPr>
              <a:t>어떤 의미길래</a:t>
            </a:r>
            <a:endParaRPr lang="ko-Kore-KR" altLang="en-US" sz="3100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34DDE2-BEEE-A3FE-664E-292F05BBD2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vi-VN" altLang="ko-Kore-KR" b="0" i="0">
                <a:effectLst/>
                <a:hlinkClick r:id="rId3"/>
              </a:rPr>
              <a:t>https://</a:t>
            </a:r>
            <a:r>
              <a:rPr lang="vi-VN" altLang="ko-Kore-KR" b="0" i="0" err="1">
                <a:effectLst/>
                <a:hlinkClick r:id="rId3"/>
              </a:rPr>
              <a:t>www.youtube.com</a:t>
            </a:r>
            <a:r>
              <a:rPr lang="vi-VN" altLang="ko-Kore-KR" b="0" i="0">
                <a:effectLst/>
                <a:hlinkClick r:id="rId3"/>
              </a:rPr>
              <a:t>/</a:t>
            </a:r>
            <a:r>
              <a:rPr lang="vi-VN" altLang="ko-Kore-KR" b="0" i="0" err="1">
                <a:effectLst/>
                <a:hlinkClick r:id="rId3"/>
              </a:rPr>
              <a:t>watch</a:t>
            </a:r>
            <a:r>
              <a:rPr lang="vi-VN" altLang="ko-Kore-KR" b="0" i="0">
                <a:effectLst/>
                <a:hlinkClick r:id="rId3"/>
              </a:rPr>
              <a:t>?v=</a:t>
            </a:r>
            <a:r>
              <a:rPr lang="vi-VN" altLang="ko-Kore-KR" b="0" i="0" err="1">
                <a:effectLst/>
                <a:hlinkClick r:id="rId3"/>
              </a:rPr>
              <a:t>ZUYrmy-gwU8</a:t>
            </a:r>
            <a:r>
              <a:rPr lang="vi-VN" altLang="ko-Kore-KR" b="0" i="0">
                <a:effectLst/>
                <a:hlinkClick r:id="rId3"/>
              </a:rPr>
              <a:t>&amp;t=</a:t>
            </a:r>
            <a:r>
              <a:rPr lang="vi-VN" altLang="ko-Kore-KR" b="0" i="0" err="1">
                <a:effectLst/>
                <a:hlinkClick r:id="rId3"/>
              </a:rPr>
              <a:t>19s</a:t>
            </a:r>
            <a:endParaRPr lang="ko-Kore-KR" altLang="en-US"/>
          </a:p>
        </p:txBody>
      </p:sp>
    </p:spTree>
    <p:extLst>
      <p:ext uri="{BB962C8B-B14F-4D97-AF65-F5344CB8AC3E}">
        <p14:creationId xmlns:p14="http://schemas.microsoft.com/office/powerpoint/2010/main" val="5468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연호의역사와 의미</a:t>
            </a:r>
            <a:endParaRPr lang="en-Z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FBCB0D90-8E18-A725-E7C3-704FCFC77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1935" y="1286828"/>
            <a:ext cx="4953000" cy="4284344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주된 사건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1" y="1989137"/>
            <a:ext cx="5020279" cy="35141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원년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(2019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년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2019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년오사카 </a:t>
            </a:r>
            <a:r>
              <a:rPr lang="vi-VN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G20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정상회의 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(6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월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28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일</a:t>
            </a:r>
            <a:r>
              <a:rPr lang="vi-VN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~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6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월 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29</a:t>
            </a:r>
            <a:r>
              <a:rPr lang="ko-KR" altLang="en-US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일</a:t>
            </a:r>
            <a:r>
              <a:rPr lang="en-US" altLang="ko-KR" sz="20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)</a:t>
            </a:r>
            <a:endParaRPr lang="ko-KR" altLang="en-US" sz="20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제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25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 회참원 의원 통상선거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(2020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코로나바이러스감염증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-19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확산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아베 신조 내각총리대신 사임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(9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16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EDB25FB-2007-49B3-B10C-DDDE76E45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800" y="2005573"/>
            <a:ext cx="4572000" cy="3200400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3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(2021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도쿄올림픽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23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~8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세계 수영 선수권 대회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16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-8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1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4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년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(2022)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아베 신조 피살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(7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월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8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일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)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72260A6F-9731-47E2-94BA-7030273B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D5B9DB7D-2848-98AE-3F02-60267B1A7F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73" b="22073"/>
          <a:stretch/>
        </p:blipFill>
        <p:spPr>
          <a:xfrm>
            <a:off x="458724" y="390524"/>
            <a:ext cx="11274552" cy="4171950"/>
          </a:xfrm>
          <a:noFill/>
        </p:spPr>
      </p:pic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856F8482-5061-9939-A2FE-BCAF257F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38137776-2058-888A-CF57-FB8BFB35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5575B9E9-830B-E15C-55FB-50E73680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5E55322-9546-C3D0-8E6C-EFA66EE7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원년</a:t>
            </a:r>
            <a:r>
              <a:rPr lang="en-US" altLang="ko-KR" dirty="0">
                <a:solidFill>
                  <a:schemeClr val="tx1"/>
                </a:solidFill>
              </a:rPr>
              <a:t>(2029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ore-KR" altLang="en-US" dirty="0">
              <a:solidFill>
                <a:schemeClr val="tx1"/>
              </a:solidFill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66E92BA4-AEE9-140E-925C-0F801A34E0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2019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년오사카 </a:t>
            </a:r>
            <a:r>
              <a:rPr lang="vi-VN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G20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 정상회의 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(6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월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28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일</a:t>
            </a:r>
            <a:r>
              <a:rPr lang="vi-VN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~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6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월 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29</a:t>
            </a:r>
            <a:r>
              <a:rPr lang="ko-KR" altLang="en-US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일</a:t>
            </a:r>
            <a:r>
              <a:rPr lang="en-US" altLang="ko-KR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</a:rPr>
              <a:t>)</a:t>
            </a:r>
            <a:endParaRPr lang="ko-KR" altLang="en-US" b="0" i="0" u="none" strike="noStrike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20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5C95E-2748-201B-324B-06736A4E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129" y="730027"/>
            <a:ext cx="5387502" cy="1121648"/>
          </a:xfrm>
        </p:spPr>
        <p:txBody>
          <a:bodyPr>
            <a:normAutofit/>
          </a:bodyPr>
          <a:lstStyle/>
          <a:p>
            <a:r>
              <a:rPr lang="ko-KR" altLang="en-US" err="1">
                <a:ea typeface="맑은 고딕"/>
              </a:rPr>
              <a:t>헤이세이란</a:t>
            </a:r>
            <a:r>
              <a:rPr lang="ko-KR" altLang="en-US">
                <a:ea typeface="맑은 고딕"/>
              </a:rPr>
              <a:t>?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6E013D-163E-1556-5ACE-DA2DD077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84" y="2652019"/>
            <a:ext cx="6063640" cy="31385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sz="3200" dirty="0">
                <a:ea typeface="+mn-lt"/>
                <a:cs typeface="+mn-lt"/>
              </a:rPr>
              <a:t>헤이세이(平成)는 《</a:t>
            </a:r>
            <a:r>
              <a:rPr lang="ko-KR" sz="3200" dirty="0">
                <a:ea typeface="+mn-lt"/>
                <a:cs typeface="+mn-lt"/>
                <a:hlinkClick r:id="rId2"/>
              </a:rPr>
              <a:t>사기</a:t>
            </a:r>
            <a:r>
              <a:rPr lang="ko-KR" sz="3200" dirty="0">
                <a:ea typeface="+mn-lt"/>
                <a:cs typeface="+mn-lt"/>
              </a:rPr>
              <a:t>》(史記) 〈</a:t>
            </a:r>
            <a:r>
              <a:rPr lang="ko-KR" sz="3200" dirty="0" err="1">
                <a:ea typeface="+mn-lt"/>
                <a:cs typeface="+mn-lt"/>
              </a:rPr>
              <a:t>오제본기</a:t>
            </a:r>
            <a:r>
              <a:rPr lang="ko-KR" sz="3200" dirty="0">
                <a:ea typeface="+mn-lt"/>
                <a:cs typeface="+mn-lt"/>
              </a:rPr>
              <a:t>〉(五帝本紀)의 </a:t>
            </a:r>
            <a:r>
              <a:rPr lang="ko-KR" sz="3200" dirty="0" err="1">
                <a:ea typeface="+mn-lt"/>
                <a:cs typeface="+mn-lt"/>
              </a:rPr>
              <a:t>내평외성</a:t>
            </a:r>
            <a:r>
              <a:rPr lang="ko-KR" sz="3200" dirty="0">
                <a:ea typeface="+mn-lt"/>
                <a:cs typeface="+mn-lt"/>
              </a:rPr>
              <a:t>(內</a:t>
            </a:r>
            <a:r>
              <a:rPr lang="ko-KR" sz="3200" b="1" dirty="0">
                <a:ea typeface="+mn-lt"/>
                <a:cs typeface="+mn-lt"/>
              </a:rPr>
              <a:t>平</a:t>
            </a:r>
            <a:r>
              <a:rPr lang="ko-KR" sz="3200" dirty="0">
                <a:ea typeface="+mn-lt"/>
                <a:cs typeface="+mn-lt"/>
              </a:rPr>
              <a:t>外</a:t>
            </a:r>
            <a:r>
              <a:rPr lang="ko-KR" sz="3200" b="1" dirty="0">
                <a:ea typeface="+mn-lt"/>
                <a:cs typeface="+mn-lt"/>
              </a:rPr>
              <a:t>成</a:t>
            </a:r>
            <a:r>
              <a:rPr lang="ko-KR" sz="3200" dirty="0">
                <a:ea typeface="+mn-lt"/>
                <a:cs typeface="+mn-lt"/>
              </a:rPr>
              <a:t>), 《</a:t>
            </a:r>
            <a:r>
              <a:rPr lang="ko-KR" sz="3200" dirty="0">
                <a:ea typeface="+mn-lt"/>
                <a:cs typeface="+mn-lt"/>
                <a:hlinkClick r:id="rId3"/>
              </a:rPr>
              <a:t>서경</a:t>
            </a:r>
            <a:r>
              <a:rPr lang="ko-KR" sz="3200" dirty="0">
                <a:ea typeface="+mn-lt"/>
                <a:cs typeface="+mn-lt"/>
              </a:rPr>
              <a:t>》 〈</a:t>
            </a:r>
            <a:r>
              <a:rPr lang="ko-KR" sz="3200" dirty="0" err="1">
                <a:ea typeface="+mn-lt"/>
                <a:cs typeface="+mn-lt"/>
              </a:rPr>
              <a:t>대우모</a:t>
            </a:r>
            <a:r>
              <a:rPr lang="ko-KR" sz="3200" dirty="0">
                <a:ea typeface="+mn-lt"/>
                <a:cs typeface="+mn-lt"/>
              </a:rPr>
              <a:t>〉(大禹謨)의 지평천성(地</a:t>
            </a:r>
            <a:r>
              <a:rPr lang="ko-KR" sz="3200" b="1" dirty="0">
                <a:ea typeface="+mn-lt"/>
                <a:cs typeface="+mn-lt"/>
              </a:rPr>
              <a:t>平</a:t>
            </a:r>
            <a:r>
              <a:rPr lang="ko-KR" sz="3200" dirty="0">
                <a:ea typeface="+mn-lt"/>
                <a:cs typeface="+mn-lt"/>
              </a:rPr>
              <a:t>天</a:t>
            </a:r>
            <a:r>
              <a:rPr lang="ko-KR" sz="3200" b="1" dirty="0">
                <a:ea typeface="+mn-lt"/>
                <a:cs typeface="+mn-lt"/>
              </a:rPr>
              <a:t>成</a:t>
            </a:r>
            <a:r>
              <a:rPr lang="ko-KR" sz="3200" dirty="0">
                <a:ea typeface="+mn-lt"/>
                <a:cs typeface="+mn-lt"/>
              </a:rPr>
              <a:t>)에서 따온 글자로서 나라 안팎 그리</a:t>
            </a:r>
            <a:r>
              <a:rPr lang="ko-KR" altLang="en-US" sz="3200" dirty="0">
                <a:ea typeface="+mn-lt"/>
                <a:cs typeface="+mn-lt"/>
              </a:rPr>
              <a:t> </a:t>
            </a:r>
            <a:r>
              <a:rPr lang="ko-KR" sz="3200" dirty="0">
                <a:ea typeface="+mn-lt"/>
                <a:cs typeface="+mn-lt"/>
              </a:rPr>
              <a:t>"천지와 내외의 평화를 </a:t>
            </a:r>
            <a:r>
              <a:rPr lang="ko-KR" altLang="en-US" sz="3200" dirty="0">
                <a:ea typeface="+mn-lt"/>
                <a:cs typeface="+mn-lt"/>
              </a:rPr>
              <a:t>이루질 것을 의미 </a:t>
            </a:r>
          </a:p>
          <a:p>
            <a:pPr marL="0" indent="0">
              <a:buNone/>
            </a:pPr>
            <a:endParaRPr lang="ko-KR" sz="3200" dirty="0">
              <a:ea typeface="맑은 고딕"/>
            </a:endParaRPr>
          </a:p>
        </p:txBody>
      </p:sp>
      <p:pic>
        <p:nvPicPr>
          <p:cNvPr id="4" name="그림 3" descr="텍스트, 친필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3A48C720-5139-F111-BBE2-3AF94C9B3A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399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8E2504C2-9E75-B00D-51DA-96E385D6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651"/>
            <a:ext cx="10193315" cy="1325563"/>
          </a:xfrm>
        </p:spPr>
        <p:txBody>
          <a:bodyPr/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n-US" altLang="ko-KR" b="1" dirty="0">
                <a:solidFill>
                  <a:schemeClr val="tx1"/>
                </a:solidFill>
              </a:rPr>
              <a:t>2</a:t>
            </a:r>
            <a:r>
              <a:rPr lang="ko-KR" altLang="en-US" b="1" dirty="0">
                <a:solidFill>
                  <a:schemeClr val="tx1"/>
                </a:solidFill>
              </a:rPr>
              <a:t>년 </a:t>
            </a:r>
            <a:r>
              <a:rPr lang="en-US" altLang="ko-KR" b="1" dirty="0">
                <a:solidFill>
                  <a:schemeClr val="tx1"/>
                </a:solidFill>
              </a:rPr>
              <a:t>(2020</a:t>
            </a:r>
            <a:r>
              <a:rPr lang="ko-KR" altLang="en-US" b="1" dirty="0">
                <a:solidFill>
                  <a:schemeClr val="tx1"/>
                </a:solidFill>
              </a:rPr>
              <a:t>년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F3B119-D5E3-4AA9-F7C2-8B6644A82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/>
          <a:lstStyle/>
          <a:p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코로나바이러스감염증 </a:t>
            </a:r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-19</a:t>
            </a:r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확산</a:t>
            </a:r>
            <a:endParaRPr lang="en-US" dirty="0"/>
          </a:p>
        </p:txBody>
      </p:sp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A25FBB8B-7EC0-C9F4-EAB0-5A7D01FF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10" name="바닥글 개체 틀 9">
            <a:extLst>
              <a:ext uri="{FF2B5EF4-FFF2-40B4-BE49-F238E27FC236}">
                <a16:creationId xmlns:a16="http://schemas.microsoft.com/office/drawing/2014/main" id="{F27ED63E-AC40-549B-6819-5237F8A9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FDDFD90C-62EA-2A1D-6786-5FB615C5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29" name="내용 개체 틀 28">
            <a:extLst>
              <a:ext uri="{FF2B5EF4-FFF2-40B4-BE49-F238E27FC236}">
                <a16:creationId xmlns:a16="http://schemas.microsoft.com/office/drawing/2014/main" id="{51DBE028-102D-8E2B-1076-ABED6DD69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37" y="2472872"/>
            <a:ext cx="3860270" cy="4203005"/>
          </a:xfrm>
        </p:spPr>
      </p:pic>
      <p:sp>
        <p:nvSpPr>
          <p:cNvPr id="40" name="텍스트 개체 틀 39">
            <a:extLst>
              <a:ext uri="{FF2B5EF4-FFF2-40B4-BE49-F238E27FC236}">
                <a16:creationId xmlns:a16="http://schemas.microsoft.com/office/drawing/2014/main" id="{E34A13E2-D915-5423-9D9F-C9E479EB8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775503"/>
            <a:ext cx="4572000" cy="640080"/>
          </a:xfrm>
        </p:spPr>
        <p:txBody>
          <a:bodyPr/>
          <a:lstStyle/>
          <a:p>
            <a:r>
              <a:rPr lang="ko-KR" altLang="en-US" sz="20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아베 신조 내각총리대신 사임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9C8C8AA-F4D1-F69C-830F-CE5B6D02C2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43" y="2493628"/>
            <a:ext cx="2612713" cy="3922447"/>
          </a:xfrm>
        </p:spPr>
      </p:pic>
    </p:spTree>
    <p:extLst>
      <p:ext uri="{BB962C8B-B14F-4D97-AF65-F5344CB8AC3E}">
        <p14:creationId xmlns:p14="http://schemas.microsoft.com/office/powerpoint/2010/main" val="62613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 anchor="ctr">
            <a:normAutofit/>
          </a:bodyPr>
          <a:lstStyle/>
          <a:p>
            <a: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  <a:t>코로나 바이러스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  <a:t>시련</a:t>
            </a:r>
            <a:r>
              <a:rPr lang="en-US" altLang="ko-KR" sz="2800" b="1" i="0" u="none" strike="noStrike" dirty="0">
                <a:solidFill>
                  <a:schemeClr val="tx1"/>
                </a:solidFill>
                <a:effectLst/>
              </a:rPr>
              <a:t>-</a:t>
            </a:r>
            <a:b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</a:br>
            <a: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  <a:t>회복</a:t>
            </a:r>
            <a:br>
              <a:rPr lang="ko-KR" altLang="en-US" sz="2800" b="1" i="0" u="none" strike="noStrike" dirty="0">
                <a:solidFill>
                  <a:schemeClr val="tx1"/>
                </a:solidFill>
                <a:effectLst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AA18E125-1D5E-C85E-8AB8-AAFBA7AE29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93" r="41285" b="-2"/>
          <a:stretch/>
        </p:blipFill>
        <p:spPr>
          <a:xfrm>
            <a:off x="890667" y="1062164"/>
            <a:ext cx="4953000" cy="4572000"/>
          </a:xfrm>
          <a:noFill/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5F84BB8-9E83-5CF4-E607-D511A6A2CF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시대 </a:t>
            </a:r>
            <a:r>
              <a:rPr lang="en-US" altLang="ko-KR" dirty="0"/>
              <a:t>1</a:t>
            </a:r>
            <a:r>
              <a:rPr lang="ko-KR" altLang="en-US" dirty="0"/>
              <a:t>년이 되어가기도 전에 코로나 바이러스라는 복병과 시련을 만나게 된다</a:t>
            </a:r>
            <a:r>
              <a:rPr lang="vi-VN" altLang="ko-K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코로나 바이러스는 이제 막 시작한 레이와 시대 일본에게 있어서 치명타를 안겨주었다</a:t>
            </a:r>
            <a:r>
              <a:rPr lang="vi-VN" altLang="ko-K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결국 </a:t>
            </a:r>
            <a:r>
              <a:rPr lang="en-US" altLang="ko-KR" dirty="0"/>
              <a:t>2020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레이와 시대 </a:t>
            </a:r>
            <a:r>
              <a:rPr lang="en-US" altLang="ko-KR" dirty="0"/>
              <a:t>1</a:t>
            </a:r>
            <a:r>
              <a:rPr lang="ko-KR" altLang="en-US" dirty="0"/>
              <a:t>년도 코로나 바이러스 속에서 맞이하게 되었고 일본 사회는 일상 회복으로 가게되는 </a:t>
            </a:r>
            <a:r>
              <a:rPr lang="en-US" altLang="ko-KR" dirty="0"/>
              <a:t>2023</a:t>
            </a:r>
            <a:r>
              <a:rPr lang="ko-KR" altLang="en-US" dirty="0"/>
              <a:t>년까지 코로나 바이러스 시대로 인해서 사회와 경제가 마비되고 혼란을 가중시키는 어려운 시기를 보냈다고 할 수 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E2C42-2042-418E-9662-C5F50D84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개체 틀 16">
            <a:extLst>
              <a:ext uri="{FF2B5EF4-FFF2-40B4-BE49-F238E27FC236}">
                <a16:creationId xmlns:a16="http://schemas.microsoft.com/office/drawing/2014/main" id="{EDEEE3D5-1229-2B1B-B715-B69AFD946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48997" y="1685925"/>
            <a:ext cx="7694006" cy="4097059"/>
          </a:xfrm>
          <a:noFill/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9DDC234E-880A-2805-4B44-28B4898F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461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chemeClr val="tx1"/>
                </a:solidFill>
              </a:rPr>
              <a:t>3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en-US" altLang="ko-KR" dirty="0">
                <a:solidFill>
                  <a:schemeClr val="tx1"/>
                </a:solidFill>
              </a:rPr>
              <a:t>(2021</a:t>
            </a:r>
            <a:r>
              <a:rPr lang="ko-KR" altLang="en-US" dirty="0">
                <a:solidFill>
                  <a:schemeClr val="tx1"/>
                </a:solidFill>
              </a:rPr>
              <a:t>년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~</a:t>
            </a:r>
            <a:r>
              <a:rPr lang="ko-KR" altLang="en-US" sz="4400" dirty="0">
                <a:solidFill>
                  <a:schemeClr val="tx1"/>
                </a:solidFill>
                <a:latin typeface="Open Sans" panose="020B0606030504020204" pitchFamily="34" charset="0"/>
              </a:rPr>
              <a:t>도쿄올림픽 </a:t>
            </a:r>
            <a:br>
              <a:rPr lang="ko-KR" altLang="en-US" sz="4400" dirty="0">
                <a:solidFill>
                  <a:schemeClr val="tx1"/>
                </a:solidFill>
                <a:latin typeface="Open Sans" panose="020B0606030504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F38EC730-A5D3-F458-6039-3432F76C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E8BE204E-B9ED-F7AD-8A60-B66365C4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12F04301-794E-E64F-E3DF-0FE06AC4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8EAB70A-ECF8-B35D-BC9E-9CBB18E7E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E197E9B-B9F4-133C-82F3-2C4CB1BB4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ore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0EE7060-76C7-D1AD-516E-3262C965A8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FC1DAE-3E13-BFC4-0707-EAF89DFE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272226"/>
            <a:ext cx="10515600" cy="1325563"/>
          </a:xfrm>
          <a:solidFill>
            <a:schemeClr val="accent2"/>
          </a:solidFill>
        </p:spPr>
        <p:txBody>
          <a:bodyPr/>
          <a:lstStyle/>
          <a:p>
            <a:pPr algn="ctr" rtl="1"/>
            <a:r>
              <a:rPr lang="ko-KR" altLang="en-US" dirty="0">
                <a:solidFill>
                  <a:schemeClr val="tx1"/>
                </a:solidFill>
              </a:rPr>
              <a:t>엔</a:t>
            </a:r>
            <a:r>
              <a:rPr lang="en-US" altLang="ko-KR" dirty="0">
                <a:solidFill>
                  <a:schemeClr val="tx1"/>
                </a:solidFill>
              </a:rPr>
              <a:t>: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vi-VN" altLang="ko-KR" b="1" dirty="0">
                <a:solidFill>
                  <a:schemeClr val="tx1"/>
                </a:solidFill>
                <a:latin typeface="Open Sans" panose="020B0606030504020204" pitchFamily="34" charset="0"/>
              </a:rPr>
              <a:t>F</a:t>
            </a:r>
            <a:r>
              <a:rPr lang="ko-KR" altLang="en-US" b="1" dirty="0">
                <a:solidFill>
                  <a:schemeClr val="tx1"/>
                </a:solidFill>
                <a:latin typeface="Open Sans" panose="020B0606030504020204" pitchFamily="34" charset="0"/>
              </a:rPr>
              <a:t>시리즈</a:t>
            </a:r>
            <a:br>
              <a:rPr lang="ko-KR" altLang="en-US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</a:br>
            <a:endParaRPr lang="ko-Kore-KR" altLang="en-US" dirty="0">
              <a:solidFill>
                <a:schemeClr val="tx1"/>
              </a:solidFill>
            </a:endParaRPr>
          </a:p>
        </p:txBody>
      </p:sp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E80A831D-5A5A-BE3C-8F09-813A681874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E1EAB46F-BB8B-CA69-D264-F90A8B89472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13EDC2D-233F-66E1-91A7-9CD0D7B0DAE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4CA52BC-2D48-B5C5-B7E3-022DB40A73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956" y="2296287"/>
            <a:ext cx="3668676" cy="35653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4E0244C-F9F4-D2C2-5451-2FA9325FE4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83" y="2296287"/>
            <a:ext cx="3581712" cy="360159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FB2A432-F7D1-63EF-B597-EC3468E95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591" y="2296287"/>
            <a:ext cx="3510907" cy="36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레이와 시대의 한일관계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한일관계가 냉전기에서 온화기로 변화하고 있는 상황이다</a:t>
            </a:r>
            <a:endParaRPr lang="en-ZA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ko-KR" altLang="en-US" dirty="0">
                <a:solidFill>
                  <a:schemeClr val="accent5">
                    <a:lumMod val="50000"/>
                  </a:schemeClr>
                </a:solidFill>
              </a:rPr>
              <a:t>점차 해빙기로 가는 분위기를 보이고 있다</a:t>
            </a: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C069B1C2-F445-8D1F-FBE0-FA0D8837D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315" b="1"/>
          <a:stretch/>
        </p:blipFill>
        <p:spPr>
          <a:xfrm>
            <a:off x="6172200" y="1825625"/>
            <a:ext cx="5181600" cy="4351338"/>
          </a:xfr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8B6D9-B727-44AB-9039-91773DFE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25" y="4904729"/>
            <a:ext cx="5029200" cy="1463040"/>
          </a:xfrm>
        </p:spPr>
        <p:txBody>
          <a:bodyPr/>
          <a:lstStyle/>
          <a:p>
            <a:r>
              <a:rPr lang="ko-KR" altLang="en-US" sz="2000" b="1" dirty="0"/>
              <a:t>참고</a:t>
            </a: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https://vi.m.wikipedia.org/wiki/</a:t>
            </a:r>
            <a:r>
              <a:rPr lang="en-US" dirty="0" err="1"/>
              <a:t>Thời_kỳ_Lệnh_Hòa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https://</a:t>
            </a:r>
            <a:r>
              <a:rPr lang="en-US" dirty="0" err="1"/>
              <a:t>namu.wiki</a:t>
            </a:r>
            <a:r>
              <a:rPr lang="en-US" dirty="0"/>
              <a:t>/w/</a:t>
            </a:r>
            <a:r>
              <a:rPr lang="ko-KR" altLang="en-US" dirty="0"/>
              <a:t>레이와</a:t>
            </a:r>
            <a:r>
              <a:rPr lang="en-US" altLang="ko-KR" dirty="0"/>
              <a:t>%20</a:t>
            </a:r>
            <a:r>
              <a:rPr lang="ko-KR" altLang="en-US" dirty="0"/>
              <a:t>시대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DC804E2-80CF-4E0D-9B64-83E149C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7" name="그림 7">
            <a:extLst>
              <a:ext uri="{FF2B5EF4-FFF2-40B4-BE49-F238E27FC236}">
                <a16:creationId xmlns:a16="http://schemas.microsoft.com/office/drawing/2014/main" id="{89923136-B331-3767-FCFE-8E09D0C932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503" b="13503"/>
          <a:stretch/>
        </p:blipFill>
        <p:spPr>
          <a:xfrm>
            <a:off x="458724" y="390524"/>
            <a:ext cx="5213475" cy="3805456"/>
          </a:xfrm>
        </p:spPr>
      </p:pic>
      <p:pic>
        <p:nvPicPr>
          <p:cNvPr id="8" name="그림 9">
            <a:extLst>
              <a:ext uri="{FF2B5EF4-FFF2-40B4-BE49-F238E27FC236}">
                <a16:creationId xmlns:a16="http://schemas.microsoft.com/office/drawing/2014/main" id="{8D409FE2-CAD3-99AC-C532-57831C1E70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045" t="634" r="5665" b="23631"/>
          <a:stretch/>
        </p:blipFill>
        <p:spPr>
          <a:xfrm>
            <a:off x="6096000" y="390524"/>
            <a:ext cx="4706470" cy="4046569"/>
          </a:xfrm>
        </p:spPr>
      </p:pic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80C1E-5596-3146-266C-1629F911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68" y="542928"/>
            <a:ext cx="3735660" cy="1407833"/>
          </a:xfrm>
        </p:spPr>
        <p:txBody>
          <a:bodyPr anchor="b">
            <a:normAutofit/>
          </a:bodyPr>
          <a:lstStyle/>
          <a:p>
            <a:r>
              <a:rPr lang="ko-KR" altLang="en-US" sz="3800">
                <a:ea typeface="맑은 고딕"/>
              </a:rPr>
              <a:t>#1 1980년대 일본 거품경제 발생</a:t>
            </a:r>
            <a:endParaRPr lang="ko-KR" altLang="en-US" sz="38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8B8C0D-1DE2-CF15-DD6A-C3FAAD8B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807208"/>
            <a:ext cx="4934857" cy="2856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altLang="en-US" sz="2800">
                <a:ea typeface="맑은 고딕"/>
              </a:rPr>
              <a:t>버블</a:t>
            </a:r>
            <a:r>
              <a:rPr lang="en-US" altLang="ko-KR" sz="2800">
                <a:ea typeface="맑은 고딕"/>
              </a:rPr>
              <a:t> </a:t>
            </a:r>
            <a:r>
              <a:rPr lang="ko-KR" altLang="en-US" sz="2800">
                <a:ea typeface="맑은 고딕"/>
              </a:rPr>
              <a:t>이코노미(バブル景気</a:t>
            </a:r>
            <a:r>
              <a:rPr lang="en-US" altLang="ko-KR" sz="2800">
                <a:ea typeface="맑은 고딕"/>
              </a:rPr>
              <a:t>) </a:t>
            </a:r>
            <a:r>
              <a:rPr lang="ko-KR" altLang="en-US" sz="2800">
                <a:ea typeface="맑은 고딕"/>
              </a:rPr>
              <a:t>일본에서 발생한 자산 가격의 상승과 호황, 주식과 부동산을 중심으로 자산이 과도하게 급증하고 1986년부터 1991년까지의 경제 확장기를 의미.  </a:t>
            </a:r>
          </a:p>
        </p:txBody>
      </p:sp>
      <p:pic>
        <p:nvPicPr>
          <p:cNvPr id="4" name="그림 3" descr="텍스트, 그래프, 라인, 스크린샷이(가) 표시된 사진&#10;&#10;자동 생성된 설명">
            <a:extLst>
              <a:ext uri="{FF2B5EF4-FFF2-40B4-BE49-F238E27FC236}">
                <a16:creationId xmlns:a16="http://schemas.microsoft.com/office/drawing/2014/main" id="{9E8801CB-448B-4CE2-C56E-AB3CC82E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54" y="1315829"/>
            <a:ext cx="5989127" cy="40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7C051-B7A2-B08B-3DDE-E2BE892C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4400" b="1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발생 원인과 영향</a:t>
            </a:r>
            <a:endParaRPr lang="en-US" altLang="ko-KR" sz="4400" b="1" kern="1200">
              <a:solidFill>
                <a:srgbClr val="3F3F3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2F4300-03D0-2592-7CD3-E2622A35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44" y="3323678"/>
            <a:ext cx="4623922" cy="29597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altLang="en-US" sz="2800">
                <a:latin typeface="맑은 고딕"/>
                <a:ea typeface="맑은 고딕"/>
              </a:rPr>
              <a:t>정부와 일본 은행의 통화 및 재정 </a:t>
            </a:r>
            <a:r>
              <a:rPr lang="ko-KR" altLang="en-US" sz="2800" dirty="0">
                <a:latin typeface="맑은 고딕"/>
                <a:ea typeface="맑은 고딕"/>
              </a:rPr>
              <a:t>정책으로 </a:t>
            </a:r>
            <a:r>
              <a:rPr lang="ko-KR" altLang="en-US" sz="2800">
                <a:latin typeface="맑은 고딕"/>
                <a:ea typeface="맑은 고딕"/>
              </a:rPr>
              <a:t>경제 성장을 위해 </a:t>
            </a:r>
            <a:r>
              <a:rPr lang="ko-KR" altLang="en-US" sz="2800" dirty="0">
                <a:latin typeface="맑은 고딕"/>
                <a:ea typeface="맑은 고딕"/>
              </a:rPr>
              <a:t>장기적 </a:t>
            </a:r>
            <a:r>
              <a:rPr lang="ko-KR" altLang="en-US" sz="2800">
                <a:latin typeface="맑은 고딕"/>
                <a:ea typeface="맑은 고딕"/>
              </a:rPr>
              <a:t>통화 완화로 주식</a:t>
            </a:r>
            <a:r>
              <a:rPr lang="ko-KR" altLang="en-US" sz="2800" dirty="0">
                <a:latin typeface="맑은 고딕"/>
                <a:ea typeface="맑은 고딕"/>
              </a:rPr>
              <a:t>, </a:t>
            </a:r>
            <a:r>
              <a:rPr lang="ko-KR" altLang="en-US" sz="2800">
                <a:latin typeface="맑은 고딕"/>
                <a:ea typeface="맑은 고딕"/>
              </a:rPr>
              <a:t>토지 등에 대한 투기 </a:t>
            </a:r>
            <a:r>
              <a:rPr lang="ko-KR" altLang="en-US" sz="2800" dirty="0">
                <a:latin typeface="맑은 고딕"/>
                <a:ea typeface="맑은 고딕"/>
              </a:rPr>
              <a:t>허용이 거품 경제의 주요 원인</a:t>
            </a:r>
            <a:endParaRPr lang="en-US" altLang="ko-KR" sz="2800" dirty="0">
              <a:latin typeface="맑은 고딕"/>
              <a:ea typeface="맑은 고딕"/>
            </a:endParaRPr>
          </a:p>
          <a:p>
            <a:endParaRPr lang="ko-KR" altLang="en-US" sz="2800" dirty="0">
              <a:latin typeface="맑은 고딕"/>
              <a:ea typeface="맑은 고딕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D120ADCA-2020-EC17-F82C-6EB524C6305D}"/>
              </a:ext>
            </a:extLst>
          </p:cNvPr>
          <p:cNvSpPr txBox="1">
            <a:spLocks/>
          </p:cNvSpPr>
          <p:nvPr/>
        </p:nvSpPr>
        <p:spPr>
          <a:xfrm>
            <a:off x="6417731" y="3323678"/>
            <a:ext cx="4629061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맑은 고딕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맑은 고딕"/>
                <a:cs typeface="+mn-cs"/>
              </a:rPr>
              <a:t>1985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맑은 고딕"/>
                <a:cs typeface="+mn-cs"/>
              </a:rPr>
              <a:t>년 플라자 협정 후 엔화가 급등으로 인해 엔화 불황을 입고 국제 경쟁력을 잃고 소규모 공장들이 줄줄이 도산과 분야별 피해를 받음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HY얕은샘물M" panose="02030600000101010101" pitchFamily="18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DF0682-F791-0B0A-C737-035901F27793}"/>
              </a:ext>
            </a:extLst>
          </p:cNvPr>
          <p:cNvSpPr txBox="1"/>
          <p:nvPr/>
        </p:nvSpPr>
        <p:spPr>
          <a:xfrm>
            <a:off x="2966356" y="2474025"/>
            <a:ext cx="1323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원인</a:t>
            </a: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HY얕은샘물M" panose="02030600000101010101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6BD95-940A-8FD2-AC05-260D7CEEEC15}"/>
              </a:ext>
            </a:extLst>
          </p:cNvPr>
          <p:cNvSpPr txBox="1"/>
          <p:nvPr/>
        </p:nvSpPr>
        <p:spPr>
          <a:xfrm>
            <a:off x="7904512" y="2424545"/>
            <a:ext cx="1323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맑은 고딕"/>
                <a:cs typeface="+mn-cs"/>
              </a:rPr>
              <a:t>영향</a:t>
            </a:r>
          </a:p>
        </p:txBody>
      </p:sp>
    </p:spTree>
    <p:extLst>
      <p:ext uri="{BB962C8B-B14F-4D97-AF65-F5344CB8AC3E}">
        <p14:creationId xmlns:p14="http://schemas.microsoft.com/office/powerpoint/2010/main" val="202713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9AAC869-39CD-83C0-781F-449C969D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  <a:ea typeface="맑은 고딕"/>
              </a:rPr>
              <a:t>분야별 피해</a:t>
            </a:r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내용 개체 틀 2">
            <a:extLst>
              <a:ext uri="{FF2B5EF4-FFF2-40B4-BE49-F238E27FC236}">
                <a16:creationId xmlns:a16="http://schemas.microsoft.com/office/drawing/2014/main" id="{1B71F2FC-2017-81C7-0D55-A1264CB83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9" y="643467"/>
          <a:ext cx="4750138" cy="36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그림 35" descr="텍스트, 그래프, 도표, 라인이(가) 표시된 사진&#10;&#10;자동 생성된 설명">
            <a:extLst>
              <a:ext uri="{FF2B5EF4-FFF2-40B4-BE49-F238E27FC236}">
                <a16:creationId xmlns:a16="http://schemas.microsoft.com/office/drawing/2014/main" id="{C1E1013D-93F3-CB4F-0DBA-BFB02C517E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966" y="649541"/>
            <a:ext cx="4525992" cy="35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99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646BE-A05C-5462-D440-425D46E4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ko-KR" altLang="en-US">
                <a:ea typeface="맑은 고딕"/>
              </a:rPr>
              <a:t>거품경제 이후 일본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78C25C-9A93-6167-9A00-83224ACC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None/>
            </a:pPr>
            <a:r>
              <a:rPr lang="ko-KR" altLang="en-US">
                <a:ea typeface="HY얕은샘물M"/>
              </a:rPr>
              <a:t>거품경제 침체의 늪에서 빠져나오지 못하고 있는 일본인은 1991년부터 2001년까지 '잃어버린 10년' 이라고 부름</a:t>
            </a:r>
            <a:endParaRPr lang="ko-KR">
              <a:ea typeface="HY얕은샘물M"/>
            </a:endParaRPr>
          </a:p>
          <a:p>
            <a:pPr>
              <a:buNone/>
            </a:pPr>
            <a:endParaRPr lang="ko-KR" altLang="en-US">
              <a:ea typeface="HY얕은샘물M"/>
            </a:endParaRPr>
          </a:p>
          <a:p>
            <a:pPr>
              <a:buNone/>
            </a:pPr>
            <a:r>
              <a:rPr lang="ko-KR" altLang="en-US">
                <a:ea typeface="HY얕은샘물M"/>
              </a:rPr>
              <a:t>1995년 정상회담을 통해 엔화 약세 요구 및 역플라자 합의로 엔화 가치 약세 수출입 증가</a:t>
            </a:r>
          </a:p>
          <a:p>
            <a:pPr>
              <a:buNone/>
            </a:pPr>
            <a:endParaRPr lang="ko-KR" altLang="en-US">
              <a:ea typeface="HY얕은샘물M"/>
            </a:endParaRPr>
          </a:p>
          <a:p>
            <a:pPr>
              <a:buNone/>
            </a:pPr>
            <a:r>
              <a:rPr lang="ko-KR" altLang="en-US">
                <a:ea typeface="HY얕은샘물M"/>
              </a:rPr>
              <a:t>1996년 하시모토 내각이 대대적인 개혁 실시로 각종 세금을 인상, 부실화된 채권을 해결</a:t>
            </a:r>
          </a:p>
        </p:txBody>
      </p:sp>
      <p:pic>
        <p:nvPicPr>
          <p:cNvPr id="5" name="Picture 4" descr="빛을 향한 화살표">
            <a:extLst>
              <a:ext uri="{FF2B5EF4-FFF2-40B4-BE49-F238E27FC236}">
                <a16:creationId xmlns:a16="http://schemas.microsoft.com/office/drawing/2014/main" id="{0F46538F-2004-D028-7CF2-258ADD1D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7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196DDE-518A-71AA-D508-7B004E5B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25" y="337813"/>
            <a:ext cx="4906804" cy="1499616"/>
          </a:xfrm>
        </p:spPr>
        <p:txBody>
          <a:bodyPr>
            <a:noAutofit/>
          </a:bodyPr>
          <a:lstStyle/>
          <a:p>
            <a:r>
              <a:rPr lang="ko-KR" sz="4000">
                <a:latin typeface="Malgun Gothic"/>
                <a:ea typeface="Malgun Gothic"/>
              </a:rPr>
              <a:t>#</a:t>
            </a:r>
            <a:r>
              <a:rPr lang="en-US" altLang="ko-KR" sz="4000">
                <a:latin typeface="Malgun Gothic"/>
                <a:ea typeface="Malgun Gothic"/>
              </a:rPr>
              <a:t>2 </a:t>
            </a:r>
            <a:r>
              <a:rPr lang="en-US" altLang="ko-KR" sz="4000" err="1">
                <a:latin typeface="Malgun Gothic"/>
                <a:ea typeface="Malgun Gothic"/>
              </a:rPr>
              <a:t>일본</a:t>
            </a:r>
            <a:r>
              <a:rPr lang="en-US" altLang="ko-KR" sz="4000">
                <a:latin typeface="Malgun Gothic"/>
                <a:ea typeface="Malgun Gothic"/>
              </a:rPr>
              <a:t> </a:t>
            </a:r>
            <a:r>
              <a:rPr lang="en-US" altLang="ko-KR" sz="4000" err="1">
                <a:latin typeface="Malgun Gothic"/>
                <a:ea typeface="Malgun Gothic"/>
              </a:rPr>
              <a:t>애니메이션</a:t>
            </a:r>
            <a:r>
              <a:rPr lang="en-US" altLang="ko-KR" sz="4000">
                <a:latin typeface="Malgun Gothic"/>
                <a:ea typeface="Malgun Gothic"/>
              </a:rPr>
              <a:t> </a:t>
            </a:r>
            <a:r>
              <a:rPr lang="en-US" altLang="ko-KR" sz="4000" err="1">
                <a:latin typeface="Malgun Gothic"/>
                <a:ea typeface="Malgun Gothic"/>
              </a:rPr>
              <a:t>발전과</a:t>
            </a:r>
            <a:r>
              <a:rPr lang="en-US" altLang="ko-KR" sz="4000">
                <a:latin typeface="Malgun Gothic"/>
                <a:ea typeface="Malgun Gothic"/>
              </a:rPr>
              <a:t> </a:t>
            </a:r>
            <a:r>
              <a:rPr lang="en-US" altLang="ko-KR" sz="4000" err="1">
                <a:latin typeface="Malgun Gothic"/>
                <a:ea typeface="Malgun Gothic"/>
              </a:rPr>
              <a:t>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8EBE8-18F1-4711-752A-0130F7E7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2447228"/>
            <a:ext cx="5295830" cy="3488207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45720" indent="-45720" algn="ctr" defTabSz="457200">
              <a:spcBef>
                <a:spcPts val="600"/>
              </a:spcBef>
              <a:spcAft>
                <a:spcPts val="100"/>
              </a:spcAft>
            </a:pPr>
            <a:r>
              <a:rPr lang="ko-KR" altLang="en-US" sz="4000" kern="1200" dirty="0">
                <a:latin typeface="맑은 고딕"/>
                <a:ea typeface="맑은 고딕"/>
              </a:rPr>
              <a:t>발전</a:t>
            </a:r>
          </a:p>
          <a:p>
            <a:pPr defTabSz="457200">
              <a:spcBef>
                <a:spcPts val="600"/>
              </a:spcBef>
              <a:spcAft>
                <a:spcPts val="100"/>
              </a:spcAft>
              <a:buFont typeface="Calibri" panose="020B0602020104020603" pitchFamily="34" charset="0"/>
              <a:buChar char="-"/>
            </a:pPr>
            <a:r>
              <a:rPr lang="ko-KR" altLang="en-US" sz="2400" kern="1200" dirty="0">
                <a:latin typeface="맑은 고딕"/>
                <a:ea typeface="맑은 고딕"/>
              </a:rPr>
              <a:t>1980년대 후반 대형 기업들이 애니메이션</a:t>
            </a:r>
            <a:r>
              <a:rPr lang="ko-KR" altLang="en-US" sz="2400" dirty="0">
                <a:latin typeface="맑은 고딕"/>
                <a:ea typeface="맑은 고딕"/>
              </a:rPr>
              <a:t> 질을 높이 올려</a:t>
            </a:r>
            <a:r>
              <a:rPr lang="ko-KR" altLang="en-US" sz="2400" kern="1200" dirty="0">
                <a:latin typeface="맑은 고딕"/>
                <a:ea typeface="맑은 고딕"/>
              </a:rPr>
              <a:t> 애니메이션 발전으로 1990년대 애니메이션 산업이 문화 산업에서 중요한 비중을 차지</a:t>
            </a:r>
            <a:endParaRPr lang="ko-KR" altLang="en-US" sz="2400" dirty="0">
              <a:latin typeface="맑은 고딕"/>
              <a:ea typeface="맑은 고딕"/>
            </a:endParaRPr>
          </a:p>
          <a:p>
            <a:pPr marL="45720" indent="-45720" defTabSz="457200">
              <a:spcBef>
                <a:spcPts val="600"/>
              </a:spcBef>
              <a:spcAft>
                <a:spcPts val="100"/>
              </a:spcAft>
            </a:pPr>
            <a:endParaRPr lang="ko-KR">
              <a:latin typeface="맑은 고딕"/>
              <a:ea typeface="맑은 고딕"/>
            </a:endParaRPr>
          </a:p>
          <a:p>
            <a:pPr defTabSz="457200">
              <a:spcBef>
                <a:spcPts val="600"/>
              </a:spcBef>
              <a:spcAft>
                <a:spcPts val="100"/>
              </a:spcAft>
              <a:buFont typeface="Calibri" panose="020B0602020104020603" pitchFamily="34" charset="0"/>
              <a:buChar char="-"/>
            </a:pPr>
            <a:r>
              <a:rPr lang="ko-KR" altLang="en-US" sz="2400" kern="1200" dirty="0">
                <a:latin typeface="맑은 고딕"/>
                <a:ea typeface="맑은 고딕"/>
              </a:rPr>
              <a:t>현재</a:t>
            </a:r>
            <a:r>
              <a:rPr lang="ko-KR" altLang="en-US" sz="2400" dirty="0">
                <a:latin typeface="맑은 고딕"/>
                <a:ea typeface="맑은 고딕"/>
              </a:rPr>
              <a:t> </a:t>
            </a:r>
            <a:r>
              <a:rPr lang="ko-KR" altLang="en-US" sz="2400" kern="1200" dirty="0">
                <a:latin typeface="맑은 고딕"/>
                <a:ea typeface="맑은 고딕"/>
              </a:rPr>
              <a:t>전 </a:t>
            </a:r>
            <a:r>
              <a:rPr lang="ko-KR" altLang="en-US" sz="2400" dirty="0">
                <a:latin typeface="맑은 고딕"/>
                <a:ea typeface="맑은 고딕"/>
              </a:rPr>
              <a:t>세계적</a:t>
            </a:r>
            <a:r>
              <a:rPr lang="ko-KR" altLang="en-US" sz="2400" kern="1200" dirty="0">
                <a:latin typeface="맑은 고딕"/>
                <a:ea typeface="맑은 고딕"/>
              </a:rPr>
              <a:t> 인기로 다양한 작품을 만들어내고 있고 매년 새로운 애니메이션 작품을 많이 생산</a:t>
            </a:r>
            <a:endParaRPr lang="ko-KR" altLang="en-US" sz="2400" dirty="0">
              <a:latin typeface="맑은 고딕"/>
              <a:ea typeface="맑은 고딕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74D7635-A46C-320E-2CFF-41CE970A19B4}"/>
              </a:ext>
            </a:extLst>
          </p:cNvPr>
          <p:cNvSpPr txBox="1">
            <a:spLocks/>
          </p:cNvSpPr>
          <p:nvPr/>
        </p:nvSpPr>
        <p:spPr>
          <a:xfrm>
            <a:off x="6706851" y="2446564"/>
            <a:ext cx="4845070" cy="3488206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-45720" algn="ctr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특징</a:t>
            </a:r>
          </a:p>
          <a:p>
            <a:pPr marL="91440" marR="0" lvl="0" indent="-9144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  <a:buClr>
                <a:srgbClr val="1CADE4"/>
              </a:buClr>
              <a:buSzPct val="100000"/>
              <a:buFont typeface="Calibri" panose="020B0602020104020603" pitchFamily="34" charset="0"/>
              <a:buChar char="-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HY얕은샘물M"/>
                <a:cs typeface="+mn-cs"/>
              </a:rPr>
              <a:t> 극장판, 만화, TV 방영으로 애니메이션 성장  로봇, 학원 애니메이션 등 다양한 장르를 제작함으로써 문화, 영화, 교육, 게임 등 영향력으로 일본 경제에 큰 기여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ko-KR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HY얕은샘물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35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5E663E60-9241-454F-9D79-FA28B6B8E2E6}" vid="{C89703AC-DCB6-4757-83A4-6B2EB7B7FA6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530a7-ee9b-477c-9727-49381012a2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3BDA160DA35444F9747933FF085ECB5" ma:contentTypeVersion="4" ma:contentTypeDescription="새 문서를 만듭니다." ma:contentTypeScope="" ma:versionID="ec34d0d2291a7dce97d401f872e642bc">
  <xsd:schema xmlns:xsd="http://www.w3.org/2001/XMLSchema" xmlns:xs="http://www.w3.org/2001/XMLSchema" xmlns:p="http://schemas.microsoft.com/office/2006/metadata/properties" xmlns:ns3="63d530a7-ee9b-477c-9727-49381012a249" targetNamespace="http://schemas.microsoft.com/office/2006/metadata/properties" ma:root="true" ma:fieldsID="46413069a1799ca82b128ed83d82306e" ns3:_="">
    <xsd:import namespace="63d530a7-ee9b-477c-9727-49381012a2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530a7-ee9b-477c-9727-49381012a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F6184-851D-4F67-83D3-CEDA4FA8CBE4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3d530a7-ee9b-477c-9727-49381012a249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24440D-864A-4C55-8022-A620066369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64FEA-6F3B-40F3-9E22-4BB1B2A99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530a7-ee9b-477c-9727-49381012a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981</TotalTime>
  <Words>1440</Words>
  <Application>Microsoft Office PowerPoint</Application>
  <PresentationFormat>와이드스크린</PresentationFormat>
  <Paragraphs>221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45</vt:i4>
      </vt:variant>
    </vt:vector>
  </HeadingPairs>
  <TitlesOfParts>
    <vt:vector size="71" baseType="lpstr">
      <vt:lpstr>1훈막대연필 R</vt:lpstr>
      <vt:lpstr>-apple-system</vt:lpstr>
      <vt:lpstr>HY견고딕</vt:lpstr>
      <vt:lpstr>inherit</vt:lpstr>
      <vt:lpstr>MS UI Gothic</vt:lpstr>
      <vt:lpstr>noto</vt:lpstr>
      <vt:lpstr>SimSun</vt:lpstr>
      <vt:lpstr>Malgun Gothic</vt:lpstr>
      <vt:lpstr>Malgun Gothic</vt:lpstr>
      <vt:lpstr>휴먼매직체</vt:lpstr>
      <vt:lpstr>Arial</vt:lpstr>
      <vt:lpstr>Bodoni MT</vt:lpstr>
      <vt:lpstr>Calibri</vt:lpstr>
      <vt:lpstr>Courier New</vt:lpstr>
      <vt:lpstr>Open Sans</vt:lpstr>
      <vt:lpstr>Source Sans Pro Light</vt:lpstr>
      <vt:lpstr>Times New Roman</vt:lpstr>
      <vt:lpstr>Tw Cen MT</vt:lpstr>
      <vt:lpstr>Tw Cen MT</vt:lpstr>
      <vt:lpstr>Tw Cen MT Condensed</vt:lpstr>
      <vt:lpstr>Wingdings</vt:lpstr>
      <vt:lpstr>Wingdings 3</vt:lpstr>
      <vt:lpstr>Office 테마</vt:lpstr>
      <vt:lpstr>Integral</vt:lpstr>
      <vt:lpstr>Custom</vt:lpstr>
      <vt:lpstr>Office Theme</vt:lpstr>
      <vt:lpstr>헤이세이 시대 (1989年 1月8日 ~ 2019年 4月 30日) </vt:lpstr>
      <vt:lpstr>일본 헤이세이 시대</vt:lpstr>
      <vt:lpstr>목차 </vt:lpstr>
      <vt:lpstr>헤이세이란?</vt:lpstr>
      <vt:lpstr>#1 1980년대 일본 거품경제 발생</vt:lpstr>
      <vt:lpstr>발생 원인과 영향</vt:lpstr>
      <vt:lpstr>분야별 피해</vt:lpstr>
      <vt:lpstr>거품경제 이후 일본</vt:lpstr>
      <vt:lpstr>#2 일본 애니메이션 발전과 특징</vt:lpstr>
      <vt:lpstr>에니메이션 인기 작품</vt:lpstr>
      <vt:lpstr>애니메이션 극장판 </vt:lpstr>
      <vt:lpstr>향후 애니메이션 계획 </vt:lpstr>
      <vt:lpstr>#3 도호쿠 지방 태평양 해역 지진 사건(동일본대지진)</vt:lpstr>
      <vt:lpstr>지진 명칭</vt:lpstr>
      <vt:lpstr>쓰나미 발생 이유</vt:lpstr>
      <vt:lpstr>지진으로 인한 피해</vt:lpstr>
      <vt:lpstr>후쿠시마 원자력 발전소 폭발</vt:lpstr>
      <vt:lpstr>폭발 원인</vt:lpstr>
      <vt:lpstr>폭발 피해</vt:lpstr>
      <vt:lpstr>#4 헤이세이 시대 종막</vt:lpstr>
      <vt:lpstr>전체 총평</vt:lpstr>
      <vt:lpstr>헤이세이시대</vt:lpstr>
      <vt:lpstr>PowerPoint 프레젠테이션</vt:lpstr>
      <vt:lpstr>특징</vt:lpstr>
      <vt:lpstr>헤이세이 시대에 유행한</vt:lpstr>
      <vt:lpstr>하마사키 아유미</vt:lpstr>
      <vt:lpstr>감사합니다</vt:lpstr>
      <vt:lpstr>레이와 시대 ( 2019年 5月1日 ~ 현재 ) </vt:lpstr>
      <vt:lpstr>PowerPoint 프레젠테이션</vt:lpstr>
      <vt:lpstr>목차</vt:lpstr>
      <vt:lpstr>개요</vt:lpstr>
      <vt:lpstr>배경</vt:lpstr>
      <vt:lpstr>어원</vt:lpstr>
      <vt:lpstr>레이와가 일본의 새연호로 결정되었음</vt:lpstr>
      <vt:lpstr>일본의 새로운 연호</vt:lpstr>
      <vt:lpstr>일본 새 연호 ‘레이와’ 발표에 종일 떠들썩…어떤 의미길래</vt:lpstr>
      <vt:lpstr>연호의역사와 의미</vt:lpstr>
      <vt:lpstr>주된 사건</vt:lpstr>
      <vt:lpstr>원년(2029년)</vt:lpstr>
      <vt:lpstr>2년 (2020년)</vt:lpstr>
      <vt:lpstr>코로나 바이러스 시련- 회복 </vt:lpstr>
      <vt:lpstr>3년 (2021년) ~도쿄올림픽  </vt:lpstr>
      <vt:lpstr>엔: F시리즈 </vt:lpstr>
      <vt:lpstr>레이와 시대의 한일관계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현대시대</dc:title>
  <dc:creator>정군호</dc:creator>
  <cp:lastModifiedBy>정군호</cp:lastModifiedBy>
  <cp:revision>22</cp:revision>
  <dcterms:created xsi:type="dcterms:W3CDTF">2023-09-10T11:15:51Z</dcterms:created>
  <dcterms:modified xsi:type="dcterms:W3CDTF">2023-09-30T14:27:28Z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0x010100E3BDA160DA35444F9747933FF085ECB5</vt:lpwstr>
  </property>
</Properties>
</file>