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85" r:id="rId6"/>
    <p:sldId id="286" r:id="rId7"/>
    <p:sldId id="287" r:id="rId8"/>
    <p:sldId id="260" r:id="rId9"/>
    <p:sldId id="261" r:id="rId10"/>
    <p:sldId id="288" r:id="rId11"/>
    <p:sldId id="263" r:id="rId12"/>
    <p:sldId id="289" r:id="rId13"/>
    <p:sldId id="290" r:id="rId14"/>
    <p:sldId id="266" r:id="rId15"/>
    <p:sldId id="29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4D420D-70FC-1C36-AD4B-00FF26528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DDBE21-62B0-815F-A911-977D8A52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5FC7E9-8591-7BFD-AA23-5F54FCB3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9158C3-8CB5-D850-45D6-49701608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918784-0802-8EFD-51B1-92B5A1E1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86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9F0944-99E4-98D9-0DF2-C96780FD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D12B0CB-CC95-5755-C4FA-6BD7407C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B031CA-CEF5-543F-0C9C-20F8AF9F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17A4F3-F074-17A7-13AF-C1B68C8E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F8F86-32A5-831B-26F1-E4A16AB3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06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E46B99-C4E4-0C01-F0FD-23A9CFBED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31DD40-4185-0201-2CCA-643690D9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A5B377-6CCF-18E4-387F-AE8957D0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FC37EF-F06E-043E-623F-8F06DF6E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669349-6F08-81F6-8985-D6E3B600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54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909A1C-F08C-5FC2-B18C-EE6F464F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0635D9-200B-0BEC-9E08-E1A01F3D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33FA4A-0560-7B3C-A6C1-8D7230B7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ECA23C-7B7E-1653-652F-41A92AB5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764AB9-94F9-74A5-2C20-887FA772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7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FDCB97-83DD-E23A-27C2-409B182E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C21A5D-C06E-4116-29E8-551D7171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EF1A36-8FEB-0B99-E2A4-9B176225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2AE4F6-E425-C48C-28DD-F55F2564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DD60FE-1688-DF94-12CA-74934ACF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5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F225AD-8F1F-3F02-A8D3-D5091785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234153-04C2-6435-869F-248657F40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84C69E-19ED-8E60-B07F-AEEBB882E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C731F6-C404-5135-5AF7-52B3775B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034014-384A-5D6B-A23A-F358DE73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7C0C8E-46E7-D11E-811B-643FE16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82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8D74B-2C16-ACAE-977B-61AA5A4E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97FCC2-A8C4-E7E8-D96E-D473B590F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A6D5FB-F3CA-114E-4616-75E09CEF5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2A27C28-3D1E-969A-5862-A8D58CB78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CEA5567-0B3D-85A4-C72E-13C07DF2E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E9B01D-D6F4-3BB5-D2F9-427038D7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AE5A375-854D-919B-08B1-DCA644A2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639525-BA52-C956-A347-06FDE2B3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3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D4976-6DFB-23C3-F508-D197350A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39F70A-35FD-83D3-5912-653E8F29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DDC6D0-4BCE-44C9-69CB-A2854C37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34ED9E-5F9E-8D75-D6E4-EEF4BA80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82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64A8FC-6E3C-3900-415C-6088A999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3E090E9-DBC9-F72E-EB2A-67E5928C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A6E078-CE57-2B22-4079-BE641A36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7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DDA029-CAE6-6173-F255-292AB1A4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D770E5-7737-0EA4-1093-4DD0155F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502FC6-3DF5-E412-4171-CC6C9E264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E0910F-399F-81C4-22D5-20AAB95C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F5E092-E771-C67E-419D-75BBD5FB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65B1A2-7519-6546-DCE6-0447847E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8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F43D3-561C-2579-9608-7FA63B36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594C43-0561-59FB-09D6-21E3F016B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86334B-3F30-56D3-6084-0F95ADD3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862485-9B0C-09B6-D501-453A7819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24ED79-4A18-C0F8-0CBD-1C99ED20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D9BB2F-8D5C-2C5A-3DB8-EAEC89B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1EA6053-1A1A-25F1-E776-58879ACC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946665-1F77-5ED1-EC5D-C1C78671B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C35FB2-6A7A-35C8-A2B8-EA30D1343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82F2-1262-4F8B-BCF8-FF1EA1DEB42C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5DDDF9-7C7C-4842-D171-56B4F1B31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1D9E8D-23E0-29D1-98E4-9892623D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02DC-E45F-4D95-8E30-24E53C54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63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14.pn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image" Target="../media/image3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68.png"/><Relationship Id="rId10" Type="http://schemas.openxmlformats.org/officeDocument/2006/relationships/image" Target="../media/image10.png"/><Relationship Id="rId4" Type="http://schemas.openxmlformats.org/officeDocument/2006/relationships/image" Target="../media/image65.png"/><Relationship Id="rId9" Type="http://schemas.openxmlformats.org/officeDocument/2006/relationships/image" Target="../media/image9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7" Type="http://schemas.openxmlformats.org/officeDocument/2006/relationships/image" Target="../media/image14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image" Target="../media/image3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74.png"/><Relationship Id="rId10" Type="http://schemas.openxmlformats.org/officeDocument/2006/relationships/image" Target="../media/image10.png"/><Relationship Id="rId4" Type="http://schemas.openxmlformats.org/officeDocument/2006/relationships/image" Target="../media/image65.png"/><Relationship Id="rId9" Type="http://schemas.openxmlformats.org/officeDocument/2006/relationships/image" Target="../media/image9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4.png"/><Relationship Id="rId7" Type="http://schemas.openxmlformats.org/officeDocument/2006/relationships/image" Target="../media/image1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81.png"/><Relationship Id="rId10" Type="http://schemas.openxmlformats.org/officeDocument/2006/relationships/image" Target="../media/image10.png"/><Relationship Id="rId4" Type="http://schemas.openxmlformats.org/officeDocument/2006/relationships/image" Target="../media/image65.png"/><Relationship Id="rId9" Type="http://schemas.openxmlformats.org/officeDocument/2006/relationships/image" Target="../media/image9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8.png"/><Relationship Id="rId18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91.png"/><Relationship Id="rId2" Type="http://schemas.openxmlformats.org/officeDocument/2006/relationships/image" Target="../media/image3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87.png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15.png"/><Relationship Id="rId1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4.png"/><Relationship Id="rId18" Type="http://schemas.openxmlformats.org/officeDocument/2006/relationships/image" Target="../media/image98.png"/><Relationship Id="rId3" Type="http://schemas.openxmlformats.org/officeDocument/2006/relationships/image" Target="../media/image85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97.png"/><Relationship Id="rId2" Type="http://schemas.openxmlformats.org/officeDocument/2006/relationships/image" Target="../media/image3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87.png"/><Relationship Id="rId15" Type="http://schemas.openxmlformats.org/officeDocument/2006/relationships/image" Target="../media/image80.png"/><Relationship Id="rId10" Type="http://schemas.openxmlformats.org/officeDocument/2006/relationships/image" Target="../media/image9.png"/><Relationship Id="rId19" Type="http://schemas.openxmlformats.org/officeDocument/2006/relationships/image" Target="../media/image99.png"/><Relationship Id="rId4" Type="http://schemas.openxmlformats.org/officeDocument/2006/relationships/image" Target="../media/image86.png"/><Relationship Id="rId9" Type="http://schemas.openxmlformats.org/officeDocument/2006/relationships/image" Target="../media/image15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9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49.pn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17" Type="http://schemas.openxmlformats.org/officeDocument/2006/relationships/image" Target="../media/image55.png"/><Relationship Id="rId2" Type="http://schemas.openxmlformats.org/officeDocument/2006/relationships/image" Target="../media/image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57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9ADAB5C-3EBC-9793-B6E7-37EE436D8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203200">
              <a:schemeClr val="bg1">
                <a:alpha val="0"/>
              </a:schemeClr>
            </a:glow>
            <a:outerShdw blurRad="50800" dist="63500" dir="600000" algn="ctr" rotWithShape="0">
              <a:srgbClr val="000000">
                <a:alpha val="43137"/>
              </a:srgbClr>
            </a:outerShdw>
            <a:softEdge rad="457200"/>
          </a:effec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227FDE5-7CF9-4EB0-E216-44223A2BD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1067" y="828801"/>
            <a:ext cx="9144000" cy="3181224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현대시대</a:t>
            </a:r>
            <a:br>
              <a:rPr lang="en-US" altLang="ko-KR" sz="66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</a:br>
            <a:r>
              <a:rPr lang="en-US" altLang="ko-KR" sz="66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-7</a:t>
            </a:r>
            <a:r>
              <a:rPr lang="ko-KR" altLang="en-US" sz="66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조</a:t>
            </a:r>
            <a:r>
              <a:rPr lang="en-US" altLang="ko-KR" sz="6600" b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-</a:t>
            </a:r>
            <a:br>
              <a:rPr lang="en-US" altLang="ko-KR" sz="6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</a:br>
            <a:endParaRPr lang="ko-KR" altLang="en-US" sz="6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7479F6-A988-D087-CF4F-2914886E6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300" y="4010025"/>
            <a:ext cx="2288333" cy="2474360"/>
          </a:xfrm>
          <a:noFill/>
          <a:effectLst/>
        </p:spPr>
        <p:txBody>
          <a:bodyPr>
            <a:normAutofit/>
          </a:bodyPr>
          <a:lstStyle/>
          <a:p>
            <a:pPr algn="r"/>
            <a:r>
              <a:rPr lang="en-US" altLang="ko-KR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 7 </a:t>
            </a:r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조       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정군호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나나미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박지원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장하준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r>
              <a:rPr lang="ko-KR" altLang="en-US" sz="2000" b="1">
                <a:ln w="50800" cap="flat" cmpd="dbl">
                  <a:solidFill>
                    <a:schemeClr val="bg1">
                      <a:alpha val="52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흰 응웬 하티</a:t>
            </a:r>
            <a:endParaRPr lang="en-US" altLang="ko-KR" sz="2000" b="1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r"/>
            <a:endParaRPr lang="ko-KR" altLang="en-US" sz="1200">
              <a:ln w="50800" cap="flat" cmpd="dbl">
                <a:solidFill>
                  <a:schemeClr val="bg1">
                    <a:alpha val="52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76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086563" y="3459901"/>
            <a:ext cx="3701347" cy="2702743"/>
            <a:chOff x="3129844" y="5189852"/>
            <a:chExt cx="5552020" cy="405411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844" y="5189852"/>
              <a:ext cx="5552020" cy="405411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36660" y="3428572"/>
            <a:ext cx="3701347" cy="2688811"/>
            <a:chOff x="9654990" y="5142857"/>
            <a:chExt cx="5552020" cy="403321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4990" y="5142857"/>
              <a:ext cx="5552020" cy="4033217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763" y="254726"/>
            <a:ext cx="1961630" cy="116673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65111"/>
            <a:ext cx="4709277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2107346"/>
            <a:ext cx="3796700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687752"/>
            <a:ext cx="5845671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11080" y="3715229"/>
            <a:ext cx="4114286" cy="2295702"/>
            <a:chOff x="2416619" y="5572843"/>
            <a:chExt cx="6171429" cy="3443553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5572843"/>
              <a:ext cx="6171429" cy="344355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095238" y="3715229"/>
            <a:ext cx="4114286" cy="2295702"/>
            <a:chOff x="9142857" y="5572843"/>
            <a:chExt cx="6171429" cy="344355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5572843"/>
              <a:ext cx="6171429" cy="3443553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769" y="239638"/>
            <a:ext cx="1961630" cy="1141338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1434939"/>
            <a:ext cx="6985443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107346"/>
            <a:ext cx="257130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730374"/>
            <a:ext cx="585043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881922" y="4005964"/>
            <a:ext cx="4114286" cy="2137500"/>
            <a:chOff x="2822883" y="6008946"/>
            <a:chExt cx="6171429" cy="32062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883" y="6008946"/>
              <a:ext cx="6171429" cy="32062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291372" y="4005964"/>
            <a:ext cx="4088582" cy="2187870"/>
            <a:chOff x="9437058" y="6008946"/>
            <a:chExt cx="6132873" cy="3281805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7058" y="6008946"/>
              <a:ext cx="6132873" cy="3281805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040" y="269813"/>
            <a:ext cx="1961630" cy="116673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1489053"/>
            <a:ext cx="3295113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2198038"/>
            <a:ext cx="543944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790" y="2858000"/>
            <a:ext cx="7405030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29133" y="-1093535"/>
            <a:ext cx="3605215" cy="8222716"/>
            <a:chOff x="13843700" y="-1640302"/>
            <a:chExt cx="5407822" cy="1233407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43700" y="-1640302"/>
              <a:ext cx="5407822" cy="1233407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4599" y="2209463"/>
            <a:ext cx="2486055" cy="5670155"/>
            <a:chOff x="996898" y="3314193"/>
            <a:chExt cx="3729083" cy="850523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98" y="3314193"/>
              <a:ext cx="3729083" cy="85052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3582974"/>
            <a:ext cx="4114286" cy="2663584"/>
            <a:chOff x="2224693" y="5374461"/>
            <a:chExt cx="6171429" cy="39953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5374461"/>
              <a:ext cx="6171429" cy="39953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276285" y="3582974"/>
            <a:ext cx="4114286" cy="2688031"/>
            <a:chOff x="9414427" y="5374461"/>
            <a:chExt cx="6171429" cy="403204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4427" y="5374461"/>
              <a:ext cx="6171429" cy="4032046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28" y="254725"/>
            <a:ext cx="1578830" cy="1109592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1329327"/>
            <a:ext cx="6490217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016825"/>
            <a:ext cx="4119563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527" y="2685117"/>
            <a:ext cx="4233093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11080" y="3458746"/>
            <a:ext cx="4114286" cy="2685315"/>
            <a:chOff x="2416619" y="5188119"/>
            <a:chExt cx="6171429" cy="4027972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5188119"/>
              <a:ext cx="6171429" cy="402797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110326" y="3458746"/>
            <a:ext cx="4114286" cy="2685315"/>
            <a:chOff x="9165488" y="5188119"/>
            <a:chExt cx="6171429" cy="402797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5488" y="5188119"/>
              <a:ext cx="6171429" cy="402797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906" y="251472"/>
            <a:ext cx="1961630" cy="117308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1937102"/>
            <a:ext cx="4768065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1277217"/>
            <a:ext cx="6320287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01" y="2528567"/>
            <a:ext cx="2317341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27368" y="3428572"/>
            <a:ext cx="4114286" cy="2841715"/>
            <a:chOff x="2441051" y="5142857"/>
            <a:chExt cx="6171429" cy="426257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51" y="5142857"/>
              <a:ext cx="6171429" cy="426257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27156" y="3428572"/>
            <a:ext cx="4114286" cy="2811541"/>
            <a:chOff x="9640734" y="5142857"/>
            <a:chExt cx="6171429" cy="421731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734" y="5142857"/>
              <a:ext cx="6171429" cy="421731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29" y="251472"/>
            <a:ext cx="1578830" cy="110959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1216870"/>
            <a:ext cx="4778376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1952187"/>
            <a:ext cx="4373531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2647961"/>
            <a:ext cx="5013297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9F8D0-0954-47EB-5D4E-7A3FD92B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62" y="215526"/>
            <a:ext cx="804136" cy="1905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latin typeface="바탕" panose="02030600000101010101" pitchFamily="18" charset="-127"/>
                <a:ea typeface="바탕" panose="02030600000101010101" pitchFamily="18" charset="-127"/>
              </a:rPr>
              <a:t>목</a:t>
            </a:r>
            <a:br>
              <a:rPr lang="en-US" altLang="ko-KR" sz="3600" dirty="0">
                <a:latin typeface="바탕" panose="02030600000101010101" pitchFamily="18" charset="-127"/>
                <a:ea typeface="바탕" panose="02030600000101010101" pitchFamily="18" charset="-127"/>
              </a:rPr>
            </a:br>
            <a:r>
              <a:rPr lang="ko-KR" altLang="en-US" sz="3600" dirty="0">
                <a:latin typeface="바탕" panose="02030600000101010101" pitchFamily="18" charset="-127"/>
                <a:ea typeface="바탕" panose="02030600000101010101" pitchFamily="18" charset="-127"/>
              </a:rPr>
              <a:t>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4FF456-7F08-DCE8-8B5B-33B87F98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40" y="596606"/>
            <a:ext cx="10399259" cy="5834469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Clr>
                <a:schemeClr val="accent1"/>
              </a:buClr>
              <a:buFont typeface="+mj-lt"/>
              <a:buAutoNum type="arabicPeriod"/>
            </a:pPr>
            <a:r>
              <a:rPr lang="ko-KR" altLang="en-US" sz="4300" dirty="0">
                <a:latin typeface="굴림체" panose="020B0609000101010101" pitchFamily="49" charset="-127"/>
                <a:ea typeface="굴림체" panose="020B0609000101010101" pitchFamily="49" charset="-127"/>
              </a:rPr>
              <a:t>패전이후의 쇼와 시대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( 1945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年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~ 1989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年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月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7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日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en-US" altLang="ko-KR" sz="16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2">
              <a:buClr>
                <a:schemeClr val="accent1"/>
              </a:buClr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전통 문화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>
              <a:buClr>
                <a:schemeClr val="accent1"/>
              </a:buClr>
            </a:pPr>
            <a:endParaRPr lang="en-US" altLang="ko-KR" sz="2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2">
              <a:buClr>
                <a:schemeClr val="accent1"/>
              </a:buClr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몰락과 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>
              <a:buClr>
                <a:schemeClr val="accent1"/>
              </a:buClr>
            </a:pPr>
            <a:endParaRPr lang="en-US" altLang="ko-KR" sz="1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742950" indent="-742950">
              <a:buClr>
                <a:schemeClr val="accent1"/>
              </a:buClr>
              <a:buFont typeface="+mj-lt"/>
              <a:buAutoNum type="arabicPeriod"/>
            </a:pPr>
            <a:r>
              <a:rPr lang="ko-KR" altLang="en-US" sz="4300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헤이세이</a:t>
            </a:r>
            <a:r>
              <a:rPr lang="ko-KR" altLang="en-US" sz="4300" dirty="0">
                <a:latin typeface="굴림체" panose="020B0609000101010101" pitchFamily="49" charset="-127"/>
                <a:ea typeface="굴림체" panose="020B0609000101010101" pitchFamily="49" charset="-127"/>
              </a:rPr>
              <a:t> 시대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( 1989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年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月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8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日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~ 2019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年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4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月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30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日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2">
              <a:buClr>
                <a:schemeClr val="accent1"/>
              </a:buClr>
            </a:pPr>
            <a:r>
              <a:rPr lang="ko-KR" altLang="en-US" dirty="0">
                <a:latin typeface="맑은 고딕" panose="020B0503020000020004" pitchFamily="50" charset="-127"/>
              </a:rPr>
              <a:t>일본의 경제 침체기와 발전</a:t>
            </a:r>
            <a:endParaRPr lang="en-US" altLang="ko-KR" dirty="0">
              <a:latin typeface="맑은 고딕" panose="020B0503020000020004" pitchFamily="50" charset="-127"/>
            </a:endParaRPr>
          </a:p>
          <a:p>
            <a:pPr lvl="2">
              <a:buClr>
                <a:schemeClr val="accent1"/>
              </a:buClr>
            </a:pPr>
            <a:endParaRPr lang="en-US" altLang="ko-KR" sz="2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vl="2">
              <a:buClr>
                <a:schemeClr val="accent1"/>
              </a:buClr>
            </a:pPr>
            <a:r>
              <a:rPr lang="ko-KR" altLang="en-US" dirty="0" err="1"/>
              <a:t>헤이세이</a:t>
            </a:r>
            <a:r>
              <a:rPr lang="ko-KR" altLang="en-US" dirty="0"/>
              <a:t> 시대의 패션과 가수</a:t>
            </a:r>
            <a:r>
              <a:rPr lang="en-US" altLang="ko-KR" dirty="0"/>
              <a:t> 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>
              <a:buClr>
                <a:schemeClr val="accent1"/>
              </a:buClr>
            </a:pP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742950" indent="-742950">
              <a:buClr>
                <a:schemeClr val="accent1"/>
              </a:buClr>
              <a:buFont typeface="+mj-lt"/>
              <a:buAutoNum type="arabicPeriod"/>
            </a:pPr>
            <a:r>
              <a:rPr lang="ko-KR" altLang="en-US" sz="4400" dirty="0">
                <a:latin typeface="굴림체" panose="020B0609000101010101" pitchFamily="49" charset="-127"/>
                <a:ea typeface="굴림체" panose="020B0609000101010101" pitchFamily="49" charset="-127"/>
              </a:rPr>
              <a:t>레이와 시대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( 2019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年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月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日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~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현재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457200" lvl="1" indent="0">
              <a:buClr>
                <a:schemeClr val="accent1"/>
              </a:buClr>
              <a:buNone/>
            </a:pP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</a:p>
          <a:p>
            <a:pPr lvl="2">
              <a:buClr>
                <a:schemeClr val="accent1"/>
              </a:buClr>
            </a:pPr>
            <a:r>
              <a:rPr lang="ko-KR" altLang="en-US" sz="2200" dirty="0"/>
              <a:t>새로운 시대를 만들어가는 일본</a:t>
            </a:r>
          </a:p>
          <a:p>
            <a:pPr marL="914400" lvl="1" indent="-457200">
              <a:buClr>
                <a:schemeClr val="accent1"/>
              </a:buClr>
              <a:buFont typeface="+mj-lt"/>
              <a:buAutoNum type="arabicPeriod"/>
            </a:pP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953DE285-6F74-7FAF-AFA7-7412F66F6583}"/>
              </a:ext>
            </a:extLst>
          </p:cNvPr>
          <p:cNvCxnSpPr>
            <a:cxnSpLocks/>
          </p:cNvCxnSpPr>
          <p:nvPr/>
        </p:nvCxnSpPr>
        <p:spPr>
          <a:xfrm>
            <a:off x="878680" y="669303"/>
            <a:ext cx="0" cy="1240179"/>
          </a:xfrm>
          <a:prstGeom prst="line">
            <a:avLst/>
          </a:prstGeom>
          <a:ln w="60325" cap="sq" cmpd="dbl">
            <a:solidFill>
              <a:schemeClr val="accent1">
                <a:alpha val="78000"/>
              </a:schemeClr>
            </a:soli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0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96FA6F8-A291-56E5-9B8E-55F13CDB3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5802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2600" dirty="0"/>
              <a:t> </a:t>
            </a:r>
            <a:r>
              <a:rPr lang="ko-KR" altLang="en-US" sz="4000" b="1" dirty="0"/>
              <a:t>패전 이후의   </a:t>
            </a:r>
            <a:br>
              <a:rPr lang="en-US" altLang="ko-KR" sz="4000" b="1" dirty="0"/>
            </a:br>
            <a:r>
              <a:rPr lang="ko-KR" altLang="en-US" sz="4000" b="1" dirty="0"/>
              <a:t>쇼와 시대</a:t>
            </a:r>
            <a:br>
              <a:rPr lang="en-US" altLang="ko-KR" sz="2600" dirty="0"/>
            </a:br>
            <a:r>
              <a:rPr lang="en-US" altLang="ko-KR" sz="2000" dirty="0"/>
              <a:t>( 1945</a:t>
            </a:r>
            <a:r>
              <a:rPr lang="ko-KR" altLang="en-US" sz="2000" dirty="0"/>
              <a:t>年 </a:t>
            </a:r>
            <a:r>
              <a:rPr lang="en-US" altLang="ko-KR" sz="2000" dirty="0"/>
              <a:t>~ 1989</a:t>
            </a:r>
            <a:r>
              <a:rPr lang="ko-KR" altLang="en-US" sz="2000" dirty="0"/>
              <a:t>年 </a:t>
            </a:r>
            <a:r>
              <a:rPr lang="en-US" altLang="ko-KR" sz="2000" dirty="0"/>
              <a:t>1</a:t>
            </a:r>
            <a:r>
              <a:rPr lang="ko-KR" altLang="en-US" sz="2000" dirty="0"/>
              <a:t>月 </a:t>
            </a:r>
            <a:r>
              <a:rPr lang="en-US" altLang="ko-KR" sz="2000" dirty="0"/>
              <a:t>7</a:t>
            </a:r>
            <a:r>
              <a:rPr lang="ko-KR" altLang="en-US" sz="2000" dirty="0"/>
              <a:t>日</a:t>
            </a:r>
            <a:r>
              <a:rPr lang="en-US" altLang="ko-KR" sz="2000" dirty="0"/>
              <a:t>)</a:t>
            </a:r>
            <a:br>
              <a:rPr lang="en-US" altLang="ko-KR" sz="2000" dirty="0"/>
            </a:br>
            <a:endParaRPr lang="en-US" altLang="ko-KR" sz="20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A18AA-9378-A805-7E47-B57222E2C95E}"/>
              </a:ext>
            </a:extLst>
          </p:cNvPr>
          <p:cNvSpPr txBox="1"/>
          <p:nvPr/>
        </p:nvSpPr>
        <p:spPr>
          <a:xfrm>
            <a:off x="640080" y="2976101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일본의 전통문화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             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anose="02030504000101010101" pitchFamily="18" charset="-127"/>
                <a:ea typeface="휴먼매직체" panose="02030504000101010101" pitchFamily="18" charset="-127"/>
                <a:cs typeface="+mn-cs"/>
              </a:rPr>
              <a:t>22100699 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anose="02030504000101010101" pitchFamily="18" charset="-127"/>
                <a:ea typeface="휴먼매직체" panose="02030504000101010101" pitchFamily="18" charset="-127"/>
                <a:cs typeface="+mn-cs"/>
              </a:rPr>
              <a:t>박지원</a:t>
            </a: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매직체" panose="02030504000101010101" pitchFamily="18" charset="-127"/>
              <a:ea typeface="휴먼매직체" panose="02030504000101010101" pitchFamily="18" charset="-127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일본의 몰락과 부활 </a:t>
            </a: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           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anose="02030504000101010101" pitchFamily="18" charset="-127"/>
                <a:ea typeface="휴먼매직체" panose="02030504000101010101" pitchFamily="18" charset="-127"/>
                <a:cs typeface="+mn-cs"/>
              </a:rPr>
              <a:t>21828781 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anose="02030504000101010101" pitchFamily="18" charset="-127"/>
                <a:ea typeface="휴먼매직체" panose="02030504000101010101" pitchFamily="18" charset="-127"/>
                <a:cs typeface="+mn-cs"/>
              </a:rPr>
              <a:t>정군호</a:t>
            </a: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매직체" panose="02030504000101010101" pitchFamily="18" charset="-127"/>
              <a:ea typeface="휴먼매직체" panose="02030504000101010101" pitchFamily="18" charset="-127"/>
              <a:cs typeface="+mn-cs"/>
            </a:endParaRPr>
          </a:p>
        </p:txBody>
      </p:sp>
      <p:pic>
        <p:nvPicPr>
          <p:cNvPr id="5" name="그림 4" descr="의류, 인간의 얼굴, 사람, 덮개이(가) 표시된 사진&#10;&#10;자동 생성된 설명">
            <a:extLst>
              <a:ext uri="{FF2B5EF4-FFF2-40B4-BE49-F238E27FC236}">
                <a16:creationId xmlns:a16="http://schemas.microsoft.com/office/drawing/2014/main" id="{66DB22F5-3637-43FC-E5E8-E7EB58B9B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522275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213" y="0"/>
            <a:ext cx="8888051" cy="6857143"/>
            <a:chOff x="2476819" y="0"/>
            <a:chExt cx="13332076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476819" y="0"/>
              <a:ext cx="13332076" cy="493714"/>
              <a:chOff x="2476819" y="0"/>
              <a:chExt cx="13332076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0"/>
                <a:ext cx="13332076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476819" y="9792000"/>
              <a:ext cx="13332076" cy="493714"/>
              <a:chOff x="2476819" y="9792000"/>
              <a:chExt cx="13332076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9792000"/>
                <a:ext cx="13332076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006264" y="226309"/>
            <a:ext cx="5614563" cy="3445938"/>
            <a:chOff x="10509395" y="339463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9395" y="339463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1693328" y="4164722"/>
            <a:ext cx="5923787" cy="3635725"/>
            <a:chOff x="-2539992" y="6247082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39992" y="6247082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8616336" y="-132021"/>
            <a:ext cx="10648501" cy="7121185"/>
            <a:chOff x="-12924504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910879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924504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158312" y="-132021"/>
            <a:ext cx="10648501" cy="7121185"/>
            <a:chOff x="15237467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1091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37467" y="-198032"/>
              <a:ext cx="15972751" cy="1068177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228" y="1462501"/>
            <a:ext cx="8591171" cy="533164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63" y="4852361"/>
            <a:ext cx="3947559" cy="81035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397" y="823763"/>
            <a:ext cx="6832997" cy="3709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652023" y="4363875"/>
            <a:ext cx="1504647" cy="5078979"/>
            <a:chOff x="2478033" y="6545811"/>
            <a:chExt cx="2256971" cy="761846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8033" y="6545811"/>
              <a:ext cx="2256971" cy="76184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4344" y="2590150"/>
            <a:ext cx="1958521" cy="6611042"/>
            <a:chOff x="846515" y="3885224"/>
            <a:chExt cx="2937782" cy="991656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515" y="3885224"/>
              <a:ext cx="2937782" cy="991656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9380226" y="822108"/>
            <a:ext cx="1958521" cy="6611042"/>
            <a:chOff x="14070339" y="1233161"/>
            <a:chExt cx="2937782" cy="991656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70339" y="1233161"/>
              <a:ext cx="2937782" cy="991656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39" y="125693"/>
            <a:ext cx="1358665" cy="1257211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124764" y="1243828"/>
            <a:ext cx="3715265" cy="4878357"/>
            <a:chOff x="3187145" y="1865742"/>
            <a:chExt cx="5572898" cy="7317535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7145" y="1865742"/>
              <a:ext cx="5572898" cy="731753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235841" y="1386778"/>
            <a:ext cx="3493111" cy="4665257"/>
            <a:chOff x="3353761" y="2080166"/>
            <a:chExt cx="5239666" cy="699788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3761" y="2080166"/>
              <a:ext cx="5239666" cy="6997885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785" y="1919279"/>
            <a:ext cx="3046709" cy="153348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134" y="2900524"/>
            <a:ext cx="2557484" cy="1533484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833" y="3852534"/>
            <a:ext cx="2080963" cy="153347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134" y="4706488"/>
            <a:ext cx="2631160" cy="1533484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832" y="968733"/>
            <a:ext cx="2863401" cy="153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954651" y="3328996"/>
            <a:ext cx="2246204" cy="2804337"/>
            <a:chOff x="4431976" y="4993494"/>
            <a:chExt cx="3369306" cy="420650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1976" y="4993494"/>
              <a:ext cx="3369306" cy="420650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607449" y="3342621"/>
            <a:ext cx="2557376" cy="2790712"/>
            <a:chOff x="9911173" y="5013932"/>
            <a:chExt cx="3836064" cy="418606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173" y="5013932"/>
              <a:ext cx="3836064" cy="4186068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197600"/>
            <a:ext cx="3364252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08851"/>
            <a:ext cx="3383055" cy="74266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971561"/>
            <a:ext cx="5273614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531371"/>
            <a:ext cx="3787315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56" y="254726"/>
            <a:ext cx="1196029" cy="110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256166" y="3669967"/>
            <a:ext cx="3507153" cy="2280133"/>
            <a:chOff x="3384249" y="5504950"/>
            <a:chExt cx="5260730" cy="342019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4249" y="5504950"/>
              <a:ext cx="5260730" cy="342019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29771" y="3654880"/>
            <a:ext cx="3481431" cy="2280133"/>
            <a:chOff x="9644656" y="5482320"/>
            <a:chExt cx="5222146" cy="342019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4656" y="5482320"/>
              <a:ext cx="5222146" cy="342019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20" y="234142"/>
            <a:ext cx="3307782" cy="116919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92" y="239639"/>
            <a:ext cx="1578830" cy="116673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1353263"/>
            <a:ext cx="4461671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1933987"/>
            <a:ext cx="2495849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067" y="2531371"/>
            <a:ext cx="4765684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582712" y="3413484"/>
            <a:ext cx="2736301" cy="2903829"/>
            <a:chOff x="3874068" y="5120226"/>
            <a:chExt cx="4104451" cy="435574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068" y="5120226"/>
              <a:ext cx="4104451" cy="435574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095238" y="3428572"/>
            <a:ext cx="2958490" cy="2888742"/>
            <a:chOff x="9142857" y="5142857"/>
            <a:chExt cx="4437735" cy="433311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5142857"/>
              <a:ext cx="4437735" cy="433311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74" y="254726"/>
            <a:ext cx="1961630" cy="1141338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1323092"/>
            <a:ext cx="4379868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986647"/>
            <a:ext cx="1966179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582863"/>
            <a:ext cx="4097487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773831" y="4281374"/>
            <a:ext cx="6628939" cy="3703919"/>
            <a:chOff x="11660746" y="6422060"/>
            <a:chExt cx="9943408" cy="55558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0746" y="6422060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30718" y="4265423"/>
            <a:ext cx="6628939" cy="3703919"/>
            <a:chOff x="-3496076" y="6398134"/>
            <a:chExt cx="9943408" cy="555587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96076" y="6398134"/>
              <a:ext cx="9943408" cy="555587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57143" y="3115994"/>
            <a:ext cx="4114286" cy="2298857"/>
            <a:chOff x="12685714" y="4673991"/>
            <a:chExt cx="6171429" cy="3448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85714" y="4673991"/>
              <a:ext cx="6171429" cy="3448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108231" y="3527817"/>
            <a:ext cx="3470019" cy="2605516"/>
            <a:chOff x="3162346" y="5291726"/>
            <a:chExt cx="5205029" cy="390827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346" y="5291726"/>
              <a:ext cx="5205029" cy="390827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722134" y="3542905"/>
            <a:ext cx="3470019" cy="2590429"/>
            <a:chOff x="10083200" y="5314357"/>
            <a:chExt cx="5205029" cy="3885643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3200" y="5314357"/>
              <a:ext cx="5205029" cy="3885643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674" y="262490"/>
            <a:ext cx="2053389" cy="1177769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1419853"/>
            <a:ext cx="7151074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062089"/>
            <a:ext cx="5254185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2643213"/>
            <a:ext cx="2470465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</Words>
  <Application>Microsoft Office PowerPoint</Application>
  <PresentationFormat>와이드스크린</PresentationFormat>
  <Paragraphs>31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굴림체</vt:lpstr>
      <vt:lpstr>궁서</vt:lpstr>
      <vt:lpstr>맑은 고딕</vt:lpstr>
      <vt:lpstr>바탕</vt:lpstr>
      <vt:lpstr>휴먼매직체</vt:lpstr>
      <vt:lpstr>휴먼편지체</vt:lpstr>
      <vt:lpstr>Arial</vt:lpstr>
      <vt:lpstr>Office 테마</vt:lpstr>
      <vt:lpstr>일본의 현대시대 -7조- </vt:lpstr>
      <vt:lpstr>목 차</vt:lpstr>
      <vt:lpstr> 패전 이후의    쇼와 시대 ( 1945年 ~ 1989年 1月 7日)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현대시대 -7조-</dc:title>
  <dc:creator>정군호</dc:creator>
  <cp:lastModifiedBy>정군호</cp:lastModifiedBy>
  <cp:revision>11</cp:revision>
  <dcterms:created xsi:type="dcterms:W3CDTF">2023-09-30T06:00:25Z</dcterms:created>
  <dcterms:modified xsi:type="dcterms:W3CDTF">2023-09-30T14:28:28Z</dcterms:modified>
</cp:coreProperties>
</file>