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99700"/>
  <p:notesSz cx="18288000" cy="102997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92907"/>
            <a:ext cx="15544800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7832"/>
            <a:ext cx="1280160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95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988"/>
            <a:ext cx="16459200" cy="16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8931"/>
            <a:ext cx="1645920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78721"/>
            <a:ext cx="585216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777968" y="203252"/>
            <a:ext cx="13337540" cy="125730"/>
          </a:xfrm>
          <a:custGeom>
            <a:avLst/>
            <a:gdLst/>
            <a:ahLst/>
            <a:cxnLst/>
            <a:rect l="l" t="t" r="r" b="b"/>
            <a:pathLst>
              <a:path w="13337540" h="125729">
                <a:moveTo>
                  <a:pt x="13337381" y="125124"/>
                </a:moveTo>
                <a:lnTo>
                  <a:pt x="0" y="125124"/>
                </a:lnTo>
                <a:lnTo>
                  <a:pt x="0" y="0"/>
                </a:lnTo>
                <a:lnTo>
                  <a:pt x="13337381" y="0"/>
                </a:lnTo>
                <a:lnTo>
                  <a:pt x="13337381" y="125124"/>
                </a:lnTo>
                <a:close/>
              </a:path>
            </a:pathLst>
          </a:custGeom>
          <a:solidFill>
            <a:srgbClr val="867B7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7968" y="10005042"/>
            <a:ext cx="13337540" cy="125730"/>
          </a:xfrm>
          <a:custGeom>
            <a:avLst/>
            <a:gdLst/>
            <a:ahLst/>
            <a:cxnLst/>
            <a:rect l="l" t="t" r="r" b="b"/>
            <a:pathLst>
              <a:path w="13337540" h="125729">
                <a:moveTo>
                  <a:pt x="13337381" y="125124"/>
                </a:moveTo>
                <a:lnTo>
                  <a:pt x="0" y="125124"/>
                </a:lnTo>
                <a:lnTo>
                  <a:pt x="0" y="0"/>
                </a:lnTo>
                <a:lnTo>
                  <a:pt x="13337381" y="0"/>
                </a:lnTo>
                <a:lnTo>
                  <a:pt x="13337381" y="125124"/>
                </a:lnTo>
                <a:close/>
              </a:path>
            </a:pathLst>
          </a:custGeom>
          <a:solidFill>
            <a:srgbClr val="867B7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048628" cy="1029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9372" y="0"/>
            <a:ext cx="3048628" cy="1029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91620" y="8160175"/>
            <a:ext cx="263525" cy="209550"/>
          </a:xfrm>
          <a:custGeom>
            <a:avLst/>
            <a:gdLst/>
            <a:ahLst/>
            <a:cxnLst/>
            <a:rect l="l" t="t" r="r" b="b"/>
            <a:pathLst>
              <a:path w="263525" h="209550">
                <a:moveTo>
                  <a:pt x="235758" y="209443"/>
                </a:moveTo>
                <a:lnTo>
                  <a:pt x="219112" y="198903"/>
                </a:lnTo>
                <a:lnTo>
                  <a:pt x="218093" y="168983"/>
                </a:lnTo>
                <a:lnTo>
                  <a:pt x="217413" y="164903"/>
                </a:lnTo>
                <a:lnTo>
                  <a:pt x="217753" y="149942"/>
                </a:lnTo>
                <a:lnTo>
                  <a:pt x="218772" y="143822"/>
                </a:lnTo>
                <a:lnTo>
                  <a:pt x="217753" y="138042"/>
                </a:lnTo>
                <a:lnTo>
                  <a:pt x="219452" y="119682"/>
                </a:lnTo>
                <a:lnTo>
                  <a:pt x="217753" y="111182"/>
                </a:lnTo>
                <a:lnTo>
                  <a:pt x="217074" y="88401"/>
                </a:lnTo>
                <a:lnTo>
                  <a:pt x="218432" y="78201"/>
                </a:lnTo>
                <a:lnTo>
                  <a:pt x="217753" y="65281"/>
                </a:lnTo>
                <a:lnTo>
                  <a:pt x="217074" y="49640"/>
                </a:lnTo>
                <a:lnTo>
                  <a:pt x="216734" y="32300"/>
                </a:lnTo>
                <a:lnTo>
                  <a:pt x="217074" y="16660"/>
                </a:lnTo>
                <a:lnTo>
                  <a:pt x="217074" y="0"/>
                </a:lnTo>
                <a:lnTo>
                  <a:pt x="244930" y="16660"/>
                </a:lnTo>
                <a:lnTo>
                  <a:pt x="259198" y="23800"/>
                </a:lnTo>
                <a:lnTo>
                  <a:pt x="262595" y="35360"/>
                </a:lnTo>
                <a:lnTo>
                  <a:pt x="262934" y="44540"/>
                </a:lnTo>
                <a:lnTo>
                  <a:pt x="263177" y="49640"/>
                </a:lnTo>
                <a:lnTo>
                  <a:pt x="263274" y="62561"/>
                </a:lnTo>
                <a:lnTo>
                  <a:pt x="260896" y="73781"/>
                </a:lnTo>
                <a:lnTo>
                  <a:pt x="260896" y="80921"/>
                </a:lnTo>
                <a:lnTo>
                  <a:pt x="262595" y="90781"/>
                </a:lnTo>
                <a:lnTo>
                  <a:pt x="261915" y="99961"/>
                </a:lnTo>
                <a:lnTo>
                  <a:pt x="262934" y="115942"/>
                </a:lnTo>
                <a:lnTo>
                  <a:pt x="260896" y="132262"/>
                </a:lnTo>
                <a:lnTo>
                  <a:pt x="262255" y="134982"/>
                </a:lnTo>
                <a:lnTo>
                  <a:pt x="262309" y="149942"/>
                </a:lnTo>
                <a:lnTo>
                  <a:pt x="262595" y="155382"/>
                </a:lnTo>
                <a:lnTo>
                  <a:pt x="262522" y="168983"/>
                </a:lnTo>
                <a:lnTo>
                  <a:pt x="261576" y="173403"/>
                </a:lnTo>
                <a:lnTo>
                  <a:pt x="261236" y="186323"/>
                </a:lnTo>
                <a:lnTo>
                  <a:pt x="251045" y="202983"/>
                </a:lnTo>
                <a:lnTo>
                  <a:pt x="235758" y="209443"/>
                </a:lnTo>
                <a:close/>
              </a:path>
              <a:path w="263525" h="209550">
                <a:moveTo>
                  <a:pt x="100370" y="33320"/>
                </a:moveTo>
                <a:lnTo>
                  <a:pt x="59449" y="33320"/>
                </a:lnTo>
                <a:lnTo>
                  <a:pt x="69640" y="30600"/>
                </a:lnTo>
                <a:lnTo>
                  <a:pt x="77453" y="29920"/>
                </a:lnTo>
                <a:lnTo>
                  <a:pt x="82549" y="30260"/>
                </a:lnTo>
                <a:lnTo>
                  <a:pt x="94726" y="30260"/>
                </a:lnTo>
                <a:lnTo>
                  <a:pt x="100370" y="33320"/>
                </a:lnTo>
                <a:close/>
              </a:path>
              <a:path w="263525" h="209550">
                <a:moveTo>
                  <a:pt x="94726" y="30260"/>
                </a:moveTo>
                <a:lnTo>
                  <a:pt x="82549" y="30260"/>
                </a:lnTo>
                <a:lnTo>
                  <a:pt x="94099" y="29920"/>
                </a:lnTo>
                <a:lnTo>
                  <a:pt x="94726" y="30260"/>
                </a:lnTo>
                <a:close/>
              </a:path>
              <a:path w="263525" h="209550">
                <a:moveTo>
                  <a:pt x="58769" y="170003"/>
                </a:moveTo>
                <a:lnTo>
                  <a:pt x="30913" y="159122"/>
                </a:lnTo>
                <a:lnTo>
                  <a:pt x="12908" y="140762"/>
                </a:lnTo>
                <a:lnTo>
                  <a:pt x="6454" y="125122"/>
                </a:lnTo>
                <a:lnTo>
                  <a:pt x="4076" y="108802"/>
                </a:lnTo>
                <a:lnTo>
                  <a:pt x="0" y="95881"/>
                </a:lnTo>
                <a:lnTo>
                  <a:pt x="32951" y="38760"/>
                </a:lnTo>
                <a:lnTo>
                  <a:pt x="49937" y="32980"/>
                </a:lnTo>
                <a:lnTo>
                  <a:pt x="59449" y="33320"/>
                </a:lnTo>
                <a:lnTo>
                  <a:pt x="100370" y="33320"/>
                </a:lnTo>
                <a:lnTo>
                  <a:pt x="110405" y="38760"/>
                </a:lnTo>
                <a:lnTo>
                  <a:pt x="128749" y="48960"/>
                </a:lnTo>
                <a:lnTo>
                  <a:pt x="145395" y="69361"/>
                </a:lnTo>
                <a:lnTo>
                  <a:pt x="145712" y="70721"/>
                </a:lnTo>
                <a:lnTo>
                  <a:pt x="75075" y="70721"/>
                </a:lnTo>
                <a:lnTo>
                  <a:pt x="65563" y="72081"/>
                </a:lnTo>
                <a:lnTo>
                  <a:pt x="54693" y="76841"/>
                </a:lnTo>
                <a:lnTo>
                  <a:pt x="48238" y="82281"/>
                </a:lnTo>
                <a:lnTo>
                  <a:pt x="44162" y="94861"/>
                </a:lnTo>
                <a:lnTo>
                  <a:pt x="42803" y="105061"/>
                </a:lnTo>
                <a:lnTo>
                  <a:pt x="46879" y="116622"/>
                </a:lnTo>
                <a:lnTo>
                  <a:pt x="50956" y="123082"/>
                </a:lnTo>
                <a:lnTo>
                  <a:pt x="60468" y="128862"/>
                </a:lnTo>
                <a:lnTo>
                  <a:pt x="77453" y="133282"/>
                </a:lnTo>
                <a:lnTo>
                  <a:pt x="143980" y="133282"/>
                </a:lnTo>
                <a:lnTo>
                  <a:pt x="143696" y="134642"/>
                </a:lnTo>
                <a:lnTo>
                  <a:pt x="128070" y="155722"/>
                </a:lnTo>
                <a:lnTo>
                  <a:pt x="104970" y="165923"/>
                </a:lnTo>
                <a:lnTo>
                  <a:pt x="84927" y="169323"/>
                </a:lnTo>
                <a:lnTo>
                  <a:pt x="58769" y="170003"/>
                </a:lnTo>
                <a:close/>
              </a:path>
              <a:path w="263525" h="209550">
                <a:moveTo>
                  <a:pt x="143980" y="133282"/>
                </a:moveTo>
                <a:lnTo>
                  <a:pt x="77453" y="133282"/>
                </a:lnTo>
                <a:lnTo>
                  <a:pt x="91721" y="130562"/>
                </a:lnTo>
                <a:lnTo>
                  <a:pt x="102592" y="121382"/>
                </a:lnTo>
                <a:lnTo>
                  <a:pt x="109726" y="109482"/>
                </a:lnTo>
                <a:lnTo>
                  <a:pt x="110745" y="105741"/>
                </a:lnTo>
                <a:lnTo>
                  <a:pt x="110065" y="100641"/>
                </a:lnTo>
                <a:lnTo>
                  <a:pt x="108027" y="87721"/>
                </a:lnTo>
                <a:lnTo>
                  <a:pt x="100214" y="77521"/>
                </a:lnTo>
                <a:lnTo>
                  <a:pt x="86286" y="71741"/>
                </a:lnTo>
                <a:lnTo>
                  <a:pt x="75075" y="70721"/>
                </a:lnTo>
                <a:lnTo>
                  <a:pt x="145712" y="70721"/>
                </a:lnTo>
                <a:lnTo>
                  <a:pt x="152529" y="99961"/>
                </a:lnTo>
                <a:lnTo>
                  <a:pt x="147094" y="118322"/>
                </a:lnTo>
                <a:lnTo>
                  <a:pt x="143980" y="13328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77995" y="8171735"/>
            <a:ext cx="290830" cy="240665"/>
          </a:xfrm>
          <a:custGeom>
            <a:avLst/>
            <a:gdLst/>
            <a:ahLst/>
            <a:cxnLst/>
            <a:rect l="l" t="t" r="r" b="b"/>
            <a:pathLst>
              <a:path w="290829" h="240665">
                <a:moveTo>
                  <a:pt x="225340" y="1700"/>
                </a:moveTo>
                <a:lnTo>
                  <a:pt x="125012" y="1700"/>
                </a:lnTo>
                <a:lnTo>
                  <a:pt x="166457" y="680"/>
                </a:lnTo>
                <a:lnTo>
                  <a:pt x="174950" y="0"/>
                </a:lnTo>
                <a:lnTo>
                  <a:pt x="206543" y="340"/>
                </a:lnTo>
                <a:lnTo>
                  <a:pt x="223528" y="340"/>
                </a:lnTo>
                <a:lnTo>
                  <a:pt x="225340" y="1700"/>
                </a:lnTo>
                <a:close/>
              </a:path>
              <a:path w="290829" h="240665">
                <a:moveTo>
                  <a:pt x="267011" y="2380"/>
                </a:moveTo>
                <a:lnTo>
                  <a:pt x="226246" y="2380"/>
                </a:lnTo>
                <a:lnTo>
                  <a:pt x="231002" y="0"/>
                </a:lnTo>
                <a:lnTo>
                  <a:pt x="234059" y="2040"/>
                </a:lnTo>
                <a:lnTo>
                  <a:pt x="267011" y="2040"/>
                </a:lnTo>
                <a:lnTo>
                  <a:pt x="267011" y="2380"/>
                </a:lnTo>
                <a:close/>
              </a:path>
              <a:path w="290829" h="240665">
                <a:moveTo>
                  <a:pt x="267011" y="2040"/>
                </a:moveTo>
                <a:lnTo>
                  <a:pt x="234059" y="2040"/>
                </a:lnTo>
                <a:lnTo>
                  <a:pt x="241193" y="340"/>
                </a:lnTo>
                <a:lnTo>
                  <a:pt x="254442" y="1700"/>
                </a:lnTo>
                <a:lnTo>
                  <a:pt x="267011" y="1700"/>
                </a:lnTo>
                <a:lnTo>
                  <a:pt x="267011" y="2040"/>
                </a:lnTo>
                <a:close/>
              </a:path>
              <a:path w="290829" h="240665">
                <a:moveTo>
                  <a:pt x="267011" y="1700"/>
                </a:moveTo>
                <a:lnTo>
                  <a:pt x="254442" y="1700"/>
                </a:lnTo>
                <a:lnTo>
                  <a:pt x="267011" y="340"/>
                </a:lnTo>
                <a:lnTo>
                  <a:pt x="267011" y="1700"/>
                </a:lnTo>
                <a:close/>
              </a:path>
              <a:path w="290829" h="240665">
                <a:moveTo>
                  <a:pt x="38047" y="29240"/>
                </a:moveTo>
                <a:lnTo>
                  <a:pt x="28195" y="28560"/>
                </a:lnTo>
                <a:lnTo>
                  <a:pt x="18684" y="1020"/>
                </a:lnTo>
                <a:lnTo>
                  <a:pt x="80511" y="1020"/>
                </a:lnTo>
                <a:lnTo>
                  <a:pt x="93759" y="1700"/>
                </a:lnTo>
                <a:lnTo>
                  <a:pt x="225340" y="1700"/>
                </a:lnTo>
                <a:lnTo>
                  <a:pt x="226246" y="2380"/>
                </a:lnTo>
                <a:lnTo>
                  <a:pt x="267011" y="2380"/>
                </a:lnTo>
                <a:lnTo>
                  <a:pt x="267011" y="26520"/>
                </a:lnTo>
                <a:lnTo>
                  <a:pt x="210279" y="26520"/>
                </a:lnTo>
                <a:lnTo>
                  <a:pt x="208649" y="27200"/>
                </a:lnTo>
                <a:lnTo>
                  <a:pt x="75415" y="27200"/>
                </a:lnTo>
                <a:lnTo>
                  <a:pt x="67262" y="28900"/>
                </a:lnTo>
                <a:lnTo>
                  <a:pt x="38047" y="29240"/>
                </a:lnTo>
                <a:close/>
              </a:path>
              <a:path w="290829" h="240665">
                <a:moveTo>
                  <a:pt x="267011" y="41140"/>
                </a:moveTo>
                <a:lnTo>
                  <a:pt x="225227" y="41140"/>
                </a:lnTo>
                <a:lnTo>
                  <a:pt x="225227" y="34000"/>
                </a:lnTo>
                <a:lnTo>
                  <a:pt x="225481" y="29920"/>
                </a:lnTo>
                <a:lnTo>
                  <a:pt x="225566" y="28220"/>
                </a:lnTo>
                <a:lnTo>
                  <a:pt x="210279" y="26520"/>
                </a:lnTo>
                <a:lnTo>
                  <a:pt x="267011" y="26520"/>
                </a:lnTo>
                <a:lnTo>
                  <a:pt x="267011" y="41140"/>
                </a:lnTo>
                <a:close/>
              </a:path>
              <a:path w="290829" h="240665">
                <a:moveTo>
                  <a:pt x="140299" y="29920"/>
                </a:moveTo>
                <a:lnTo>
                  <a:pt x="134524" y="29920"/>
                </a:lnTo>
                <a:lnTo>
                  <a:pt x="117199" y="29240"/>
                </a:lnTo>
                <a:lnTo>
                  <a:pt x="110745" y="28900"/>
                </a:lnTo>
                <a:lnTo>
                  <a:pt x="84587" y="28900"/>
                </a:lnTo>
                <a:lnTo>
                  <a:pt x="75415" y="27200"/>
                </a:lnTo>
                <a:lnTo>
                  <a:pt x="148452" y="27200"/>
                </a:lnTo>
                <a:lnTo>
                  <a:pt x="140299" y="29920"/>
                </a:lnTo>
                <a:close/>
              </a:path>
              <a:path w="290829" h="240665">
                <a:moveTo>
                  <a:pt x="158644" y="28900"/>
                </a:moveTo>
                <a:lnTo>
                  <a:pt x="148452" y="27200"/>
                </a:lnTo>
                <a:lnTo>
                  <a:pt x="208649" y="27200"/>
                </a:lnTo>
                <a:lnTo>
                  <a:pt x="206203" y="28220"/>
                </a:lnTo>
                <a:lnTo>
                  <a:pt x="169854" y="28220"/>
                </a:lnTo>
                <a:lnTo>
                  <a:pt x="158644" y="28900"/>
                </a:lnTo>
                <a:close/>
              </a:path>
              <a:path w="290829" h="240665">
                <a:moveTo>
                  <a:pt x="22420" y="109482"/>
                </a:moveTo>
                <a:lnTo>
                  <a:pt x="18004" y="99961"/>
                </a:lnTo>
                <a:lnTo>
                  <a:pt x="20382" y="81601"/>
                </a:lnTo>
                <a:lnTo>
                  <a:pt x="18344" y="72081"/>
                </a:lnTo>
                <a:lnTo>
                  <a:pt x="20382" y="59161"/>
                </a:lnTo>
                <a:lnTo>
                  <a:pt x="19703" y="38760"/>
                </a:lnTo>
                <a:lnTo>
                  <a:pt x="24119" y="38080"/>
                </a:lnTo>
                <a:lnTo>
                  <a:pt x="78133" y="39100"/>
                </a:lnTo>
                <a:lnTo>
                  <a:pt x="89343" y="40120"/>
                </a:lnTo>
                <a:lnTo>
                  <a:pt x="181744" y="40120"/>
                </a:lnTo>
                <a:lnTo>
                  <a:pt x="195332" y="41480"/>
                </a:lnTo>
                <a:lnTo>
                  <a:pt x="267011" y="41480"/>
                </a:lnTo>
                <a:lnTo>
                  <a:pt x="267011" y="65961"/>
                </a:lnTo>
                <a:lnTo>
                  <a:pt x="264293" y="66641"/>
                </a:lnTo>
                <a:lnTo>
                  <a:pt x="127051" y="66641"/>
                </a:lnTo>
                <a:lnTo>
                  <a:pt x="124786" y="68341"/>
                </a:lnTo>
                <a:lnTo>
                  <a:pt x="91381" y="68341"/>
                </a:lnTo>
                <a:lnTo>
                  <a:pt x="74056" y="69021"/>
                </a:lnTo>
                <a:lnTo>
                  <a:pt x="59788" y="69021"/>
                </a:lnTo>
                <a:lnTo>
                  <a:pt x="59109" y="78201"/>
                </a:lnTo>
                <a:lnTo>
                  <a:pt x="69753" y="78201"/>
                </a:lnTo>
                <a:lnTo>
                  <a:pt x="72697" y="78541"/>
                </a:lnTo>
                <a:lnTo>
                  <a:pt x="83455" y="78541"/>
                </a:lnTo>
                <a:lnTo>
                  <a:pt x="88664" y="79221"/>
                </a:lnTo>
                <a:lnTo>
                  <a:pt x="99534" y="79221"/>
                </a:lnTo>
                <a:lnTo>
                  <a:pt x="129429" y="80581"/>
                </a:lnTo>
                <a:lnTo>
                  <a:pt x="266671" y="80581"/>
                </a:lnTo>
                <a:lnTo>
                  <a:pt x="266671" y="106761"/>
                </a:lnTo>
                <a:lnTo>
                  <a:pt x="74396" y="106761"/>
                </a:lnTo>
                <a:lnTo>
                  <a:pt x="22420" y="109482"/>
                </a:lnTo>
                <a:close/>
              </a:path>
              <a:path w="290829" h="240665">
                <a:moveTo>
                  <a:pt x="181744" y="40120"/>
                </a:moveTo>
                <a:lnTo>
                  <a:pt x="89343" y="40120"/>
                </a:lnTo>
                <a:lnTo>
                  <a:pt x="135543" y="38760"/>
                </a:lnTo>
                <a:lnTo>
                  <a:pt x="144716" y="39780"/>
                </a:lnTo>
                <a:lnTo>
                  <a:pt x="178347" y="39780"/>
                </a:lnTo>
                <a:lnTo>
                  <a:pt x="181744" y="40120"/>
                </a:lnTo>
                <a:close/>
              </a:path>
              <a:path w="290829" h="240665">
                <a:moveTo>
                  <a:pt x="178347" y="39780"/>
                </a:moveTo>
                <a:lnTo>
                  <a:pt x="144716" y="39780"/>
                </a:lnTo>
                <a:lnTo>
                  <a:pt x="171553" y="39100"/>
                </a:lnTo>
                <a:lnTo>
                  <a:pt x="178347" y="39780"/>
                </a:lnTo>
                <a:close/>
              </a:path>
              <a:path w="290829" h="240665">
                <a:moveTo>
                  <a:pt x="267011" y="41480"/>
                </a:moveTo>
                <a:lnTo>
                  <a:pt x="195332" y="41480"/>
                </a:lnTo>
                <a:lnTo>
                  <a:pt x="202466" y="40120"/>
                </a:lnTo>
                <a:lnTo>
                  <a:pt x="210279" y="39440"/>
                </a:lnTo>
                <a:lnTo>
                  <a:pt x="225227" y="41140"/>
                </a:lnTo>
                <a:lnTo>
                  <a:pt x="267011" y="41140"/>
                </a:lnTo>
                <a:lnTo>
                  <a:pt x="267011" y="41480"/>
                </a:lnTo>
                <a:close/>
              </a:path>
              <a:path w="290829" h="240665">
                <a:moveTo>
                  <a:pt x="146414" y="67661"/>
                </a:moveTo>
                <a:lnTo>
                  <a:pt x="127051" y="66641"/>
                </a:lnTo>
                <a:lnTo>
                  <a:pt x="198050" y="66641"/>
                </a:lnTo>
                <a:lnTo>
                  <a:pt x="193351" y="66981"/>
                </a:lnTo>
                <a:lnTo>
                  <a:pt x="158644" y="66981"/>
                </a:lnTo>
                <a:lnTo>
                  <a:pt x="146414" y="67661"/>
                </a:lnTo>
                <a:close/>
              </a:path>
              <a:path w="290829" h="240665">
                <a:moveTo>
                  <a:pt x="254781" y="69021"/>
                </a:moveTo>
                <a:lnTo>
                  <a:pt x="218093" y="69021"/>
                </a:lnTo>
                <a:lnTo>
                  <a:pt x="211978" y="67661"/>
                </a:lnTo>
                <a:lnTo>
                  <a:pt x="198050" y="66641"/>
                </a:lnTo>
                <a:lnTo>
                  <a:pt x="264293" y="66641"/>
                </a:lnTo>
                <a:lnTo>
                  <a:pt x="254781" y="69021"/>
                </a:lnTo>
                <a:close/>
              </a:path>
              <a:path w="290829" h="240665">
                <a:moveTo>
                  <a:pt x="169854" y="68681"/>
                </a:moveTo>
                <a:lnTo>
                  <a:pt x="158644" y="66981"/>
                </a:lnTo>
                <a:lnTo>
                  <a:pt x="193351" y="66981"/>
                </a:lnTo>
                <a:lnTo>
                  <a:pt x="169854" y="68681"/>
                </a:lnTo>
                <a:close/>
              </a:path>
              <a:path w="290829" h="240665">
                <a:moveTo>
                  <a:pt x="124333" y="68681"/>
                </a:moveTo>
                <a:lnTo>
                  <a:pt x="99195" y="68681"/>
                </a:lnTo>
                <a:lnTo>
                  <a:pt x="91381" y="68341"/>
                </a:lnTo>
                <a:lnTo>
                  <a:pt x="124786" y="68341"/>
                </a:lnTo>
                <a:lnTo>
                  <a:pt x="124333" y="68681"/>
                </a:lnTo>
                <a:close/>
              </a:path>
              <a:path w="290829" h="240665">
                <a:moveTo>
                  <a:pt x="69753" y="78201"/>
                </a:moveTo>
                <a:lnTo>
                  <a:pt x="59109" y="78201"/>
                </a:lnTo>
                <a:lnTo>
                  <a:pt x="63865" y="77521"/>
                </a:lnTo>
                <a:lnTo>
                  <a:pt x="69753" y="78201"/>
                </a:lnTo>
                <a:close/>
              </a:path>
              <a:path w="290829" h="240665">
                <a:moveTo>
                  <a:pt x="83455" y="78541"/>
                </a:moveTo>
                <a:lnTo>
                  <a:pt x="72697" y="78541"/>
                </a:lnTo>
                <a:lnTo>
                  <a:pt x="80850" y="78201"/>
                </a:lnTo>
                <a:lnTo>
                  <a:pt x="83455" y="78541"/>
                </a:lnTo>
                <a:close/>
              </a:path>
              <a:path w="290829" h="240665">
                <a:moveTo>
                  <a:pt x="242552" y="79561"/>
                </a:moveTo>
                <a:lnTo>
                  <a:pt x="204165" y="79561"/>
                </a:lnTo>
                <a:lnTo>
                  <a:pt x="208921" y="78201"/>
                </a:lnTo>
                <a:lnTo>
                  <a:pt x="217074" y="78201"/>
                </a:lnTo>
                <a:lnTo>
                  <a:pt x="227944" y="78881"/>
                </a:lnTo>
                <a:lnTo>
                  <a:pt x="239381" y="78881"/>
                </a:lnTo>
                <a:lnTo>
                  <a:pt x="242552" y="79561"/>
                </a:lnTo>
                <a:close/>
              </a:path>
              <a:path w="290829" h="240665">
                <a:moveTo>
                  <a:pt x="266671" y="80581"/>
                </a:moveTo>
                <a:lnTo>
                  <a:pt x="129429" y="80581"/>
                </a:lnTo>
                <a:lnTo>
                  <a:pt x="136223" y="78881"/>
                </a:lnTo>
                <a:lnTo>
                  <a:pt x="169175" y="78541"/>
                </a:lnTo>
                <a:lnTo>
                  <a:pt x="198729" y="78881"/>
                </a:lnTo>
                <a:lnTo>
                  <a:pt x="204165" y="79561"/>
                </a:lnTo>
                <a:lnTo>
                  <a:pt x="263682" y="79561"/>
                </a:lnTo>
                <a:lnTo>
                  <a:pt x="266671" y="80241"/>
                </a:lnTo>
                <a:lnTo>
                  <a:pt x="266671" y="80581"/>
                </a:lnTo>
                <a:close/>
              </a:path>
              <a:path w="290829" h="240665">
                <a:moveTo>
                  <a:pt x="239381" y="78881"/>
                </a:moveTo>
                <a:lnTo>
                  <a:pt x="233719" y="78881"/>
                </a:lnTo>
                <a:lnTo>
                  <a:pt x="237796" y="78541"/>
                </a:lnTo>
                <a:lnTo>
                  <a:pt x="239381" y="78881"/>
                </a:lnTo>
                <a:close/>
              </a:path>
              <a:path w="290829" h="240665">
                <a:moveTo>
                  <a:pt x="263682" y="79561"/>
                </a:moveTo>
                <a:lnTo>
                  <a:pt x="242552" y="79561"/>
                </a:lnTo>
                <a:lnTo>
                  <a:pt x="248667" y="78881"/>
                </a:lnTo>
                <a:lnTo>
                  <a:pt x="259198" y="78541"/>
                </a:lnTo>
                <a:lnTo>
                  <a:pt x="263682" y="79561"/>
                </a:lnTo>
                <a:close/>
              </a:path>
              <a:path w="290829" h="240665">
                <a:moveTo>
                  <a:pt x="92740" y="110502"/>
                </a:moveTo>
                <a:lnTo>
                  <a:pt x="74396" y="106761"/>
                </a:lnTo>
                <a:lnTo>
                  <a:pt x="226925" y="106761"/>
                </a:lnTo>
                <a:lnTo>
                  <a:pt x="221762" y="107441"/>
                </a:lnTo>
                <a:lnTo>
                  <a:pt x="125012" y="107441"/>
                </a:lnTo>
                <a:lnTo>
                  <a:pt x="97836" y="109482"/>
                </a:lnTo>
                <a:lnTo>
                  <a:pt x="92740" y="110502"/>
                </a:lnTo>
                <a:close/>
              </a:path>
              <a:path w="290829" h="240665">
                <a:moveTo>
                  <a:pt x="256140" y="107781"/>
                </a:moveTo>
                <a:lnTo>
                  <a:pt x="226925" y="106761"/>
                </a:lnTo>
                <a:lnTo>
                  <a:pt x="266671" y="106761"/>
                </a:lnTo>
                <a:lnTo>
                  <a:pt x="256140" y="107781"/>
                </a:lnTo>
                <a:close/>
              </a:path>
              <a:path w="290829" h="240665">
                <a:moveTo>
                  <a:pt x="199748" y="109482"/>
                </a:moveTo>
                <a:lnTo>
                  <a:pt x="127390" y="109482"/>
                </a:lnTo>
                <a:lnTo>
                  <a:pt x="126032" y="108461"/>
                </a:lnTo>
                <a:lnTo>
                  <a:pt x="125012" y="107441"/>
                </a:lnTo>
                <a:lnTo>
                  <a:pt x="205863" y="107441"/>
                </a:lnTo>
                <a:lnTo>
                  <a:pt x="204165" y="109142"/>
                </a:lnTo>
                <a:lnTo>
                  <a:pt x="199748" y="109482"/>
                </a:lnTo>
                <a:close/>
              </a:path>
              <a:path w="290829" h="240665">
                <a:moveTo>
                  <a:pt x="214016" y="108461"/>
                </a:moveTo>
                <a:lnTo>
                  <a:pt x="205863" y="107441"/>
                </a:lnTo>
                <a:lnTo>
                  <a:pt x="221762" y="107441"/>
                </a:lnTo>
                <a:lnTo>
                  <a:pt x="214016" y="108461"/>
                </a:lnTo>
                <a:close/>
              </a:path>
              <a:path w="290829" h="240665">
                <a:moveTo>
                  <a:pt x="47219" y="240044"/>
                </a:moveTo>
                <a:lnTo>
                  <a:pt x="21061" y="238344"/>
                </a:lnTo>
                <a:lnTo>
                  <a:pt x="21401" y="231884"/>
                </a:lnTo>
                <a:lnTo>
                  <a:pt x="22760" y="228144"/>
                </a:lnTo>
                <a:lnTo>
                  <a:pt x="22548" y="224744"/>
                </a:lnTo>
                <a:lnTo>
                  <a:pt x="22534" y="216243"/>
                </a:lnTo>
                <a:lnTo>
                  <a:pt x="22665" y="208763"/>
                </a:lnTo>
                <a:lnTo>
                  <a:pt x="22710" y="201963"/>
                </a:lnTo>
                <a:lnTo>
                  <a:pt x="22081" y="184963"/>
                </a:lnTo>
                <a:lnTo>
                  <a:pt x="23439" y="163543"/>
                </a:lnTo>
                <a:lnTo>
                  <a:pt x="24119" y="161842"/>
                </a:lnTo>
                <a:lnTo>
                  <a:pt x="68281" y="161842"/>
                </a:lnTo>
                <a:lnTo>
                  <a:pt x="84247" y="163543"/>
                </a:lnTo>
                <a:lnTo>
                  <a:pt x="195264" y="163543"/>
                </a:lnTo>
                <a:lnTo>
                  <a:pt x="207222" y="164223"/>
                </a:lnTo>
                <a:lnTo>
                  <a:pt x="234739" y="164223"/>
                </a:lnTo>
                <a:lnTo>
                  <a:pt x="243911" y="164903"/>
                </a:lnTo>
                <a:lnTo>
                  <a:pt x="266143" y="164903"/>
                </a:lnTo>
                <a:lnTo>
                  <a:pt x="266671" y="165243"/>
                </a:lnTo>
                <a:lnTo>
                  <a:pt x="266187" y="191423"/>
                </a:lnTo>
                <a:lnTo>
                  <a:pt x="139960" y="191423"/>
                </a:lnTo>
                <a:lnTo>
                  <a:pt x="125352" y="192103"/>
                </a:lnTo>
                <a:lnTo>
                  <a:pt x="110745" y="192443"/>
                </a:lnTo>
                <a:lnTo>
                  <a:pt x="62506" y="192443"/>
                </a:lnTo>
                <a:lnTo>
                  <a:pt x="62846" y="198563"/>
                </a:lnTo>
                <a:lnTo>
                  <a:pt x="62846" y="206723"/>
                </a:lnTo>
                <a:lnTo>
                  <a:pt x="72358" y="207063"/>
                </a:lnTo>
                <a:lnTo>
                  <a:pt x="90022" y="208423"/>
                </a:lnTo>
                <a:lnTo>
                  <a:pt x="203655" y="208423"/>
                </a:lnTo>
                <a:lnTo>
                  <a:pt x="212997" y="208763"/>
                </a:lnTo>
                <a:lnTo>
                  <a:pt x="266477" y="208763"/>
                </a:lnTo>
                <a:lnTo>
                  <a:pt x="267011" y="216243"/>
                </a:lnTo>
                <a:lnTo>
                  <a:pt x="266671" y="224744"/>
                </a:lnTo>
                <a:lnTo>
                  <a:pt x="265818" y="236984"/>
                </a:lnTo>
                <a:lnTo>
                  <a:pt x="135543" y="236984"/>
                </a:lnTo>
                <a:lnTo>
                  <a:pt x="118332" y="237664"/>
                </a:lnTo>
                <a:lnTo>
                  <a:pt x="97156" y="237664"/>
                </a:lnTo>
                <a:lnTo>
                  <a:pt x="87814" y="239364"/>
                </a:lnTo>
                <a:lnTo>
                  <a:pt x="58429" y="239364"/>
                </a:lnTo>
                <a:lnTo>
                  <a:pt x="55032" y="239704"/>
                </a:lnTo>
                <a:lnTo>
                  <a:pt x="47219" y="240044"/>
                </a:lnTo>
                <a:close/>
              </a:path>
              <a:path w="290829" h="240665">
                <a:moveTo>
                  <a:pt x="195264" y="163543"/>
                </a:moveTo>
                <a:lnTo>
                  <a:pt x="84247" y="163543"/>
                </a:lnTo>
                <a:lnTo>
                  <a:pt x="113462" y="162522"/>
                </a:lnTo>
                <a:lnTo>
                  <a:pt x="127730" y="161842"/>
                </a:lnTo>
                <a:lnTo>
                  <a:pt x="177328" y="162522"/>
                </a:lnTo>
                <a:lnTo>
                  <a:pt x="195264" y="163543"/>
                </a:lnTo>
                <a:close/>
              </a:path>
              <a:path w="290829" h="240665">
                <a:moveTo>
                  <a:pt x="266143" y="164903"/>
                </a:moveTo>
                <a:lnTo>
                  <a:pt x="243911" y="164903"/>
                </a:lnTo>
                <a:lnTo>
                  <a:pt x="261915" y="162182"/>
                </a:lnTo>
                <a:lnTo>
                  <a:pt x="266143" y="164903"/>
                </a:lnTo>
                <a:close/>
              </a:path>
              <a:path w="290829" h="240665">
                <a:moveTo>
                  <a:pt x="234739" y="164223"/>
                </a:moveTo>
                <a:lnTo>
                  <a:pt x="207222" y="164223"/>
                </a:lnTo>
                <a:lnTo>
                  <a:pt x="225566" y="163543"/>
                </a:lnTo>
                <a:lnTo>
                  <a:pt x="234739" y="164223"/>
                </a:lnTo>
                <a:close/>
              </a:path>
              <a:path w="290829" h="240665">
                <a:moveTo>
                  <a:pt x="167816" y="193463"/>
                </a:moveTo>
                <a:lnTo>
                  <a:pt x="152869" y="192103"/>
                </a:lnTo>
                <a:lnTo>
                  <a:pt x="139960" y="191423"/>
                </a:lnTo>
                <a:lnTo>
                  <a:pt x="266187" y="191423"/>
                </a:lnTo>
                <a:lnTo>
                  <a:pt x="266180" y="191763"/>
                </a:lnTo>
                <a:lnTo>
                  <a:pt x="206543" y="191763"/>
                </a:lnTo>
                <a:lnTo>
                  <a:pt x="203485" y="192103"/>
                </a:lnTo>
                <a:lnTo>
                  <a:pt x="187179" y="192103"/>
                </a:lnTo>
                <a:lnTo>
                  <a:pt x="167816" y="193463"/>
                </a:lnTo>
                <a:close/>
              </a:path>
              <a:path w="290829" h="240665">
                <a:moveTo>
                  <a:pt x="266477" y="208763"/>
                </a:moveTo>
                <a:lnTo>
                  <a:pt x="225227" y="208763"/>
                </a:lnTo>
                <a:lnTo>
                  <a:pt x="225906" y="194143"/>
                </a:lnTo>
                <a:lnTo>
                  <a:pt x="206543" y="191763"/>
                </a:lnTo>
                <a:lnTo>
                  <a:pt x="266180" y="191763"/>
                </a:lnTo>
                <a:lnTo>
                  <a:pt x="266055" y="198563"/>
                </a:lnTo>
                <a:lnTo>
                  <a:pt x="266089" y="203323"/>
                </a:lnTo>
                <a:lnTo>
                  <a:pt x="266477" y="208763"/>
                </a:lnTo>
                <a:close/>
              </a:path>
              <a:path w="290829" h="240665">
                <a:moveTo>
                  <a:pt x="194313" y="193123"/>
                </a:moveTo>
                <a:lnTo>
                  <a:pt x="187179" y="192103"/>
                </a:lnTo>
                <a:lnTo>
                  <a:pt x="203485" y="192103"/>
                </a:lnTo>
                <a:lnTo>
                  <a:pt x="194313" y="193123"/>
                </a:lnTo>
                <a:close/>
              </a:path>
              <a:path w="290829" h="240665">
                <a:moveTo>
                  <a:pt x="98515" y="193123"/>
                </a:moveTo>
                <a:lnTo>
                  <a:pt x="85606" y="192443"/>
                </a:lnTo>
                <a:lnTo>
                  <a:pt x="110745" y="192443"/>
                </a:lnTo>
                <a:lnTo>
                  <a:pt x="98515" y="193123"/>
                </a:lnTo>
                <a:close/>
              </a:path>
              <a:path w="290829" h="240665">
                <a:moveTo>
                  <a:pt x="189217" y="207743"/>
                </a:moveTo>
                <a:lnTo>
                  <a:pt x="130788" y="207743"/>
                </a:lnTo>
                <a:lnTo>
                  <a:pt x="143357" y="207403"/>
                </a:lnTo>
                <a:lnTo>
                  <a:pt x="147773" y="207403"/>
                </a:lnTo>
                <a:lnTo>
                  <a:pt x="158304" y="206723"/>
                </a:lnTo>
                <a:lnTo>
                  <a:pt x="165098" y="206383"/>
                </a:lnTo>
                <a:lnTo>
                  <a:pt x="179026" y="207063"/>
                </a:lnTo>
                <a:lnTo>
                  <a:pt x="189217" y="207743"/>
                </a:lnTo>
                <a:close/>
              </a:path>
              <a:path w="290829" h="240665">
                <a:moveTo>
                  <a:pt x="203655" y="208423"/>
                </a:moveTo>
                <a:lnTo>
                  <a:pt x="90022" y="208423"/>
                </a:lnTo>
                <a:lnTo>
                  <a:pt x="102252" y="207743"/>
                </a:lnTo>
                <a:lnTo>
                  <a:pt x="114142" y="206723"/>
                </a:lnTo>
                <a:lnTo>
                  <a:pt x="123314" y="206723"/>
                </a:lnTo>
                <a:lnTo>
                  <a:pt x="130788" y="207743"/>
                </a:lnTo>
                <a:lnTo>
                  <a:pt x="189217" y="207743"/>
                </a:lnTo>
                <a:lnTo>
                  <a:pt x="194313" y="208083"/>
                </a:lnTo>
                <a:lnTo>
                  <a:pt x="203655" y="208423"/>
                </a:lnTo>
                <a:close/>
              </a:path>
              <a:path w="290829" h="240665">
                <a:moveTo>
                  <a:pt x="143357" y="238684"/>
                </a:moveTo>
                <a:lnTo>
                  <a:pt x="135543" y="236984"/>
                </a:lnTo>
                <a:lnTo>
                  <a:pt x="265818" y="236984"/>
                </a:lnTo>
                <a:lnTo>
                  <a:pt x="265771" y="237664"/>
                </a:lnTo>
                <a:lnTo>
                  <a:pt x="154907" y="237664"/>
                </a:lnTo>
                <a:lnTo>
                  <a:pt x="143357" y="238684"/>
                </a:lnTo>
                <a:close/>
              </a:path>
              <a:path w="290829" h="240665">
                <a:moveTo>
                  <a:pt x="109726" y="238004"/>
                </a:moveTo>
                <a:lnTo>
                  <a:pt x="97156" y="237664"/>
                </a:lnTo>
                <a:lnTo>
                  <a:pt x="118332" y="237664"/>
                </a:lnTo>
                <a:lnTo>
                  <a:pt x="109726" y="238004"/>
                </a:lnTo>
                <a:close/>
              </a:path>
              <a:path w="290829" h="240665">
                <a:moveTo>
                  <a:pt x="193973" y="239364"/>
                </a:moveTo>
                <a:lnTo>
                  <a:pt x="185820" y="239024"/>
                </a:lnTo>
                <a:lnTo>
                  <a:pt x="159323" y="238344"/>
                </a:lnTo>
                <a:lnTo>
                  <a:pt x="154907" y="237664"/>
                </a:lnTo>
                <a:lnTo>
                  <a:pt x="265771" y="237664"/>
                </a:lnTo>
                <a:lnTo>
                  <a:pt x="265723" y="238344"/>
                </a:lnTo>
                <a:lnTo>
                  <a:pt x="216734" y="238344"/>
                </a:lnTo>
                <a:lnTo>
                  <a:pt x="210279" y="238684"/>
                </a:lnTo>
                <a:lnTo>
                  <a:pt x="193973" y="239364"/>
                </a:lnTo>
                <a:close/>
              </a:path>
              <a:path w="290829" h="240665">
                <a:moveTo>
                  <a:pt x="234059" y="240044"/>
                </a:moveTo>
                <a:lnTo>
                  <a:pt x="224887" y="238344"/>
                </a:lnTo>
                <a:lnTo>
                  <a:pt x="265723" y="238344"/>
                </a:lnTo>
                <a:lnTo>
                  <a:pt x="265676" y="239024"/>
                </a:lnTo>
                <a:lnTo>
                  <a:pt x="249686" y="239024"/>
                </a:lnTo>
                <a:lnTo>
                  <a:pt x="234059" y="240044"/>
                </a:lnTo>
                <a:close/>
              </a:path>
              <a:path w="290829" h="240665">
                <a:moveTo>
                  <a:pt x="265652" y="239364"/>
                </a:moveTo>
                <a:lnTo>
                  <a:pt x="249686" y="239024"/>
                </a:lnTo>
                <a:lnTo>
                  <a:pt x="265676" y="239024"/>
                </a:lnTo>
                <a:lnTo>
                  <a:pt x="265652" y="239364"/>
                </a:lnTo>
                <a:close/>
              </a:path>
              <a:path w="290829" h="240665">
                <a:moveTo>
                  <a:pt x="85946" y="239704"/>
                </a:moveTo>
                <a:lnTo>
                  <a:pt x="72358" y="239364"/>
                </a:lnTo>
                <a:lnTo>
                  <a:pt x="87814" y="239364"/>
                </a:lnTo>
                <a:lnTo>
                  <a:pt x="85946" y="239704"/>
                </a:lnTo>
                <a:close/>
              </a:path>
              <a:path w="290829" h="240665">
                <a:moveTo>
                  <a:pt x="95458" y="120702"/>
                </a:moveTo>
                <a:lnTo>
                  <a:pt x="13588" y="120702"/>
                </a:lnTo>
                <a:lnTo>
                  <a:pt x="33970" y="119342"/>
                </a:lnTo>
                <a:lnTo>
                  <a:pt x="54353" y="119002"/>
                </a:lnTo>
                <a:lnTo>
                  <a:pt x="69980" y="119002"/>
                </a:lnTo>
                <a:lnTo>
                  <a:pt x="90022" y="119342"/>
                </a:lnTo>
                <a:lnTo>
                  <a:pt x="95458" y="120702"/>
                </a:lnTo>
                <a:close/>
              </a:path>
              <a:path w="290829" h="240665">
                <a:moveTo>
                  <a:pt x="48918" y="150622"/>
                </a:moveTo>
                <a:lnTo>
                  <a:pt x="12569" y="150622"/>
                </a:lnTo>
                <a:lnTo>
                  <a:pt x="7813" y="140082"/>
                </a:lnTo>
                <a:lnTo>
                  <a:pt x="4416" y="130902"/>
                </a:lnTo>
                <a:lnTo>
                  <a:pt x="0" y="120702"/>
                </a:lnTo>
                <a:lnTo>
                  <a:pt x="95458" y="120702"/>
                </a:lnTo>
                <a:lnTo>
                  <a:pt x="102931" y="120362"/>
                </a:lnTo>
                <a:lnTo>
                  <a:pt x="277542" y="119342"/>
                </a:lnTo>
                <a:lnTo>
                  <a:pt x="287054" y="126822"/>
                </a:lnTo>
                <a:lnTo>
                  <a:pt x="290451" y="137022"/>
                </a:lnTo>
                <a:lnTo>
                  <a:pt x="284336" y="146542"/>
                </a:lnTo>
                <a:lnTo>
                  <a:pt x="283742" y="147222"/>
                </a:lnTo>
                <a:lnTo>
                  <a:pt x="185820" y="147222"/>
                </a:lnTo>
                <a:lnTo>
                  <a:pt x="175629" y="148922"/>
                </a:lnTo>
                <a:lnTo>
                  <a:pt x="163739" y="148922"/>
                </a:lnTo>
                <a:lnTo>
                  <a:pt x="145531" y="149262"/>
                </a:lnTo>
                <a:lnTo>
                  <a:pt x="62166" y="149262"/>
                </a:lnTo>
                <a:lnTo>
                  <a:pt x="48918" y="150622"/>
                </a:lnTo>
                <a:close/>
              </a:path>
              <a:path w="290829" h="240665">
                <a:moveTo>
                  <a:pt x="208241" y="148922"/>
                </a:moveTo>
                <a:lnTo>
                  <a:pt x="185820" y="147222"/>
                </a:lnTo>
                <a:lnTo>
                  <a:pt x="283742" y="147222"/>
                </a:lnTo>
                <a:lnTo>
                  <a:pt x="283444" y="147562"/>
                </a:lnTo>
                <a:lnTo>
                  <a:pt x="216394" y="147562"/>
                </a:lnTo>
                <a:lnTo>
                  <a:pt x="208241" y="148922"/>
                </a:lnTo>
                <a:close/>
              </a:path>
              <a:path w="290829" h="240665">
                <a:moveTo>
                  <a:pt x="281958" y="149262"/>
                </a:moveTo>
                <a:lnTo>
                  <a:pt x="228284" y="148922"/>
                </a:lnTo>
                <a:lnTo>
                  <a:pt x="216394" y="147562"/>
                </a:lnTo>
                <a:lnTo>
                  <a:pt x="283444" y="147562"/>
                </a:lnTo>
                <a:lnTo>
                  <a:pt x="281958" y="149262"/>
                </a:lnTo>
                <a:close/>
              </a:path>
              <a:path w="290829" h="240665">
                <a:moveTo>
                  <a:pt x="171553" y="149602"/>
                </a:moveTo>
                <a:lnTo>
                  <a:pt x="163739" y="148922"/>
                </a:lnTo>
                <a:lnTo>
                  <a:pt x="175629" y="148922"/>
                </a:lnTo>
                <a:lnTo>
                  <a:pt x="171553" y="149602"/>
                </a:lnTo>
                <a:close/>
              </a:path>
              <a:path w="290829" h="240665">
                <a:moveTo>
                  <a:pt x="72697" y="150622"/>
                </a:moveTo>
                <a:lnTo>
                  <a:pt x="62166" y="149262"/>
                </a:lnTo>
                <a:lnTo>
                  <a:pt x="145531" y="149262"/>
                </a:lnTo>
                <a:lnTo>
                  <a:pt x="72697" y="15062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69476" y="8211176"/>
            <a:ext cx="45085" cy="133985"/>
          </a:xfrm>
          <a:custGeom>
            <a:avLst/>
            <a:gdLst/>
            <a:ahLst/>
            <a:cxnLst/>
            <a:rect l="l" t="t" r="r" b="b"/>
            <a:pathLst>
              <a:path w="45084" h="133984">
                <a:moveTo>
                  <a:pt x="7813" y="42160"/>
                </a:moveTo>
                <a:lnTo>
                  <a:pt x="339" y="35700"/>
                </a:lnTo>
                <a:lnTo>
                  <a:pt x="0" y="6120"/>
                </a:lnTo>
                <a:lnTo>
                  <a:pt x="9511" y="0"/>
                </a:lnTo>
                <a:lnTo>
                  <a:pt x="36688" y="0"/>
                </a:lnTo>
                <a:lnTo>
                  <a:pt x="44841" y="4420"/>
                </a:lnTo>
                <a:lnTo>
                  <a:pt x="44501" y="29240"/>
                </a:lnTo>
                <a:lnTo>
                  <a:pt x="40085" y="41140"/>
                </a:lnTo>
                <a:lnTo>
                  <a:pt x="7813" y="42160"/>
                </a:lnTo>
                <a:close/>
              </a:path>
              <a:path w="45084" h="133984">
                <a:moveTo>
                  <a:pt x="7813" y="133962"/>
                </a:moveTo>
                <a:lnTo>
                  <a:pt x="339" y="127502"/>
                </a:lnTo>
                <a:lnTo>
                  <a:pt x="0" y="97921"/>
                </a:lnTo>
                <a:lnTo>
                  <a:pt x="9511" y="91801"/>
                </a:lnTo>
                <a:lnTo>
                  <a:pt x="36688" y="91801"/>
                </a:lnTo>
                <a:lnTo>
                  <a:pt x="44841" y="96221"/>
                </a:lnTo>
                <a:lnTo>
                  <a:pt x="44501" y="121042"/>
                </a:lnTo>
                <a:lnTo>
                  <a:pt x="40085" y="132942"/>
                </a:lnTo>
                <a:lnTo>
                  <a:pt x="7813" y="13396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27680" y="8160175"/>
            <a:ext cx="262890" cy="252729"/>
          </a:xfrm>
          <a:custGeom>
            <a:avLst/>
            <a:gdLst/>
            <a:ahLst/>
            <a:cxnLst/>
            <a:rect l="l" t="t" r="r" b="b"/>
            <a:pathLst>
              <a:path w="262890" h="252729">
                <a:moveTo>
                  <a:pt x="31253" y="252284"/>
                </a:moveTo>
                <a:lnTo>
                  <a:pt x="5095" y="250584"/>
                </a:lnTo>
                <a:lnTo>
                  <a:pt x="5435" y="244124"/>
                </a:lnTo>
                <a:lnTo>
                  <a:pt x="6794" y="240384"/>
                </a:lnTo>
                <a:lnTo>
                  <a:pt x="6581" y="236984"/>
                </a:lnTo>
                <a:lnTo>
                  <a:pt x="6577" y="219304"/>
                </a:lnTo>
                <a:lnTo>
                  <a:pt x="6680" y="188703"/>
                </a:lnTo>
                <a:lnTo>
                  <a:pt x="6114" y="173403"/>
                </a:lnTo>
                <a:lnTo>
                  <a:pt x="7473" y="151982"/>
                </a:lnTo>
                <a:lnTo>
                  <a:pt x="8153" y="150282"/>
                </a:lnTo>
                <a:lnTo>
                  <a:pt x="52315" y="150282"/>
                </a:lnTo>
                <a:lnTo>
                  <a:pt x="61487" y="151982"/>
                </a:lnTo>
                <a:lnTo>
                  <a:pt x="192207" y="151982"/>
                </a:lnTo>
                <a:lnTo>
                  <a:pt x="201447" y="152662"/>
                </a:lnTo>
                <a:lnTo>
                  <a:pt x="228963" y="152662"/>
                </a:lnTo>
                <a:lnTo>
                  <a:pt x="238136" y="153342"/>
                </a:lnTo>
                <a:lnTo>
                  <a:pt x="260368" y="153342"/>
                </a:lnTo>
                <a:lnTo>
                  <a:pt x="260896" y="153682"/>
                </a:lnTo>
                <a:lnTo>
                  <a:pt x="260583" y="181563"/>
                </a:lnTo>
                <a:lnTo>
                  <a:pt x="117199" y="181563"/>
                </a:lnTo>
                <a:lnTo>
                  <a:pt x="102592" y="182243"/>
                </a:lnTo>
                <a:lnTo>
                  <a:pt x="87984" y="182583"/>
                </a:lnTo>
                <a:lnTo>
                  <a:pt x="46540" y="182583"/>
                </a:lnTo>
                <a:lnTo>
                  <a:pt x="46879" y="188703"/>
                </a:lnTo>
                <a:lnTo>
                  <a:pt x="46879" y="217263"/>
                </a:lnTo>
                <a:lnTo>
                  <a:pt x="56391" y="217604"/>
                </a:lnTo>
                <a:lnTo>
                  <a:pt x="67262" y="218964"/>
                </a:lnTo>
                <a:lnTo>
                  <a:pt x="201277" y="218964"/>
                </a:lnTo>
                <a:lnTo>
                  <a:pt x="207222" y="219304"/>
                </a:lnTo>
                <a:lnTo>
                  <a:pt x="260581" y="219304"/>
                </a:lnTo>
                <a:lnTo>
                  <a:pt x="261236" y="228484"/>
                </a:lnTo>
                <a:lnTo>
                  <a:pt x="260896" y="236984"/>
                </a:lnTo>
                <a:lnTo>
                  <a:pt x="260043" y="249224"/>
                </a:lnTo>
                <a:lnTo>
                  <a:pt x="112783" y="249224"/>
                </a:lnTo>
                <a:lnTo>
                  <a:pt x="95571" y="249904"/>
                </a:lnTo>
                <a:lnTo>
                  <a:pt x="74396" y="249904"/>
                </a:lnTo>
                <a:lnTo>
                  <a:pt x="65054" y="251604"/>
                </a:lnTo>
                <a:lnTo>
                  <a:pt x="42463" y="251604"/>
                </a:lnTo>
                <a:lnTo>
                  <a:pt x="39066" y="251944"/>
                </a:lnTo>
                <a:lnTo>
                  <a:pt x="31253" y="252284"/>
                </a:lnTo>
                <a:close/>
              </a:path>
              <a:path w="262890" h="252729">
                <a:moveTo>
                  <a:pt x="192207" y="151982"/>
                </a:moveTo>
                <a:lnTo>
                  <a:pt x="61487" y="151982"/>
                </a:lnTo>
                <a:lnTo>
                  <a:pt x="90702" y="150962"/>
                </a:lnTo>
                <a:lnTo>
                  <a:pt x="104970" y="150282"/>
                </a:lnTo>
                <a:lnTo>
                  <a:pt x="160342" y="150622"/>
                </a:lnTo>
                <a:lnTo>
                  <a:pt x="178347" y="150962"/>
                </a:lnTo>
                <a:lnTo>
                  <a:pt x="192207" y="151982"/>
                </a:lnTo>
                <a:close/>
              </a:path>
              <a:path w="262890" h="252729">
                <a:moveTo>
                  <a:pt x="260368" y="153342"/>
                </a:moveTo>
                <a:lnTo>
                  <a:pt x="238136" y="153342"/>
                </a:lnTo>
                <a:lnTo>
                  <a:pt x="256140" y="150622"/>
                </a:lnTo>
                <a:lnTo>
                  <a:pt x="260368" y="153342"/>
                </a:lnTo>
                <a:close/>
              </a:path>
              <a:path w="262890" h="252729">
                <a:moveTo>
                  <a:pt x="228963" y="152662"/>
                </a:moveTo>
                <a:lnTo>
                  <a:pt x="201447" y="152662"/>
                </a:lnTo>
                <a:lnTo>
                  <a:pt x="219791" y="151982"/>
                </a:lnTo>
                <a:lnTo>
                  <a:pt x="228963" y="152662"/>
                </a:lnTo>
                <a:close/>
              </a:path>
              <a:path w="262890" h="252729">
                <a:moveTo>
                  <a:pt x="145055" y="183603"/>
                </a:moveTo>
                <a:lnTo>
                  <a:pt x="130108" y="182243"/>
                </a:lnTo>
                <a:lnTo>
                  <a:pt x="117199" y="181563"/>
                </a:lnTo>
                <a:lnTo>
                  <a:pt x="260583" y="181563"/>
                </a:lnTo>
                <a:lnTo>
                  <a:pt x="260579" y="181903"/>
                </a:lnTo>
                <a:lnTo>
                  <a:pt x="200768" y="181903"/>
                </a:lnTo>
                <a:lnTo>
                  <a:pt x="199409" y="182243"/>
                </a:lnTo>
                <a:lnTo>
                  <a:pt x="188198" y="182243"/>
                </a:lnTo>
                <a:lnTo>
                  <a:pt x="145055" y="183603"/>
                </a:lnTo>
                <a:close/>
              </a:path>
              <a:path w="262890" h="252729">
                <a:moveTo>
                  <a:pt x="260581" y="219304"/>
                </a:moveTo>
                <a:lnTo>
                  <a:pt x="219452" y="219304"/>
                </a:lnTo>
                <a:lnTo>
                  <a:pt x="220131" y="184283"/>
                </a:lnTo>
                <a:lnTo>
                  <a:pt x="200768" y="181903"/>
                </a:lnTo>
                <a:lnTo>
                  <a:pt x="260579" y="181903"/>
                </a:lnTo>
                <a:lnTo>
                  <a:pt x="260217" y="214203"/>
                </a:lnTo>
                <a:lnTo>
                  <a:pt x="260581" y="219304"/>
                </a:lnTo>
                <a:close/>
              </a:path>
              <a:path w="262890" h="252729">
                <a:moveTo>
                  <a:pt x="195332" y="183263"/>
                </a:moveTo>
                <a:lnTo>
                  <a:pt x="188198" y="182243"/>
                </a:lnTo>
                <a:lnTo>
                  <a:pt x="199409" y="182243"/>
                </a:lnTo>
                <a:lnTo>
                  <a:pt x="195332" y="183263"/>
                </a:lnTo>
                <a:close/>
              </a:path>
              <a:path w="262890" h="252729">
                <a:moveTo>
                  <a:pt x="75755" y="183263"/>
                </a:moveTo>
                <a:lnTo>
                  <a:pt x="62846" y="182583"/>
                </a:lnTo>
                <a:lnTo>
                  <a:pt x="87984" y="182583"/>
                </a:lnTo>
                <a:lnTo>
                  <a:pt x="75755" y="183263"/>
                </a:lnTo>
                <a:close/>
              </a:path>
              <a:path w="262890" h="252729">
                <a:moveTo>
                  <a:pt x="164419" y="217944"/>
                </a:moveTo>
                <a:lnTo>
                  <a:pt x="125012" y="217944"/>
                </a:lnTo>
                <a:lnTo>
                  <a:pt x="135543" y="217263"/>
                </a:lnTo>
                <a:lnTo>
                  <a:pt x="142338" y="216923"/>
                </a:lnTo>
                <a:lnTo>
                  <a:pt x="164419" y="217944"/>
                </a:lnTo>
                <a:close/>
              </a:path>
              <a:path w="262890" h="252729">
                <a:moveTo>
                  <a:pt x="201277" y="218964"/>
                </a:moveTo>
                <a:lnTo>
                  <a:pt x="67262" y="218964"/>
                </a:lnTo>
                <a:lnTo>
                  <a:pt x="79491" y="218284"/>
                </a:lnTo>
                <a:lnTo>
                  <a:pt x="91381" y="217263"/>
                </a:lnTo>
                <a:lnTo>
                  <a:pt x="100553" y="217263"/>
                </a:lnTo>
                <a:lnTo>
                  <a:pt x="108027" y="218284"/>
                </a:lnTo>
                <a:lnTo>
                  <a:pt x="190237" y="218284"/>
                </a:lnTo>
                <a:lnTo>
                  <a:pt x="201277" y="218964"/>
                </a:lnTo>
                <a:close/>
              </a:path>
              <a:path w="262890" h="252729">
                <a:moveTo>
                  <a:pt x="190237" y="218284"/>
                </a:moveTo>
                <a:lnTo>
                  <a:pt x="108027" y="218284"/>
                </a:lnTo>
                <a:lnTo>
                  <a:pt x="120596" y="217944"/>
                </a:lnTo>
                <a:lnTo>
                  <a:pt x="164419" y="217944"/>
                </a:lnTo>
                <a:lnTo>
                  <a:pt x="180045" y="217604"/>
                </a:lnTo>
                <a:lnTo>
                  <a:pt x="190237" y="218284"/>
                </a:lnTo>
                <a:close/>
              </a:path>
              <a:path w="262890" h="252729">
                <a:moveTo>
                  <a:pt x="120596" y="250924"/>
                </a:moveTo>
                <a:lnTo>
                  <a:pt x="112783" y="249224"/>
                </a:lnTo>
                <a:lnTo>
                  <a:pt x="260043" y="249224"/>
                </a:lnTo>
                <a:lnTo>
                  <a:pt x="259995" y="249904"/>
                </a:lnTo>
                <a:lnTo>
                  <a:pt x="132146" y="249904"/>
                </a:lnTo>
                <a:lnTo>
                  <a:pt x="120596" y="250924"/>
                </a:lnTo>
                <a:close/>
              </a:path>
              <a:path w="262890" h="252729">
                <a:moveTo>
                  <a:pt x="86965" y="250244"/>
                </a:moveTo>
                <a:lnTo>
                  <a:pt x="74396" y="249904"/>
                </a:lnTo>
                <a:lnTo>
                  <a:pt x="95571" y="249904"/>
                </a:lnTo>
                <a:lnTo>
                  <a:pt x="86965" y="250244"/>
                </a:lnTo>
                <a:close/>
              </a:path>
              <a:path w="262890" h="252729">
                <a:moveTo>
                  <a:pt x="194993" y="251604"/>
                </a:moveTo>
                <a:lnTo>
                  <a:pt x="186840" y="251264"/>
                </a:lnTo>
                <a:lnTo>
                  <a:pt x="136563" y="250584"/>
                </a:lnTo>
                <a:lnTo>
                  <a:pt x="132146" y="249904"/>
                </a:lnTo>
                <a:lnTo>
                  <a:pt x="259995" y="249904"/>
                </a:lnTo>
                <a:lnTo>
                  <a:pt x="259948" y="250584"/>
                </a:lnTo>
                <a:lnTo>
                  <a:pt x="210959" y="250584"/>
                </a:lnTo>
                <a:lnTo>
                  <a:pt x="204504" y="250924"/>
                </a:lnTo>
                <a:lnTo>
                  <a:pt x="194993" y="251604"/>
                </a:lnTo>
                <a:close/>
              </a:path>
              <a:path w="262890" h="252729">
                <a:moveTo>
                  <a:pt x="228284" y="252284"/>
                </a:moveTo>
                <a:lnTo>
                  <a:pt x="219112" y="250584"/>
                </a:lnTo>
                <a:lnTo>
                  <a:pt x="259948" y="250584"/>
                </a:lnTo>
                <a:lnTo>
                  <a:pt x="259901" y="251264"/>
                </a:lnTo>
                <a:lnTo>
                  <a:pt x="243911" y="251264"/>
                </a:lnTo>
                <a:lnTo>
                  <a:pt x="228284" y="252284"/>
                </a:lnTo>
                <a:close/>
              </a:path>
              <a:path w="262890" h="252729">
                <a:moveTo>
                  <a:pt x="259877" y="251604"/>
                </a:moveTo>
                <a:lnTo>
                  <a:pt x="243911" y="251264"/>
                </a:lnTo>
                <a:lnTo>
                  <a:pt x="259901" y="251264"/>
                </a:lnTo>
                <a:lnTo>
                  <a:pt x="259877" y="251604"/>
                </a:lnTo>
                <a:close/>
              </a:path>
              <a:path w="262890" h="252729">
                <a:moveTo>
                  <a:pt x="63185" y="251944"/>
                </a:moveTo>
                <a:lnTo>
                  <a:pt x="56391" y="251604"/>
                </a:lnTo>
                <a:lnTo>
                  <a:pt x="65054" y="251604"/>
                </a:lnTo>
                <a:lnTo>
                  <a:pt x="63185" y="251944"/>
                </a:lnTo>
                <a:close/>
              </a:path>
              <a:path w="262890" h="252729">
                <a:moveTo>
                  <a:pt x="145677" y="16660"/>
                </a:moveTo>
                <a:lnTo>
                  <a:pt x="28195" y="16660"/>
                </a:lnTo>
                <a:lnTo>
                  <a:pt x="41104" y="16320"/>
                </a:lnTo>
                <a:lnTo>
                  <a:pt x="43143" y="16320"/>
                </a:lnTo>
                <a:lnTo>
                  <a:pt x="49597" y="13260"/>
                </a:lnTo>
                <a:lnTo>
                  <a:pt x="59109" y="12920"/>
                </a:lnTo>
                <a:lnTo>
                  <a:pt x="67941" y="14280"/>
                </a:lnTo>
                <a:lnTo>
                  <a:pt x="99466" y="14280"/>
                </a:lnTo>
                <a:lnTo>
                  <a:pt x="103611" y="14620"/>
                </a:lnTo>
                <a:lnTo>
                  <a:pt x="145715" y="14620"/>
                </a:lnTo>
                <a:lnTo>
                  <a:pt x="145677" y="16660"/>
                </a:lnTo>
                <a:close/>
              </a:path>
              <a:path w="262890" h="252729">
                <a:moveTo>
                  <a:pt x="99466" y="14280"/>
                </a:moveTo>
                <a:lnTo>
                  <a:pt x="72018" y="14280"/>
                </a:lnTo>
                <a:lnTo>
                  <a:pt x="77793" y="13600"/>
                </a:lnTo>
                <a:lnTo>
                  <a:pt x="82889" y="12920"/>
                </a:lnTo>
                <a:lnTo>
                  <a:pt x="99466" y="14280"/>
                </a:lnTo>
                <a:close/>
              </a:path>
              <a:path w="262890" h="252729">
                <a:moveTo>
                  <a:pt x="145715" y="14620"/>
                </a:moveTo>
                <a:lnTo>
                  <a:pt x="103611" y="14620"/>
                </a:lnTo>
                <a:lnTo>
                  <a:pt x="125012" y="13600"/>
                </a:lnTo>
                <a:lnTo>
                  <a:pt x="145735" y="13600"/>
                </a:lnTo>
                <a:lnTo>
                  <a:pt x="145715" y="14620"/>
                </a:lnTo>
                <a:close/>
              </a:path>
              <a:path w="262890" h="252729">
                <a:moveTo>
                  <a:pt x="6114" y="51680"/>
                </a:moveTo>
                <a:lnTo>
                  <a:pt x="3736" y="48960"/>
                </a:lnTo>
                <a:lnTo>
                  <a:pt x="0" y="17340"/>
                </a:lnTo>
                <a:lnTo>
                  <a:pt x="11550" y="15980"/>
                </a:lnTo>
                <a:lnTo>
                  <a:pt x="28195" y="16660"/>
                </a:lnTo>
                <a:lnTo>
                  <a:pt x="145677" y="16660"/>
                </a:lnTo>
                <a:lnTo>
                  <a:pt x="145395" y="31620"/>
                </a:lnTo>
                <a:lnTo>
                  <a:pt x="147433" y="38420"/>
                </a:lnTo>
                <a:lnTo>
                  <a:pt x="146063" y="46920"/>
                </a:lnTo>
                <a:lnTo>
                  <a:pt x="94778" y="46920"/>
                </a:lnTo>
                <a:lnTo>
                  <a:pt x="91466" y="47940"/>
                </a:lnTo>
                <a:lnTo>
                  <a:pt x="77113" y="47940"/>
                </a:lnTo>
                <a:lnTo>
                  <a:pt x="67262" y="48960"/>
                </a:lnTo>
                <a:lnTo>
                  <a:pt x="21061" y="48960"/>
                </a:lnTo>
                <a:lnTo>
                  <a:pt x="6114" y="51680"/>
                </a:lnTo>
                <a:close/>
              </a:path>
              <a:path w="262890" h="252729">
                <a:moveTo>
                  <a:pt x="100893" y="48960"/>
                </a:moveTo>
                <a:lnTo>
                  <a:pt x="94778" y="46920"/>
                </a:lnTo>
                <a:lnTo>
                  <a:pt x="146063" y="46920"/>
                </a:lnTo>
                <a:lnTo>
                  <a:pt x="145899" y="47940"/>
                </a:lnTo>
                <a:lnTo>
                  <a:pt x="106328" y="47940"/>
                </a:lnTo>
                <a:lnTo>
                  <a:pt x="100893" y="48960"/>
                </a:lnTo>
                <a:close/>
              </a:path>
              <a:path w="262890" h="252729">
                <a:moveTo>
                  <a:pt x="84587" y="48960"/>
                </a:moveTo>
                <a:lnTo>
                  <a:pt x="77113" y="47940"/>
                </a:lnTo>
                <a:lnTo>
                  <a:pt x="91466" y="47940"/>
                </a:lnTo>
                <a:lnTo>
                  <a:pt x="90362" y="48280"/>
                </a:lnTo>
                <a:lnTo>
                  <a:pt x="84587" y="48960"/>
                </a:lnTo>
                <a:close/>
              </a:path>
              <a:path w="262890" h="252729">
                <a:moveTo>
                  <a:pt x="122974" y="130562"/>
                </a:moveTo>
                <a:lnTo>
                  <a:pt x="109046" y="124102"/>
                </a:lnTo>
                <a:lnTo>
                  <a:pt x="104290" y="116622"/>
                </a:lnTo>
                <a:lnTo>
                  <a:pt x="104630" y="115942"/>
                </a:lnTo>
                <a:lnTo>
                  <a:pt x="104630" y="105741"/>
                </a:lnTo>
                <a:lnTo>
                  <a:pt x="105649" y="95541"/>
                </a:lnTo>
                <a:lnTo>
                  <a:pt x="105649" y="88061"/>
                </a:lnTo>
                <a:lnTo>
                  <a:pt x="105989" y="82281"/>
                </a:lnTo>
                <a:lnTo>
                  <a:pt x="107348" y="68001"/>
                </a:lnTo>
                <a:lnTo>
                  <a:pt x="105649" y="62221"/>
                </a:lnTo>
                <a:lnTo>
                  <a:pt x="106668" y="51000"/>
                </a:lnTo>
                <a:lnTo>
                  <a:pt x="106328" y="47940"/>
                </a:lnTo>
                <a:lnTo>
                  <a:pt x="145899" y="47940"/>
                </a:lnTo>
                <a:lnTo>
                  <a:pt x="145735" y="48960"/>
                </a:lnTo>
                <a:lnTo>
                  <a:pt x="147094" y="53720"/>
                </a:lnTo>
                <a:lnTo>
                  <a:pt x="149132" y="76841"/>
                </a:lnTo>
                <a:lnTo>
                  <a:pt x="151170" y="106761"/>
                </a:lnTo>
                <a:lnTo>
                  <a:pt x="145395" y="116962"/>
                </a:lnTo>
                <a:lnTo>
                  <a:pt x="137582" y="127842"/>
                </a:lnTo>
                <a:lnTo>
                  <a:pt x="122974" y="130562"/>
                </a:lnTo>
                <a:close/>
              </a:path>
              <a:path w="262890" h="252729">
                <a:moveTo>
                  <a:pt x="235078" y="141442"/>
                </a:moveTo>
                <a:lnTo>
                  <a:pt x="218432" y="134302"/>
                </a:lnTo>
                <a:lnTo>
                  <a:pt x="217413" y="104381"/>
                </a:lnTo>
                <a:lnTo>
                  <a:pt x="216734" y="100301"/>
                </a:lnTo>
                <a:lnTo>
                  <a:pt x="217074" y="85341"/>
                </a:lnTo>
                <a:lnTo>
                  <a:pt x="218093" y="72421"/>
                </a:lnTo>
                <a:lnTo>
                  <a:pt x="217074" y="66641"/>
                </a:lnTo>
                <a:lnTo>
                  <a:pt x="216394" y="49640"/>
                </a:lnTo>
                <a:lnTo>
                  <a:pt x="216055" y="32300"/>
                </a:lnTo>
                <a:lnTo>
                  <a:pt x="216306" y="20740"/>
                </a:lnTo>
                <a:lnTo>
                  <a:pt x="216394" y="0"/>
                </a:lnTo>
                <a:lnTo>
                  <a:pt x="230662" y="7140"/>
                </a:lnTo>
                <a:lnTo>
                  <a:pt x="244250" y="13600"/>
                </a:lnTo>
                <a:lnTo>
                  <a:pt x="258518" y="20740"/>
                </a:lnTo>
                <a:lnTo>
                  <a:pt x="261915" y="32300"/>
                </a:lnTo>
                <a:lnTo>
                  <a:pt x="262255" y="44540"/>
                </a:lnTo>
                <a:lnTo>
                  <a:pt x="262595" y="51680"/>
                </a:lnTo>
                <a:lnTo>
                  <a:pt x="261576" y="60521"/>
                </a:lnTo>
                <a:lnTo>
                  <a:pt x="261629" y="85341"/>
                </a:lnTo>
                <a:lnTo>
                  <a:pt x="261915" y="90781"/>
                </a:lnTo>
                <a:lnTo>
                  <a:pt x="261842" y="104381"/>
                </a:lnTo>
                <a:lnTo>
                  <a:pt x="260896" y="108802"/>
                </a:lnTo>
                <a:lnTo>
                  <a:pt x="260556" y="127842"/>
                </a:lnTo>
                <a:lnTo>
                  <a:pt x="250365" y="134982"/>
                </a:lnTo>
                <a:lnTo>
                  <a:pt x="235078" y="14144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23227" y="8160175"/>
            <a:ext cx="262890" cy="257810"/>
          </a:xfrm>
          <a:custGeom>
            <a:avLst/>
            <a:gdLst/>
            <a:ahLst/>
            <a:cxnLst/>
            <a:rect l="l" t="t" r="r" b="b"/>
            <a:pathLst>
              <a:path w="262890" h="257809">
                <a:moveTo>
                  <a:pt x="261715" y="31620"/>
                </a:moveTo>
                <a:lnTo>
                  <a:pt x="216055" y="31620"/>
                </a:lnTo>
                <a:lnTo>
                  <a:pt x="216302" y="20740"/>
                </a:lnTo>
                <a:lnTo>
                  <a:pt x="216394" y="0"/>
                </a:lnTo>
                <a:lnTo>
                  <a:pt x="230662" y="7140"/>
                </a:lnTo>
                <a:lnTo>
                  <a:pt x="244250" y="13600"/>
                </a:lnTo>
                <a:lnTo>
                  <a:pt x="258518" y="20740"/>
                </a:lnTo>
                <a:lnTo>
                  <a:pt x="261715" y="31620"/>
                </a:lnTo>
                <a:close/>
              </a:path>
              <a:path w="262890" h="257809">
                <a:moveTo>
                  <a:pt x="145677" y="16660"/>
                </a:moveTo>
                <a:lnTo>
                  <a:pt x="28195" y="16660"/>
                </a:lnTo>
                <a:lnTo>
                  <a:pt x="41104" y="16320"/>
                </a:lnTo>
                <a:lnTo>
                  <a:pt x="43143" y="16320"/>
                </a:lnTo>
                <a:lnTo>
                  <a:pt x="49597" y="13260"/>
                </a:lnTo>
                <a:lnTo>
                  <a:pt x="59109" y="12920"/>
                </a:lnTo>
                <a:lnTo>
                  <a:pt x="67941" y="14280"/>
                </a:lnTo>
                <a:lnTo>
                  <a:pt x="99466" y="14280"/>
                </a:lnTo>
                <a:lnTo>
                  <a:pt x="103611" y="14620"/>
                </a:lnTo>
                <a:lnTo>
                  <a:pt x="145715" y="14620"/>
                </a:lnTo>
                <a:lnTo>
                  <a:pt x="145677" y="16660"/>
                </a:lnTo>
                <a:close/>
              </a:path>
              <a:path w="262890" h="257809">
                <a:moveTo>
                  <a:pt x="99466" y="14280"/>
                </a:moveTo>
                <a:lnTo>
                  <a:pt x="72018" y="14280"/>
                </a:lnTo>
                <a:lnTo>
                  <a:pt x="77793" y="13600"/>
                </a:lnTo>
                <a:lnTo>
                  <a:pt x="82889" y="12920"/>
                </a:lnTo>
                <a:lnTo>
                  <a:pt x="99466" y="14280"/>
                </a:lnTo>
                <a:close/>
              </a:path>
              <a:path w="262890" h="257809">
                <a:moveTo>
                  <a:pt x="145715" y="14620"/>
                </a:moveTo>
                <a:lnTo>
                  <a:pt x="103611" y="14620"/>
                </a:lnTo>
                <a:lnTo>
                  <a:pt x="125012" y="13600"/>
                </a:lnTo>
                <a:lnTo>
                  <a:pt x="145735" y="13600"/>
                </a:lnTo>
                <a:lnTo>
                  <a:pt x="145715" y="14620"/>
                </a:lnTo>
                <a:close/>
              </a:path>
              <a:path w="262890" h="257809">
                <a:moveTo>
                  <a:pt x="6114" y="51680"/>
                </a:moveTo>
                <a:lnTo>
                  <a:pt x="3736" y="48960"/>
                </a:lnTo>
                <a:lnTo>
                  <a:pt x="0" y="17340"/>
                </a:lnTo>
                <a:lnTo>
                  <a:pt x="11550" y="15980"/>
                </a:lnTo>
                <a:lnTo>
                  <a:pt x="28195" y="16660"/>
                </a:lnTo>
                <a:lnTo>
                  <a:pt x="145677" y="16660"/>
                </a:lnTo>
                <a:lnTo>
                  <a:pt x="145395" y="31620"/>
                </a:lnTo>
                <a:lnTo>
                  <a:pt x="147433" y="38420"/>
                </a:lnTo>
                <a:lnTo>
                  <a:pt x="146063" y="46920"/>
                </a:lnTo>
                <a:lnTo>
                  <a:pt x="94778" y="46920"/>
                </a:lnTo>
                <a:lnTo>
                  <a:pt x="91466" y="47940"/>
                </a:lnTo>
                <a:lnTo>
                  <a:pt x="77113" y="47940"/>
                </a:lnTo>
                <a:lnTo>
                  <a:pt x="67262" y="48960"/>
                </a:lnTo>
                <a:lnTo>
                  <a:pt x="21061" y="48960"/>
                </a:lnTo>
                <a:lnTo>
                  <a:pt x="6114" y="51680"/>
                </a:lnTo>
                <a:close/>
              </a:path>
              <a:path w="262890" h="257809">
                <a:moveTo>
                  <a:pt x="261576" y="79221"/>
                </a:moveTo>
                <a:lnTo>
                  <a:pt x="217413" y="79221"/>
                </a:lnTo>
                <a:lnTo>
                  <a:pt x="218093" y="72421"/>
                </a:lnTo>
                <a:lnTo>
                  <a:pt x="217074" y="66641"/>
                </a:lnTo>
                <a:lnTo>
                  <a:pt x="216734" y="60861"/>
                </a:lnTo>
                <a:lnTo>
                  <a:pt x="173931" y="60861"/>
                </a:lnTo>
                <a:lnTo>
                  <a:pt x="166797" y="34000"/>
                </a:lnTo>
                <a:lnTo>
                  <a:pt x="175289" y="31280"/>
                </a:lnTo>
                <a:lnTo>
                  <a:pt x="188198" y="31620"/>
                </a:lnTo>
                <a:lnTo>
                  <a:pt x="261715" y="31620"/>
                </a:lnTo>
                <a:lnTo>
                  <a:pt x="261915" y="32300"/>
                </a:lnTo>
                <a:lnTo>
                  <a:pt x="262255" y="44540"/>
                </a:lnTo>
                <a:lnTo>
                  <a:pt x="262595" y="51680"/>
                </a:lnTo>
                <a:lnTo>
                  <a:pt x="261576" y="60521"/>
                </a:lnTo>
                <a:lnTo>
                  <a:pt x="261576" y="79221"/>
                </a:lnTo>
                <a:close/>
              </a:path>
              <a:path w="262890" h="257809">
                <a:moveTo>
                  <a:pt x="100893" y="48960"/>
                </a:moveTo>
                <a:lnTo>
                  <a:pt x="94778" y="46920"/>
                </a:lnTo>
                <a:lnTo>
                  <a:pt x="146063" y="46920"/>
                </a:lnTo>
                <a:lnTo>
                  <a:pt x="145899" y="47940"/>
                </a:lnTo>
                <a:lnTo>
                  <a:pt x="106328" y="47940"/>
                </a:lnTo>
                <a:lnTo>
                  <a:pt x="100893" y="48960"/>
                </a:lnTo>
                <a:close/>
              </a:path>
              <a:path w="262890" h="257809">
                <a:moveTo>
                  <a:pt x="84587" y="48960"/>
                </a:moveTo>
                <a:lnTo>
                  <a:pt x="77113" y="47940"/>
                </a:lnTo>
                <a:lnTo>
                  <a:pt x="91466" y="47940"/>
                </a:lnTo>
                <a:lnTo>
                  <a:pt x="90362" y="48280"/>
                </a:lnTo>
                <a:lnTo>
                  <a:pt x="84587" y="48960"/>
                </a:lnTo>
                <a:close/>
              </a:path>
              <a:path w="262890" h="257809">
                <a:moveTo>
                  <a:pt x="122974" y="130562"/>
                </a:moveTo>
                <a:lnTo>
                  <a:pt x="109046" y="124102"/>
                </a:lnTo>
                <a:lnTo>
                  <a:pt x="104290" y="116622"/>
                </a:lnTo>
                <a:lnTo>
                  <a:pt x="104630" y="115942"/>
                </a:lnTo>
                <a:lnTo>
                  <a:pt x="104630" y="105741"/>
                </a:lnTo>
                <a:lnTo>
                  <a:pt x="105649" y="95541"/>
                </a:lnTo>
                <a:lnTo>
                  <a:pt x="105649" y="88061"/>
                </a:lnTo>
                <a:lnTo>
                  <a:pt x="105989" y="82281"/>
                </a:lnTo>
                <a:lnTo>
                  <a:pt x="107348" y="68001"/>
                </a:lnTo>
                <a:lnTo>
                  <a:pt x="105649" y="62221"/>
                </a:lnTo>
                <a:lnTo>
                  <a:pt x="106668" y="51000"/>
                </a:lnTo>
                <a:lnTo>
                  <a:pt x="106328" y="47940"/>
                </a:lnTo>
                <a:lnTo>
                  <a:pt x="145899" y="47940"/>
                </a:lnTo>
                <a:lnTo>
                  <a:pt x="145735" y="48960"/>
                </a:lnTo>
                <a:lnTo>
                  <a:pt x="147094" y="53720"/>
                </a:lnTo>
                <a:lnTo>
                  <a:pt x="149132" y="76841"/>
                </a:lnTo>
                <a:lnTo>
                  <a:pt x="151170" y="106761"/>
                </a:lnTo>
                <a:lnTo>
                  <a:pt x="145395" y="116962"/>
                </a:lnTo>
                <a:lnTo>
                  <a:pt x="137582" y="127842"/>
                </a:lnTo>
                <a:lnTo>
                  <a:pt x="122974" y="130562"/>
                </a:lnTo>
                <a:close/>
              </a:path>
              <a:path w="262890" h="257809">
                <a:moveTo>
                  <a:pt x="235078" y="141442"/>
                </a:moveTo>
                <a:lnTo>
                  <a:pt x="218432" y="134302"/>
                </a:lnTo>
                <a:lnTo>
                  <a:pt x="217413" y="108461"/>
                </a:lnTo>
                <a:lnTo>
                  <a:pt x="173931" y="108461"/>
                </a:lnTo>
                <a:lnTo>
                  <a:pt x="166797" y="81601"/>
                </a:lnTo>
                <a:lnTo>
                  <a:pt x="175289" y="78881"/>
                </a:lnTo>
                <a:lnTo>
                  <a:pt x="188198" y="79221"/>
                </a:lnTo>
                <a:lnTo>
                  <a:pt x="261576" y="79221"/>
                </a:lnTo>
                <a:lnTo>
                  <a:pt x="261576" y="84321"/>
                </a:lnTo>
                <a:lnTo>
                  <a:pt x="261915" y="90781"/>
                </a:lnTo>
                <a:lnTo>
                  <a:pt x="261915" y="104041"/>
                </a:lnTo>
                <a:lnTo>
                  <a:pt x="260896" y="108802"/>
                </a:lnTo>
                <a:lnTo>
                  <a:pt x="260556" y="127842"/>
                </a:lnTo>
                <a:lnTo>
                  <a:pt x="250365" y="134982"/>
                </a:lnTo>
                <a:lnTo>
                  <a:pt x="235078" y="141442"/>
                </a:lnTo>
                <a:close/>
              </a:path>
              <a:path w="262890" h="257809">
                <a:moveTo>
                  <a:pt x="144036" y="257724"/>
                </a:moveTo>
                <a:lnTo>
                  <a:pt x="116520" y="248884"/>
                </a:lnTo>
                <a:lnTo>
                  <a:pt x="101912" y="236644"/>
                </a:lnTo>
                <a:lnTo>
                  <a:pt x="92740" y="220324"/>
                </a:lnTo>
                <a:lnTo>
                  <a:pt x="93010" y="212503"/>
                </a:lnTo>
                <a:lnTo>
                  <a:pt x="93080" y="183943"/>
                </a:lnTo>
                <a:lnTo>
                  <a:pt x="107348" y="169323"/>
                </a:lnTo>
                <a:lnTo>
                  <a:pt x="115501" y="165243"/>
                </a:lnTo>
                <a:lnTo>
                  <a:pt x="130788" y="157082"/>
                </a:lnTo>
                <a:lnTo>
                  <a:pt x="139280" y="154362"/>
                </a:lnTo>
                <a:lnTo>
                  <a:pt x="139280" y="147902"/>
                </a:lnTo>
                <a:lnTo>
                  <a:pt x="138941" y="138722"/>
                </a:lnTo>
                <a:lnTo>
                  <a:pt x="178687" y="140762"/>
                </a:lnTo>
                <a:lnTo>
                  <a:pt x="178347" y="151642"/>
                </a:lnTo>
                <a:lnTo>
                  <a:pt x="184801" y="151982"/>
                </a:lnTo>
                <a:lnTo>
                  <a:pt x="199069" y="157082"/>
                </a:lnTo>
                <a:lnTo>
                  <a:pt x="203146" y="161502"/>
                </a:lnTo>
                <a:lnTo>
                  <a:pt x="217413" y="170003"/>
                </a:lnTo>
                <a:lnTo>
                  <a:pt x="222964" y="180883"/>
                </a:lnTo>
                <a:lnTo>
                  <a:pt x="160682" y="180883"/>
                </a:lnTo>
                <a:lnTo>
                  <a:pt x="142338" y="185303"/>
                </a:lnTo>
                <a:lnTo>
                  <a:pt x="137242" y="190403"/>
                </a:lnTo>
                <a:lnTo>
                  <a:pt x="134185" y="198903"/>
                </a:lnTo>
                <a:lnTo>
                  <a:pt x="133845" y="201623"/>
                </a:lnTo>
                <a:lnTo>
                  <a:pt x="133505" y="207403"/>
                </a:lnTo>
                <a:lnTo>
                  <a:pt x="134524" y="212503"/>
                </a:lnTo>
                <a:lnTo>
                  <a:pt x="137242" y="218624"/>
                </a:lnTo>
                <a:lnTo>
                  <a:pt x="145055" y="223044"/>
                </a:lnTo>
                <a:lnTo>
                  <a:pt x="155926" y="224744"/>
                </a:lnTo>
                <a:lnTo>
                  <a:pt x="223151" y="224744"/>
                </a:lnTo>
                <a:lnTo>
                  <a:pt x="211978" y="237324"/>
                </a:lnTo>
                <a:lnTo>
                  <a:pt x="201107" y="247184"/>
                </a:lnTo>
                <a:lnTo>
                  <a:pt x="185820" y="254324"/>
                </a:lnTo>
                <a:lnTo>
                  <a:pt x="167816" y="256364"/>
                </a:lnTo>
                <a:lnTo>
                  <a:pt x="144036" y="257724"/>
                </a:lnTo>
                <a:close/>
              </a:path>
              <a:path w="262890" h="257809">
                <a:moveTo>
                  <a:pt x="223151" y="224744"/>
                </a:moveTo>
                <a:lnTo>
                  <a:pt x="155926" y="224744"/>
                </a:lnTo>
                <a:lnTo>
                  <a:pt x="166117" y="224404"/>
                </a:lnTo>
                <a:lnTo>
                  <a:pt x="178007" y="219984"/>
                </a:lnTo>
                <a:lnTo>
                  <a:pt x="187859" y="210803"/>
                </a:lnTo>
                <a:lnTo>
                  <a:pt x="187859" y="192783"/>
                </a:lnTo>
                <a:lnTo>
                  <a:pt x="182423" y="187683"/>
                </a:lnTo>
                <a:lnTo>
                  <a:pt x="171553" y="182923"/>
                </a:lnTo>
                <a:lnTo>
                  <a:pt x="160682" y="180883"/>
                </a:lnTo>
                <a:lnTo>
                  <a:pt x="222964" y="180883"/>
                </a:lnTo>
                <a:lnTo>
                  <a:pt x="225566" y="185983"/>
                </a:lnTo>
                <a:lnTo>
                  <a:pt x="229303" y="202643"/>
                </a:lnTo>
                <a:lnTo>
                  <a:pt x="227605" y="206383"/>
                </a:lnTo>
                <a:lnTo>
                  <a:pt x="225566" y="222024"/>
                </a:lnTo>
                <a:lnTo>
                  <a:pt x="223151" y="22474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08923" y="8166295"/>
            <a:ext cx="290830" cy="248285"/>
          </a:xfrm>
          <a:custGeom>
            <a:avLst/>
            <a:gdLst/>
            <a:ahLst/>
            <a:cxnLst/>
            <a:rect l="l" t="t" r="r" b="b"/>
            <a:pathLst>
              <a:path w="290829" h="248284">
                <a:moveTo>
                  <a:pt x="22081" y="248204"/>
                </a:moveTo>
                <a:lnTo>
                  <a:pt x="22081" y="231544"/>
                </a:lnTo>
                <a:lnTo>
                  <a:pt x="22287" y="222024"/>
                </a:lnTo>
                <a:lnTo>
                  <a:pt x="22301" y="211143"/>
                </a:lnTo>
                <a:lnTo>
                  <a:pt x="21741" y="188703"/>
                </a:lnTo>
                <a:lnTo>
                  <a:pt x="23100" y="184963"/>
                </a:lnTo>
                <a:lnTo>
                  <a:pt x="22420" y="184283"/>
                </a:lnTo>
                <a:lnTo>
                  <a:pt x="22081" y="159802"/>
                </a:lnTo>
                <a:lnTo>
                  <a:pt x="24798" y="155042"/>
                </a:lnTo>
                <a:lnTo>
                  <a:pt x="68960" y="164903"/>
                </a:lnTo>
                <a:lnTo>
                  <a:pt x="65903" y="167283"/>
                </a:lnTo>
                <a:lnTo>
                  <a:pt x="67262" y="183263"/>
                </a:lnTo>
                <a:lnTo>
                  <a:pt x="66582" y="205363"/>
                </a:lnTo>
                <a:lnTo>
                  <a:pt x="69980" y="209443"/>
                </a:lnTo>
                <a:lnTo>
                  <a:pt x="259352" y="209443"/>
                </a:lnTo>
                <a:lnTo>
                  <a:pt x="262595" y="211143"/>
                </a:lnTo>
                <a:lnTo>
                  <a:pt x="268370" y="222024"/>
                </a:lnTo>
                <a:lnTo>
                  <a:pt x="272446" y="232224"/>
                </a:lnTo>
                <a:lnTo>
                  <a:pt x="265924" y="240384"/>
                </a:lnTo>
                <a:lnTo>
                  <a:pt x="116180" y="240384"/>
                </a:lnTo>
                <a:lnTo>
                  <a:pt x="101955" y="242084"/>
                </a:lnTo>
                <a:lnTo>
                  <a:pt x="50276" y="242084"/>
                </a:lnTo>
                <a:lnTo>
                  <a:pt x="42463" y="244464"/>
                </a:lnTo>
                <a:lnTo>
                  <a:pt x="36009" y="244804"/>
                </a:lnTo>
                <a:lnTo>
                  <a:pt x="29554" y="246504"/>
                </a:lnTo>
                <a:lnTo>
                  <a:pt x="22081" y="248204"/>
                </a:lnTo>
                <a:close/>
              </a:path>
              <a:path w="290829" h="248284">
                <a:moveTo>
                  <a:pt x="254164" y="206723"/>
                </a:moveTo>
                <a:lnTo>
                  <a:pt x="155926" y="206723"/>
                </a:lnTo>
                <a:lnTo>
                  <a:pt x="184462" y="202303"/>
                </a:lnTo>
                <a:lnTo>
                  <a:pt x="198050" y="201963"/>
                </a:lnTo>
                <a:lnTo>
                  <a:pt x="229983" y="199583"/>
                </a:lnTo>
                <a:lnTo>
                  <a:pt x="237456" y="201623"/>
                </a:lnTo>
                <a:lnTo>
                  <a:pt x="248327" y="203663"/>
                </a:lnTo>
                <a:lnTo>
                  <a:pt x="254164" y="206723"/>
                </a:lnTo>
                <a:close/>
              </a:path>
              <a:path w="290829" h="248284">
                <a:moveTo>
                  <a:pt x="254812" y="207063"/>
                </a:moveTo>
                <a:lnTo>
                  <a:pt x="143357" y="207063"/>
                </a:lnTo>
                <a:lnTo>
                  <a:pt x="150491" y="205703"/>
                </a:lnTo>
                <a:lnTo>
                  <a:pt x="155926" y="206723"/>
                </a:lnTo>
                <a:lnTo>
                  <a:pt x="254164" y="206723"/>
                </a:lnTo>
                <a:lnTo>
                  <a:pt x="254812" y="207063"/>
                </a:lnTo>
                <a:close/>
              </a:path>
              <a:path w="290829" h="248284">
                <a:moveTo>
                  <a:pt x="259352" y="209443"/>
                </a:moveTo>
                <a:lnTo>
                  <a:pt x="69980" y="209443"/>
                </a:lnTo>
                <a:lnTo>
                  <a:pt x="82209" y="206723"/>
                </a:lnTo>
                <a:lnTo>
                  <a:pt x="105309" y="207063"/>
                </a:lnTo>
                <a:lnTo>
                  <a:pt x="254812" y="207063"/>
                </a:lnTo>
                <a:lnTo>
                  <a:pt x="259352" y="209443"/>
                </a:lnTo>
                <a:close/>
              </a:path>
              <a:path w="290829" h="248284">
                <a:moveTo>
                  <a:pt x="157964" y="242424"/>
                </a:moveTo>
                <a:lnTo>
                  <a:pt x="149132" y="242424"/>
                </a:lnTo>
                <a:lnTo>
                  <a:pt x="116180" y="240384"/>
                </a:lnTo>
                <a:lnTo>
                  <a:pt x="265924" y="240384"/>
                </a:lnTo>
                <a:lnTo>
                  <a:pt x="265652" y="240724"/>
                </a:lnTo>
                <a:lnTo>
                  <a:pt x="181064" y="240724"/>
                </a:lnTo>
                <a:lnTo>
                  <a:pt x="170194" y="242084"/>
                </a:lnTo>
                <a:lnTo>
                  <a:pt x="157964" y="242424"/>
                </a:lnTo>
                <a:close/>
              </a:path>
              <a:path w="290829" h="248284">
                <a:moveTo>
                  <a:pt x="257499" y="247524"/>
                </a:moveTo>
                <a:lnTo>
                  <a:pt x="236097" y="245484"/>
                </a:lnTo>
                <a:lnTo>
                  <a:pt x="222169" y="245144"/>
                </a:lnTo>
                <a:lnTo>
                  <a:pt x="211978" y="243444"/>
                </a:lnTo>
                <a:lnTo>
                  <a:pt x="204504" y="243104"/>
                </a:lnTo>
                <a:lnTo>
                  <a:pt x="193294" y="243104"/>
                </a:lnTo>
                <a:lnTo>
                  <a:pt x="183782" y="242764"/>
                </a:lnTo>
                <a:lnTo>
                  <a:pt x="181064" y="240724"/>
                </a:lnTo>
                <a:lnTo>
                  <a:pt x="265652" y="240724"/>
                </a:lnTo>
                <a:lnTo>
                  <a:pt x="257499" y="247524"/>
                </a:lnTo>
                <a:close/>
              </a:path>
              <a:path w="290829" h="248284">
                <a:moveTo>
                  <a:pt x="93420" y="243104"/>
                </a:moveTo>
                <a:lnTo>
                  <a:pt x="83228" y="242764"/>
                </a:lnTo>
                <a:lnTo>
                  <a:pt x="72018" y="242764"/>
                </a:lnTo>
                <a:lnTo>
                  <a:pt x="62506" y="242084"/>
                </a:lnTo>
                <a:lnTo>
                  <a:pt x="101955" y="242084"/>
                </a:lnTo>
                <a:lnTo>
                  <a:pt x="93420" y="243104"/>
                </a:lnTo>
                <a:close/>
              </a:path>
              <a:path w="290829" h="248284">
                <a:moveTo>
                  <a:pt x="95458" y="109142"/>
                </a:moveTo>
                <a:lnTo>
                  <a:pt x="13588" y="109142"/>
                </a:lnTo>
                <a:lnTo>
                  <a:pt x="33970" y="107781"/>
                </a:lnTo>
                <a:lnTo>
                  <a:pt x="54353" y="107441"/>
                </a:lnTo>
                <a:lnTo>
                  <a:pt x="69980" y="107441"/>
                </a:lnTo>
                <a:lnTo>
                  <a:pt x="90022" y="107781"/>
                </a:lnTo>
                <a:lnTo>
                  <a:pt x="95458" y="109142"/>
                </a:lnTo>
                <a:close/>
              </a:path>
              <a:path w="290829" h="248284">
                <a:moveTo>
                  <a:pt x="48918" y="145862"/>
                </a:moveTo>
                <a:lnTo>
                  <a:pt x="12569" y="145862"/>
                </a:lnTo>
                <a:lnTo>
                  <a:pt x="7813" y="135322"/>
                </a:lnTo>
                <a:lnTo>
                  <a:pt x="4416" y="119342"/>
                </a:lnTo>
                <a:lnTo>
                  <a:pt x="0" y="109142"/>
                </a:lnTo>
                <a:lnTo>
                  <a:pt x="95458" y="109142"/>
                </a:lnTo>
                <a:lnTo>
                  <a:pt x="102931" y="108802"/>
                </a:lnTo>
                <a:lnTo>
                  <a:pt x="277542" y="107781"/>
                </a:lnTo>
                <a:lnTo>
                  <a:pt x="287054" y="115262"/>
                </a:lnTo>
                <a:lnTo>
                  <a:pt x="290451" y="128862"/>
                </a:lnTo>
                <a:lnTo>
                  <a:pt x="284336" y="141782"/>
                </a:lnTo>
                <a:lnTo>
                  <a:pt x="283742" y="142462"/>
                </a:lnTo>
                <a:lnTo>
                  <a:pt x="185820" y="142462"/>
                </a:lnTo>
                <a:lnTo>
                  <a:pt x="175629" y="144162"/>
                </a:lnTo>
                <a:lnTo>
                  <a:pt x="163739" y="144162"/>
                </a:lnTo>
                <a:lnTo>
                  <a:pt x="145531" y="144502"/>
                </a:lnTo>
                <a:lnTo>
                  <a:pt x="62166" y="144502"/>
                </a:lnTo>
                <a:lnTo>
                  <a:pt x="48918" y="145862"/>
                </a:lnTo>
                <a:close/>
              </a:path>
              <a:path w="290829" h="248284">
                <a:moveTo>
                  <a:pt x="208241" y="144162"/>
                </a:moveTo>
                <a:lnTo>
                  <a:pt x="185820" y="142462"/>
                </a:lnTo>
                <a:lnTo>
                  <a:pt x="283742" y="142462"/>
                </a:lnTo>
                <a:lnTo>
                  <a:pt x="283444" y="142802"/>
                </a:lnTo>
                <a:lnTo>
                  <a:pt x="216394" y="142802"/>
                </a:lnTo>
                <a:lnTo>
                  <a:pt x="208241" y="144162"/>
                </a:lnTo>
                <a:close/>
              </a:path>
              <a:path w="290829" h="248284">
                <a:moveTo>
                  <a:pt x="281958" y="144502"/>
                </a:moveTo>
                <a:lnTo>
                  <a:pt x="228284" y="144162"/>
                </a:lnTo>
                <a:lnTo>
                  <a:pt x="216394" y="142802"/>
                </a:lnTo>
                <a:lnTo>
                  <a:pt x="283444" y="142802"/>
                </a:lnTo>
                <a:lnTo>
                  <a:pt x="281958" y="144502"/>
                </a:lnTo>
                <a:close/>
              </a:path>
              <a:path w="290829" h="248284">
                <a:moveTo>
                  <a:pt x="171553" y="144842"/>
                </a:moveTo>
                <a:lnTo>
                  <a:pt x="163739" y="144162"/>
                </a:lnTo>
                <a:lnTo>
                  <a:pt x="175629" y="144162"/>
                </a:lnTo>
                <a:lnTo>
                  <a:pt x="171553" y="144842"/>
                </a:lnTo>
                <a:close/>
              </a:path>
              <a:path w="290829" h="248284">
                <a:moveTo>
                  <a:pt x="72697" y="145862"/>
                </a:moveTo>
                <a:lnTo>
                  <a:pt x="62166" y="144502"/>
                </a:lnTo>
                <a:lnTo>
                  <a:pt x="145531" y="144502"/>
                </a:lnTo>
                <a:lnTo>
                  <a:pt x="72697" y="145862"/>
                </a:lnTo>
                <a:close/>
              </a:path>
              <a:path w="290829" h="248284">
                <a:moveTo>
                  <a:pt x="136223" y="98261"/>
                </a:moveTo>
                <a:lnTo>
                  <a:pt x="92740" y="78201"/>
                </a:lnTo>
                <a:lnTo>
                  <a:pt x="84349" y="59841"/>
                </a:lnTo>
                <a:lnTo>
                  <a:pt x="84468" y="57461"/>
                </a:lnTo>
                <a:lnTo>
                  <a:pt x="84587" y="41140"/>
                </a:lnTo>
                <a:lnTo>
                  <a:pt x="88664" y="31620"/>
                </a:lnTo>
                <a:lnTo>
                  <a:pt x="90702" y="26520"/>
                </a:lnTo>
                <a:lnTo>
                  <a:pt x="94778" y="18700"/>
                </a:lnTo>
                <a:lnTo>
                  <a:pt x="110405" y="9860"/>
                </a:lnTo>
                <a:lnTo>
                  <a:pt x="132826" y="0"/>
                </a:lnTo>
                <a:lnTo>
                  <a:pt x="146754" y="0"/>
                </a:lnTo>
                <a:lnTo>
                  <a:pt x="183442" y="12240"/>
                </a:lnTo>
                <a:lnTo>
                  <a:pt x="201765" y="32300"/>
                </a:lnTo>
                <a:lnTo>
                  <a:pt x="146074" y="32300"/>
                </a:lnTo>
                <a:lnTo>
                  <a:pt x="138261" y="32980"/>
                </a:lnTo>
                <a:lnTo>
                  <a:pt x="133505" y="35020"/>
                </a:lnTo>
                <a:lnTo>
                  <a:pt x="128410" y="39100"/>
                </a:lnTo>
                <a:lnTo>
                  <a:pt x="124673" y="45900"/>
                </a:lnTo>
                <a:lnTo>
                  <a:pt x="124673" y="55761"/>
                </a:lnTo>
                <a:lnTo>
                  <a:pt x="125692" y="57461"/>
                </a:lnTo>
                <a:lnTo>
                  <a:pt x="127390" y="62221"/>
                </a:lnTo>
                <a:lnTo>
                  <a:pt x="133505" y="65961"/>
                </a:lnTo>
                <a:lnTo>
                  <a:pt x="141658" y="68001"/>
                </a:lnTo>
                <a:lnTo>
                  <a:pt x="200307" y="68001"/>
                </a:lnTo>
                <a:lnTo>
                  <a:pt x="200088" y="69361"/>
                </a:lnTo>
                <a:lnTo>
                  <a:pt x="190237" y="85681"/>
                </a:lnTo>
                <a:lnTo>
                  <a:pt x="176988" y="96901"/>
                </a:lnTo>
                <a:lnTo>
                  <a:pt x="136223" y="98261"/>
                </a:lnTo>
                <a:close/>
              </a:path>
              <a:path w="290829" h="248284">
                <a:moveTo>
                  <a:pt x="200307" y="68001"/>
                </a:moveTo>
                <a:lnTo>
                  <a:pt x="141658" y="68001"/>
                </a:lnTo>
                <a:lnTo>
                  <a:pt x="151510" y="67661"/>
                </a:lnTo>
                <a:lnTo>
                  <a:pt x="158304" y="64941"/>
                </a:lnTo>
                <a:lnTo>
                  <a:pt x="160682" y="59841"/>
                </a:lnTo>
                <a:lnTo>
                  <a:pt x="163400" y="56781"/>
                </a:lnTo>
                <a:lnTo>
                  <a:pt x="164419" y="49300"/>
                </a:lnTo>
                <a:lnTo>
                  <a:pt x="163060" y="43180"/>
                </a:lnTo>
                <a:lnTo>
                  <a:pt x="158304" y="36720"/>
                </a:lnTo>
                <a:lnTo>
                  <a:pt x="146074" y="32300"/>
                </a:lnTo>
                <a:lnTo>
                  <a:pt x="201765" y="32300"/>
                </a:lnTo>
                <a:lnTo>
                  <a:pt x="203047" y="36720"/>
                </a:lnTo>
                <a:lnTo>
                  <a:pt x="203146" y="50320"/>
                </a:lnTo>
                <a:lnTo>
                  <a:pt x="200307" y="6800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82448" y="8599770"/>
            <a:ext cx="294005" cy="264795"/>
          </a:xfrm>
          <a:custGeom>
            <a:avLst/>
            <a:gdLst/>
            <a:ahLst/>
            <a:cxnLst/>
            <a:rect l="l" t="t" r="r" b="b"/>
            <a:pathLst>
              <a:path w="294004" h="264795">
                <a:moveTo>
                  <a:pt x="113462" y="27880"/>
                </a:moveTo>
                <a:lnTo>
                  <a:pt x="71338" y="27880"/>
                </a:lnTo>
                <a:lnTo>
                  <a:pt x="72018" y="17680"/>
                </a:lnTo>
                <a:lnTo>
                  <a:pt x="70659" y="0"/>
                </a:lnTo>
                <a:lnTo>
                  <a:pt x="76774" y="0"/>
                </a:lnTo>
                <a:lnTo>
                  <a:pt x="113802" y="10880"/>
                </a:lnTo>
                <a:lnTo>
                  <a:pt x="113191" y="23120"/>
                </a:lnTo>
                <a:lnTo>
                  <a:pt x="113259" y="25840"/>
                </a:lnTo>
                <a:lnTo>
                  <a:pt x="113462" y="27880"/>
                </a:lnTo>
                <a:close/>
              </a:path>
              <a:path w="294004" h="264795">
                <a:moveTo>
                  <a:pt x="170618" y="27880"/>
                </a:moveTo>
                <a:lnTo>
                  <a:pt x="114481" y="27880"/>
                </a:lnTo>
                <a:lnTo>
                  <a:pt x="134185" y="23120"/>
                </a:lnTo>
                <a:lnTo>
                  <a:pt x="152869" y="25500"/>
                </a:lnTo>
                <a:lnTo>
                  <a:pt x="166797" y="26860"/>
                </a:lnTo>
                <a:lnTo>
                  <a:pt x="170618" y="27880"/>
                </a:lnTo>
                <a:close/>
              </a:path>
              <a:path w="294004" h="264795">
                <a:moveTo>
                  <a:pt x="19023" y="60861"/>
                </a:moveTo>
                <a:lnTo>
                  <a:pt x="0" y="24820"/>
                </a:lnTo>
                <a:lnTo>
                  <a:pt x="14947" y="25840"/>
                </a:lnTo>
                <a:lnTo>
                  <a:pt x="71338" y="27880"/>
                </a:lnTo>
                <a:lnTo>
                  <a:pt x="170618" y="27880"/>
                </a:lnTo>
                <a:lnTo>
                  <a:pt x="171892" y="28220"/>
                </a:lnTo>
                <a:lnTo>
                  <a:pt x="181404" y="38080"/>
                </a:lnTo>
                <a:lnTo>
                  <a:pt x="178347" y="55761"/>
                </a:lnTo>
                <a:lnTo>
                  <a:pt x="172949" y="59501"/>
                </a:lnTo>
                <a:lnTo>
                  <a:pt x="122634" y="59501"/>
                </a:lnTo>
                <a:lnTo>
                  <a:pt x="122974" y="59841"/>
                </a:lnTo>
                <a:lnTo>
                  <a:pt x="59788" y="59841"/>
                </a:lnTo>
                <a:lnTo>
                  <a:pt x="19023" y="60861"/>
                </a:lnTo>
                <a:close/>
              </a:path>
              <a:path w="294004" h="264795">
                <a:moveTo>
                  <a:pt x="169514" y="61881"/>
                </a:moveTo>
                <a:lnTo>
                  <a:pt x="144716" y="61881"/>
                </a:lnTo>
                <a:lnTo>
                  <a:pt x="129429" y="59501"/>
                </a:lnTo>
                <a:lnTo>
                  <a:pt x="172949" y="59501"/>
                </a:lnTo>
                <a:lnTo>
                  <a:pt x="169514" y="61881"/>
                </a:lnTo>
                <a:close/>
              </a:path>
              <a:path w="294004" h="264795">
                <a:moveTo>
                  <a:pt x="79491" y="136002"/>
                </a:moveTo>
                <a:lnTo>
                  <a:pt x="58429" y="129202"/>
                </a:lnTo>
                <a:lnTo>
                  <a:pt x="47219" y="119002"/>
                </a:lnTo>
                <a:lnTo>
                  <a:pt x="40425" y="106421"/>
                </a:lnTo>
                <a:lnTo>
                  <a:pt x="40748" y="99621"/>
                </a:lnTo>
                <a:lnTo>
                  <a:pt x="40765" y="78541"/>
                </a:lnTo>
                <a:lnTo>
                  <a:pt x="51635" y="67661"/>
                </a:lnTo>
                <a:lnTo>
                  <a:pt x="58090" y="60861"/>
                </a:lnTo>
                <a:lnTo>
                  <a:pt x="59788" y="59841"/>
                </a:lnTo>
                <a:lnTo>
                  <a:pt x="122974" y="59841"/>
                </a:lnTo>
                <a:lnTo>
                  <a:pt x="124673" y="61541"/>
                </a:lnTo>
                <a:lnTo>
                  <a:pt x="135204" y="68001"/>
                </a:lnTo>
                <a:lnTo>
                  <a:pt x="141658" y="80241"/>
                </a:lnTo>
                <a:lnTo>
                  <a:pt x="142087" y="82281"/>
                </a:lnTo>
                <a:lnTo>
                  <a:pt x="91381" y="82281"/>
                </a:lnTo>
                <a:lnTo>
                  <a:pt x="85946" y="83641"/>
                </a:lnTo>
                <a:lnTo>
                  <a:pt x="80850" y="87041"/>
                </a:lnTo>
                <a:lnTo>
                  <a:pt x="79152" y="89761"/>
                </a:lnTo>
                <a:lnTo>
                  <a:pt x="78472" y="93161"/>
                </a:lnTo>
                <a:lnTo>
                  <a:pt x="78133" y="96221"/>
                </a:lnTo>
                <a:lnTo>
                  <a:pt x="78812" y="99621"/>
                </a:lnTo>
                <a:lnTo>
                  <a:pt x="80850" y="102001"/>
                </a:lnTo>
                <a:lnTo>
                  <a:pt x="89003" y="105741"/>
                </a:lnTo>
                <a:lnTo>
                  <a:pt x="141960" y="105741"/>
                </a:lnTo>
                <a:lnTo>
                  <a:pt x="141658" y="108461"/>
                </a:lnTo>
                <a:lnTo>
                  <a:pt x="131127" y="119342"/>
                </a:lnTo>
                <a:lnTo>
                  <a:pt x="123314" y="127502"/>
                </a:lnTo>
                <a:lnTo>
                  <a:pt x="111084" y="133962"/>
                </a:lnTo>
                <a:lnTo>
                  <a:pt x="97496" y="135322"/>
                </a:lnTo>
                <a:lnTo>
                  <a:pt x="79491" y="136002"/>
                </a:lnTo>
                <a:close/>
              </a:path>
              <a:path w="294004" h="264795">
                <a:moveTo>
                  <a:pt x="141960" y="105741"/>
                </a:moveTo>
                <a:lnTo>
                  <a:pt x="93080" y="105741"/>
                </a:lnTo>
                <a:lnTo>
                  <a:pt x="97836" y="105061"/>
                </a:lnTo>
                <a:lnTo>
                  <a:pt x="102252" y="102001"/>
                </a:lnTo>
                <a:lnTo>
                  <a:pt x="104970" y="98941"/>
                </a:lnTo>
                <a:lnTo>
                  <a:pt x="106668" y="95201"/>
                </a:lnTo>
                <a:lnTo>
                  <a:pt x="106328" y="91461"/>
                </a:lnTo>
                <a:lnTo>
                  <a:pt x="104970" y="87381"/>
                </a:lnTo>
                <a:lnTo>
                  <a:pt x="102592" y="84661"/>
                </a:lnTo>
                <a:lnTo>
                  <a:pt x="97156" y="82281"/>
                </a:lnTo>
                <a:lnTo>
                  <a:pt x="142087" y="82281"/>
                </a:lnTo>
                <a:lnTo>
                  <a:pt x="144376" y="93161"/>
                </a:lnTo>
                <a:lnTo>
                  <a:pt x="143017" y="96221"/>
                </a:lnTo>
                <a:lnTo>
                  <a:pt x="141960" y="105741"/>
                </a:lnTo>
                <a:close/>
              </a:path>
              <a:path w="294004" h="264795">
                <a:moveTo>
                  <a:pt x="141319" y="190743"/>
                </a:moveTo>
                <a:lnTo>
                  <a:pt x="126371" y="190403"/>
                </a:lnTo>
                <a:lnTo>
                  <a:pt x="34990" y="190403"/>
                </a:lnTo>
                <a:lnTo>
                  <a:pt x="23439" y="172043"/>
                </a:lnTo>
                <a:lnTo>
                  <a:pt x="12229" y="152322"/>
                </a:lnTo>
                <a:lnTo>
                  <a:pt x="24119" y="150622"/>
                </a:lnTo>
                <a:lnTo>
                  <a:pt x="63185" y="153342"/>
                </a:lnTo>
                <a:lnTo>
                  <a:pt x="207154" y="153342"/>
                </a:lnTo>
                <a:lnTo>
                  <a:pt x="238136" y="154702"/>
                </a:lnTo>
                <a:lnTo>
                  <a:pt x="251724" y="155042"/>
                </a:lnTo>
                <a:lnTo>
                  <a:pt x="270730" y="155042"/>
                </a:lnTo>
                <a:lnTo>
                  <a:pt x="272446" y="165923"/>
                </a:lnTo>
                <a:lnTo>
                  <a:pt x="272107" y="170683"/>
                </a:lnTo>
                <a:lnTo>
                  <a:pt x="270408" y="186323"/>
                </a:lnTo>
                <a:lnTo>
                  <a:pt x="270897" y="189383"/>
                </a:lnTo>
                <a:lnTo>
                  <a:pt x="214356" y="189383"/>
                </a:lnTo>
                <a:lnTo>
                  <a:pt x="210506" y="189723"/>
                </a:lnTo>
                <a:lnTo>
                  <a:pt x="153548" y="189723"/>
                </a:lnTo>
                <a:lnTo>
                  <a:pt x="141319" y="190743"/>
                </a:lnTo>
                <a:close/>
              </a:path>
              <a:path w="294004" h="264795">
                <a:moveTo>
                  <a:pt x="207154" y="153342"/>
                </a:moveTo>
                <a:lnTo>
                  <a:pt x="99195" y="153342"/>
                </a:lnTo>
                <a:lnTo>
                  <a:pt x="119237" y="152662"/>
                </a:lnTo>
                <a:lnTo>
                  <a:pt x="148792" y="151302"/>
                </a:lnTo>
                <a:lnTo>
                  <a:pt x="152189" y="151642"/>
                </a:lnTo>
                <a:lnTo>
                  <a:pt x="167136" y="151982"/>
                </a:lnTo>
                <a:lnTo>
                  <a:pt x="178687" y="151982"/>
                </a:lnTo>
                <a:lnTo>
                  <a:pt x="185820" y="153002"/>
                </a:lnTo>
                <a:lnTo>
                  <a:pt x="199409" y="153002"/>
                </a:lnTo>
                <a:lnTo>
                  <a:pt x="207154" y="153342"/>
                </a:lnTo>
                <a:close/>
              </a:path>
              <a:path w="294004" h="264795">
                <a:moveTo>
                  <a:pt x="178687" y="151982"/>
                </a:moveTo>
                <a:lnTo>
                  <a:pt x="167136" y="151982"/>
                </a:lnTo>
                <a:lnTo>
                  <a:pt x="176309" y="151642"/>
                </a:lnTo>
                <a:lnTo>
                  <a:pt x="178687" y="151982"/>
                </a:lnTo>
                <a:close/>
              </a:path>
              <a:path w="294004" h="264795">
                <a:moveTo>
                  <a:pt x="99195" y="153342"/>
                </a:moveTo>
                <a:lnTo>
                  <a:pt x="63185" y="153342"/>
                </a:lnTo>
                <a:lnTo>
                  <a:pt x="84247" y="152662"/>
                </a:lnTo>
                <a:lnTo>
                  <a:pt x="99195" y="153342"/>
                </a:lnTo>
                <a:close/>
              </a:path>
              <a:path w="294004" h="264795">
                <a:moveTo>
                  <a:pt x="270730" y="155042"/>
                </a:moveTo>
                <a:lnTo>
                  <a:pt x="251724" y="155042"/>
                </a:lnTo>
                <a:lnTo>
                  <a:pt x="261915" y="153682"/>
                </a:lnTo>
                <a:lnTo>
                  <a:pt x="270408" y="153002"/>
                </a:lnTo>
                <a:lnTo>
                  <a:pt x="270730" y="155042"/>
                </a:lnTo>
                <a:close/>
              </a:path>
              <a:path w="294004" h="264795">
                <a:moveTo>
                  <a:pt x="219452" y="191083"/>
                </a:moveTo>
                <a:lnTo>
                  <a:pt x="214356" y="189383"/>
                </a:lnTo>
                <a:lnTo>
                  <a:pt x="270897" y="189383"/>
                </a:lnTo>
                <a:lnTo>
                  <a:pt x="271006" y="190063"/>
                </a:lnTo>
                <a:lnTo>
                  <a:pt x="226585" y="190063"/>
                </a:lnTo>
                <a:lnTo>
                  <a:pt x="219452" y="191083"/>
                </a:lnTo>
                <a:close/>
              </a:path>
              <a:path w="294004" h="264795">
                <a:moveTo>
                  <a:pt x="202806" y="190403"/>
                </a:moveTo>
                <a:lnTo>
                  <a:pt x="167136" y="190063"/>
                </a:lnTo>
                <a:lnTo>
                  <a:pt x="153548" y="189723"/>
                </a:lnTo>
                <a:lnTo>
                  <a:pt x="210506" y="189723"/>
                </a:lnTo>
                <a:lnTo>
                  <a:pt x="202806" y="190403"/>
                </a:lnTo>
                <a:close/>
              </a:path>
              <a:path w="294004" h="264795">
                <a:moveTo>
                  <a:pt x="226585" y="264524"/>
                </a:moveTo>
                <a:lnTo>
                  <a:pt x="226925" y="229504"/>
                </a:lnTo>
                <a:lnTo>
                  <a:pt x="226246" y="219984"/>
                </a:lnTo>
                <a:lnTo>
                  <a:pt x="226585" y="190063"/>
                </a:lnTo>
                <a:lnTo>
                  <a:pt x="271006" y="190063"/>
                </a:lnTo>
                <a:lnTo>
                  <a:pt x="271767" y="194823"/>
                </a:lnTo>
                <a:lnTo>
                  <a:pt x="270408" y="207743"/>
                </a:lnTo>
                <a:lnTo>
                  <a:pt x="271087" y="252284"/>
                </a:lnTo>
                <a:lnTo>
                  <a:pt x="226585" y="264524"/>
                </a:lnTo>
                <a:close/>
              </a:path>
              <a:path w="294004" h="264795">
                <a:moveTo>
                  <a:pt x="217753" y="143822"/>
                </a:moveTo>
                <a:lnTo>
                  <a:pt x="201107" y="136682"/>
                </a:lnTo>
                <a:lnTo>
                  <a:pt x="200088" y="99961"/>
                </a:lnTo>
                <a:lnTo>
                  <a:pt x="199409" y="95881"/>
                </a:lnTo>
                <a:lnTo>
                  <a:pt x="199669" y="79221"/>
                </a:lnTo>
                <a:lnTo>
                  <a:pt x="199694" y="67661"/>
                </a:lnTo>
                <a:lnTo>
                  <a:pt x="199069" y="52020"/>
                </a:lnTo>
                <a:lnTo>
                  <a:pt x="198729" y="34680"/>
                </a:lnTo>
                <a:lnTo>
                  <a:pt x="198980" y="23120"/>
                </a:lnTo>
                <a:lnTo>
                  <a:pt x="199069" y="2380"/>
                </a:lnTo>
                <a:lnTo>
                  <a:pt x="213337" y="9520"/>
                </a:lnTo>
                <a:lnTo>
                  <a:pt x="226925" y="15980"/>
                </a:lnTo>
                <a:lnTo>
                  <a:pt x="241193" y="23120"/>
                </a:lnTo>
                <a:lnTo>
                  <a:pt x="244590" y="34680"/>
                </a:lnTo>
                <a:lnTo>
                  <a:pt x="244930" y="46920"/>
                </a:lnTo>
                <a:lnTo>
                  <a:pt x="245269" y="54060"/>
                </a:lnTo>
                <a:lnTo>
                  <a:pt x="244590" y="58481"/>
                </a:lnTo>
                <a:lnTo>
                  <a:pt x="267147" y="58481"/>
                </a:lnTo>
                <a:lnTo>
                  <a:pt x="283996" y="59841"/>
                </a:lnTo>
                <a:lnTo>
                  <a:pt x="293848" y="67661"/>
                </a:lnTo>
                <a:lnTo>
                  <a:pt x="293848" y="79221"/>
                </a:lnTo>
                <a:lnTo>
                  <a:pt x="291810" y="91121"/>
                </a:lnTo>
                <a:lnTo>
                  <a:pt x="285540" y="93501"/>
                </a:lnTo>
                <a:lnTo>
                  <a:pt x="266671" y="93501"/>
                </a:lnTo>
                <a:lnTo>
                  <a:pt x="260217" y="95201"/>
                </a:lnTo>
                <a:lnTo>
                  <a:pt x="244590" y="95201"/>
                </a:lnTo>
                <a:lnTo>
                  <a:pt x="244517" y="99961"/>
                </a:lnTo>
                <a:lnTo>
                  <a:pt x="243571" y="104381"/>
                </a:lnTo>
                <a:lnTo>
                  <a:pt x="243231" y="130222"/>
                </a:lnTo>
                <a:lnTo>
                  <a:pt x="233040" y="137362"/>
                </a:lnTo>
                <a:lnTo>
                  <a:pt x="217753" y="143822"/>
                </a:lnTo>
                <a:close/>
              </a:path>
              <a:path w="294004" h="264795">
                <a:moveTo>
                  <a:pt x="267147" y="58481"/>
                </a:moveTo>
                <a:lnTo>
                  <a:pt x="244590" y="58481"/>
                </a:lnTo>
                <a:lnTo>
                  <a:pt x="262934" y="58141"/>
                </a:lnTo>
                <a:lnTo>
                  <a:pt x="267147" y="58481"/>
                </a:lnTo>
                <a:close/>
              </a:path>
              <a:path w="294004" h="264795">
                <a:moveTo>
                  <a:pt x="268709" y="95201"/>
                </a:moveTo>
                <a:lnTo>
                  <a:pt x="266671" y="93501"/>
                </a:lnTo>
                <a:lnTo>
                  <a:pt x="285540" y="93501"/>
                </a:lnTo>
                <a:lnTo>
                  <a:pt x="283749" y="94181"/>
                </a:lnTo>
                <a:lnTo>
                  <a:pt x="271767" y="94181"/>
                </a:lnTo>
                <a:lnTo>
                  <a:pt x="268709" y="95201"/>
                </a:lnTo>
                <a:close/>
              </a:path>
              <a:path w="294004" h="264795">
                <a:moveTo>
                  <a:pt x="281958" y="94861"/>
                </a:moveTo>
                <a:lnTo>
                  <a:pt x="271767" y="94181"/>
                </a:lnTo>
                <a:lnTo>
                  <a:pt x="283749" y="94181"/>
                </a:lnTo>
                <a:lnTo>
                  <a:pt x="281958" y="9486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91923" y="8602150"/>
            <a:ext cx="263525" cy="254635"/>
          </a:xfrm>
          <a:custGeom>
            <a:avLst/>
            <a:gdLst/>
            <a:ahLst/>
            <a:cxnLst/>
            <a:rect l="l" t="t" r="r" b="b"/>
            <a:pathLst>
              <a:path w="263525" h="254634">
                <a:moveTo>
                  <a:pt x="25138" y="136342"/>
                </a:moveTo>
                <a:lnTo>
                  <a:pt x="0" y="135322"/>
                </a:lnTo>
                <a:lnTo>
                  <a:pt x="1698" y="120022"/>
                </a:lnTo>
                <a:lnTo>
                  <a:pt x="1998" y="78881"/>
                </a:lnTo>
                <a:lnTo>
                  <a:pt x="2001" y="73101"/>
                </a:lnTo>
                <a:lnTo>
                  <a:pt x="1019" y="63921"/>
                </a:lnTo>
                <a:lnTo>
                  <a:pt x="1698" y="28560"/>
                </a:lnTo>
                <a:lnTo>
                  <a:pt x="0" y="18700"/>
                </a:lnTo>
                <a:lnTo>
                  <a:pt x="1358" y="11560"/>
                </a:lnTo>
                <a:lnTo>
                  <a:pt x="13928" y="13600"/>
                </a:lnTo>
                <a:lnTo>
                  <a:pt x="23100" y="15640"/>
                </a:lnTo>
                <a:lnTo>
                  <a:pt x="33291" y="19040"/>
                </a:lnTo>
                <a:lnTo>
                  <a:pt x="43143" y="25160"/>
                </a:lnTo>
                <a:lnTo>
                  <a:pt x="43143" y="42160"/>
                </a:lnTo>
                <a:lnTo>
                  <a:pt x="49597" y="42840"/>
                </a:lnTo>
                <a:lnTo>
                  <a:pt x="146876" y="42840"/>
                </a:lnTo>
                <a:lnTo>
                  <a:pt x="148792" y="58821"/>
                </a:lnTo>
                <a:lnTo>
                  <a:pt x="146754" y="73101"/>
                </a:lnTo>
                <a:lnTo>
                  <a:pt x="146754" y="76161"/>
                </a:lnTo>
                <a:lnTo>
                  <a:pt x="61487" y="76161"/>
                </a:lnTo>
                <a:lnTo>
                  <a:pt x="48918" y="78881"/>
                </a:lnTo>
                <a:lnTo>
                  <a:pt x="43482" y="78881"/>
                </a:lnTo>
                <a:lnTo>
                  <a:pt x="43596" y="103701"/>
                </a:lnTo>
                <a:lnTo>
                  <a:pt x="43822" y="105741"/>
                </a:lnTo>
                <a:lnTo>
                  <a:pt x="147004" y="105741"/>
                </a:lnTo>
                <a:lnTo>
                  <a:pt x="148113" y="116282"/>
                </a:lnTo>
                <a:lnTo>
                  <a:pt x="147792" y="133962"/>
                </a:lnTo>
                <a:lnTo>
                  <a:pt x="42803" y="133962"/>
                </a:lnTo>
                <a:lnTo>
                  <a:pt x="31592" y="134302"/>
                </a:lnTo>
                <a:lnTo>
                  <a:pt x="25138" y="136342"/>
                </a:lnTo>
                <a:close/>
              </a:path>
              <a:path w="263525" h="254634">
                <a:moveTo>
                  <a:pt x="146795" y="42160"/>
                </a:moveTo>
                <a:lnTo>
                  <a:pt x="105649" y="42160"/>
                </a:lnTo>
                <a:lnTo>
                  <a:pt x="106668" y="11560"/>
                </a:lnTo>
                <a:lnTo>
                  <a:pt x="141998" y="19720"/>
                </a:lnTo>
                <a:lnTo>
                  <a:pt x="148452" y="26860"/>
                </a:lnTo>
                <a:lnTo>
                  <a:pt x="146831" y="41140"/>
                </a:lnTo>
                <a:lnTo>
                  <a:pt x="146795" y="42160"/>
                </a:lnTo>
                <a:close/>
              </a:path>
              <a:path w="263525" h="254634">
                <a:moveTo>
                  <a:pt x="146876" y="42840"/>
                </a:moveTo>
                <a:lnTo>
                  <a:pt x="70999" y="42840"/>
                </a:lnTo>
                <a:lnTo>
                  <a:pt x="79491" y="41140"/>
                </a:lnTo>
                <a:lnTo>
                  <a:pt x="82549" y="41480"/>
                </a:lnTo>
                <a:lnTo>
                  <a:pt x="105649" y="42160"/>
                </a:lnTo>
                <a:lnTo>
                  <a:pt x="146795" y="42160"/>
                </a:lnTo>
                <a:lnTo>
                  <a:pt x="146876" y="42840"/>
                </a:lnTo>
                <a:close/>
              </a:path>
              <a:path w="263525" h="254634">
                <a:moveTo>
                  <a:pt x="63185" y="42840"/>
                </a:moveTo>
                <a:lnTo>
                  <a:pt x="49597" y="42840"/>
                </a:lnTo>
                <a:lnTo>
                  <a:pt x="55032" y="41480"/>
                </a:lnTo>
                <a:lnTo>
                  <a:pt x="63185" y="42840"/>
                </a:lnTo>
                <a:close/>
              </a:path>
              <a:path w="263525" h="254634">
                <a:moveTo>
                  <a:pt x="76094" y="78201"/>
                </a:moveTo>
                <a:lnTo>
                  <a:pt x="61487" y="76161"/>
                </a:lnTo>
                <a:lnTo>
                  <a:pt x="146754" y="76161"/>
                </a:lnTo>
                <a:lnTo>
                  <a:pt x="146754" y="76841"/>
                </a:lnTo>
                <a:lnTo>
                  <a:pt x="82209" y="76841"/>
                </a:lnTo>
                <a:lnTo>
                  <a:pt x="76094" y="78201"/>
                </a:lnTo>
                <a:close/>
              </a:path>
              <a:path w="263525" h="254634">
                <a:moveTo>
                  <a:pt x="146933" y="105061"/>
                </a:moveTo>
                <a:lnTo>
                  <a:pt x="104290" y="105061"/>
                </a:lnTo>
                <a:lnTo>
                  <a:pt x="105649" y="104381"/>
                </a:lnTo>
                <a:lnTo>
                  <a:pt x="105649" y="77181"/>
                </a:lnTo>
                <a:lnTo>
                  <a:pt x="82209" y="76841"/>
                </a:lnTo>
                <a:lnTo>
                  <a:pt x="146754" y="76841"/>
                </a:lnTo>
                <a:lnTo>
                  <a:pt x="146861" y="104381"/>
                </a:lnTo>
                <a:lnTo>
                  <a:pt x="146933" y="105061"/>
                </a:lnTo>
                <a:close/>
              </a:path>
              <a:path w="263525" h="254634">
                <a:moveTo>
                  <a:pt x="101856" y="104721"/>
                </a:moveTo>
                <a:lnTo>
                  <a:pt x="79491" y="104721"/>
                </a:lnTo>
                <a:lnTo>
                  <a:pt x="88664" y="103021"/>
                </a:lnTo>
                <a:lnTo>
                  <a:pt x="89683" y="103021"/>
                </a:lnTo>
                <a:lnTo>
                  <a:pt x="101856" y="104721"/>
                </a:lnTo>
                <a:close/>
              </a:path>
              <a:path w="263525" h="254634">
                <a:moveTo>
                  <a:pt x="147004" y="105741"/>
                </a:moveTo>
                <a:lnTo>
                  <a:pt x="43822" y="105741"/>
                </a:lnTo>
                <a:lnTo>
                  <a:pt x="56052" y="105401"/>
                </a:lnTo>
                <a:lnTo>
                  <a:pt x="68621" y="103701"/>
                </a:lnTo>
                <a:lnTo>
                  <a:pt x="79491" y="104721"/>
                </a:lnTo>
                <a:lnTo>
                  <a:pt x="101856" y="104721"/>
                </a:lnTo>
                <a:lnTo>
                  <a:pt x="104290" y="105061"/>
                </a:lnTo>
                <a:lnTo>
                  <a:pt x="146933" y="105061"/>
                </a:lnTo>
                <a:lnTo>
                  <a:pt x="147004" y="105741"/>
                </a:lnTo>
                <a:close/>
              </a:path>
              <a:path w="263525" h="254634">
                <a:moveTo>
                  <a:pt x="75755" y="135662"/>
                </a:moveTo>
                <a:lnTo>
                  <a:pt x="52994" y="135662"/>
                </a:lnTo>
                <a:lnTo>
                  <a:pt x="42803" y="133962"/>
                </a:lnTo>
                <a:lnTo>
                  <a:pt x="147792" y="133962"/>
                </a:lnTo>
                <a:lnTo>
                  <a:pt x="147773" y="134982"/>
                </a:lnTo>
                <a:lnTo>
                  <a:pt x="87984" y="134982"/>
                </a:lnTo>
                <a:lnTo>
                  <a:pt x="75755" y="135662"/>
                </a:lnTo>
                <a:close/>
              </a:path>
              <a:path w="263525" h="254634">
                <a:moveTo>
                  <a:pt x="258479" y="52020"/>
                </a:moveTo>
                <a:lnTo>
                  <a:pt x="212318" y="52020"/>
                </a:lnTo>
                <a:lnTo>
                  <a:pt x="212218" y="44540"/>
                </a:lnTo>
                <a:lnTo>
                  <a:pt x="211978" y="32300"/>
                </a:lnTo>
                <a:lnTo>
                  <a:pt x="212229" y="20740"/>
                </a:lnTo>
                <a:lnTo>
                  <a:pt x="212318" y="0"/>
                </a:lnTo>
                <a:lnTo>
                  <a:pt x="226585" y="7140"/>
                </a:lnTo>
                <a:lnTo>
                  <a:pt x="240174" y="13600"/>
                </a:lnTo>
                <a:lnTo>
                  <a:pt x="254442" y="20740"/>
                </a:lnTo>
                <a:lnTo>
                  <a:pt x="257839" y="32300"/>
                </a:lnTo>
                <a:lnTo>
                  <a:pt x="258178" y="44540"/>
                </a:lnTo>
                <a:lnTo>
                  <a:pt x="258421" y="49640"/>
                </a:lnTo>
                <a:lnTo>
                  <a:pt x="258479" y="52020"/>
                </a:lnTo>
                <a:close/>
              </a:path>
              <a:path w="263525" h="254634">
                <a:moveTo>
                  <a:pt x="231002" y="182243"/>
                </a:moveTo>
                <a:lnTo>
                  <a:pt x="214356" y="175103"/>
                </a:lnTo>
                <a:lnTo>
                  <a:pt x="213337" y="131582"/>
                </a:lnTo>
                <a:lnTo>
                  <a:pt x="212724" y="97241"/>
                </a:lnTo>
                <a:lnTo>
                  <a:pt x="212657" y="88061"/>
                </a:lnTo>
                <a:lnTo>
                  <a:pt x="169854" y="88061"/>
                </a:lnTo>
                <a:lnTo>
                  <a:pt x="169854" y="82281"/>
                </a:lnTo>
                <a:lnTo>
                  <a:pt x="162720" y="54401"/>
                </a:lnTo>
                <a:lnTo>
                  <a:pt x="171213" y="51680"/>
                </a:lnTo>
                <a:lnTo>
                  <a:pt x="184122" y="52020"/>
                </a:lnTo>
                <a:lnTo>
                  <a:pt x="258479" y="52020"/>
                </a:lnTo>
                <a:lnTo>
                  <a:pt x="257499" y="60521"/>
                </a:lnTo>
                <a:lnTo>
                  <a:pt x="257499" y="70721"/>
                </a:lnTo>
                <a:lnTo>
                  <a:pt x="257839" y="77181"/>
                </a:lnTo>
                <a:lnTo>
                  <a:pt x="257839" y="97241"/>
                </a:lnTo>
                <a:lnTo>
                  <a:pt x="256820" y="136002"/>
                </a:lnTo>
                <a:lnTo>
                  <a:pt x="256480" y="168643"/>
                </a:lnTo>
                <a:lnTo>
                  <a:pt x="246289" y="175783"/>
                </a:lnTo>
                <a:lnTo>
                  <a:pt x="231002" y="182243"/>
                </a:lnTo>
                <a:close/>
              </a:path>
              <a:path w="263525" h="254634">
                <a:moveTo>
                  <a:pt x="5775" y="254324"/>
                </a:moveTo>
                <a:lnTo>
                  <a:pt x="5775" y="237664"/>
                </a:lnTo>
                <a:lnTo>
                  <a:pt x="5981" y="228144"/>
                </a:lnTo>
                <a:lnTo>
                  <a:pt x="5995" y="217263"/>
                </a:lnTo>
                <a:lnTo>
                  <a:pt x="5435" y="194823"/>
                </a:lnTo>
                <a:lnTo>
                  <a:pt x="6794" y="191083"/>
                </a:lnTo>
                <a:lnTo>
                  <a:pt x="6114" y="190403"/>
                </a:lnTo>
                <a:lnTo>
                  <a:pt x="5775" y="157422"/>
                </a:lnTo>
                <a:lnTo>
                  <a:pt x="8492" y="152662"/>
                </a:lnTo>
                <a:lnTo>
                  <a:pt x="52654" y="162522"/>
                </a:lnTo>
                <a:lnTo>
                  <a:pt x="49597" y="173403"/>
                </a:lnTo>
                <a:lnTo>
                  <a:pt x="50956" y="189383"/>
                </a:lnTo>
                <a:lnTo>
                  <a:pt x="50276" y="211483"/>
                </a:lnTo>
                <a:lnTo>
                  <a:pt x="53674" y="215563"/>
                </a:lnTo>
                <a:lnTo>
                  <a:pt x="249840" y="215563"/>
                </a:lnTo>
                <a:lnTo>
                  <a:pt x="253083" y="217263"/>
                </a:lnTo>
                <a:lnTo>
                  <a:pt x="258858" y="228144"/>
                </a:lnTo>
                <a:lnTo>
                  <a:pt x="262934" y="238344"/>
                </a:lnTo>
                <a:lnTo>
                  <a:pt x="256412" y="246504"/>
                </a:lnTo>
                <a:lnTo>
                  <a:pt x="106668" y="246504"/>
                </a:lnTo>
                <a:lnTo>
                  <a:pt x="88196" y="248204"/>
                </a:lnTo>
                <a:lnTo>
                  <a:pt x="33970" y="248204"/>
                </a:lnTo>
                <a:lnTo>
                  <a:pt x="26157" y="250584"/>
                </a:lnTo>
                <a:lnTo>
                  <a:pt x="19703" y="250924"/>
                </a:lnTo>
                <a:lnTo>
                  <a:pt x="13248" y="252624"/>
                </a:lnTo>
                <a:lnTo>
                  <a:pt x="5775" y="254324"/>
                </a:lnTo>
                <a:close/>
              </a:path>
              <a:path w="263525" h="254634">
                <a:moveTo>
                  <a:pt x="244652" y="212843"/>
                </a:moveTo>
                <a:lnTo>
                  <a:pt x="146414" y="212843"/>
                </a:lnTo>
                <a:lnTo>
                  <a:pt x="174950" y="208423"/>
                </a:lnTo>
                <a:lnTo>
                  <a:pt x="188538" y="208083"/>
                </a:lnTo>
                <a:lnTo>
                  <a:pt x="220471" y="205703"/>
                </a:lnTo>
                <a:lnTo>
                  <a:pt x="227944" y="207743"/>
                </a:lnTo>
                <a:lnTo>
                  <a:pt x="238815" y="209783"/>
                </a:lnTo>
                <a:lnTo>
                  <a:pt x="244652" y="212843"/>
                </a:lnTo>
                <a:close/>
              </a:path>
              <a:path w="263525" h="254634">
                <a:moveTo>
                  <a:pt x="245300" y="213183"/>
                </a:moveTo>
                <a:lnTo>
                  <a:pt x="133845" y="213183"/>
                </a:lnTo>
                <a:lnTo>
                  <a:pt x="140979" y="211823"/>
                </a:lnTo>
                <a:lnTo>
                  <a:pt x="146414" y="212843"/>
                </a:lnTo>
                <a:lnTo>
                  <a:pt x="244652" y="212843"/>
                </a:lnTo>
                <a:lnTo>
                  <a:pt x="245300" y="213183"/>
                </a:lnTo>
                <a:close/>
              </a:path>
              <a:path w="263525" h="254634">
                <a:moveTo>
                  <a:pt x="249840" y="215563"/>
                </a:moveTo>
                <a:lnTo>
                  <a:pt x="53674" y="215563"/>
                </a:lnTo>
                <a:lnTo>
                  <a:pt x="65903" y="212843"/>
                </a:lnTo>
                <a:lnTo>
                  <a:pt x="89003" y="213183"/>
                </a:lnTo>
                <a:lnTo>
                  <a:pt x="245300" y="213183"/>
                </a:lnTo>
                <a:lnTo>
                  <a:pt x="249840" y="215563"/>
                </a:lnTo>
                <a:close/>
              </a:path>
              <a:path w="263525" h="254634">
                <a:moveTo>
                  <a:pt x="148452" y="248544"/>
                </a:moveTo>
                <a:lnTo>
                  <a:pt x="139620" y="248544"/>
                </a:lnTo>
                <a:lnTo>
                  <a:pt x="106668" y="246504"/>
                </a:lnTo>
                <a:lnTo>
                  <a:pt x="256412" y="246504"/>
                </a:lnTo>
                <a:lnTo>
                  <a:pt x="256140" y="246844"/>
                </a:lnTo>
                <a:lnTo>
                  <a:pt x="171553" y="246844"/>
                </a:lnTo>
                <a:lnTo>
                  <a:pt x="160682" y="248204"/>
                </a:lnTo>
                <a:lnTo>
                  <a:pt x="148452" y="248544"/>
                </a:lnTo>
                <a:close/>
              </a:path>
              <a:path w="263525" h="254634">
                <a:moveTo>
                  <a:pt x="247987" y="253644"/>
                </a:moveTo>
                <a:lnTo>
                  <a:pt x="226585" y="251604"/>
                </a:lnTo>
                <a:lnTo>
                  <a:pt x="212657" y="251264"/>
                </a:lnTo>
                <a:lnTo>
                  <a:pt x="202466" y="249564"/>
                </a:lnTo>
                <a:lnTo>
                  <a:pt x="194993" y="249224"/>
                </a:lnTo>
                <a:lnTo>
                  <a:pt x="183782" y="249224"/>
                </a:lnTo>
                <a:lnTo>
                  <a:pt x="174270" y="248884"/>
                </a:lnTo>
                <a:lnTo>
                  <a:pt x="171553" y="246844"/>
                </a:lnTo>
                <a:lnTo>
                  <a:pt x="256140" y="246844"/>
                </a:lnTo>
                <a:lnTo>
                  <a:pt x="247987" y="253644"/>
                </a:lnTo>
                <a:close/>
              </a:path>
              <a:path w="263525" h="254634">
                <a:moveTo>
                  <a:pt x="77113" y="249224"/>
                </a:moveTo>
                <a:lnTo>
                  <a:pt x="66922" y="248884"/>
                </a:lnTo>
                <a:lnTo>
                  <a:pt x="55712" y="248884"/>
                </a:lnTo>
                <a:lnTo>
                  <a:pt x="46200" y="248204"/>
                </a:lnTo>
                <a:lnTo>
                  <a:pt x="88196" y="248204"/>
                </a:lnTo>
                <a:lnTo>
                  <a:pt x="77113" y="24922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69476" y="8653150"/>
            <a:ext cx="45085" cy="133985"/>
          </a:xfrm>
          <a:custGeom>
            <a:avLst/>
            <a:gdLst/>
            <a:ahLst/>
            <a:cxnLst/>
            <a:rect l="l" t="t" r="r" b="b"/>
            <a:pathLst>
              <a:path w="45084" h="133984">
                <a:moveTo>
                  <a:pt x="7813" y="42160"/>
                </a:moveTo>
                <a:lnTo>
                  <a:pt x="339" y="35700"/>
                </a:lnTo>
                <a:lnTo>
                  <a:pt x="0" y="6120"/>
                </a:lnTo>
                <a:lnTo>
                  <a:pt x="9511" y="0"/>
                </a:lnTo>
                <a:lnTo>
                  <a:pt x="36688" y="0"/>
                </a:lnTo>
                <a:lnTo>
                  <a:pt x="44841" y="4420"/>
                </a:lnTo>
                <a:lnTo>
                  <a:pt x="44501" y="29240"/>
                </a:lnTo>
                <a:lnTo>
                  <a:pt x="40085" y="41140"/>
                </a:lnTo>
                <a:lnTo>
                  <a:pt x="7813" y="42160"/>
                </a:lnTo>
                <a:close/>
              </a:path>
              <a:path w="45084" h="133984">
                <a:moveTo>
                  <a:pt x="7813" y="133962"/>
                </a:moveTo>
                <a:lnTo>
                  <a:pt x="339" y="127502"/>
                </a:lnTo>
                <a:lnTo>
                  <a:pt x="0" y="97921"/>
                </a:lnTo>
                <a:lnTo>
                  <a:pt x="9511" y="91801"/>
                </a:lnTo>
                <a:lnTo>
                  <a:pt x="36688" y="91801"/>
                </a:lnTo>
                <a:lnTo>
                  <a:pt x="44841" y="96221"/>
                </a:lnTo>
                <a:lnTo>
                  <a:pt x="44501" y="121042"/>
                </a:lnTo>
                <a:lnTo>
                  <a:pt x="40085" y="132942"/>
                </a:lnTo>
                <a:lnTo>
                  <a:pt x="7813" y="13396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27680" y="8623230"/>
            <a:ext cx="1483170" cy="203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77013" y="9042755"/>
            <a:ext cx="299720" cy="210185"/>
          </a:xfrm>
          <a:custGeom>
            <a:avLst/>
            <a:gdLst/>
            <a:ahLst/>
            <a:cxnLst/>
            <a:rect l="l" t="t" r="r" b="b"/>
            <a:pathLst>
              <a:path w="299720" h="210184">
                <a:moveTo>
                  <a:pt x="220131" y="210123"/>
                </a:moveTo>
                <a:lnTo>
                  <a:pt x="204844" y="193803"/>
                </a:lnTo>
                <a:lnTo>
                  <a:pt x="204844" y="187343"/>
                </a:lnTo>
                <a:lnTo>
                  <a:pt x="205863" y="181903"/>
                </a:lnTo>
                <a:lnTo>
                  <a:pt x="205524" y="127162"/>
                </a:lnTo>
                <a:lnTo>
                  <a:pt x="205863" y="121722"/>
                </a:lnTo>
                <a:lnTo>
                  <a:pt x="205956" y="114582"/>
                </a:lnTo>
                <a:lnTo>
                  <a:pt x="206095" y="111522"/>
                </a:lnTo>
                <a:lnTo>
                  <a:pt x="206203" y="105061"/>
                </a:lnTo>
                <a:lnTo>
                  <a:pt x="206543" y="100641"/>
                </a:lnTo>
                <a:lnTo>
                  <a:pt x="206543" y="73101"/>
                </a:lnTo>
                <a:lnTo>
                  <a:pt x="205983" y="63581"/>
                </a:lnTo>
                <a:lnTo>
                  <a:pt x="205914" y="59501"/>
                </a:lnTo>
                <a:lnTo>
                  <a:pt x="206135" y="50660"/>
                </a:lnTo>
                <a:lnTo>
                  <a:pt x="206203" y="24480"/>
                </a:lnTo>
                <a:lnTo>
                  <a:pt x="205863" y="0"/>
                </a:lnTo>
                <a:lnTo>
                  <a:pt x="221830" y="10880"/>
                </a:lnTo>
                <a:lnTo>
                  <a:pt x="250705" y="24820"/>
                </a:lnTo>
                <a:lnTo>
                  <a:pt x="249346" y="34680"/>
                </a:lnTo>
                <a:lnTo>
                  <a:pt x="250705" y="45220"/>
                </a:lnTo>
                <a:lnTo>
                  <a:pt x="250025" y="50660"/>
                </a:lnTo>
                <a:lnTo>
                  <a:pt x="250365" y="59501"/>
                </a:lnTo>
                <a:lnTo>
                  <a:pt x="250705" y="63581"/>
                </a:lnTo>
                <a:lnTo>
                  <a:pt x="249686" y="69021"/>
                </a:lnTo>
                <a:lnTo>
                  <a:pt x="250705" y="76841"/>
                </a:lnTo>
                <a:lnTo>
                  <a:pt x="268370" y="76841"/>
                </a:lnTo>
                <a:lnTo>
                  <a:pt x="289432" y="77861"/>
                </a:lnTo>
                <a:lnTo>
                  <a:pt x="299283" y="86021"/>
                </a:lnTo>
                <a:lnTo>
                  <a:pt x="299283" y="98601"/>
                </a:lnTo>
                <a:lnTo>
                  <a:pt x="295886" y="111522"/>
                </a:lnTo>
                <a:lnTo>
                  <a:pt x="290007" y="114582"/>
                </a:lnTo>
                <a:lnTo>
                  <a:pt x="272107" y="114582"/>
                </a:lnTo>
                <a:lnTo>
                  <a:pt x="268234" y="115602"/>
                </a:lnTo>
                <a:lnTo>
                  <a:pt x="260217" y="115602"/>
                </a:lnTo>
                <a:lnTo>
                  <a:pt x="250705" y="115942"/>
                </a:lnTo>
                <a:lnTo>
                  <a:pt x="250025" y="121722"/>
                </a:lnTo>
                <a:lnTo>
                  <a:pt x="251384" y="124102"/>
                </a:lnTo>
                <a:lnTo>
                  <a:pt x="249686" y="158102"/>
                </a:lnTo>
                <a:lnTo>
                  <a:pt x="249346" y="193463"/>
                </a:lnTo>
                <a:lnTo>
                  <a:pt x="238136" y="206383"/>
                </a:lnTo>
                <a:lnTo>
                  <a:pt x="220131" y="210123"/>
                </a:lnTo>
                <a:close/>
              </a:path>
              <a:path w="299720" h="210184">
                <a:moveTo>
                  <a:pt x="274145" y="116282"/>
                </a:moveTo>
                <a:lnTo>
                  <a:pt x="272107" y="114582"/>
                </a:lnTo>
                <a:lnTo>
                  <a:pt x="290007" y="114582"/>
                </a:lnTo>
                <a:lnTo>
                  <a:pt x="288700" y="115262"/>
                </a:lnTo>
                <a:lnTo>
                  <a:pt x="277202" y="115262"/>
                </a:lnTo>
                <a:lnTo>
                  <a:pt x="274145" y="116282"/>
                </a:lnTo>
                <a:close/>
              </a:path>
              <a:path w="299720" h="210184">
                <a:moveTo>
                  <a:pt x="287393" y="115942"/>
                </a:moveTo>
                <a:lnTo>
                  <a:pt x="277202" y="115262"/>
                </a:lnTo>
                <a:lnTo>
                  <a:pt x="288700" y="115262"/>
                </a:lnTo>
                <a:lnTo>
                  <a:pt x="287393" y="115942"/>
                </a:lnTo>
                <a:close/>
              </a:path>
              <a:path w="299720" h="210184">
                <a:moveTo>
                  <a:pt x="265652" y="116282"/>
                </a:moveTo>
                <a:lnTo>
                  <a:pt x="260217" y="115602"/>
                </a:lnTo>
                <a:lnTo>
                  <a:pt x="268234" y="115602"/>
                </a:lnTo>
                <a:lnTo>
                  <a:pt x="265652" y="116282"/>
                </a:lnTo>
                <a:close/>
              </a:path>
              <a:path w="299720" h="210184">
                <a:moveTo>
                  <a:pt x="167758" y="15640"/>
                </a:moveTo>
                <a:lnTo>
                  <a:pt x="50276" y="15640"/>
                </a:lnTo>
                <a:lnTo>
                  <a:pt x="63185" y="15300"/>
                </a:lnTo>
                <a:lnTo>
                  <a:pt x="65224" y="15300"/>
                </a:lnTo>
                <a:lnTo>
                  <a:pt x="71678" y="12240"/>
                </a:lnTo>
                <a:lnTo>
                  <a:pt x="81190" y="11900"/>
                </a:lnTo>
                <a:lnTo>
                  <a:pt x="90022" y="13260"/>
                </a:lnTo>
                <a:lnTo>
                  <a:pt x="121547" y="13260"/>
                </a:lnTo>
                <a:lnTo>
                  <a:pt x="125692" y="13600"/>
                </a:lnTo>
                <a:lnTo>
                  <a:pt x="167797" y="13600"/>
                </a:lnTo>
                <a:lnTo>
                  <a:pt x="167758" y="15640"/>
                </a:lnTo>
                <a:close/>
              </a:path>
              <a:path w="299720" h="210184">
                <a:moveTo>
                  <a:pt x="121547" y="13260"/>
                </a:moveTo>
                <a:lnTo>
                  <a:pt x="94099" y="13260"/>
                </a:lnTo>
                <a:lnTo>
                  <a:pt x="99874" y="12580"/>
                </a:lnTo>
                <a:lnTo>
                  <a:pt x="104970" y="11900"/>
                </a:lnTo>
                <a:lnTo>
                  <a:pt x="121547" y="13260"/>
                </a:lnTo>
                <a:close/>
              </a:path>
              <a:path w="299720" h="210184">
                <a:moveTo>
                  <a:pt x="167797" y="13600"/>
                </a:moveTo>
                <a:lnTo>
                  <a:pt x="125692" y="13600"/>
                </a:lnTo>
                <a:lnTo>
                  <a:pt x="147094" y="12580"/>
                </a:lnTo>
                <a:lnTo>
                  <a:pt x="167816" y="12580"/>
                </a:lnTo>
                <a:lnTo>
                  <a:pt x="167797" y="13600"/>
                </a:lnTo>
                <a:close/>
              </a:path>
              <a:path w="299720" h="210184">
                <a:moveTo>
                  <a:pt x="21401" y="50660"/>
                </a:moveTo>
                <a:lnTo>
                  <a:pt x="19023" y="47940"/>
                </a:lnTo>
                <a:lnTo>
                  <a:pt x="15286" y="16320"/>
                </a:lnTo>
                <a:lnTo>
                  <a:pt x="26837" y="14960"/>
                </a:lnTo>
                <a:lnTo>
                  <a:pt x="50276" y="15640"/>
                </a:lnTo>
                <a:lnTo>
                  <a:pt x="167758" y="15640"/>
                </a:lnTo>
                <a:lnTo>
                  <a:pt x="167476" y="30600"/>
                </a:lnTo>
                <a:lnTo>
                  <a:pt x="169514" y="37400"/>
                </a:lnTo>
                <a:lnTo>
                  <a:pt x="168099" y="45900"/>
                </a:lnTo>
                <a:lnTo>
                  <a:pt x="116859" y="45900"/>
                </a:lnTo>
                <a:lnTo>
                  <a:pt x="113547" y="46920"/>
                </a:lnTo>
                <a:lnTo>
                  <a:pt x="99195" y="46920"/>
                </a:lnTo>
                <a:lnTo>
                  <a:pt x="89343" y="47940"/>
                </a:lnTo>
                <a:lnTo>
                  <a:pt x="43143" y="47940"/>
                </a:lnTo>
                <a:lnTo>
                  <a:pt x="21401" y="50660"/>
                </a:lnTo>
                <a:close/>
              </a:path>
              <a:path w="299720" h="210184">
                <a:moveTo>
                  <a:pt x="122974" y="47940"/>
                </a:moveTo>
                <a:lnTo>
                  <a:pt x="116859" y="45900"/>
                </a:lnTo>
                <a:lnTo>
                  <a:pt x="168099" y="45900"/>
                </a:lnTo>
                <a:lnTo>
                  <a:pt x="167929" y="46920"/>
                </a:lnTo>
                <a:lnTo>
                  <a:pt x="128410" y="46920"/>
                </a:lnTo>
                <a:lnTo>
                  <a:pt x="122974" y="47940"/>
                </a:lnTo>
                <a:close/>
              </a:path>
              <a:path w="299720" h="210184">
                <a:moveTo>
                  <a:pt x="106668" y="47940"/>
                </a:moveTo>
                <a:lnTo>
                  <a:pt x="99195" y="46920"/>
                </a:lnTo>
                <a:lnTo>
                  <a:pt x="113547" y="46920"/>
                </a:lnTo>
                <a:lnTo>
                  <a:pt x="112443" y="47260"/>
                </a:lnTo>
                <a:lnTo>
                  <a:pt x="106668" y="47940"/>
                </a:lnTo>
                <a:close/>
              </a:path>
              <a:path w="299720" h="210184">
                <a:moveTo>
                  <a:pt x="145055" y="135322"/>
                </a:moveTo>
                <a:lnTo>
                  <a:pt x="131127" y="128862"/>
                </a:lnTo>
                <a:lnTo>
                  <a:pt x="126371" y="121382"/>
                </a:lnTo>
                <a:lnTo>
                  <a:pt x="126711" y="120702"/>
                </a:lnTo>
                <a:lnTo>
                  <a:pt x="126789" y="107101"/>
                </a:lnTo>
                <a:lnTo>
                  <a:pt x="127730" y="66301"/>
                </a:lnTo>
                <a:lnTo>
                  <a:pt x="127730" y="58821"/>
                </a:lnTo>
                <a:lnTo>
                  <a:pt x="128070" y="53040"/>
                </a:lnTo>
                <a:lnTo>
                  <a:pt x="128749" y="49980"/>
                </a:lnTo>
                <a:lnTo>
                  <a:pt x="128410" y="46920"/>
                </a:lnTo>
                <a:lnTo>
                  <a:pt x="167929" y="46920"/>
                </a:lnTo>
                <a:lnTo>
                  <a:pt x="167989" y="53040"/>
                </a:lnTo>
                <a:lnTo>
                  <a:pt x="169854" y="111522"/>
                </a:lnTo>
                <a:lnTo>
                  <a:pt x="167476" y="121722"/>
                </a:lnTo>
                <a:lnTo>
                  <a:pt x="159663" y="132602"/>
                </a:lnTo>
                <a:lnTo>
                  <a:pt x="145055" y="135322"/>
                </a:lnTo>
                <a:close/>
              </a:path>
              <a:path w="299720" h="210184">
                <a:moveTo>
                  <a:pt x="184801" y="170003"/>
                </a:moveTo>
                <a:lnTo>
                  <a:pt x="61487" y="170003"/>
                </a:lnTo>
                <a:lnTo>
                  <a:pt x="60807" y="107101"/>
                </a:lnTo>
                <a:lnTo>
                  <a:pt x="59109" y="97581"/>
                </a:lnTo>
                <a:lnTo>
                  <a:pt x="103950" y="102681"/>
                </a:lnTo>
                <a:lnTo>
                  <a:pt x="102931" y="168643"/>
                </a:lnTo>
                <a:lnTo>
                  <a:pt x="183986" y="168643"/>
                </a:lnTo>
                <a:lnTo>
                  <a:pt x="184801" y="170003"/>
                </a:lnTo>
                <a:close/>
              </a:path>
              <a:path w="299720" h="210184">
                <a:moveTo>
                  <a:pt x="183986" y="168643"/>
                </a:moveTo>
                <a:lnTo>
                  <a:pt x="117539" y="168643"/>
                </a:lnTo>
                <a:lnTo>
                  <a:pt x="131467" y="167963"/>
                </a:lnTo>
                <a:lnTo>
                  <a:pt x="135883" y="166943"/>
                </a:lnTo>
                <a:lnTo>
                  <a:pt x="150491" y="166943"/>
                </a:lnTo>
                <a:lnTo>
                  <a:pt x="163060" y="164903"/>
                </a:lnTo>
                <a:lnTo>
                  <a:pt x="173591" y="165243"/>
                </a:lnTo>
                <a:lnTo>
                  <a:pt x="179706" y="166263"/>
                </a:lnTo>
                <a:lnTo>
                  <a:pt x="183782" y="168303"/>
                </a:lnTo>
                <a:lnTo>
                  <a:pt x="183986" y="168643"/>
                </a:lnTo>
                <a:close/>
              </a:path>
              <a:path w="299720" h="210184">
                <a:moveTo>
                  <a:pt x="48918" y="202303"/>
                </a:moveTo>
                <a:lnTo>
                  <a:pt x="26837" y="201283"/>
                </a:lnTo>
                <a:lnTo>
                  <a:pt x="6454" y="201283"/>
                </a:lnTo>
                <a:lnTo>
                  <a:pt x="2717" y="181903"/>
                </a:lnTo>
                <a:lnTo>
                  <a:pt x="0" y="166603"/>
                </a:lnTo>
                <a:lnTo>
                  <a:pt x="37368" y="168643"/>
                </a:lnTo>
                <a:lnTo>
                  <a:pt x="56052" y="168643"/>
                </a:lnTo>
                <a:lnTo>
                  <a:pt x="61487" y="170003"/>
                </a:lnTo>
                <a:lnTo>
                  <a:pt x="184801" y="170003"/>
                </a:lnTo>
                <a:lnTo>
                  <a:pt x="186840" y="173403"/>
                </a:lnTo>
                <a:lnTo>
                  <a:pt x="188878" y="180883"/>
                </a:lnTo>
                <a:lnTo>
                  <a:pt x="189217" y="191423"/>
                </a:lnTo>
                <a:lnTo>
                  <a:pt x="183976" y="200603"/>
                </a:lnTo>
                <a:lnTo>
                  <a:pt x="145735" y="200603"/>
                </a:lnTo>
                <a:lnTo>
                  <a:pt x="137921" y="201623"/>
                </a:lnTo>
                <a:lnTo>
                  <a:pt x="57750" y="201623"/>
                </a:lnTo>
                <a:lnTo>
                  <a:pt x="48918" y="202303"/>
                </a:lnTo>
                <a:close/>
              </a:path>
              <a:path w="299720" h="210184">
                <a:moveTo>
                  <a:pt x="56052" y="168643"/>
                </a:moveTo>
                <a:lnTo>
                  <a:pt x="45521" y="168643"/>
                </a:lnTo>
                <a:lnTo>
                  <a:pt x="53334" y="167963"/>
                </a:lnTo>
                <a:lnTo>
                  <a:pt x="56052" y="168643"/>
                </a:lnTo>
                <a:close/>
              </a:path>
              <a:path w="299720" h="210184">
                <a:moveTo>
                  <a:pt x="181064" y="205703"/>
                </a:moveTo>
                <a:lnTo>
                  <a:pt x="163060" y="202643"/>
                </a:lnTo>
                <a:lnTo>
                  <a:pt x="145735" y="200603"/>
                </a:lnTo>
                <a:lnTo>
                  <a:pt x="183976" y="200603"/>
                </a:lnTo>
                <a:lnTo>
                  <a:pt x="181064" y="205703"/>
                </a:lnTo>
                <a:close/>
              </a:path>
              <a:path w="299720" h="210184">
                <a:moveTo>
                  <a:pt x="66922" y="202643"/>
                </a:moveTo>
                <a:lnTo>
                  <a:pt x="57750" y="201623"/>
                </a:lnTo>
                <a:lnTo>
                  <a:pt x="77453" y="201623"/>
                </a:lnTo>
                <a:lnTo>
                  <a:pt x="66922" y="202643"/>
                </a:lnTo>
                <a:close/>
              </a:path>
              <a:path w="299720" h="210184">
                <a:moveTo>
                  <a:pt x="130108" y="202643"/>
                </a:moveTo>
                <a:lnTo>
                  <a:pt x="115840" y="202643"/>
                </a:lnTo>
                <a:lnTo>
                  <a:pt x="94778" y="201623"/>
                </a:lnTo>
                <a:lnTo>
                  <a:pt x="137921" y="201623"/>
                </a:lnTo>
                <a:lnTo>
                  <a:pt x="130108" y="20264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377995" y="9055675"/>
            <a:ext cx="290830" cy="247650"/>
          </a:xfrm>
          <a:custGeom>
            <a:avLst/>
            <a:gdLst/>
            <a:ahLst/>
            <a:cxnLst/>
            <a:rect l="l" t="t" r="r" b="b"/>
            <a:pathLst>
              <a:path w="290829" h="247650">
                <a:moveTo>
                  <a:pt x="265652" y="2040"/>
                </a:moveTo>
                <a:lnTo>
                  <a:pt x="211638" y="2040"/>
                </a:lnTo>
                <a:lnTo>
                  <a:pt x="243571" y="0"/>
                </a:lnTo>
                <a:lnTo>
                  <a:pt x="251724" y="1700"/>
                </a:lnTo>
                <a:lnTo>
                  <a:pt x="263387" y="1700"/>
                </a:lnTo>
                <a:lnTo>
                  <a:pt x="265652" y="2040"/>
                </a:lnTo>
                <a:close/>
              </a:path>
              <a:path w="290829" h="247650">
                <a:moveTo>
                  <a:pt x="102592" y="2040"/>
                </a:moveTo>
                <a:lnTo>
                  <a:pt x="37368" y="2040"/>
                </a:lnTo>
                <a:lnTo>
                  <a:pt x="68621" y="1700"/>
                </a:lnTo>
                <a:lnTo>
                  <a:pt x="94778" y="1020"/>
                </a:lnTo>
                <a:lnTo>
                  <a:pt x="102592" y="2040"/>
                </a:lnTo>
                <a:close/>
              </a:path>
              <a:path w="290829" h="247650">
                <a:moveTo>
                  <a:pt x="263387" y="1700"/>
                </a:moveTo>
                <a:lnTo>
                  <a:pt x="251724" y="1700"/>
                </a:lnTo>
                <a:lnTo>
                  <a:pt x="258858" y="1020"/>
                </a:lnTo>
                <a:lnTo>
                  <a:pt x="263387" y="1700"/>
                </a:lnTo>
                <a:close/>
              </a:path>
              <a:path w="290829" h="247650">
                <a:moveTo>
                  <a:pt x="127617" y="2040"/>
                </a:moveTo>
                <a:lnTo>
                  <a:pt x="102592" y="2040"/>
                </a:lnTo>
                <a:lnTo>
                  <a:pt x="118558" y="1360"/>
                </a:lnTo>
                <a:lnTo>
                  <a:pt x="127617" y="2040"/>
                </a:lnTo>
                <a:close/>
              </a:path>
              <a:path w="290829" h="247650">
                <a:moveTo>
                  <a:pt x="22760" y="89081"/>
                </a:moveTo>
                <a:lnTo>
                  <a:pt x="21741" y="47940"/>
                </a:lnTo>
                <a:lnTo>
                  <a:pt x="22420" y="29240"/>
                </a:lnTo>
                <a:lnTo>
                  <a:pt x="21061" y="24820"/>
                </a:lnTo>
                <a:lnTo>
                  <a:pt x="21741" y="21420"/>
                </a:lnTo>
                <a:lnTo>
                  <a:pt x="22081" y="15980"/>
                </a:lnTo>
                <a:lnTo>
                  <a:pt x="21741" y="1700"/>
                </a:lnTo>
                <a:lnTo>
                  <a:pt x="28875" y="2040"/>
                </a:lnTo>
                <a:lnTo>
                  <a:pt x="127617" y="2040"/>
                </a:lnTo>
                <a:lnTo>
                  <a:pt x="132146" y="2380"/>
                </a:lnTo>
                <a:lnTo>
                  <a:pt x="265652" y="2380"/>
                </a:lnTo>
                <a:lnTo>
                  <a:pt x="265652" y="26860"/>
                </a:lnTo>
                <a:lnTo>
                  <a:pt x="266436" y="33660"/>
                </a:lnTo>
                <a:lnTo>
                  <a:pt x="69300" y="33660"/>
                </a:lnTo>
                <a:lnTo>
                  <a:pt x="64544" y="34340"/>
                </a:lnTo>
                <a:lnTo>
                  <a:pt x="65563" y="41140"/>
                </a:lnTo>
                <a:lnTo>
                  <a:pt x="65563" y="54741"/>
                </a:lnTo>
                <a:lnTo>
                  <a:pt x="178007" y="54741"/>
                </a:lnTo>
                <a:lnTo>
                  <a:pt x="184801" y="55081"/>
                </a:lnTo>
                <a:lnTo>
                  <a:pt x="266671" y="55081"/>
                </a:lnTo>
                <a:lnTo>
                  <a:pt x="266671" y="78881"/>
                </a:lnTo>
                <a:lnTo>
                  <a:pt x="267011" y="87381"/>
                </a:lnTo>
                <a:lnTo>
                  <a:pt x="231341" y="87381"/>
                </a:lnTo>
                <a:lnTo>
                  <a:pt x="221830" y="87721"/>
                </a:lnTo>
                <a:lnTo>
                  <a:pt x="213422" y="88741"/>
                </a:lnTo>
                <a:lnTo>
                  <a:pt x="51296" y="88741"/>
                </a:lnTo>
                <a:lnTo>
                  <a:pt x="22760" y="89081"/>
                </a:lnTo>
                <a:close/>
              </a:path>
              <a:path w="290829" h="247650">
                <a:moveTo>
                  <a:pt x="265652" y="2380"/>
                </a:moveTo>
                <a:lnTo>
                  <a:pt x="132146" y="2380"/>
                </a:lnTo>
                <a:lnTo>
                  <a:pt x="159323" y="1700"/>
                </a:lnTo>
                <a:lnTo>
                  <a:pt x="265652" y="2040"/>
                </a:lnTo>
                <a:lnTo>
                  <a:pt x="265652" y="2380"/>
                </a:lnTo>
                <a:close/>
              </a:path>
              <a:path w="290829" h="247650">
                <a:moveTo>
                  <a:pt x="93080" y="34680"/>
                </a:moveTo>
                <a:lnTo>
                  <a:pt x="69300" y="33660"/>
                </a:lnTo>
                <a:lnTo>
                  <a:pt x="134185" y="33660"/>
                </a:lnTo>
                <a:lnTo>
                  <a:pt x="112104" y="34000"/>
                </a:lnTo>
                <a:lnTo>
                  <a:pt x="93080" y="34680"/>
                </a:lnTo>
                <a:close/>
              </a:path>
              <a:path w="290829" h="247650">
                <a:moveTo>
                  <a:pt x="163060" y="35700"/>
                </a:moveTo>
                <a:lnTo>
                  <a:pt x="157285" y="35020"/>
                </a:lnTo>
                <a:lnTo>
                  <a:pt x="150491" y="34000"/>
                </a:lnTo>
                <a:lnTo>
                  <a:pt x="142338" y="33660"/>
                </a:lnTo>
                <a:lnTo>
                  <a:pt x="266436" y="33660"/>
                </a:lnTo>
                <a:lnTo>
                  <a:pt x="266475" y="34000"/>
                </a:lnTo>
                <a:lnTo>
                  <a:pt x="177328" y="34000"/>
                </a:lnTo>
                <a:lnTo>
                  <a:pt x="163060" y="35700"/>
                </a:lnTo>
                <a:close/>
              </a:path>
              <a:path w="290829" h="247650">
                <a:moveTo>
                  <a:pt x="266671" y="55081"/>
                </a:moveTo>
                <a:lnTo>
                  <a:pt x="209260" y="55081"/>
                </a:lnTo>
                <a:lnTo>
                  <a:pt x="219791" y="53720"/>
                </a:lnTo>
                <a:lnTo>
                  <a:pt x="219791" y="43520"/>
                </a:lnTo>
                <a:lnTo>
                  <a:pt x="218432" y="37740"/>
                </a:lnTo>
                <a:lnTo>
                  <a:pt x="218432" y="34000"/>
                </a:lnTo>
                <a:lnTo>
                  <a:pt x="266475" y="34000"/>
                </a:lnTo>
                <a:lnTo>
                  <a:pt x="266593" y="35020"/>
                </a:lnTo>
                <a:lnTo>
                  <a:pt x="266671" y="55081"/>
                </a:lnTo>
                <a:close/>
              </a:path>
              <a:path w="290829" h="247650">
                <a:moveTo>
                  <a:pt x="132146" y="54741"/>
                </a:moveTo>
                <a:lnTo>
                  <a:pt x="87984" y="54741"/>
                </a:lnTo>
                <a:lnTo>
                  <a:pt x="93420" y="54060"/>
                </a:lnTo>
                <a:lnTo>
                  <a:pt x="107008" y="53720"/>
                </a:lnTo>
                <a:lnTo>
                  <a:pt x="117199" y="53040"/>
                </a:lnTo>
                <a:lnTo>
                  <a:pt x="132146" y="54741"/>
                </a:lnTo>
                <a:close/>
              </a:path>
              <a:path w="290829" h="247650">
                <a:moveTo>
                  <a:pt x="240174" y="88401"/>
                </a:moveTo>
                <a:lnTo>
                  <a:pt x="231341" y="87381"/>
                </a:lnTo>
                <a:lnTo>
                  <a:pt x="244590" y="87381"/>
                </a:lnTo>
                <a:lnTo>
                  <a:pt x="240174" y="88401"/>
                </a:lnTo>
                <a:close/>
              </a:path>
              <a:path w="290829" h="247650">
                <a:moveTo>
                  <a:pt x="88664" y="89081"/>
                </a:moveTo>
                <a:lnTo>
                  <a:pt x="51296" y="88741"/>
                </a:lnTo>
                <a:lnTo>
                  <a:pt x="113123" y="88741"/>
                </a:lnTo>
                <a:lnTo>
                  <a:pt x="88664" y="89081"/>
                </a:lnTo>
                <a:close/>
              </a:path>
              <a:path w="290829" h="247650">
                <a:moveTo>
                  <a:pt x="48918" y="140422"/>
                </a:moveTo>
                <a:lnTo>
                  <a:pt x="12569" y="140422"/>
                </a:lnTo>
                <a:lnTo>
                  <a:pt x="7813" y="129882"/>
                </a:lnTo>
                <a:lnTo>
                  <a:pt x="4416" y="113902"/>
                </a:lnTo>
                <a:lnTo>
                  <a:pt x="0" y="103701"/>
                </a:lnTo>
                <a:lnTo>
                  <a:pt x="95458" y="103701"/>
                </a:lnTo>
                <a:lnTo>
                  <a:pt x="102931" y="103361"/>
                </a:lnTo>
                <a:lnTo>
                  <a:pt x="117199" y="103361"/>
                </a:lnTo>
                <a:lnTo>
                  <a:pt x="117539" y="88741"/>
                </a:lnTo>
                <a:lnTo>
                  <a:pt x="170873" y="88741"/>
                </a:lnTo>
                <a:lnTo>
                  <a:pt x="170873" y="103021"/>
                </a:lnTo>
                <a:lnTo>
                  <a:pt x="278407" y="103021"/>
                </a:lnTo>
                <a:lnTo>
                  <a:pt x="287054" y="109822"/>
                </a:lnTo>
                <a:lnTo>
                  <a:pt x="290451" y="123422"/>
                </a:lnTo>
                <a:lnTo>
                  <a:pt x="284336" y="136342"/>
                </a:lnTo>
                <a:lnTo>
                  <a:pt x="283742" y="137022"/>
                </a:lnTo>
                <a:lnTo>
                  <a:pt x="185820" y="137022"/>
                </a:lnTo>
                <a:lnTo>
                  <a:pt x="175629" y="138722"/>
                </a:lnTo>
                <a:lnTo>
                  <a:pt x="163739" y="138722"/>
                </a:lnTo>
                <a:lnTo>
                  <a:pt x="145531" y="139062"/>
                </a:lnTo>
                <a:lnTo>
                  <a:pt x="62166" y="139062"/>
                </a:lnTo>
                <a:lnTo>
                  <a:pt x="48918" y="140422"/>
                </a:lnTo>
                <a:close/>
              </a:path>
              <a:path w="290829" h="247650">
                <a:moveTo>
                  <a:pt x="210619" y="89081"/>
                </a:moveTo>
                <a:lnTo>
                  <a:pt x="180725" y="89081"/>
                </a:lnTo>
                <a:lnTo>
                  <a:pt x="170873" y="88741"/>
                </a:lnTo>
                <a:lnTo>
                  <a:pt x="213422" y="88741"/>
                </a:lnTo>
                <a:lnTo>
                  <a:pt x="210619" y="89081"/>
                </a:lnTo>
                <a:close/>
              </a:path>
              <a:path w="290829" h="247650">
                <a:moveTo>
                  <a:pt x="95458" y="103701"/>
                </a:moveTo>
                <a:lnTo>
                  <a:pt x="13588" y="103701"/>
                </a:lnTo>
                <a:lnTo>
                  <a:pt x="33970" y="102341"/>
                </a:lnTo>
                <a:lnTo>
                  <a:pt x="54353" y="102001"/>
                </a:lnTo>
                <a:lnTo>
                  <a:pt x="69980" y="102001"/>
                </a:lnTo>
                <a:lnTo>
                  <a:pt x="90022" y="102341"/>
                </a:lnTo>
                <a:lnTo>
                  <a:pt x="95458" y="103701"/>
                </a:lnTo>
                <a:close/>
              </a:path>
              <a:path w="290829" h="247650">
                <a:moveTo>
                  <a:pt x="278407" y="103021"/>
                </a:moveTo>
                <a:lnTo>
                  <a:pt x="170873" y="103021"/>
                </a:lnTo>
                <a:lnTo>
                  <a:pt x="277542" y="102341"/>
                </a:lnTo>
                <a:lnTo>
                  <a:pt x="278407" y="103021"/>
                </a:lnTo>
                <a:close/>
              </a:path>
              <a:path w="290829" h="247650">
                <a:moveTo>
                  <a:pt x="208241" y="138722"/>
                </a:moveTo>
                <a:lnTo>
                  <a:pt x="185820" y="137022"/>
                </a:lnTo>
                <a:lnTo>
                  <a:pt x="283742" y="137022"/>
                </a:lnTo>
                <a:lnTo>
                  <a:pt x="283444" y="137362"/>
                </a:lnTo>
                <a:lnTo>
                  <a:pt x="216394" y="137362"/>
                </a:lnTo>
                <a:lnTo>
                  <a:pt x="208241" y="138722"/>
                </a:lnTo>
                <a:close/>
              </a:path>
              <a:path w="290829" h="247650">
                <a:moveTo>
                  <a:pt x="281958" y="139062"/>
                </a:moveTo>
                <a:lnTo>
                  <a:pt x="228284" y="138722"/>
                </a:lnTo>
                <a:lnTo>
                  <a:pt x="216394" y="137362"/>
                </a:lnTo>
                <a:lnTo>
                  <a:pt x="283444" y="137362"/>
                </a:lnTo>
                <a:lnTo>
                  <a:pt x="281958" y="139062"/>
                </a:lnTo>
                <a:close/>
              </a:path>
              <a:path w="290829" h="247650">
                <a:moveTo>
                  <a:pt x="171553" y="139402"/>
                </a:moveTo>
                <a:lnTo>
                  <a:pt x="163739" y="138722"/>
                </a:lnTo>
                <a:lnTo>
                  <a:pt x="175629" y="138722"/>
                </a:lnTo>
                <a:lnTo>
                  <a:pt x="171553" y="139402"/>
                </a:lnTo>
                <a:close/>
              </a:path>
              <a:path w="290829" h="247650">
                <a:moveTo>
                  <a:pt x="72697" y="140422"/>
                </a:moveTo>
                <a:lnTo>
                  <a:pt x="62166" y="139062"/>
                </a:lnTo>
                <a:lnTo>
                  <a:pt x="145531" y="139062"/>
                </a:lnTo>
                <a:lnTo>
                  <a:pt x="72697" y="140422"/>
                </a:lnTo>
                <a:close/>
              </a:path>
              <a:path w="290829" h="247650">
                <a:moveTo>
                  <a:pt x="141319" y="188703"/>
                </a:moveTo>
                <a:lnTo>
                  <a:pt x="126371" y="188363"/>
                </a:lnTo>
                <a:lnTo>
                  <a:pt x="34990" y="188363"/>
                </a:lnTo>
                <a:lnTo>
                  <a:pt x="23439" y="171703"/>
                </a:lnTo>
                <a:lnTo>
                  <a:pt x="12229" y="151982"/>
                </a:lnTo>
                <a:lnTo>
                  <a:pt x="24119" y="150282"/>
                </a:lnTo>
                <a:lnTo>
                  <a:pt x="63185" y="153002"/>
                </a:lnTo>
                <a:lnTo>
                  <a:pt x="202398" y="153002"/>
                </a:lnTo>
                <a:lnTo>
                  <a:pt x="233380" y="154362"/>
                </a:lnTo>
                <a:lnTo>
                  <a:pt x="246968" y="154702"/>
                </a:lnTo>
                <a:lnTo>
                  <a:pt x="265974" y="154702"/>
                </a:lnTo>
                <a:lnTo>
                  <a:pt x="267690" y="165583"/>
                </a:lnTo>
                <a:lnTo>
                  <a:pt x="267351" y="170343"/>
                </a:lnTo>
                <a:lnTo>
                  <a:pt x="265652" y="185983"/>
                </a:lnTo>
                <a:lnTo>
                  <a:pt x="265869" y="187343"/>
                </a:lnTo>
                <a:lnTo>
                  <a:pt x="212997" y="187343"/>
                </a:lnTo>
                <a:lnTo>
                  <a:pt x="208015" y="187683"/>
                </a:lnTo>
                <a:lnTo>
                  <a:pt x="153548" y="187683"/>
                </a:lnTo>
                <a:lnTo>
                  <a:pt x="141319" y="188703"/>
                </a:lnTo>
                <a:close/>
              </a:path>
              <a:path w="290829" h="247650">
                <a:moveTo>
                  <a:pt x="202398" y="153002"/>
                </a:moveTo>
                <a:lnTo>
                  <a:pt x="99195" y="153002"/>
                </a:lnTo>
                <a:lnTo>
                  <a:pt x="119237" y="152322"/>
                </a:lnTo>
                <a:lnTo>
                  <a:pt x="148792" y="150962"/>
                </a:lnTo>
                <a:lnTo>
                  <a:pt x="152189" y="151302"/>
                </a:lnTo>
                <a:lnTo>
                  <a:pt x="167136" y="151642"/>
                </a:lnTo>
                <a:lnTo>
                  <a:pt x="178687" y="151642"/>
                </a:lnTo>
                <a:lnTo>
                  <a:pt x="185820" y="152662"/>
                </a:lnTo>
                <a:lnTo>
                  <a:pt x="194653" y="152662"/>
                </a:lnTo>
                <a:lnTo>
                  <a:pt x="202398" y="153002"/>
                </a:lnTo>
                <a:close/>
              </a:path>
              <a:path w="290829" h="247650">
                <a:moveTo>
                  <a:pt x="178687" y="151642"/>
                </a:moveTo>
                <a:lnTo>
                  <a:pt x="167136" y="151642"/>
                </a:lnTo>
                <a:lnTo>
                  <a:pt x="176309" y="151302"/>
                </a:lnTo>
                <a:lnTo>
                  <a:pt x="178687" y="151642"/>
                </a:lnTo>
                <a:close/>
              </a:path>
              <a:path w="290829" h="247650">
                <a:moveTo>
                  <a:pt x="99195" y="153002"/>
                </a:moveTo>
                <a:lnTo>
                  <a:pt x="63185" y="153002"/>
                </a:lnTo>
                <a:lnTo>
                  <a:pt x="84247" y="152322"/>
                </a:lnTo>
                <a:lnTo>
                  <a:pt x="99195" y="153002"/>
                </a:lnTo>
                <a:close/>
              </a:path>
              <a:path w="290829" h="247650">
                <a:moveTo>
                  <a:pt x="265974" y="154702"/>
                </a:moveTo>
                <a:lnTo>
                  <a:pt x="246968" y="154702"/>
                </a:lnTo>
                <a:lnTo>
                  <a:pt x="257159" y="153342"/>
                </a:lnTo>
                <a:lnTo>
                  <a:pt x="265652" y="152662"/>
                </a:lnTo>
                <a:lnTo>
                  <a:pt x="265974" y="154702"/>
                </a:lnTo>
                <a:close/>
              </a:path>
              <a:path w="290829" h="247650">
                <a:moveTo>
                  <a:pt x="218093" y="189043"/>
                </a:moveTo>
                <a:lnTo>
                  <a:pt x="212997" y="187343"/>
                </a:lnTo>
                <a:lnTo>
                  <a:pt x="265869" y="187343"/>
                </a:lnTo>
                <a:lnTo>
                  <a:pt x="265978" y="188023"/>
                </a:lnTo>
                <a:lnTo>
                  <a:pt x="225227" y="188023"/>
                </a:lnTo>
                <a:lnTo>
                  <a:pt x="218093" y="189043"/>
                </a:lnTo>
                <a:close/>
              </a:path>
              <a:path w="290829" h="247650">
                <a:moveTo>
                  <a:pt x="198050" y="188363"/>
                </a:moveTo>
                <a:lnTo>
                  <a:pt x="167136" y="188023"/>
                </a:lnTo>
                <a:lnTo>
                  <a:pt x="153548" y="187683"/>
                </a:lnTo>
                <a:lnTo>
                  <a:pt x="208015" y="187683"/>
                </a:lnTo>
                <a:lnTo>
                  <a:pt x="198050" y="188363"/>
                </a:lnTo>
                <a:close/>
              </a:path>
              <a:path w="290829" h="247650">
                <a:moveTo>
                  <a:pt x="225227" y="247184"/>
                </a:moveTo>
                <a:lnTo>
                  <a:pt x="225566" y="225764"/>
                </a:lnTo>
                <a:lnTo>
                  <a:pt x="224887" y="216243"/>
                </a:lnTo>
                <a:lnTo>
                  <a:pt x="225227" y="188023"/>
                </a:lnTo>
                <a:lnTo>
                  <a:pt x="265978" y="188023"/>
                </a:lnTo>
                <a:lnTo>
                  <a:pt x="267011" y="194483"/>
                </a:lnTo>
                <a:lnTo>
                  <a:pt x="265652" y="207403"/>
                </a:lnTo>
                <a:lnTo>
                  <a:pt x="266331" y="234944"/>
                </a:lnTo>
                <a:lnTo>
                  <a:pt x="225227" y="24718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69476" y="9095116"/>
            <a:ext cx="45085" cy="133985"/>
          </a:xfrm>
          <a:custGeom>
            <a:avLst/>
            <a:gdLst/>
            <a:ahLst/>
            <a:cxnLst/>
            <a:rect l="l" t="t" r="r" b="b"/>
            <a:pathLst>
              <a:path w="45084" h="133984">
                <a:moveTo>
                  <a:pt x="7813" y="42160"/>
                </a:moveTo>
                <a:lnTo>
                  <a:pt x="339" y="35700"/>
                </a:lnTo>
                <a:lnTo>
                  <a:pt x="0" y="6120"/>
                </a:lnTo>
                <a:lnTo>
                  <a:pt x="9511" y="0"/>
                </a:lnTo>
                <a:lnTo>
                  <a:pt x="36688" y="0"/>
                </a:lnTo>
                <a:lnTo>
                  <a:pt x="44841" y="4420"/>
                </a:lnTo>
                <a:lnTo>
                  <a:pt x="44501" y="29240"/>
                </a:lnTo>
                <a:lnTo>
                  <a:pt x="40085" y="41140"/>
                </a:lnTo>
                <a:lnTo>
                  <a:pt x="7813" y="42160"/>
                </a:lnTo>
                <a:close/>
              </a:path>
              <a:path w="45084" h="133984">
                <a:moveTo>
                  <a:pt x="7813" y="133962"/>
                </a:moveTo>
                <a:lnTo>
                  <a:pt x="339" y="127502"/>
                </a:lnTo>
                <a:lnTo>
                  <a:pt x="0" y="97921"/>
                </a:lnTo>
                <a:lnTo>
                  <a:pt x="9511" y="91801"/>
                </a:lnTo>
                <a:lnTo>
                  <a:pt x="36688" y="91801"/>
                </a:lnTo>
                <a:lnTo>
                  <a:pt x="44841" y="96221"/>
                </a:lnTo>
                <a:lnTo>
                  <a:pt x="44501" y="121042"/>
                </a:lnTo>
                <a:lnTo>
                  <a:pt x="40085" y="132942"/>
                </a:lnTo>
                <a:lnTo>
                  <a:pt x="7813" y="13396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30398" y="9044115"/>
            <a:ext cx="260350" cy="260985"/>
          </a:xfrm>
          <a:custGeom>
            <a:avLst/>
            <a:gdLst/>
            <a:ahLst/>
            <a:cxnLst/>
            <a:rect l="l" t="t" r="r" b="b"/>
            <a:pathLst>
              <a:path w="260350" h="260984">
                <a:moveTo>
                  <a:pt x="216847" y="144842"/>
                </a:moveTo>
                <a:lnTo>
                  <a:pt x="112104" y="144842"/>
                </a:lnTo>
                <a:lnTo>
                  <a:pt x="153548" y="143822"/>
                </a:lnTo>
                <a:lnTo>
                  <a:pt x="162041" y="143142"/>
                </a:lnTo>
                <a:lnTo>
                  <a:pt x="215035" y="143482"/>
                </a:lnTo>
                <a:lnTo>
                  <a:pt x="216847" y="144842"/>
                </a:lnTo>
                <a:close/>
              </a:path>
              <a:path w="260350" h="260984">
                <a:moveTo>
                  <a:pt x="258518" y="145522"/>
                </a:moveTo>
                <a:lnTo>
                  <a:pt x="217753" y="145522"/>
                </a:lnTo>
                <a:lnTo>
                  <a:pt x="222509" y="143142"/>
                </a:lnTo>
                <a:lnTo>
                  <a:pt x="225566" y="145182"/>
                </a:lnTo>
                <a:lnTo>
                  <a:pt x="258518" y="145182"/>
                </a:lnTo>
                <a:lnTo>
                  <a:pt x="258518" y="145522"/>
                </a:lnTo>
                <a:close/>
              </a:path>
              <a:path w="260350" h="260984">
                <a:moveTo>
                  <a:pt x="258518" y="145182"/>
                </a:moveTo>
                <a:lnTo>
                  <a:pt x="225566" y="145182"/>
                </a:lnTo>
                <a:lnTo>
                  <a:pt x="232700" y="143482"/>
                </a:lnTo>
                <a:lnTo>
                  <a:pt x="245949" y="144842"/>
                </a:lnTo>
                <a:lnTo>
                  <a:pt x="258518" y="144842"/>
                </a:lnTo>
                <a:lnTo>
                  <a:pt x="258518" y="145182"/>
                </a:lnTo>
                <a:close/>
              </a:path>
              <a:path w="260350" h="260984">
                <a:moveTo>
                  <a:pt x="258518" y="144842"/>
                </a:moveTo>
                <a:lnTo>
                  <a:pt x="245949" y="144842"/>
                </a:lnTo>
                <a:lnTo>
                  <a:pt x="258518" y="143482"/>
                </a:lnTo>
                <a:lnTo>
                  <a:pt x="258518" y="144842"/>
                </a:lnTo>
                <a:close/>
              </a:path>
              <a:path w="260350" h="260984">
                <a:moveTo>
                  <a:pt x="25138" y="172383"/>
                </a:moveTo>
                <a:lnTo>
                  <a:pt x="15286" y="171703"/>
                </a:lnTo>
                <a:lnTo>
                  <a:pt x="5775" y="144162"/>
                </a:lnTo>
                <a:lnTo>
                  <a:pt x="67602" y="144162"/>
                </a:lnTo>
                <a:lnTo>
                  <a:pt x="80850" y="144842"/>
                </a:lnTo>
                <a:lnTo>
                  <a:pt x="216847" y="144842"/>
                </a:lnTo>
                <a:lnTo>
                  <a:pt x="217753" y="145522"/>
                </a:lnTo>
                <a:lnTo>
                  <a:pt x="258518" y="145522"/>
                </a:lnTo>
                <a:lnTo>
                  <a:pt x="258518" y="167963"/>
                </a:lnTo>
                <a:lnTo>
                  <a:pt x="201787" y="167963"/>
                </a:lnTo>
                <a:lnTo>
                  <a:pt x="193294" y="169663"/>
                </a:lnTo>
                <a:lnTo>
                  <a:pt x="124673" y="169663"/>
                </a:lnTo>
                <a:lnTo>
                  <a:pt x="123908" y="170343"/>
                </a:lnTo>
                <a:lnTo>
                  <a:pt x="62506" y="170343"/>
                </a:lnTo>
                <a:lnTo>
                  <a:pt x="54353" y="172043"/>
                </a:lnTo>
                <a:lnTo>
                  <a:pt x="25138" y="172383"/>
                </a:lnTo>
                <a:close/>
              </a:path>
              <a:path w="260350" h="260984">
                <a:moveTo>
                  <a:pt x="258518" y="187683"/>
                </a:moveTo>
                <a:lnTo>
                  <a:pt x="216734" y="187683"/>
                </a:lnTo>
                <a:lnTo>
                  <a:pt x="216734" y="178843"/>
                </a:lnTo>
                <a:lnTo>
                  <a:pt x="217074" y="173403"/>
                </a:lnTo>
                <a:lnTo>
                  <a:pt x="217074" y="169663"/>
                </a:lnTo>
                <a:lnTo>
                  <a:pt x="201787" y="167963"/>
                </a:lnTo>
                <a:lnTo>
                  <a:pt x="258518" y="167963"/>
                </a:lnTo>
                <a:lnTo>
                  <a:pt x="258518" y="187683"/>
                </a:lnTo>
                <a:close/>
              </a:path>
              <a:path w="260350" h="260984">
                <a:moveTo>
                  <a:pt x="127390" y="172383"/>
                </a:moveTo>
                <a:lnTo>
                  <a:pt x="124673" y="169663"/>
                </a:lnTo>
                <a:lnTo>
                  <a:pt x="135543" y="169663"/>
                </a:lnTo>
                <a:lnTo>
                  <a:pt x="127390" y="172383"/>
                </a:lnTo>
                <a:close/>
              </a:path>
              <a:path w="260350" h="260984">
                <a:moveTo>
                  <a:pt x="145735" y="170343"/>
                </a:moveTo>
                <a:lnTo>
                  <a:pt x="135543" y="169663"/>
                </a:lnTo>
                <a:lnTo>
                  <a:pt x="156945" y="169663"/>
                </a:lnTo>
                <a:lnTo>
                  <a:pt x="145735" y="170343"/>
                </a:lnTo>
                <a:close/>
              </a:path>
              <a:path w="260350" h="260984">
                <a:moveTo>
                  <a:pt x="97836" y="172043"/>
                </a:moveTo>
                <a:lnTo>
                  <a:pt x="71678" y="172043"/>
                </a:lnTo>
                <a:lnTo>
                  <a:pt x="62506" y="170343"/>
                </a:lnTo>
                <a:lnTo>
                  <a:pt x="123908" y="170343"/>
                </a:lnTo>
                <a:lnTo>
                  <a:pt x="122380" y="171703"/>
                </a:lnTo>
                <a:lnTo>
                  <a:pt x="104290" y="171703"/>
                </a:lnTo>
                <a:lnTo>
                  <a:pt x="97836" y="172043"/>
                </a:lnTo>
                <a:close/>
              </a:path>
              <a:path w="260350" h="260984">
                <a:moveTo>
                  <a:pt x="121615" y="172383"/>
                </a:moveTo>
                <a:lnTo>
                  <a:pt x="104290" y="171703"/>
                </a:lnTo>
                <a:lnTo>
                  <a:pt x="122380" y="171703"/>
                </a:lnTo>
                <a:lnTo>
                  <a:pt x="121615" y="172383"/>
                </a:lnTo>
                <a:close/>
              </a:path>
              <a:path w="260350" h="260984">
                <a:moveTo>
                  <a:pt x="9511" y="259424"/>
                </a:moveTo>
                <a:lnTo>
                  <a:pt x="5095" y="249904"/>
                </a:lnTo>
                <a:lnTo>
                  <a:pt x="7473" y="231544"/>
                </a:lnTo>
                <a:lnTo>
                  <a:pt x="5435" y="225424"/>
                </a:lnTo>
                <a:lnTo>
                  <a:pt x="7473" y="205703"/>
                </a:lnTo>
                <a:lnTo>
                  <a:pt x="6794" y="185303"/>
                </a:lnTo>
                <a:lnTo>
                  <a:pt x="11210" y="184623"/>
                </a:lnTo>
                <a:lnTo>
                  <a:pt x="65224" y="185643"/>
                </a:lnTo>
                <a:lnTo>
                  <a:pt x="76434" y="186663"/>
                </a:lnTo>
                <a:lnTo>
                  <a:pt x="168835" y="186663"/>
                </a:lnTo>
                <a:lnTo>
                  <a:pt x="182423" y="188023"/>
                </a:lnTo>
                <a:lnTo>
                  <a:pt x="258518" y="188023"/>
                </a:lnTo>
                <a:lnTo>
                  <a:pt x="258518" y="212503"/>
                </a:lnTo>
                <a:lnTo>
                  <a:pt x="78472" y="212503"/>
                </a:lnTo>
                <a:lnTo>
                  <a:pt x="61147" y="215563"/>
                </a:lnTo>
                <a:lnTo>
                  <a:pt x="46879" y="215563"/>
                </a:lnTo>
                <a:lnTo>
                  <a:pt x="46200" y="228144"/>
                </a:lnTo>
                <a:lnTo>
                  <a:pt x="56844" y="228144"/>
                </a:lnTo>
                <a:lnTo>
                  <a:pt x="59788" y="228484"/>
                </a:lnTo>
                <a:lnTo>
                  <a:pt x="70546" y="228484"/>
                </a:lnTo>
                <a:lnTo>
                  <a:pt x="75755" y="229164"/>
                </a:lnTo>
                <a:lnTo>
                  <a:pt x="86625" y="229164"/>
                </a:lnTo>
                <a:lnTo>
                  <a:pt x="116520" y="230524"/>
                </a:lnTo>
                <a:lnTo>
                  <a:pt x="258178" y="230524"/>
                </a:lnTo>
                <a:lnTo>
                  <a:pt x="258178" y="256704"/>
                </a:lnTo>
                <a:lnTo>
                  <a:pt x="61487" y="256704"/>
                </a:lnTo>
                <a:lnTo>
                  <a:pt x="9511" y="259424"/>
                </a:lnTo>
                <a:close/>
              </a:path>
              <a:path w="260350" h="260984">
                <a:moveTo>
                  <a:pt x="168835" y="186663"/>
                </a:moveTo>
                <a:lnTo>
                  <a:pt x="76434" y="186663"/>
                </a:lnTo>
                <a:lnTo>
                  <a:pt x="122634" y="185303"/>
                </a:lnTo>
                <a:lnTo>
                  <a:pt x="131807" y="186323"/>
                </a:lnTo>
                <a:lnTo>
                  <a:pt x="165438" y="186323"/>
                </a:lnTo>
                <a:lnTo>
                  <a:pt x="168835" y="186663"/>
                </a:lnTo>
                <a:close/>
              </a:path>
              <a:path w="260350" h="260984">
                <a:moveTo>
                  <a:pt x="165438" y="186323"/>
                </a:moveTo>
                <a:lnTo>
                  <a:pt x="131807" y="186323"/>
                </a:lnTo>
                <a:lnTo>
                  <a:pt x="158644" y="185643"/>
                </a:lnTo>
                <a:lnTo>
                  <a:pt x="165438" y="186323"/>
                </a:lnTo>
                <a:close/>
              </a:path>
              <a:path w="260350" h="260984">
                <a:moveTo>
                  <a:pt x="258518" y="188023"/>
                </a:moveTo>
                <a:lnTo>
                  <a:pt x="182423" y="188023"/>
                </a:lnTo>
                <a:lnTo>
                  <a:pt x="189557" y="186663"/>
                </a:lnTo>
                <a:lnTo>
                  <a:pt x="201787" y="185983"/>
                </a:lnTo>
                <a:lnTo>
                  <a:pt x="216734" y="187683"/>
                </a:lnTo>
                <a:lnTo>
                  <a:pt x="258518" y="187683"/>
                </a:lnTo>
                <a:lnTo>
                  <a:pt x="258518" y="188023"/>
                </a:lnTo>
                <a:close/>
              </a:path>
              <a:path w="260350" h="260984">
                <a:moveTo>
                  <a:pt x="111424" y="215223"/>
                </a:moveTo>
                <a:lnTo>
                  <a:pt x="86286" y="215223"/>
                </a:lnTo>
                <a:lnTo>
                  <a:pt x="78472" y="212503"/>
                </a:lnTo>
                <a:lnTo>
                  <a:pt x="258518" y="212503"/>
                </a:lnTo>
                <a:lnTo>
                  <a:pt x="255800" y="213183"/>
                </a:lnTo>
                <a:lnTo>
                  <a:pt x="114142" y="213183"/>
                </a:lnTo>
                <a:lnTo>
                  <a:pt x="111424" y="215223"/>
                </a:lnTo>
                <a:close/>
              </a:path>
              <a:path w="260350" h="260984">
                <a:moveTo>
                  <a:pt x="133505" y="214203"/>
                </a:moveTo>
                <a:lnTo>
                  <a:pt x="114142" y="213183"/>
                </a:lnTo>
                <a:lnTo>
                  <a:pt x="185141" y="213183"/>
                </a:lnTo>
                <a:lnTo>
                  <a:pt x="180442" y="213523"/>
                </a:lnTo>
                <a:lnTo>
                  <a:pt x="145735" y="213523"/>
                </a:lnTo>
                <a:lnTo>
                  <a:pt x="133505" y="214203"/>
                </a:lnTo>
                <a:close/>
              </a:path>
              <a:path w="260350" h="260984">
                <a:moveTo>
                  <a:pt x="246289" y="215563"/>
                </a:moveTo>
                <a:lnTo>
                  <a:pt x="209600" y="215563"/>
                </a:lnTo>
                <a:lnTo>
                  <a:pt x="203485" y="214203"/>
                </a:lnTo>
                <a:lnTo>
                  <a:pt x="185141" y="213183"/>
                </a:lnTo>
                <a:lnTo>
                  <a:pt x="255800" y="213183"/>
                </a:lnTo>
                <a:lnTo>
                  <a:pt x="246289" y="215563"/>
                </a:lnTo>
                <a:close/>
              </a:path>
              <a:path w="260350" h="260984">
                <a:moveTo>
                  <a:pt x="156945" y="215223"/>
                </a:moveTo>
                <a:lnTo>
                  <a:pt x="145735" y="213523"/>
                </a:lnTo>
                <a:lnTo>
                  <a:pt x="180442" y="213523"/>
                </a:lnTo>
                <a:lnTo>
                  <a:pt x="156945" y="215223"/>
                </a:lnTo>
                <a:close/>
              </a:path>
              <a:path w="260350" h="260984">
                <a:moveTo>
                  <a:pt x="56844" y="228144"/>
                </a:moveTo>
                <a:lnTo>
                  <a:pt x="46200" y="228144"/>
                </a:lnTo>
                <a:lnTo>
                  <a:pt x="50956" y="227464"/>
                </a:lnTo>
                <a:lnTo>
                  <a:pt x="56844" y="228144"/>
                </a:lnTo>
                <a:close/>
              </a:path>
              <a:path w="260350" h="260984">
                <a:moveTo>
                  <a:pt x="70546" y="228484"/>
                </a:moveTo>
                <a:lnTo>
                  <a:pt x="59788" y="228484"/>
                </a:lnTo>
                <a:lnTo>
                  <a:pt x="67941" y="228144"/>
                </a:lnTo>
                <a:lnTo>
                  <a:pt x="70546" y="228484"/>
                </a:lnTo>
                <a:close/>
              </a:path>
              <a:path w="260350" h="260984">
                <a:moveTo>
                  <a:pt x="234059" y="229504"/>
                </a:moveTo>
                <a:lnTo>
                  <a:pt x="191256" y="229504"/>
                </a:lnTo>
                <a:lnTo>
                  <a:pt x="200428" y="228144"/>
                </a:lnTo>
                <a:lnTo>
                  <a:pt x="208581" y="228144"/>
                </a:lnTo>
                <a:lnTo>
                  <a:pt x="219452" y="228824"/>
                </a:lnTo>
                <a:lnTo>
                  <a:pt x="230888" y="228824"/>
                </a:lnTo>
                <a:lnTo>
                  <a:pt x="234059" y="229504"/>
                </a:lnTo>
                <a:close/>
              </a:path>
              <a:path w="260350" h="260984">
                <a:moveTo>
                  <a:pt x="258178" y="230524"/>
                </a:moveTo>
                <a:lnTo>
                  <a:pt x="116520" y="230524"/>
                </a:lnTo>
                <a:lnTo>
                  <a:pt x="123314" y="228824"/>
                </a:lnTo>
                <a:lnTo>
                  <a:pt x="156266" y="228484"/>
                </a:lnTo>
                <a:lnTo>
                  <a:pt x="185820" y="228824"/>
                </a:lnTo>
                <a:lnTo>
                  <a:pt x="191256" y="229504"/>
                </a:lnTo>
                <a:lnTo>
                  <a:pt x="255189" y="229504"/>
                </a:lnTo>
                <a:lnTo>
                  <a:pt x="258178" y="230184"/>
                </a:lnTo>
                <a:lnTo>
                  <a:pt x="258178" y="230524"/>
                </a:lnTo>
                <a:close/>
              </a:path>
              <a:path w="260350" h="260984">
                <a:moveTo>
                  <a:pt x="230888" y="228824"/>
                </a:moveTo>
                <a:lnTo>
                  <a:pt x="225227" y="228824"/>
                </a:lnTo>
                <a:lnTo>
                  <a:pt x="229303" y="228484"/>
                </a:lnTo>
                <a:lnTo>
                  <a:pt x="230888" y="228824"/>
                </a:lnTo>
                <a:close/>
              </a:path>
              <a:path w="260350" h="260984">
                <a:moveTo>
                  <a:pt x="255189" y="229504"/>
                </a:moveTo>
                <a:lnTo>
                  <a:pt x="234059" y="229504"/>
                </a:lnTo>
                <a:lnTo>
                  <a:pt x="240174" y="228824"/>
                </a:lnTo>
                <a:lnTo>
                  <a:pt x="250705" y="228484"/>
                </a:lnTo>
                <a:lnTo>
                  <a:pt x="255189" y="229504"/>
                </a:lnTo>
                <a:close/>
              </a:path>
              <a:path w="260350" h="260984">
                <a:moveTo>
                  <a:pt x="79831" y="260444"/>
                </a:moveTo>
                <a:lnTo>
                  <a:pt x="61487" y="256704"/>
                </a:lnTo>
                <a:lnTo>
                  <a:pt x="218432" y="256704"/>
                </a:lnTo>
                <a:lnTo>
                  <a:pt x="213269" y="257384"/>
                </a:lnTo>
                <a:lnTo>
                  <a:pt x="112104" y="257384"/>
                </a:lnTo>
                <a:lnTo>
                  <a:pt x="84927" y="259424"/>
                </a:lnTo>
                <a:lnTo>
                  <a:pt x="79831" y="260444"/>
                </a:lnTo>
                <a:close/>
              </a:path>
              <a:path w="260350" h="260984">
                <a:moveTo>
                  <a:pt x="247647" y="257724"/>
                </a:moveTo>
                <a:lnTo>
                  <a:pt x="218432" y="256704"/>
                </a:lnTo>
                <a:lnTo>
                  <a:pt x="258178" y="256704"/>
                </a:lnTo>
                <a:lnTo>
                  <a:pt x="247647" y="257724"/>
                </a:lnTo>
                <a:close/>
              </a:path>
              <a:path w="260350" h="260984">
                <a:moveTo>
                  <a:pt x="186840" y="259424"/>
                </a:moveTo>
                <a:lnTo>
                  <a:pt x="114481" y="259424"/>
                </a:lnTo>
                <a:lnTo>
                  <a:pt x="113123" y="258404"/>
                </a:lnTo>
                <a:lnTo>
                  <a:pt x="112104" y="257384"/>
                </a:lnTo>
                <a:lnTo>
                  <a:pt x="197371" y="257384"/>
                </a:lnTo>
                <a:lnTo>
                  <a:pt x="191256" y="259084"/>
                </a:lnTo>
                <a:lnTo>
                  <a:pt x="186840" y="259424"/>
                </a:lnTo>
                <a:close/>
              </a:path>
              <a:path w="260350" h="260984">
                <a:moveTo>
                  <a:pt x="205524" y="258404"/>
                </a:moveTo>
                <a:lnTo>
                  <a:pt x="197371" y="257384"/>
                </a:lnTo>
                <a:lnTo>
                  <a:pt x="213269" y="257384"/>
                </a:lnTo>
                <a:lnTo>
                  <a:pt x="205524" y="258404"/>
                </a:lnTo>
                <a:close/>
              </a:path>
              <a:path w="260350" h="260984">
                <a:moveTo>
                  <a:pt x="99431" y="12580"/>
                </a:moveTo>
                <a:lnTo>
                  <a:pt x="59109" y="12580"/>
                </a:lnTo>
                <a:lnTo>
                  <a:pt x="69300" y="10540"/>
                </a:lnTo>
                <a:lnTo>
                  <a:pt x="77113" y="9860"/>
                </a:lnTo>
                <a:lnTo>
                  <a:pt x="82209" y="10200"/>
                </a:lnTo>
                <a:lnTo>
                  <a:pt x="94468" y="10200"/>
                </a:lnTo>
                <a:lnTo>
                  <a:pt x="99431" y="12580"/>
                </a:lnTo>
                <a:close/>
              </a:path>
              <a:path w="260350" h="260984">
                <a:moveTo>
                  <a:pt x="94468" y="10200"/>
                </a:moveTo>
                <a:lnTo>
                  <a:pt x="82209" y="10200"/>
                </a:lnTo>
                <a:lnTo>
                  <a:pt x="93759" y="9860"/>
                </a:lnTo>
                <a:lnTo>
                  <a:pt x="94468" y="10200"/>
                </a:lnTo>
                <a:close/>
              </a:path>
              <a:path w="260350" h="260984">
                <a:moveTo>
                  <a:pt x="58429" y="133622"/>
                </a:moveTo>
                <a:lnTo>
                  <a:pt x="30913" y="124102"/>
                </a:lnTo>
                <a:lnTo>
                  <a:pt x="12908" y="107781"/>
                </a:lnTo>
                <a:lnTo>
                  <a:pt x="6454" y="94181"/>
                </a:lnTo>
                <a:lnTo>
                  <a:pt x="4076" y="79561"/>
                </a:lnTo>
                <a:lnTo>
                  <a:pt x="0" y="68001"/>
                </a:lnTo>
                <a:lnTo>
                  <a:pt x="32951" y="17680"/>
                </a:lnTo>
                <a:lnTo>
                  <a:pt x="49597" y="12240"/>
                </a:lnTo>
                <a:lnTo>
                  <a:pt x="59109" y="12580"/>
                </a:lnTo>
                <a:lnTo>
                  <a:pt x="99431" y="12580"/>
                </a:lnTo>
                <a:lnTo>
                  <a:pt x="110065" y="17680"/>
                </a:lnTo>
                <a:lnTo>
                  <a:pt x="128070" y="26520"/>
                </a:lnTo>
                <a:lnTo>
                  <a:pt x="144716" y="44540"/>
                </a:lnTo>
                <a:lnTo>
                  <a:pt x="145786" y="48620"/>
                </a:lnTo>
                <a:lnTo>
                  <a:pt x="75075" y="48620"/>
                </a:lnTo>
                <a:lnTo>
                  <a:pt x="66243" y="49640"/>
                </a:lnTo>
                <a:lnTo>
                  <a:pt x="56731" y="53720"/>
                </a:lnTo>
                <a:lnTo>
                  <a:pt x="50616" y="57801"/>
                </a:lnTo>
                <a:lnTo>
                  <a:pt x="46879" y="68001"/>
                </a:lnTo>
                <a:lnTo>
                  <a:pt x="45860" y="76161"/>
                </a:lnTo>
                <a:lnTo>
                  <a:pt x="49597" y="85001"/>
                </a:lnTo>
                <a:lnTo>
                  <a:pt x="52994" y="90441"/>
                </a:lnTo>
                <a:lnTo>
                  <a:pt x="61827" y="95201"/>
                </a:lnTo>
                <a:lnTo>
                  <a:pt x="77113" y="98261"/>
                </a:lnTo>
                <a:lnTo>
                  <a:pt x="143988" y="98261"/>
                </a:lnTo>
                <a:lnTo>
                  <a:pt x="143017" y="102341"/>
                </a:lnTo>
                <a:lnTo>
                  <a:pt x="127390" y="121042"/>
                </a:lnTo>
                <a:lnTo>
                  <a:pt x="104630" y="130222"/>
                </a:lnTo>
                <a:lnTo>
                  <a:pt x="84587" y="132942"/>
                </a:lnTo>
                <a:lnTo>
                  <a:pt x="58429" y="133622"/>
                </a:lnTo>
                <a:close/>
              </a:path>
              <a:path w="260350" h="260984">
                <a:moveTo>
                  <a:pt x="143988" y="98261"/>
                </a:moveTo>
                <a:lnTo>
                  <a:pt x="77113" y="98261"/>
                </a:lnTo>
                <a:lnTo>
                  <a:pt x="89683" y="96561"/>
                </a:lnTo>
                <a:lnTo>
                  <a:pt x="99874" y="89081"/>
                </a:lnTo>
                <a:lnTo>
                  <a:pt x="106328" y="79561"/>
                </a:lnTo>
                <a:lnTo>
                  <a:pt x="107008" y="76841"/>
                </a:lnTo>
                <a:lnTo>
                  <a:pt x="106219" y="71741"/>
                </a:lnTo>
                <a:lnTo>
                  <a:pt x="104630" y="61881"/>
                </a:lnTo>
                <a:lnTo>
                  <a:pt x="97496" y="54060"/>
                </a:lnTo>
                <a:lnTo>
                  <a:pt x="84927" y="49640"/>
                </a:lnTo>
                <a:lnTo>
                  <a:pt x="75075" y="48620"/>
                </a:lnTo>
                <a:lnTo>
                  <a:pt x="145786" y="48620"/>
                </a:lnTo>
                <a:lnTo>
                  <a:pt x="151849" y="71741"/>
                </a:lnTo>
                <a:lnTo>
                  <a:pt x="146414" y="88061"/>
                </a:lnTo>
                <a:lnTo>
                  <a:pt x="143988" y="98261"/>
                </a:lnTo>
                <a:close/>
              </a:path>
              <a:path w="260350" h="260984">
                <a:moveTo>
                  <a:pt x="232361" y="134642"/>
                </a:moveTo>
                <a:lnTo>
                  <a:pt x="215715" y="127502"/>
                </a:lnTo>
                <a:lnTo>
                  <a:pt x="214696" y="97581"/>
                </a:lnTo>
                <a:lnTo>
                  <a:pt x="214016" y="93501"/>
                </a:lnTo>
                <a:lnTo>
                  <a:pt x="214271" y="77181"/>
                </a:lnTo>
                <a:lnTo>
                  <a:pt x="214356" y="66641"/>
                </a:lnTo>
                <a:lnTo>
                  <a:pt x="213677" y="49640"/>
                </a:lnTo>
                <a:lnTo>
                  <a:pt x="213337" y="32300"/>
                </a:lnTo>
                <a:lnTo>
                  <a:pt x="213588" y="20740"/>
                </a:lnTo>
                <a:lnTo>
                  <a:pt x="213677" y="0"/>
                </a:lnTo>
                <a:lnTo>
                  <a:pt x="227944" y="7140"/>
                </a:lnTo>
                <a:lnTo>
                  <a:pt x="241533" y="13600"/>
                </a:lnTo>
                <a:lnTo>
                  <a:pt x="255800" y="20740"/>
                </a:lnTo>
                <a:lnTo>
                  <a:pt x="259198" y="32300"/>
                </a:lnTo>
                <a:lnTo>
                  <a:pt x="259537" y="44540"/>
                </a:lnTo>
                <a:lnTo>
                  <a:pt x="259877" y="51680"/>
                </a:lnTo>
                <a:lnTo>
                  <a:pt x="258858" y="60521"/>
                </a:lnTo>
                <a:lnTo>
                  <a:pt x="258911" y="71741"/>
                </a:lnTo>
                <a:lnTo>
                  <a:pt x="259198" y="77181"/>
                </a:lnTo>
                <a:lnTo>
                  <a:pt x="259125" y="97581"/>
                </a:lnTo>
                <a:lnTo>
                  <a:pt x="258178" y="102001"/>
                </a:lnTo>
                <a:lnTo>
                  <a:pt x="257839" y="121042"/>
                </a:lnTo>
                <a:lnTo>
                  <a:pt x="247647" y="128182"/>
                </a:lnTo>
                <a:lnTo>
                  <a:pt x="232361" y="13464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13376" y="9050575"/>
            <a:ext cx="290830" cy="248285"/>
          </a:xfrm>
          <a:custGeom>
            <a:avLst/>
            <a:gdLst/>
            <a:ahLst/>
            <a:cxnLst/>
            <a:rect l="l" t="t" r="r" b="b"/>
            <a:pathLst>
              <a:path w="290829" h="248284">
                <a:moveTo>
                  <a:pt x="265709" y="16320"/>
                </a:moveTo>
                <a:lnTo>
                  <a:pt x="222169" y="16320"/>
                </a:lnTo>
                <a:lnTo>
                  <a:pt x="221830" y="0"/>
                </a:lnTo>
                <a:lnTo>
                  <a:pt x="265652" y="13600"/>
                </a:lnTo>
                <a:lnTo>
                  <a:pt x="265709" y="16320"/>
                </a:lnTo>
                <a:close/>
              </a:path>
              <a:path w="290829" h="248284">
                <a:moveTo>
                  <a:pt x="73716" y="95201"/>
                </a:moveTo>
                <a:lnTo>
                  <a:pt x="22081" y="94181"/>
                </a:lnTo>
                <a:lnTo>
                  <a:pt x="22081" y="80241"/>
                </a:lnTo>
                <a:lnTo>
                  <a:pt x="23100" y="44540"/>
                </a:lnTo>
                <a:lnTo>
                  <a:pt x="22760" y="2380"/>
                </a:lnTo>
                <a:lnTo>
                  <a:pt x="67941" y="12580"/>
                </a:lnTo>
                <a:lnTo>
                  <a:pt x="67602" y="18700"/>
                </a:lnTo>
                <a:lnTo>
                  <a:pt x="109046" y="18700"/>
                </a:lnTo>
                <a:lnTo>
                  <a:pt x="133845" y="19720"/>
                </a:lnTo>
                <a:lnTo>
                  <a:pt x="265779" y="19720"/>
                </a:lnTo>
                <a:lnTo>
                  <a:pt x="266296" y="44540"/>
                </a:lnTo>
                <a:lnTo>
                  <a:pt x="266210" y="47940"/>
                </a:lnTo>
                <a:lnTo>
                  <a:pt x="149811" y="47940"/>
                </a:lnTo>
                <a:lnTo>
                  <a:pt x="132486" y="48960"/>
                </a:lnTo>
                <a:lnTo>
                  <a:pt x="74056" y="48960"/>
                </a:lnTo>
                <a:lnTo>
                  <a:pt x="68621" y="49300"/>
                </a:lnTo>
                <a:lnTo>
                  <a:pt x="68281" y="62221"/>
                </a:lnTo>
                <a:lnTo>
                  <a:pt x="98600" y="62221"/>
                </a:lnTo>
                <a:lnTo>
                  <a:pt x="115161" y="63241"/>
                </a:lnTo>
                <a:lnTo>
                  <a:pt x="125352" y="64261"/>
                </a:lnTo>
                <a:lnTo>
                  <a:pt x="265045" y="64261"/>
                </a:lnTo>
                <a:lnTo>
                  <a:pt x="264633" y="70041"/>
                </a:lnTo>
                <a:lnTo>
                  <a:pt x="266671" y="92821"/>
                </a:lnTo>
                <a:lnTo>
                  <a:pt x="220131" y="92821"/>
                </a:lnTo>
                <a:lnTo>
                  <a:pt x="204844" y="93501"/>
                </a:lnTo>
                <a:lnTo>
                  <a:pt x="99534" y="93501"/>
                </a:lnTo>
                <a:lnTo>
                  <a:pt x="73716" y="95201"/>
                </a:lnTo>
                <a:close/>
              </a:path>
              <a:path w="290829" h="248284">
                <a:moveTo>
                  <a:pt x="265779" y="19720"/>
                </a:moveTo>
                <a:lnTo>
                  <a:pt x="133845" y="19720"/>
                </a:lnTo>
                <a:lnTo>
                  <a:pt x="169854" y="18020"/>
                </a:lnTo>
                <a:lnTo>
                  <a:pt x="187519" y="18020"/>
                </a:lnTo>
                <a:lnTo>
                  <a:pt x="193294" y="17000"/>
                </a:lnTo>
                <a:lnTo>
                  <a:pt x="203146" y="17000"/>
                </a:lnTo>
                <a:lnTo>
                  <a:pt x="216394" y="15980"/>
                </a:lnTo>
                <a:lnTo>
                  <a:pt x="222169" y="16320"/>
                </a:lnTo>
                <a:lnTo>
                  <a:pt x="265709" y="16320"/>
                </a:lnTo>
                <a:lnTo>
                  <a:pt x="265779" y="19720"/>
                </a:lnTo>
                <a:close/>
              </a:path>
              <a:path w="290829" h="248284">
                <a:moveTo>
                  <a:pt x="109046" y="18700"/>
                </a:moveTo>
                <a:lnTo>
                  <a:pt x="83568" y="18700"/>
                </a:lnTo>
                <a:lnTo>
                  <a:pt x="86965" y="18020"/>
                </a:lnTo>
                <a:lnTo>
                  <a:pt x="109046" y="18700"/>
                </a:lnTo>
                <a:close/>
              </a:path>
              <a:path w="290829" h="248284">
                <a:moveTo>
                  <a:pt x="83568" y="18700"/>
                </a:moveTo>
                <a:lnTo>
                  <a:pt x="67602" y="18700"/>
                </a:lnTo>
                <a:lnTo>
                  <a:pt x="72697" y="18360"/>
                </a:lnTo>
                <a:lnTo>
                  <a:pt x="78812" y="18360"/>
                </a:lnTo>
                <a:lnTo>
                  <a:pt x="83568" y="18700"/>
                </a:lnTo>
                <a:close/>
              </a:path>
              <a:path w="290829" h="248284">
                <a:moveTo>
                  <a:pt x="207901" y="49640"/>
                </a:moveTo>
                <a:lnTo>
                  <a:pt x="198390" y="48280"/>
                </a:lnTo>
                <a:lnTo>
                  <a:pt x="149811" y="47940"/>
                </a:lnTo>
                <a:lnTo>
                  <a:pt x="266210" y="47940"/>
                </a:lnTo>
                <a:lnTo>
                  <a:pt x="266137" y="48960"/>
                </a:lnTo>
                <a:lnTo>
                  <a:pt x="223188" y="48960"/>
                </a:lnTo>
                <a:lnTo>
                  <a:pt x="207901" y="49640"/>
                </a:lnTo>
                <a:close/>
              </a:path>
              <a:path w="290829" h="248284">
                <a:moveTo>
                  <a:pt x="86625" y="51000"/>
                </a:moveTo>
                <a:lnTo>
                  <a:pt x="74056" y="48960"/>
                </a:lnTo>
                <a:lnTo>
                  <a:pt x="132486" y="48960"/>
                </a:lnTo>
                <a:lnTo>
                  <a:pt x="86625" y="51000"/>
                </a:lnTo>
                <a:close/>
              </a:path>
              <a:path w="290829" h="248284">
                <a:moveTo>
                  <a:pt x="265045" y="64261"/>
                </a:moveTo>
                <a:lnTo>
                  <a:pt x="125352" y="64261"/>
                </a:lnTo>
                <a:lnTo>
                  <a:pt x="138601" y="62221"/>
                </a:lnTo>
                <a:lnTo>
                  <a:pt x="187179" y="60521"/>
                </a:lnTo>
                <a:lnTo>
                  <a:pt x="215715" y="60181"/>
                </a:lnTo>
                <a:lnTo>
                  <a:pt x="223188" y="60181"/>
                </a:lnTo>
                <a:lnTo>
                  <a:pt x="223188" y="48960"/>
                </a:lnTo>
                <a:lnTo>
                  <a:pt x="266137" y="48960"/>
                </a:lnTo>
                <a:lnTo>
                  <a:pt x="265045" y="64261"/>
                </a:lnTo>
                <a:close/>
              </a:path>
              <a:path w="290829" h="248284">
                <a:moveTo>
                  <a:pt x="98600" y="62221"/>
                </a:moveTo>
                <a:lnTo>
                  <a:pt x="68281" y="62221"/>
                </a:lnTo>
                <a:lnTo>
                  <a:pt x="71338" y="61881"/>
                </a:lnTo>
                <a:lnTo>
                  <a:pt x="93080" y="61881"/>
                </a:lnTo>
                <a:lnTo>
                  <a:pt x="98600" y="62221"/>
                </a:lnTo>
                <a:close/>
              </a:path>
              <a:path w="290829" h="248284">
                <a:moveTo>
                  <a:pt x="48918" y="145522"/>
                </a:moveTo>
                <a:lnTo>
                  <a:pt x="12569" y="145522"/>
                </a:lnTo>
                <a:lnTo>
                  <a:pt x="7813" y="134982"/>
                </a:lnTo>
                <a:lnTo>
                  <a:pt x="4416" y="119002"/>
                </a:lnTo>
                <a:lnTo>
                  <a:pt x="0" y="108802"/>
                </a:lnTo>
                <a:lnTo>
                  <a:pt x="95458" y="108802"/>
                </a:lnTo>
                <a:lnTo>
                  <a:pt x="102931" y="108461"/>
                </a:lnTo>
                <a:lnTo>
                  <a:pt x="117199" y="108461"/>
                </a:lnTo>
                <a:lnTo>
                  <a:pt x="117539" y="93501"/>
                </a:lnTo>
                <a:lnTo>
                  <a:pt x="204844" y="93501"/>
                </a:lnTo>
                <a:lnTo>
                  <a:pt x="187859" y="94181"/>
                </a:lnTo>
                <a:lnTo>
                  <a:pt x="170873" y="94181"/>
                </a:lnTo>
                <a:lnTo>
                  <a:pt x="170873" y="108121"/>
                </a:lnTo>
                <a:lnTo>
                  <a:pt x="278407" y="108121"/>
                </a:lnTo>
                <a:lnTo>
                  <a:pt x="287054" y="114922"/>
                </a:lnTo>
                <a:lnTo>
                  <a:pt x="290451" y="128522"/>
                </a:lnTo>
                <a:lnTo>
                  <a:pt x="284336" y="141442"/>
                </a:lnTo>
                <a:lnTo>
                  <a:pt x="283742" y="142122"/>
                </a:lnTo>
                <a:lnTo>
                  <a:pt x="185820" y="142122"/>
                </a:lnTo>
                <a:lnTo>
                  <a:pt x="175629" y="143822"/>
                </a:lnTo>
                <a:lnTo>
                  <a:pt x="163739" y="143822"/>
                </a:lnTo>
                <a:lnTo>
                  <a:pt x="145531" y="144162"/>
                </a:lnTo>
                <a:lnTo>
                  <a:pt x="62166" y="144162"/>
                </a:lnTo>
                <a:lnTo>
                  <a:pt x="48918" y="145522"/>
                </a:lnTo>
                <a:close/>
              </a:path>
              <a:path w="290829" h="248284">
                <a:moveTo>
                  <a:pt x="179366" y="94521"/>
                </a:moveTo>
                <a:lnTo>
                  <a:pt x="170873" y="94181"/>
                </a:lnTo>
                <a:lnTo>
                  <a:pt x="187859" y="94181"/>
                </a:lnTo>
                <a:lnTo>
                  <a:pt x="179366" y="94521"/>
                </a:lnTo>
                <a:close/>
              </a:path>
              <a:path w="290829" h="248284">
                <a:moveTo>
                  <a:pt x="95458" y="108802"/>
                </a:moveTo>
                <a:lnTo>
                  <a:pt x="13588" y="108802"/>
                </a:lnTo>
                <a:lnTo>
                  <a:pt x="33970" y="107441"/>
                </a:lnTo>
                <a:lnTo>
                  <a:pt x="54353" y="107101"/>
                </a:lnTo>
                <a:lnTo>
                  <a:pt x="69980" y="107101"/>
                </a:lnTo>
                <a:lnTo>
                  <a:pt x="90022" y="107441"/>
                </a:lnTo>
                <a:lnTo>
                  <a:pt x="95458" y="108802"/>
                </a:lnTo>
                <a:close/>
              </a:path>
              <a:path w="290829" h="248284">
                <a:moveTo>
                  <a:pt x="278407" y="108121"/>
                </a:moveTo>
                <a:lnTo>
                  <a:pt x="170873" y="108121"/>
                </a:lnTo>
                <a:lnTo>
                  <a:pt x="277542" y="107441"/>
                </a:lnTo>
                <a:lnTo>
                  <a:pt x="278407" y="108121"/>
                </a:lnTo>
                <a:close/>
              </a:path>
              <a:path w="290829" h="248284">
                <a:moveTo>
                  <a:pt x="208241" y="143822"/>
                </a:moveTo>
                <a:lnTo>
                  <a:pt x="185820" y="142122"/>
                </a:lnTo>
                <a:lnTo>
                  <a:pt x="283742" y="142122"/>
                </a:lnTo>
                <a:lnTo>
                  <a:pt x="283444" y="142462"/>
                </a:lnTo>
                <a:lnTo>
                  <a:pt x="216394" y="142462"/>
                </a:lnTo>
                <a:lnTo>
                  <a:pt x="208241" y="143822"/>
                </a:lnTo>
                <a:close/>
              </a:path>
              <a:path w="290829" h="248284">
                <a:moveTo>
                  <a:pt x="281958" y="144162"/>
                </a:moveTo>
                <a:lnTo>
                  <a:pt x="228284" y="143822"/>
                </a:lnTo>
                <a:lnTo>
                  <a:pt x="216394" y="142462"/>
                </a:lnTo>
                <a:lnTo>
                  <a:pt x="283444" y="142462"/>
                </a:lnTo>
                <a:lnTo>
                  <a:pt x="281958" y="144162"/>
                </a:lnTo>
                <a:close/>
              </a:path>
              <a:path w="290829" h="248284">
                <a:moveTo>
                  <a:pt x="171553" y="144502"/>
                </a:moveTo>
                <a:lnTo>
                  <a:pt x="163739" y="143822"/>
                </a:lnTo>
                <a:lnTo>
                  <a:pt x="175629" y="143822"/>
                </a:lnTo>
                <a:lnTo>
                  <a:pt x="171553" y="144502"/>
                </a:lnTo>
                <a:close/>
              </a:path>
              <a:path w="290829" h="248284">
                <a:moveTo>
                  <a:pt x="72697" y="145522"/>
                </a:moveTo>
                <a:lnTo>
                  <a:pt x="62166" y="144162"/>
                </a:lnTo>
                <a:lnTo>
                  <a:pt x="145531" y="144162"/>
                </a:lnTo>
                <a:lnTo>
                  <a:pt x="72697" y="145522"/>
                </a:lnTo>
                <a:close/>
              </a:path>
              <a:path w="290829" h="248284">
                <a:moveTo>
                  <a:pt x="22081" y="247864"/>
                </a:moveTo>
                <a:lnTo>
                  <a:pt x="22081" y="231204"/>
                </a:lnTo>
                <a:lnTo>
                  <a:pt x="22287" y="221684"/>
                </a:lnTo>
                <a:lnTo>
                  <a:pt x="22301" y="210803"/>
                </a:lnTo>
                <a:lnTo>
                  <a:pt x="21741" y="188363"/>
                </a:lnTo>
                <a:lnTo>
                  <a:pt x="23100" y="184623"/>
                </a:lnTo>
                <a:lnTo>
                  <a:pt x="22420" y="183943"/>
                </a:lnTo>
                <a:lnTo>
                  <a:pt x="22081" y="159462"/>
                </a:lnTo>
                <a:lnTo>
                  <a:pt x="24798" y="154702"/>
                </a:lnTo>
                <a:lnTo>
                  <a:pt x="68960" y="164563"/>
                </a:lnTo>
                <a:lnTo>
                  <a:pt x="65903" y="166943"/>
                </a:lnTo>
                <a:lnTo>
                  <a:pt x="67262" y="182923"/>
                </a:lnTo>
                <a:lnTo>
                  <a:pt x="66582" y="205023"/>
                </a:lnTo>
                <a:lnTo>
                  <a:pt x="69980" y="209103"/>
                </a:lnTo>
                <a:lnTo>
                  <a:pt x="259352" y="209103"/>
                </a:lnTo>
                <a:lnTo>
                  <a:pt x="262595" y="210803"/>
                </a:lnTo>
                <a:lnTo>
                  <a:pt x="268370" y="221684"/>
                </a:lnTo>
                <a:lnTo>
                  <a:pt x="272446" y="231884"/>
                </a:lnTo>
                <a:lnTo>
                  <a:pt x="265924" y="240044"/>
                </a:lnTo>
                <a:lnTo>
                  <a:pt x="116180" y="240044"/>
                </a:lnTo>
                <a:lnTo>
                  <a:pt x="101955" y="241744"/>
                </a:lnTo>
                <a:lnTo>
                  <a:pt x="50276" y="241744"/>
                </a:lnTo>
                <a:lnTo>
                  <a:pt x="42463" y="244124"/>
                </a:lnTo>
                <a:lnTo>
                  <a:pt x="36009" y="244464"/>
                </a:lnTo>
                <a:lnTo>
                  <a:pt x="29554" y="246164"/>
                </a:lnTo>
                <a:lnTo>
                  <a:pt x="22081" y="247864"/>
                </a:lnTo>
                <a:close/>
              </a:path>
              <a:path w="290829" h="248284">
                <a:moveTo>
                  <a:pt x="254164" y="206383"/>
                </a:moveTo>
                <a:lnTo>
                  <a:pt x="155926" y="206383"/>
                </a:lnTo>
                <a:lnTo>
                  <a:pt x="184462" y="201963"/>
                </a:lnTo>
                <a:lnTo>
                  <a:pt x="198050" y="201623"/>
                </a:lnTo>
                <a:lnTo>
                  <a:pt x="229983" y="199243"/>
                </a:lnTo>
                <a:lnTo>
                  <a:pt x="237456" y="201283"/>
                </a:lnTo>
                <a:lnTo>
                  <a:pt x="248327" y="203323"/>
                </a:lnTo>
                <a:lnTo>
                  <a:pt x="254164" y="206383"/>
                </a:lnTo>
                <a:close/>
              </a:path>
              <a:path w="290829" h="248284">
                <a:moveTo>
                  <a:pt x="254812" y="206723"/>
                </a:moveTo>
                <a:lnTo>
                  <a:pt x="143357" y="206723"/>
                </a:lnTo>
                <a:lnTo>
                  <a:pt x="150491" y="205363"/>
                </a:lnTo>
                <a:lnTo>
                  <a:pt x="155926" y="206383"/>
                </a:lnTo>
                <a:lnTo>
                  <a:pt x="254164" y="206383"/>
                </a:lnTo>
                <a:lnTo>
                  <a:pt x="254812" y="206723"/>
                </a:lnTo>
                <a:close/>
              </a:path>
              <a:path w="290829" h="248284">
                <a:moveTo>
                  <a:pt x="259352" y="209103"/>
                </a:moveTo>
                <a:lnTo>
                  <a:pt x="69980" y="209103"/>
                </a:lnTo>
                <a:lnTo>
                  <a:pt x="82209" y="206383"/>
                </a:lnTo>
                <a:lnTo>
                  <a:pt x="105309" y="206723"/>
                </a:lnTo>
                <a:lnTo>
                  <a:pt x="254812" y="206723"/>
                </a:lnTo>
                <a:lnTo>
                  <a:pt x="259352" y="209103"/>
                </a:lnTo>
                <a:close/>
              </a:path>
              <a:path w="290829" h="248284">
                <a:moveTo>
                  <a:pt x="157964" y="242084"/>
                </a:moveTo>
                <a:lnTo>
                  <a:pt x="149132" y="242084"/>
                </a:lnTo>
                <a:lnTo>
                  <a:pt x="116180" y="240044"/>
                </a:lnTo>
                <a:lnTo>
                  <a:pt x="265924" y="240044"/>
                </a:lnTo>
                <a:lnTo>
                  <a:pt x="265652" y="240384"/>
                </a:lnTo>
                <a:lnTo>
                  <a:pt x="181064" y="240384"/>
                </a:lnTo>
                <a:lnTo>
                  <a:pt x="170194" y="241744"/>
                </a:lnTo>
                <a:lnTo>
                  <a:pt x="157964" y="242084"/>
                </a:lnTo>
                <a:close/>
              </a:path>
              <a:path w="290829" h="248284">
                <a:moveTo>
                  <a:pt x="257499" y="247184"/>
                </a:moveTo>
                <a:lnTo>
                  <a:pt x="236097" y="245144"/>
                </a:lnTo>
                <a:lnTo>
                  <a:pt x="222169" y="244804"/>
                </a:lnTo>
                <a:lnTo>
                  <a:pt x="211978" y="243104"/>
                </a:lnTo>
                <a:lnTo>
                  <a:pt x="204504" y="242764"/>
                </a:lnTo>
                <a:lnTo>
                  <a:pt x="193294" y="242764"/>
                </a:lnTo>
                <a:lnTo>
                  <a:pt x="183782" y="242424"/>
                </a:lnTo>
                <a:lnTo>
                  <a:pt x="181064" y="240384"/>
                </a:lnTo>
                <a:lnTo>
                  <a:pt x="265652" y="240384"/>
                </a:lnTo>
                <a:lnTo>
                  <a:pt x="257499" y="247184"/>
                </a:lnTo>
                <a:close/>
              </a:path>
              <a:path w="290829" h="248284">
                <a:moveTo>
                  <a:pt x="93420" y="242764"/>
                </a:moveTo>
                <a:lnTo>
                  <a:pt x="83228" y="242424"/>
                </a:lnTo>
                <a:lnTo>
                  <a:pt x="72018" y="242424"/>
                </a:lnTo>
                <a:lnTo>
                  <a:pt x="62506" y="241744"/>
                </a:lnTo>
                <a:lnTo>
                  <a:pt x="101955" y="241744"/>
                </a:lnTo>
                <a:lnTo>
                  <a:pt x="93420" y="24276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93646" y="9057035"/>
            <a:ext cx="290830" cy="246379"/>
          </a:xfrm>
          <a:custGeom>
            <a:avLst/>
            <a:gdLst/>
            <a:ahLst/>
            <a:cxnLst/>
            <a:rect l="l" t="t" r="r" b="b"/>
            <a:pathLst>
              <a:path w="290829" h="246379">
                <a:moveTo>
                  <a:pt x="95458" y="102341"/>
                </a:moveTo>
                <a:lnTo>
                  <a:pt x="13588" y="102341"/>
                </a:lnTo>
                <a:lnTo>
                  <a:pt x="33970" y="100981"/>
                </a:lnTo>
                <a:lnTo>
                  <a:pt x="54353" y="100641"/>
                </a:lnTo>
                <a:lnTo>
                  <a:pt x="69980" y="100641"/>
                </a:lnTo>
                <a:lnTo>
                  <a:pt x="90022" y="100981"/>
                </a:lnTo>
                <a:lnTo>
                  <a:pt x="95458" y="102341"/>
                </a:lnTo>
                <a:close/>
              </a:path>
              <a:path w="290829" h="246379">
                <a:moveTo>
                  <a:pt x="48918" y="139062"/>
                </a:moveTo>
                <a:lnTo>
                  <a:pt x="12569" y="139062"/>
                </a:lnTo>
                <a:lnTo>
                  <a:pt x="7813" y="128522"/>
                </a:lnTo>
                <a:lnTo>
                  <a:pt x="4416" y="112542"/>
                </a:lnTo>
                <a:lnTo>
                  <a:pt x="0" y="102341"/>
                </a:lnTo>
                <a:lnTo>
                  <a:pt x="95458" y="102341"/>
                </a:lnTo>
                <a:lnTo>
                  <a:pt x="102931" y="102001"/>
                </a:lnTo>
                <a:lnTo>
                  <a:pt x="277542" y="100981"/>
                </a:lnTo>
                <a:lnTo>
                  <a:pt x="287054" y="108461"/>
                </a:lnTo>
                <a:lnTo>
                  <a:pt x="290451" y="122062"/>
                </a:lnTo>
                <a:lnTo>
                  <a:pt x="284336" y="134982"/>
                </a:lnTo>
                <a:lnTo>
                  <a:pt x="283742" y="135662"/>
                </a:lnTo>
                <a:lnTo>
                  <a:pt x="185820" y="135662"/>
                </a:lnTo>
                <a:lnTo>
                  <a:pt x="173591" y="137702"/>
                </a:lnTo>
                <a:lnTo>
                  <a:pt x="62166" y="137702"/>
                </a:lnTo>
                <a:lnTo>
                  <a:pt x="48918" y="139062"/>
                </a:lnTo>
                <a:close/>
              </a:path>
              <a:path w="290829" h="246379">
                <a:moveTo>
                  <a:pt x="208241" y="137362"/>
                </a:moveTo>
                <a:lnTo>
                  <a:pt x="185820" y="135662"/>
                </a:lnTo>
                <a:lnTo>
                  <a:pt x="283742" y="135662"/>
                </a:lnTo>
                <a:lnTo>
                  <a:pt x="283444" y="136002"/>
                </a:lnTo>
                <a:lnTo>
                  <a:pt x="216394" y="136002"/>
                </a:lnTo>
                <a:lnTo>
                  <a:pt x="208241" y="137362"/>
                </a:lnTo>
                <a:close/>
              </a:path>
              <a:path w="290829" h="246379">
                <a:moveTo>
                  <a:pt x="281958" y="137702"/>
                </a:moveTo>
                <a:lnTo>
                  <a:pt x="228284" y="137362"/>
                </a:lnTo>
                <a:lnTo>
                  <a:pt x="216394" y="136002"/>
                </a:lnTo>
                <a:lnTo>
                  <a:pt x="283444" y="136002"/>
                </a:lnTo>
                <a:lnTo>
                  <a:pt x="281958" y="137702"/>
                </a:lnTo>
                <a:close/>
              </a:path>
              <a:path w="290829" h="246379">
                <a:moveTo>
                  <a:pt x="72697" y="139062"/>
                </a:moveTo>
                <a:lnTo>
                  <a:pt x="62166" y="137702"/>
                </a:lnTo>
                <a:lnTo>
                  <a:pt x="173591" y="137702"/>
                </a:lnTo>
                <a:lnTo>
                  <a:pt x="171553" y="138042"/>
                </a:lnTo>
                <a:lnTo>
                  <a:pt x="170533" y="138042"/>
                </a:lnTo>
                <a:lnTo>
                  <a:pt x="170533" y="138382"/>
                </a:lnTo>
                <a:lnTo>
                  <a:pt x="117199" y="138382"/>
                </a:lnTo>
                <a:lnTo>
                  <a:pt x="72697" y="139062"/>
                </a:lnTo>
                <a:close/>
              </a:path>
              <a:path w="290829" h="246379">
                <a:moveTo>
                  <a:pt x="202398" y="151642"/>
                </a:moveTo>
                <a:lnTo>
                  <a:pt x="99195" y="151642"/>
                </a:lnTo>
                <a:lnTo>
                  <a:pt x="116859" y="150962"/>
                </a:lnTo>
                <a:lnTo>
                  <a:pt x="117199" y="138382"/>
                </a:lnTo>
                <a:lnTo>
                  <a:pt x="170533" y="138382"/>
                </a:lnTo>
                <a:lnTo>
                  <a:pt x="170533" y="150282"/>
                </a:lnTo>
                <a:lnTo>
                  <a:pt x="178687" y="150282"/>
                </a:lnTo>
                <a:lnTo>
                  <a:pt x="185820" y="151302"/>
                </a:lnTo>
                <a:lnTo>
                  <a:pt x="194653" y="151302"/>
                </a:lnTo>
                <a:lnTo>
                  <a:pt x="202398" y="151642"/>
                </a:lnTo>
                <a:close/>
              </a:path>
              <a:path w="290829" h="246379">
                <a:moveTo>
                  <a:pt x="141319" y="187343"/>
                </a:moveTo>
                <a:lnTo>
                  <a:pt x="126371" y="187003"/>
                </a:lnTo>
                <a:lnTo>
                  <a:pt x="34990" y="187003"/>
                </a:lnTo>
                <a:lnTo>
                  <a:pt x="23439" y="170343"/>
                </a:lnTo>
                <a:lnTo>
                  <a:pt x="12229" y="150622"/>
                </a:lnTo>
                <a:lnTo>
                  <a:pt x="24119" y="148922"/>
                </a:lnTo>
                <a:lnTo>
                  <a:pt x="63185" y="151642"/>
                </a:lnTo>
                <a:lnTo>
                  <a:pt x="202398" y="151642"/>
                </a:lnTo>
                <a:lnTo>
                  <a:pt x="233380" y="153002"/>
                </a:lnTo>
                <a:lnTo>
                  <a:pt x="246968" y="153342"/>
                </a:lnTo>
                <a:lnTo>
                  <a:pt x="265974" y="153342"/>
                </a:lnTo>
                <a:lnTo>
                  <a:pt x="267690" y="164223"/>
                </a:lnTo>
                <a:lnTo>
                  <a:pt x="267351" y="168983"/>
                </a:lnTo>
                <a:lnTo>
                  <a:pt x="265652" y="184623"/>
                </a:lnTo>
                <a:lnTo>
                  <a:pt x="265869" y="185983"/>
                </a:lnTo>
                <a:lnTo>
                  <a:pt x="212997" y="185983"/>
                </a:lnTo>
                <a:lnTo>
                  <a:pt x="208015" y="186323"/>
                </a:lnTo>
                <a:lnTo>
                  <a:pt x="153548" y="186323"/>
                </a:lnTo>
                <a:lnTo>
                  <a:pt x="141319" y="187343"/>
                </a:lnTo>
                <a:close/>
              </a:path>
              <a:path w="290829" h="246379">
                <a:moveTo>
                  <a:pt x="178687" y="150282"/>
                </a:moveTo>
                <a:lnTo>
                  <a:pt x="170533" y="150282"/>
                </a:lnTo>
                <a:lnTo>
                  <a:pt x="176309" y="149942"/>
                </a:lnTo>
                <a:lnTo>
                  <a:pt x="178687" y="150282"/>
                </a:lnTo>
                <a:close/>
              </a:path>
              <a:path w="290829" h="246379">
                <a:moveTo>
                  <a:pt x="99195" y="151642"/>
                </a:moveTo>
                <a:lnTo>
                  <a:pt x="63185" y="151642"/>
                </a:lnTo>
                <a:lnTo>
                  <a:pt x="84247" y="150962"/>
                </a:lnTo>
                <a:lnTo>
                  <a:pt x="99195" y="151642"/>
                </a:lnTo>
                <a:close/>
              </a:path>
              <a:path w="290829" h="246379">
                <a:moveTo>
                  <a:pt x="265974" y="153342"/>
                </a:moveTo>
                <a:lnTo>
                  <a:pt x="246968" y="153342"/>
                </a:lnTo>
                <a:lnTo>
                  <a:pt x="257159" y="151982"/>
                </a:lnTo>
                <a:lnTo>
                  <a:pt x="265652" y="151302"/>
                </a:lnTo>
                <a:lnTo>
                  <a:pt x="265974" y="153342"/>
                </a:lnTo>
                <a:close/>
              </a:path>
              <a:path w="290829" h="246379">
                <a:moveTo>
                  <a:pt x="218093" y="187683"/>
                </a:moveTo>
                <a:lnTo>
                  <a:pt x="212997" y="185983"/>
                </a:lnTo>
                <a:lnTo>
                  <a:pt x="265869" y="185983"/>
                </a:lnTo>
                <a:lnTo>
                  <a:pt x="265978" y="186663"/>
                </a:lnTo>
                <a:lnTo>
                  <a:pt x="225227" y="186663"/>
                </a:lnTo>
                <a:lnTo>
                  <a:pt x="218093" y="187683"/>
                </a:lnTo>
                <a:close/>
              </a:path>
              <a:path w="290829" h="246379">
                <a:moveTo>
                  <a:pt x="198050" y="187003"/>
                </a:moveTo>
                <a:lnTo>
                  <a:pt x="167136" y="186663"/>
                </a:lnTo>
                <a:lnTo>
                  <a:pt x="153548" y="186323"/>
                </a:lnTo>
                <a:lnTo>
                  <a:pt x="208015" y="186323"/>
                </a:lnTo>
                <a:lnTo>
                  <a:pt x="198050" y="187003"/>
                </a:lnTo>
                <a:close/>
              </a:path>
              <a:path w="290829" h="246379">
                <a:moveTo>
                  <a:pt x="225227" y="245824"/>
                </a:moveTo>
                <a:lnTo>
                  <a:pt x="225566" y="224404"/>
                </a:lnTo>
                <a:lnTo>
                  <a:pt x="224887" y="214883"/>
                </a:lnTo>
                <a:lnTo>
                  <a:pt x="225227" y="186663"/>
                </a:lnTo>
                <a:lnTo>
                  <a:pt x="265978" y="186663"/>
                </a:lnTo>
                <a:lnTo>
                  <a:pt x="267011" y="193123"/>
                </a:lnTo>
                <a:lnTo>
                  <a:pt x="265652" y="206043"/>
                </a:lnTo>
                <a:lnTo>
                  <a:pt x="266331" y="233584"/>
                </a:lnTo>
                <a:lnTo>
                  <a:pt x="225227" y="245824"/>
                </a:lnTo>
                <a:close/>
              </a:path>
              <a:path w="290829" h="246379">
                <a:moveTo>
                  <a:pt x="268084" y="2720"/>
                </a:moveTo>
                <a:lnTo>
                  <a:pt x="47219" y="2720"/>
                </a:lnTo>
                <a:lnTo>
                  <a:pt x="63865" y="0"/>
                </a:lnTo>
                <a:lnTo>
                  <a:pt x="75075" y="0"/>
                </a:lnTo>
                <a:lnTo>
                  <a:pt x="87984" y="1700"/>
                </a:lnTo>
                <a:lnTo>
                  <a:pt x="164645" y="1700"/>
                </a:lnTo>
                <a:lnTo>
                  <a:pt x="169175" y="2040"/>
                </a:lnTo>
                <a:lnTo>
                  <a:pt x="190746" y="2040"/>
                </a:lnTo>
                <a:lnTo>
                  <a:pt x="192615" y="2380"/>
                </a:lnTo>
                <a:lnTo>
                  <a:pt x="268245" y="2380"/>
                </a:lnTo>
                <a:lnTo>
                  <a:pt x="268084" y="2720"/>
                </a:lnTo>
                <a:close/>
              </a:path>
              <a:path w="290829" h="246379">
                <a:moveTo>
                  <a:pt x="164645" y="1700"/>
                </a:moveTo>
                <a:lnTo>
                  <a:pt x="87984" y="1700"/>
                </a:lnTo>
                <a:lnTo>
                  <a:pt x="124673" y="340"/>
                </a:lnTo>
                <a:lnTo>
                  <a:pt x="141998" y="0"/>
                </a:lnTo>
                <a:lnTo>
                  <a:pt x="164645" y="1700"/>
                </a:lnTo>
                <a:close/>
              </a:path>
              <a:path w="290829" h="246379">
                <a:moveTo>
                  <a:pt x="268245" y="2380"/>
                </a:moveTo>
                <a:lnTo>
                  <a:pt x="214696" y="2380"/>
                </a:lnTo>
                <a:lnTo>
                  <a:pt x="235078" y="2040"/>
                </a:lnTo>
                <a:lnTo>
                  <a:pt x="264973" y="0"/>
                </a:lnTo>
                <a:lnTo>
                  <a:pt x="269049" y="680"/>
                </a:lnTo>
                <a:lnTo>
                  <a:pt x="268245" y="2380"/>
                </a:lnTo>
                <a:close/>
              </a:path>
              <a:path w="290829" h="246379">
                <a:moveTo>
                  <a:pt x="56731" y="34680"/>
                </a:moveTo>
                <a:lnTo>
                  <a:pt x="22420" y="34680"/>
                </a:lnTo>
                <a:lnTo>
                  <a:pt x="22420" y="20060"/>
                </a:lnTo>
                <a:lnTo>
                  <a:pt x="18004" y="1020"/>
                </a:lnTo>
                <a:lnTo>
                  <a:pt x="23439" y="340"/>
                </a:lnTo>
                <a:lnTo>
                  <a:pt x="30573" y="1020"/>
                </a:lnTo>
                <a:lnTo>
                  <a:pt x="40910" y="1020"/>
                </a:lnTo>
                <a:lnTo>
                  <a:pt x="47219" y="2720"/>
                </a:lnTo>
                <a:lnTo>
                  <a:pt x="268084" y="2720"/>
                </a:lnTo>
                <a:lnTo>
                  <a:pt x="265992" y="7140"/>
                </a:lnTo>
                <a:lnTo>
                  <a:pt x="267011" y="29920"/>
                </a:lnTo>
                <a:lnTo>
                  <a:pt x="267086" y="30940"/>
                </a:lnTo>
                <a:lnTo>
                  <a:pt x="146074" y="30940"/>
                </a:lnTo>
                <a:lnTo>
                  <a:pt x="118218" y="31620"/>
                </a:lnTo>
                <a:lnTo>
                  <a:pt x="98515" y="32980"/>
                </a:lnTo>
                <a:lnTo>
                  <a:pt x="91177" y="34340"/>
                </a:lnTo>
                <a:lnTo>
                  <a:pt x="73037" y="34340"/>
                </a:lnTo>
                <a:lnTo>
                  <a:pt x="56731" y="34680"/>
                </a:lnTo>
                <a:close/>
              </a:path>
              <a:path w="290829" h="246379">
                <a:moveTo>
                  <a:pt x="40910" y="1020"/>
                </a:moveTo>
                <a:lnTo>
                  <a:pt x="30573" y="1020"/>
                </a:lnTo>
                <a:lnTo>
                  <a:pt x="38387" y="340"/>
                </a:lnTo>
                <a:lnTo>
                  <a:pt x="40910" y="1020"/>
                </a:lnTo>
                <a:close/>
              </a:path>
              <a:path w="290829" h="246379">
                <a:moveTo>
                  <a:pt x="190746" y="2040"/>
                </a:moveTo>
                <a:lnTo>
                  <a:pt x="169175" y="2040"/>
                </a:lnTo>
                <a:lnTo>
                  <a:pt x="181404" y="340"/>
                </a:lnTo>
                <a:lnTo>
                  <a:pt x="190746" y="2040"/>
                </a:lnTo>
                <a:close/>
              </a:path>
              <a:path w="290829" h="246379">
                <a:moveTo>
                  <a:pt x="236777" y="91801"/>
                </a:moveTo>
                <a:lnTo>
                  <a:pt x="223528" y="86021"/>
                </a:lnTo>
                <a:lnTo>
                  <a:pt x="220471" y="79561"/>
                </a:lnTo>
                <a:lnTo>
                  <a:pt x="220131" y="74801"/>
                </a:lnTo>
                <a:lnTo>
                  <a:pt x="221830" y="65281"/>
                </a:lnTo>
                <a:lnTo>
                  <a:pt x="220471" y="54401"/>
                </a:lnTo>
                <a:lnTo>
                  <a:pt x="222849" y="39780"/>
                </a:lnTo>
                <a:lnTo>
                  <a:pt x="220810" y="36380"/>
                </a:lnTo>
                <a:lnTo>
                  <a:pt x="219112" y="31620"/>
                </a:lnTo>
                <a:lnTo>
                  <a:pt x="174950" y="31620"/>
                </a:lnTo>
                <a:lnTo>
                  <a:pt x="146074" y="30940"/>
                </a:lnTo>
                <a:lnTo>
                  <a:pt x="267086" y="30940"/>
                </a:lnTo>
                <a:lnTo>
                  <a:pt x="268370" y="48280"/>
                </a:lnTo>
                <a:lnTo>
                  <a:pt x="266671" y="68681"/>
                </a:lnTo>
                <a:lnTo>
                  <a:pt x="267011" y="82961"/>
                </a:lnTo>
                <a:lnTo>
                  <a:pt x="260896" y="89421"/>
                </a:lnTo>
                <a:lnTo>
                  <a:pt x="249006" y="90441"/>
                </a:lnTo>
                <a:lnTo>
                  <a:pt x="236777" y="91801"/>
                </a:lnTo>
                <a:close/>
              </a:path>
              <a:path w="290829" h="246379">
                <a:moveTo>
                  <a:pt x="89343" y="34680"/>
                </a:moveTo>
                <a:lnTo>
                  <a:pt x="73037" y="34340"/>
                </a:lnTo>
                <a:lnTo>
                  <a:pt x="91177" y="34340"/>
                </a:lnTo>
                <a:lnTo>
                  <a:pt x="89343" y="3468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87155" y="9042755"/>
            <a:ext cx="295910" cy="210185"/>
          </a:xfrm>
          <a:custGeom>
            <a:avLst/>
            <a:gdLst/>
            <a:ahLst/>
            <a:cxnLst/>
            <a:rect l="l" t="t" r="r" b="b"/>
            <a:pathLst>
              <a:path w="295909" h="210184">
                <a:moveTo>
                  <a:pt x="216734" y="210123"/>
                </a:moveTo>
                <a:lnTo>
                  <a:pt x="201447" y="193803"/>
                </a:lnTo>
                <a:lnTo>
                  <a:pt x="201447" y="187343"/>
                </a:lnTo>
                <a:lnTo>
                  <a:pt x="202466" y="181903"/>
                </a:lnTo>
                <a:lnTo>
                  <a:pt x="202126" y="127162"/>
                </a:lnTo>
                <a:lnTo>
                  <a:pt x="202466" y="121722"/>
                </a:lnTo>
                <a:lnTo>
                  <a:pt x="202559" y="114582"/>
                </a:lnTo>
                <a:lnTo>
                  <a:pt x="202698" y="111522"/>
                </a:lnTo>
                <a:lnTo>
                  <a:pt x="202806" y="105061"/>
                </a:lnTo>
                <a:lnTo>
                  <a:pt x="203146" y="100641"/>
                </a:lnTo>
                <a:lnTo>
                  <a:pt x="203146" y="73101"/>
                </a:lnTo>
                <a:lnTo>
                  <a:pt x="202586" y="63581"/>
                </a:lnTo>
                <a:lnTo>
                  <a:pt x="202517" y="59501"/>
                </a:lnTo>
                <a:lnTo>
                  <a:pt x="202738" y="50660"/>
                </a:lnTo>
                <a:lnTo>
                  <a:pt x="202806" y="24480"/>
                </a:lnTo>
                <a:lnTo>
                  <a:pt x="202466" y="0"/>
                </a:lnTo>
                <a:lnTo>
                  <a:pt x="218432" y="10880"/>
                </a:lnTo>
                <a:lnTo>
                  <a:pt x="247308" y="24820"/>
                </a:lnTo>
                <a:lnTo>
                  <a:pt x="245949" y="34680"/>
                </a:lnTo>
                <a:lnTo>
                  <a:pt x="247308" y="45220"/>
                </a:lnTo>
                <a:lnTo>
                  <a:pt x="246628" y="50660"/>
                </a:lnTo>
                <a:lnTo>
                  <a:pt x="246968" y="59501"/>
                </a:lnTo>
                <a:lnTo>
                  <a:pt x="247308" y="63581"/>
                </a:lnTo>
                <a:lnTo>
                  <a:pt x="246289" y="69021"/>
                </a:lnTo>
                <a:lnTo>
                  <a:pt x="247308" y="76841"/>
                </a:lnTo>
                <a:lnTo>
                  <a:pt x="264973" y="76841"/>
                </a:lnTo>
                <a:lnTo>
                  <a:pt x="286035" y="77861"/>
                </a:lnTo>
                <a:lnTo>
                  <a:pt x="295886" y="86021"/>
                </a:lnTo>
                <a:lnTo>
                  <a:pt x="295886" y="98601"/>
                </a:lnTo>
                <a:lnTo>
                  <a:pt x="292489" y="111522"/>
                </a:lnTo>
                <a:lnTo>
                  <a:pt x="286609" y="114582"/>
                </a:lnTo>
                <a:lnTo>
                  <a:pt x="268709" y="114582"/>
                </a:lnTo>
                <a:lnTo>
                  <a:pt x="264837" y="115602"/>
                </a:lnTo>
                <a:lnTo>
                  <a:pt x="256820" y="115602"/>
                </a:lnTo>
                <a:lnTo>
                  <a:pt x="247308" y="115942"/>
                </a:lnTo>
                <a:lnTo>
                  <a:pt x="246628" y="121722"/>
                </a:lnTo>
                <a:lnTo>
                  <a:pt x="247987" y="124102"/>
                </a:lnTo>
                <a:lnTo>
                  <a:pt x="246289" y="158102"/>
                </a:lnTo>
                <a:lnTo>
                  <a:pt x="245949" y="193463"/>
                </a:lnTo>
                <a:lnTo>
                  <a:pt x="234739" y="206383"/>
                </a:lnTo>
                <a:lnTo>
                  <a:pt x="216734" y="210123"/>
                </a:lnTo>
                <a:close/>
              </a:path>
              <a:path w="295909" h="210184">
                <a:moveTo>
                  <a:pt x="270748" y="116282"/>
                </a:moveTo>
                <a:lnTo>
                  <a:pt x="268709" y="114582"/>
                </a:lnTo>
                <a:lnTo>
                  <a:pt x="286609" y="114582"/>
                </a:lnTo>
                <a:lnTo>
                  <a:pt x="285303" y="115262"/>
                </a:lnTo>
                <a:lnTo>
                  <a:pt x="273805" y="115262"/>
                </a:lnTo>
                <a:lnTo>
                  <a:pt x="270748" y="116282"/>
                </a:lnTo>
                <a:close/>
              </a:path>
              <a:path w="295909" h="210184">
                <a:moveTo>
                  <a:pt x="283996" y="115942"/>
                </a:moveTo>
                <a:lnTo>
                  <a:pt x="273805" y="115262"/>
                </a:lnTo>
                <a:lnTo>
                  <a:pt x="285303" y="115262"/>
                </a:lnTo>
                <a:lnTo>
                  <a:pt x="283996" y="115942"/>
                </a:lnTo>
                <a:close/>
              </a:path>
              <a:path w="295909" h="210184">
                <a:moveTo>
                  <a:pt x="262255" y="116282"/>
                </a:moveTo>
                <a:lnTo>
                  <a:pt x="256820" y="115602"/>
                </a:lnTo>
                <a:lnTo>
                  <a:pt x="264837" y="115602"/>
                </a:lnTo>
                <a:lnTo>
                  <a:pt x="262255" y="116282"/>
                </a:lnTo>
                <a:close/>
              </a:path>
              <a:path w="295909" h="210184">
                <a:moveTo>
                  <a:pt x="142416" y="18360"/>
                </a:moveTo>
                <a:lnTo>
                  <a:pt x="117879" y="18360"/>
                </a:lnTo>
                <a:lnTo>
                  <a:pt x="135543" y="14620"/>
                </a:lnTo>
                <a:lnTo>
                  <a:pt x="140299" y="17340"/>
                </a:lnTo>
                <a:lnTo>
                  <a:pt x="142416" y="18360"/>
                </a:lnTo>
                <a:close/>
              </a:path>
              <a:path w="295909" h="210184">
                <a:moveTo>
                  <a:pt x="75075" y="19040"/>
                </a:moveTo>
                <a:lnTo>
                  <a:pt x="32951" y="19040"/>
                </a:lnTo>
                <a:lnTo>
                  <a:pt x="39406" y="18700"/>
                </a:lnTo>
                <a:lnTo>
                  <a:pt x="51296" y="16320"/>
                </a:lnTo>
                <a:lnTo>
                  <a:pt x="56731" y="16320"/>
                </a:lnTo>
                <a:lnTo>
                  <a:pt x="60807" y="15980"/>
                </a:lnTo>
                <a:lnTo>
                  <a:pt x="75075" y="19040"/>
                </a:lnTo>
                <a:close/>
              </a:path>
              <a:path w="295909" h="210184">
                <a:moveTo>
                  <a:pt x="143827" y="19040"/>
                </a:moveTo>
                <a:lnTo>
                  <a:pt x="75075" y="19040"/>
                </a:lnTo>
                <a:lnTo>
                  <a:pt x="90022" y="18700"/>
                </a:lnTo>
                <a:lnTo>
                  <a:pt x="112443" y="16660"/>
                </a:lnTo>
                <a:lnTo>
                  <a:pt x="117879" y="18360"/>
                </a:lnTo>
                <a:lnTo>
                  <a:pt x="142416" y="18360"/>
                </a:lnTo>
                <a:lnTo>
                  <a:pt x="143827" y="19040"/>
                </a:lnTo>
                <a:close/>
              </a:path>
              <a:path w="295909" h="210184">
                <a:moveTo>
                  <a:pt x="9851" y="58141"/>
                </a:moveTo>
                <a:lnTo>
                  <a:pt x="2038" y="36720"/>
                </a:lnTo>
                <a:lnTo>
                  <a:pt x="0" y="18360"/>
                </a:lnTo>
                <a:lnTo>
                  <a:pt x="32951" y="19040"/>
                </a:lnTo>
                <a:lnTo>
                  <a:pt x="143827" y="19040"/>
                </a:lnTo>
                <a:lnTo>
                  <a:pt x="149472" y="21760"/>
                </a:lnTo>
                <a:lnTo>
                  <a:pt x="149472" y="54401"/>
                </a:lnTo>
                <a:lnTo>
                  <a:pt x="52315" y="54401"/>
                </a:lnTo>
                <a:lnTo>
                  <a:pt x="9851" y="58141"/>
                </a:lnTo>
                <a:close/>
              </a:path>
              <a:path w="295909" h="210184">
                <a:moveTo>
                  <a:pt x="80850" y="55421"/>
                </a:moveTo>
                <a:lnTo>
                  <a:pt x="52315" y="54401"/>
                </a:lnTo>
                <a:lnTo>
                  <a:pt x="149472" y="54401"/>
                </a:lnTo>
                <a:lnTo>
                  <a:pt x="149472" y="54741"/>
                </a:lnTo>
                <a:lnTo>
                  <a:pt x="94778" y="54741"/>
                </a:lnTo>
                <a:lnTo>
                  <a:pt x="80850" y="55421"/>
                </a:lnTo>
                <a:close/>
              </a:path>
              <a:path w="295909" h="210184">
                <a:moveTo>
                  <a:pt x="125692" y="204343"/>
                </a:moveTo>
                <a:lnTo>
                  <a:pt x="115501" y="203663"/>
                </a:lnTo>
                <a:lnTo>
                  <a:pt x="105649" y="197543"/>
                </a:lnTo>
                <a:lnTo>
                  <a:pt x="103950" y="194143"/>
                </a:lnTo>
                <a:lnTo>
                  <a:pt x="103611" y="160142"/>
                </a:lnTo>
                <a:lnTo>
                  <a:pt x="104970" y="141442"/>
                </a:lnTo>
                <a:lnTo>
                  <a:pt x="103950" y="123082"/>
                </a:lnTo>
                <a:lnTo>
                  <a:pt x="104970" y="101661"/>
                </a:lnTo>
                <a:lnTo>
                  <a:pt x="104366" y="66641"/>
                </a:lnTo>
                <a:lnTo>
                  <a:pt x="104290" y="55421"/>
                </a:lnTo>
                <a:lnTo>
                  <a:pt x="94778" y="54741"/>
                </a:lnTo>
                <a:lnTo>
                  <a:pt x="149472" y="54741"/>
                </a:lnTo>
                <a:lnTo>
                  <a:pt x="149544" y="58141"/>
                </a:lnTo>
                <a:lnTo>
                  <a:pt x="150151" y="66641"/>
                </a:lnTo>
                <a:lnTo>
                  <a:pt x="150151" y="77521"/>
                </a:lnTo>
                <a:lnTo>
                  <a:pt x="147094" y="97581"/>
                </a:lnTo>
                <a:lnTo>
                  <a:pt x="148113" y="106081"/>
                </a:lnTo>
                <a:lnTo>
                  <a:pt x="148113" y="136342"/>
                </a:lnTo>
                <a:lnTo>
                  <a:pt x="145735" y="144842"/>
                </a:lnTo>
                <a:lnTo>
                  <a:pt x="147773" y="153342"/>
                </a:lnTo>
                <a:lnTo>
                  <a:pt x="148792" y="162862"/>
                </a:lnTo>
                <a:lnTo>
                  <a:pt x="144376" y="175783"/>
                </a:lnTo>
                <a:lnTo>
                  <a:pt x="138941" y="188363"/>
                </a:lnTo>
                <a:lnTo>
                  <a:pt x="134864" y="199583"/>
                </a:lnTo>
                <a:lnTo>
                  <a:pt x="125692" y="20434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179305" y="9044115"/>
            <a:ext cx="278130" cy="209550"/>
          </a:xfrm>
          <a:custGeom>
            <a:avLst/>
            <a:gdLst/>
            <a:ahLst/>
            <a:cxnLst/>
            <a:rect l="l" t="t" r="r" b="b"/>
            <a:pathLst>
              <a:path w="278130" h="209550">
                <a:moveTo>
                  <a:pt x="122531" y="12580"/>
                </a:moveTo>
                <a:lnTo>
                  <a:pt x="82209" y="12580"/>
                </a:lnTo>
                <a:lnTo>
                  <a:pt x="92400" y="10540"/>
                </a:lnTo>
                <a:lnTo>
                  <a:pt x="100214" y="9860"/>
                </a:lnTo>
                <a:lnTo>
                  <a:pt x="105309" y="10200"/>
                </a:lnTo>
                <a:lnTo>
                  <a:pt x="117568" y="10200"/>
                </a:lnTo>
                <a:lnTo>
                  <a:pt x="122531" y="12580"/>
                </a:lnTo>
                <a:close/>
              </a:path>
              <a:path w="278130" h="209550">
                <a:moveTo>
                  <a:pt x="117568" y="10200"/>
                </a:moveTo>
                <a:lnTo>
                  <a:pt x="105309" y="10200"/>
                </a:lnTo>
                <a:lnTo>
                  <a:pt x="116859" y="9860"/>
                </a:lnTo>
                <a:lnTo>
                  <a:pt x="117568" y="10200"/>
                </a:lnTo>
                <a:close/>
              </a:path>
              <a:path w="278130" h="209550">
                <a:moveTo>
                  <a:pt x="81530" y="133622"/>
                </a:moveTo>
                <a:lnTo>
                  <a:pt x="54013" y="124102"/>
                </a:lnTo>
                <a:lnTo>
                  <a:pt x="36009" y="107781"/>
                </a:lnTo>
                <a:lnTo>
                  <a:pt x="29554" y="94181"/>
                </a:lnTo>
                <a:lnTo>
                  <a:pt x="27176" y="79561"/>
                </a:lnTo>
                <a:lnTo>
                  <a:pt x="23100" y="68001"/>
                </a:lnTo>
                <a:lnTo>
                  <a:pt x="56052" y="17680"/>
                </a:lnTo>
                <a:lnTo>
                  <a:pt x="72697" y="12240"/>
                </a:lnTo>
                <a:lnTo>
                  <a:pt x="82209" y="12580"/>
                </a:lnTo>
                <a:lnTo>
                  <a:pt x="122531" y="12580"/>
                </a:lnTo>
                <a:lnTo>
                  <a:pt x="133165" y="17680"/>
                </a:lnTo>
                <a:lnTo>
                  <a:pt x="151170" y="26520"/>
                </a:lnTo>
                <a:lnTo>
                  <a:pt x="167816" y="44540"/>
                </a:lnTo>
                <a:lnTo>
                  <a:pt x="168886" y="48620"/>
                </a:lnTo>
                <a:lnTo>
                  <a:pt x="98175" y="48620"/>
                </a:lnTo>
                <a:lnTo>
                  <a:pt x="89343" y="49640"/>
                </a:lnTo>
                <a:lnTo>
                  <a:pt x="79831" y="53720"/>
                </a:lnTo>
                <a:lnTo>
                  <a:pt x="73716" y="57801"/>
                </a:lnTo>
                <a:lnTo>
                  <a:pt x="69980" y="68001"/>
                </a:lnTo>
                <a:lnTo>
                  <a:pt x="68960" y="76161"/>
                </a:lnTo>
                <a:lnTo>
                  <a:pt x="72697" y="85001"/>
                </a:lnTo>
                <a:lnTo>
                  <a:pt x="76094" y="90441"/>
                </a:lnTo>
                <a:lnTo>
                  <a:pt x="84927" y="95201"/>
                </a:lnTo>
                <a:lnTo>
                  <a:pt x="100214" y="98261"/>
                </a:lnTo>
                <a:lnTo>
                  <a:pt x="167088" y="98261"/>
                </a:lnTo>
                <a:lnTo>
                  <a:pt x="166117" y="102341"/>
                </a:lnTo>
                <a:lnTo>
                  <a:pt x="150491" y="121042"/>
                </a:lnTo>
                <a:lnTo>
                  <a:pt x="127730" y="130222"/>
                </a:lnTo>
                <a:lnTo>
                  <a:pt x="107687" y="132942"/>
                </a:lnTo>
                <a:lnTo>
                  <a:pt x="81530" y="133622"/>
                </a:lnTo>
                <a:close/>
              </a:path>
              <a:path w="278130" h="209550">
                <a:moveTo>
                  <a:pt x="167088" y="98261"/>
                </a:moveTo>
                <a:lnTo>
                  <a:pt x="100214" y="98261"/>
                </a:lnTo>
                <a:lnTo>
                  <a:pt x="112783" y="96561"/>
                </a:lnTo>
                <a:lnTo>
                  <a:pt x="122974" y="89081"/>
                </a:lnTo>
                <a:lnTo>
                  <a:pt x="129429" y="79561"/>
                </a:lnTo>
                <a:lnTo>
                  <a:pt x="130108" y="76841"/>
                </a:lnTo>
                <a:lnTo>
                  <a:pt x="129319" y="71741"/>
                </a:lnTo>
                <a:lnTo>
                  <a:pt x="127730" y="61881"/>
                </a:lnTo>
                <a:lnTo>
                  <a:pt x="120596" y="54060"/>
                </a:lnTo>
                <a:lnTo>
                  <a:pt x="108027" y="49640"/>
                </a:lnTo>
                <a:lnTo>
                  <a:pt x="98175" y="48620"/>
                </a:lnTo>
                <a:lnTo>
                  <a:pt x="168886" y="48620"/>
                </a:lnTo>
                <a:lnTo>
                  <a:pt x="174950" y="71741"/>
                </a:lnTo>
                <a:lnTo>
                  <a:pt x="169514" y="88061"/>
                </a:lnTo>
                <a:lnTo>
                  <a:pt x="167088" y="98261"/>
                </a:lnTo>
                <a:close/>
              </a:path>
              <a:path w="278130" h="209550">
                <a:moveTo>
                  <a:pt x="250365" y="209443"/>
                </a:moveTo>
                <a:lnTo>
                  <a:pt x="233719" y="198903"/>
                </a:lnTo>
                <a:lnTo>
                  <a:pt x="232700" y="168983"/>
                </a:lnTo>
                <a:lnTo>
                  <a:pt x="232021" y="164903"/>
                </a:lnTo>
                <a:lnTo>
                  <a:pt x="232361" y="149942"/>
                </a:lnTo>
                <a:lnTo>
                  <a:pt x="233380" y="143822"/>
                </a:lnTo>
                <a:lnTo>
                  <a:pt x="232361" y="138042"/>
                </a:lnTo>
                <a:lnTo>
                  <a:pt x="234059" y="119682"/>
                </a:lnTo>
                <a:lnTo>
                  <a:pt x="232361" y="111182"/>
                </a:lnTo>
                <a:lnTo>
                  <a:pt x="231681" y="88401"/>
                </a:lnTo>
                <a:lnTo>
                  <a:pt x="233040" y="78201"/>
                </a:lnTo>
                <a:lnTo>
                  <a:pt x="232361" y="65281"/>
                </a:lnTo>
                <a:lnTo>
                  <a:pt x="231681" y="49640"/>
                </a:lnTo>
                <a:lnTo>
                  <a:pt x="231341" y="32300"/>
                </a:lnTo>
                <a:lnTo>
                  <a:pt x="231681" y="16660"/>
                </a:lnTo>
                <a:lnTo>
                  <a:pt x="231681" y="0"/>
                </a:lnTo>
                <a:lnTo>
                  <a:pt x="259537" y="16660"/>
                </a:lnTo>
                <a:lnTo>
                  <a:pt x="273805" y="23800"/>
                </a:lnTo>
                <a:lnTo>
                  <a:pt x="277202" y="35360"/>
                </a:lnTo>
                <a:lnTo>
                  <a:pt x="277542" y="44540"/>
                </a:lnTo>
                <a:lnTo>
                  <a:pt x="277785" y="49640"/>
                </a:lnTo>
                <a:lnTo>
                  <a:pt x="277882" y="62561"/>
                </a:lnTo>
                <a:lnTo>
                  <a:pt x="275504" y="73781"/>
                </a:lnTo>
                <a:lnTo>
                  <a:pt x="275504" y="80921"/>
                </a:lnTo>
                <a:lnTo>
                  <a:pt x="277202" y="90781"/>
                </a:lnTo>
                <a:lnTo>
                  <a:pt x="276523" y="99961"/>
                </a:lnTo>
                <a:lnTo>
                  <a:pt x="277542" y="115942"/>
                </a:lnTo>
                <a:lnTo>
                  <a:pt x="275504" y="132262"/>
                </a:lnTo>
                <a:lnTo>
                  <a:pt x="276862" y="134982"/>
                </a:lnTo>
                <a:lnTo>
                  <a:pt x="276916" y="149942"/>
                </a:lnTo>
                <a:lnTo>
                  <a:pt x="277202" y="155382"/>
                </a:lnTo>
                <a:lnTo>
                  <a:pt x="277129" y="168983"/>
                </a:lnTo>
                <a:lnTo>
                  <a:pt x="276183" y="173403"/>
                </a:lnTo>
                <a:lnTo>
                  <a:pt x="275843" y="186323"/>
                </a:lnTo>
                <a:lnTo>
                  <a:pt x="265652" y="202983"/>
                </a:lnTo>
                <a:lnTo>
                  <a:pt x="250365" y="209443"/>
                </a:lnTo>
                <a:close/>
              </a:path>
              <a:path w="278130" h="209550">
                <a:moveTo>
                  <a:pt x="195196" y="168983"/>
                </a:moveTo>
                <a:lnTo>
                  <a:pt x="62506" y="168983"/>
                </a:lnTo>
                <a:lnTo>
                  <a:pt x="83908" y="167623"/>
                </a:lnTo>
                <a:lnTo>
                  <a:pt x="102592" y="167283"/>
                </a:lnTo>
                <a:lnTo>
                  <a:pt x="117539" y="167283"/>
                </a:lnTo>
                <a:lnTo>
                  <a:pt x="131467" y="166603"/>
                </a:lnTo>
                <a:lnTo>
                  <a:pt x="146074" y="165583"/>
                </a:lnTo>
                <a:lnTo>
                  <a:pt x="160682" y="165583"/>
                </a:lnTo>
                <a:lnTo>
                  <a:pt x="173251" y="163543"/>
                </a:lnTo>
                <a:lnTo>
                  <a:pt x="183782" y="163883"/>
                </a:lnTo>
                <a:lnTo>
                  <a:pt x="189897" y="164903"/>
                </a:lnTo>
                <a:lnTo>
                  <a:pt x="193973" y="166943"/>
                </a:lnTo>
                <a:lnTo>
                  <a:pt x="195196" y="168983"/>
                </a:lnTo>
                <a:close/>
              </a:path>
              <a:path w="278130" h="209550">
                <a:moveTo>
                  <a:pt x="48918" y="200943"/>
                </a:moveTo>
                <a:lnTo>
                  <a:pt x="26837" y="199923"/>
                </a:lnTo>
                <a:lnTo>
                  <a:pt x="6454" y="199923"/>
                </a:lnTo>
                <a:lnTo>
                  <a:pt x="2717" y="180543"/>
                </a:lnTo>
                <a:lnTo>
                  <a:pt x="0" y="165243"/>
                </a:lnTo>
                <a:lnTo>
                  <a:pt x="37368" y="167283"/>
                </a:lnTo>
                <a:lnTo>
                  <a:pt x="55954" y="167283"/>
                </a:lnTo>
                <a:lnTo>
                  <a:pt x="62506" y="168983"/>
                </a:lnTo>
                <a:lnTo>
                  <a:pt x="195196" y="168983"/>
                </a:lnTo>
                <a:lnTo>
                  <a:pt x="197031" y="172043"/>
                </a:lnTo>
                <a:lnTo>
                  <a:pt x="199069" y="179523"/>
                </a:lnTo>
                <a:lnTo>
                  <a:pt x="199409" y="190063"/>
                </a:lnTo>
                <a:lnTo>
                  <a:pt x="194168" y="199243"/>
                </a:lnTo>
                <a:lnTo>
                  <a:pt x="155926" y="199243"/>
                </a:lnTo>
                <a:lnTo>
                  <a:pt x="143017" y="200263"/>
                </a:lnTo>
                <a:lnTo>
                  <a:pt x="57750" y="200263"/>
                </a:lnTo>
                <a:lnTo>
                  <a:pt x="48918" y="200943"/>
                </a:lnTo>
                <a:close/>
              </a:path>
              <a:path w="278130" h="209550">
                <a:moveTo>
                  <a:pt x="55954" y="167283"/>
                </a:moveTo>
                <a:lnTo>
                  <a:pt x="45521" y="167283"/>
                </a:lnTo>
                <a:lnTo>
                  <a:pt x="53334" y="166603"/>
                </a:lnTo>
                <a:lnTo>
                  <a:pt x="55954" y="167283"/>
                </a:lnTo>
                <a:close/>
              </a:path>
              <a:path w="278130" h="209550">
                <a:moveTo>
                  <a:pt x="191256" y="204343"/>
                </a:moveTo>
                <a:lnTo>
                  <a:pt x="173251" y="201283"/>
                </a:lnTo>
                <a:lnTo>
                  <a:pt x="155926" y="199243"/>
                </a:lnTo>
                <a:lnTo>
                  <a:pt x="194168" y="199243"/>
                </a:lnTo>
                <a:lnTo>
                  <a:pt x="191256" y="204343"/>
                </a:lnTo>
                <a:close/>
              </a:path>
              <a:path w="278130" h="209550">
                <a:moveTo>
                  <a:pt x="66922" y="201283"/>
                </a:moveTo>
                <a:lnTo>
                  <a:pt x="57750" y="200263"/>
                </a:lnTo>
                <a:lnTo>
                  <a:pt x="77453" y="200263"/>
                </a:lnTo>
                <a:lnTo>
                  <a:pt x="66922" y="201283"/>
                </a:lnTo>
                <a:close/>
              </a:path>
              <a:path w="278130" h="209550">
                <a:moveTo>
                  <a:pt x="130108" y="201283"/>
                </a:moveTo>
                <a:lnTo>
                  <a:pt x="115840" y="201283"/>
                </a:lnTo>
                <a:lnTo>
                  <a:pt x="94778" y="200263"/>
                </a:lnTo>
                <a:lnTo>
                  <a:pt x="143017" y="200263"/>
                </a:lnTo>
                <a:lnTo>
                  <a:pt x="130108" y="20128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59666" y="9042755"/>
            <a:ext cx="299720" cy="210185"/>
          </a:xfrm>
          <a:custGeom>
            <a:avLst/>
            <a:gdLst/>
            <a:ahLst/>
            <a:cxnLst/>
            <a:rect l="l" t="t" r="r" b="b"/>
            <a:pathLst>
              <a:path w="299719" h="210184">
                <a:moveTo>
                  <a:pt x="220131" y="210123"/>
                </a:moveTo>
                <a:lnTo>
                  <a:pt x="204844" y="193803"/>
                </a:lnTo>
                <a:lnTo>
                  <a:pt x="204844" y="187343"/>
                </a:lnTo>
                <a:lnTo>
                  <a:pt x="205863" y="181903"/>
                </a:lnTo>
                <a:lnTo>
                  <a:pt x="205524" y="127162"/>
                </a:lnTo>
                <a:lnTo>
                  <a:pt x="205863" y="121722"/>
                </a:lnTo>
                <a:lnTo>
                  <a:pt x="205956" y="114582"/>
                </a:lnTo>
                <a:lnTo>
                  <a:pt x="206095" y="111522"/>
                </a:lnTo>
                <a:lnTo>
                  <a:pt x="206203" y="105061"/>
                </a:lnTo>
                <a:lnTo>
                  <a:pt x="206543" y="100641"/>
                </a:lnTo>
                <a:lnTo>
                  <a:pt x="206543" y="73101"/>
                </a:lnTo>
                <a:lnTo>
                  <a:pt x="205983" y="63581"/>
                </a:lnTo>
                <a:lnTo>
                  <a:pt x="205914" y="59501"/>
                </a:lnTo>
                <a:lnTo>
                  <a:pt x="206135" y="50660"/>
                </a:lnTo>
                <a:lnTo>
                  <a:pt x="206203" y="24480"/>
                </a:lnTo>
                <a:lnTo>
                  <a:pt x="205863" y="0"/>
                </a:lnTo>
                <a:lnTo>
                  <a:pt x="221830" y="10880"/>
                </a:lnTo>
                <a:lnTo>
                  <a:pt x="250705" y="24820"/>
                </a:lnTo>
                <a:lnTo>
                  <a:pt x="249346" y="34680"/>
                </a:lnTo>
                <a:lnTo>
                  <a:pt x="250705" y="45220"/>
                </a:lnTo>
                <a:lnTo>
                  <a:pt x="250025" y="50660"/>
                </a:lnTo>
                <a:lnTo>
                  <a:pt x="250365" y="59501"/>
                </a:lnTo>
                <a:lnTo>
                  <a:pt x="250705" y="63581"/>
                </a:lnTo>
                <a:lnTo>
                  <a:pt x="249686" y="69021"/>
                </a:lnTo>
                <a:lnTo>
                  <a:pt x="250705" y="76841"/>
                </a:lnTo>
                <a:lnTo>
                  <a:pt x="268370" y="76841"/>
                </a:lnTo>
                <a:lnTo>
                  <a:pt x="289432" y="77861"/>
                </a:lnTo>
                <a:lnTo>
                  <a:pt x="299283" y="86021"/>
                </a:lnTo>
                <a:lnTo>
                  <a:pt x="299283" y="98601"/>
                </a:lnTo>
                <a:lnTo>
                  <a:pt x="295886" y="111522"/>
                </a:lnTo>
                <a:lnTo>
                  <a:pt x="290007" y="114582"/>
                </a:lnTo>
                <a:lnTo>
                  <a:pt x="272107" y="114582"/>
                </a:lnTo>
                <a:lnTo>
                  <a:pt x="268234" y="115602"/>
                </a:lnTo>
                <a:lnTo>
                  <a:pt x="260217" y="115602"/>
                </a:lnTo>
                <a:lnTo>
                  <a:pt x="250705" y="115942"/>
                </a:lnTo>
                <a:lnTo>
                  <a:pt x="250025" y="121722"/>
                </a:lnTo>
                <a:lnTo>
                  <a:pt x="251384" y="124102"/>
                </a:lnTo>
                <a:lnTo>
                  <a:pt x="249686" y="158102"/>
                </a:lnTo>
                <a:lnTo>
                  <a:pt x="249346" y="193463"/>
                </a:lnTo>
                <a:lnTo>
                  <a:pt x="238136" y="206383"/>
                </a:lnTo>
                <a:lnTo>
                  <a:pt x="220131" y="210123"/>
                </a:lnTo>
                <a:close/>
              </a:path>
              <a:path w="299719" h="210184">
                <a:moveTo>
                  <a:pt x="274145" y="116282"/>
                </a:moveTo>
                <a:lnTo>
                  <a:pt x="272107" y="114582"/>
                </a:lnTo>
                <a:lnTo>
                  <a:pt x="290007" y="114582"/>
                </a:lnTo>
                <a:lnTo>
                  <a:pt x="288700" y="115262"/>
                </a:lnTo>
                <a:lnTo>
                  <a:pt x="277202" y="115262"/>
                </a:lnTo>
                <a:lnTo>
                  <a:pt x="274145" y="116282"/>
                </a:lnTo>
                <a:close/>
              </a:path>
              <a:path w="299719" h="210184">
                <a:moveTo>
                  <a:pt x="287393" y="115942"/>
                </a:moveTo>
                <a:lnTo>
                  <a:pt x="277202" y="115262"/>
                </a:lnTo>
                <a:lnTo>
                  <a:pt x="288700" y="115262"/>
                </a:lnTo>
                <a:lnTo>
                  <a:pt x="287393" y="115942"/>
                </a:lnTo>
                <a:close/>
              </a:path>
              <a:path w="299719" h="210184">
                <a:moveTo>
                  <a:pt x="265652" y="116282"/>
                </a:moveTo>
                <a:lnTo>
                  <a:pt x="260217" y="115602"/>
                </a:lnTo>
                <a:lnTo>
                  <a:pt x="268234" y="115602"/>
                </a:lnTo>
                <a:lnTo>
                  <a:pt x="265652" y="116282"/>
                </a:lnTo>
                <a:close/>
              </a:path>
              <a:path w="299719" h="210184">
                <a:moveTo>
                  <a:pt x="167758" y="15640"/>
                </a:moveTo>
                <a:lnTo>
                  <a:pt x="50276" y="15640"/>
                </a:lnTo>
                <a:lnTo>
                  <a:pt x="63185" y="15300"/>
                </a:lnTo>
                <a:lnTo>
                  <a:pt x="65224" y="15300"/>
                </a:lnTo>
                <a:lnTo>
                  <a:pt x="71678" y="12240"/>
                </a:lnTo>
                <a:lnTo>
                  <a:pt x="81190" y="11900"/>
                </a:lnTo>
                <a:lnTo>
                  <a:pt x="90022" y="13260"/>
                </a:lnTo>
                <a:lnTo>
                  <a:pt x="121547" y="13260"/>
                </a:lnTo>
                <a:lnTo>
                  <a:pt x="125692" y="13600"/>
                </a:lnTo>
                <a:lnTo>
                  <a:pt x="167797" y="13600"/>
                </a:lnTo>
                <a:lnTo>
                  <a:pt x="167758" y="15640"/>
                </a:lnTo>
                <a:close/>
              </a:path>
              <a:path w="299719" h="210184">
                <a:moveTo>
                  <a:pt x="121547" y="13260"/>
                </a:moveTo>
                <a:lnTo>
                  <a:pt x="94099" y="13260"/>
                </a:lnTo>
                <a:lnTo>
                  <a:pt x="99874" y="12580"/>
                </a:lnTo>
                <a:lnTo>
                  <a:pt x="104970" y="11900"/>
                </a:lnTo>
                <a:lnTo>
                  <a:pt x="121547" y="13260"/>
                </a:lnTo>
                <a:close/>
              </a:path>
              <a:path w="299719" h="210184">
                <a:moveTo>
                  <a:pt x="167797" y="13600"/>
                </a:moveTo>
                <a:lnTo>
                  <a:pt x="125692" y="13600"/>
                </a:lnTo>
                <a:lnTo>
                  <a:pt x="147094" y="12580"/>
                </a:lnTo>
                <a:lnTo>
                  <a:pt x="167816" y="12580"/>
                </a:lnTo>
                <a:lnTo>
                  <a:pt x="167797" y="13600"/>
                </a:lnTo>
                <a:close/>
              </a:path>
              <a:path w="299719" h="210184">
                <a:moveTo>
                  <a:pt x="21401" y="50660"/>
                </a:moveTo>
                <a:lnTo>
                  <a:pt x="19023" y="47940"/>
                </a:lnTo>
                <a:lnTo>
                  <a:pt x="15286" y="16320"/>
                </a:lnTo>
                <a:lnTo>
                  <a:pt x="26837" y="14960"/>
                </a:lnTo>
                <a:lnTo>
                  <a:pt x="50276" y="15640"/>
                </a:lnTo>
                <a:lnTo>
                  <a:pt x="167758" y="15640"/>
                </a:lnTo>
                <a:lnTo>
                  <a:pt x="167476" y="30600"/>
                </a:lnTo>
                <a:lnTo>
                  <a:pt x="169514" y="37400"/>
                </a:lnTo>
                <a:lnTo>
                  <a:pt x="168099" y="45900"/>
                </a:lnTo>
                <a:lnTo>
                  <a:pt x="116859" y="45900"/>
                </a:lnTo>
                <a:lnTo>
                  <a:pt x="113547" y="46920"/>
                </a:lnTo>
                <a:lnTo>
                  <a:pt x="99195" y="46920"/>
                </a:lnTo>
                <a:lnTo>
                  <a:pt x="89343" y="47940"/>
                </a:lnTo>
                <a:lnTo>
                  <a:pt x="43143" y="47940"/>
                </a:lnTo>
                <a:lnTo>
                  <a:pt x="21401" y="50660"/>
                </a:lnTo>
                <a:close/>
              </a:path>
              <a:path w="299719" h="210184">
                <a:moveTo>
                  <a:pt x="122974" y="47940"/>
                </a:moveTo>
                <a:lnTo>
                  <a:pt x="116859" y="45900"/>
                </a:lnTo>
                <a:lnTo>
                  <a:pt x="168099" y="45900"/>
                </a:lnTo>
                <a:lnTo>
                  <a:pt x="167929" y="46920"/>
                </a:lnTo>
                <a:lnTo>
                  <a:pt x="128410" y="46920"/>
                </a:lnTo>
                <a:lnTo>
                  <a:pt x="122974" y="47940"/>
                </a:lnTo>
                <a:close/>
              </a:path>
              <a:path w="299719" h="210184">
                <a:moveTo>
                  <a:pt x="106668" y="47940"/>
                </a:moveTo>
                <a:lnTo>
                  <a:pt x="99195" y="46920"/>
                </a:lnTo>
                <a:lnTo>
                  <a:pt x="113547" y="46920"/>
                </a:lnTo>
                <a:lnTo>
                  <a:pt x="112443" y="47260"/>
                </a:lnTo>
                <a:lnTo>
                  <a:pt x="106668" y="47940"/>
                </a:lnTo>
                <a:close/>
              </a:path>
              <a:path w="299719" h="210184">
                <a:moveTo>
                  <a:pt x="145055" y="135322"/>
                </a:moveTo>
                <a:lnTo>
                  <a:pt x="131127" y="128862"/>
                </a:lnTo>
                <a:lnTo>
                  <a:pt x="126371" y="121382"/>
                </a:lnTo>
                <a:lnTo>
                  <a:pt x="126711" y="120702"/>
                </a:lnTo>
                <a:lnTo>
                  <a:pt x="126789" y="107101"/>
                </a:lnTo>
                <a:lnTo>
                  <a:pt x="127730" y="66301"/>
                </a:lnTo>
                <a:lnTo>
                  <a:pt x="127730" y="58821"/>
                </a:lnTo>
                <a:lnTo>
                  <a:pt x="128070" y="53040"/>
                </a:lnTo>
                <a:lnTo>
                  <a:pt x="128749" y="49980"/>
                </a:lnTo>
                <a:lnTo>
                  <a:pt x="128410" y="46920"/>
                </a:lnTo>
                <a:lnTo>
                  <a:pt x="167929" y="46920"/>
                </a:lnTo>
                <a:lnTo>
                  <a:pt x="167989" y="53040"/>
                </a:lnTo>
                <a:lnTo>
                  <a:pt x="169854" y="111522"/>
                </a:lnTo>
                <a:lnTo>
                  <a:pt x="167476" y="121722"/>
                </a:lnTo>
                <a:lnTo>
                  <a:pt x="159663" y="132602"/>
                </a:lnTo>
                <a:lnTo>
                  <a:pt x="145055" y="135322"/>
                </a:lnTo>
                <a:close/>
              </a:path>
              <a:path w="299719" h="210184">
                <a:moveTo>
                  <a:pt x="184801" y="170003"/>
                </a:moveTo>
                <a:lnTo>
                  <a:pt x="61487" y="170003"/>
                </a:lnTo>
                <a:lnTo>
                  <a:pt x="60807" y="107101"/>
                </a:lnTo>
                <a:lnTo>
                  <a:pt x="59109" y="97581"/>
                </a:lnTo>
                <a:lnTo>
                  <a:pt x="103950" y="102681"/>
                </a:lnTo>
                <a:lnTo>
                  <a:pt x="102931" y="168643"/>
                </a:lnTo>
                <a:lnTo>
                  <a:pt x="183986" y="168643"/>
                </a:lnTo>
                <a:lnTo>
                  <a:pt x="184801" y="170003"/>
                </a:lnTo>
                <a:close/>
              </a:path>
              <a:path w="299719" h="210184">
                <a:moveTo>
                  <a:pt x="183986" y="168643"/>
                </a:moveTo>
                <a:lnTo>
                  <a:pt x="117539" y="168643"/>
                </a:lnTo>
                <a:lnTo>
                  <a:pt x="131467" y="167963"/>
                </a:lnTo>
                <a:lnTo>
                  <a:pt x="135883" y="166943"/>
                </a:lnTo>
                <a:lnTo>
                  <a:pt x="150491" y="166943"/>
                </a:lnTo>
                <a:lnTo>
                  <a:pt x="163060" y="164903"/>
                </a:lnTo>
                <a:lnTo>
                  <a:pt x="173591" y="165243"/>
                </a:lnTo>
                <a:lnTo>
                  <a:pt x="179706" y="166263"/>
                </a:lnTo>
                <a:lnTo>
                  <a:pt x="183782" y="168303"/>
                </a:lnTo>
                <a:lnTo>
                  <a:pt x="183986" y="168643"/>
                </a:lnTo>
                <a:close/>
              </a:path>
              <a:path w="299719" h="210184">
                <a:moveTo>
                  <a:pt x="48918" y="202303"/>
                </a:moveTo>
                <a:lnTo>
                  <a:pt x="26837" y="201283"/>
                </a:lnTo>
                <a:lnTo>
                  <a:pt x="6454" y="201283"/>
                </a:lnTo>
                <a:lnTo>
                  <a:pt x="2717" y="181903"/>
                </a:lnTo>
                <a:lnTo>
                  <a:pt x="0" y="166603"/>
                </a:lnTo>
                <a:lnTo>
                  <a:pt x="37368" y="168643"/>
                </a:lnTo>
                <a:lnTo>
                  <a:pt x="56052" y="168643"/>
                </a:lnTo>
                <a:lnTo>
                  <a:pt x="61487" y="170003"/>
                </a:lnTo>
                <a:lnTo>
                  <a:pt x="184801" y="170003"/>
                </a:lnTo>
                <a:lnTo>
                  <a:pt x="186840" y="173403"/>
                </a:lnTo>
                <a:lnTo>
                  <a:pt x="188878" y="180883"/>
                </a:lnTo>
                <a:lnTo>
                  <a:pt x="189217" y="191423"/>
                </a:lnTo>
                <a:lnTo>
                  <a:pt x="183976" y="200603"/>
                </a:lnTo>
                <a:lnTo>
                  <a:pt x="145735" y="200603"/>
                </a:lnTo>
                <a:lnTo>
                  <a:pt x="137921" y="201623"/>
                </a:lnTo>
                <a:lnTo>
                  <a:pt x="57750" y="201623"/>
                </a:lnTo>
                <a:lnTo>
                  <a:pt x="48918" y="202303"/>
                </a:lnTo>
                <a:close/>
              </a:path>
              <a:path w="299719" h="210184">
                <a:moveTo>
                  <a:pt x="56052" y="168643"/>
                </a:moveTo>
                <a:lnTo>
                  <a:pt x="45521" y="168643"/>
                </a:lnTo>
                <a:lnTo>
                  <a:pt x="53334" y="167963"/>
                </a:lnTo>
                <a:lnTo>
                  <a:pt x="56052" y="168643"/>
                </a:lnTo>
                <a:close/>
              </a:path>
              <a:path w="299719" h="210184">
                <a:moveTo>
                  <a:pt x="181064" y="205703"/>
                </a:moveTo>
                <a:lnTo>
                  <a:pt x="163060" y="202643"/>
                </a:lnTo>
                <a:lnTo>
                  <a:pt x="145735" y="200603"/>
                </a:lnTo>
                <a:lnTo>
                  <a:pt x="183976" y="200603"/>
                </a:lnTo>
                <a:lnTo>
                  <a:pt x="181064" y="205703"/>
                </a:lnTo>
                <a:close/>
              </a:path>
              <a:path w="299719" h="210184">
                <a:moveTo>
                  <a:pt x="66922" y="202643"/>
                </a:moveTo>
                <a:lnTo>
                  <a:pt x="57750" y="201623"/>
                </a:lnTo>
                <a:lnTo>
                  <a:pt x="77453" y="201623"/>
                </a:lnTo>
                <a:lnTo>
                  <a:pt x="66922" y="202643"/>
                </a:lnTo>
                <a:close/>
              </a:path>
              <a:path w="299719" h="210184">
                <a:moveTo>
                  <a:pt x="130108" y="202643"/>
                </a:moveTo>
                <a:lnTo>
                  <a:pt x="115840" y="202643"/>
                </a:lnTo>
                <a:lnTo>
                  <a:pt x="94778" y="201623"/>
                </a:lnTo>
                <a:lnTo>
                  <a:pt x="137921" y="201623"/>
                </a:lnTo>
                <a:lnTo>
                  <a:pt x="130108" y="20264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72198" y="9044115"/>
            <a:ext cx="260985" cy="209550"/>
          </a:xfrm>
          <a:custGeom>
            <a:avLst/>
            <a:gdLst/>
            <a:ahLst/>
            <a:cxnLst/>
            <a:rect l="l" t="t" r="r" b="b"/>
            <a:pathLst>
              <a:path w="260984" h="209550">
                <a:moveTo>
                  <a:pt x="142416" y="17000"/>
                </a:moveTo>
                <a:lnTo>
                  <a:pt x="117879" y="17000"/>
                </a:lnTo>
                <a:lnTo>
                  <a:pt x="135543" y="13260"/>
                </a:lnTo>
                <a:lnTo>
                  <a:pt x="140299" y="15980"/>
                </a:lnTo>
                <a:lnTo>
                  <a:pt x="142416" y="17000"/>
                </a:lnTo>
                <a:close/>
              </a:path>
              <a:path w="260984" h="209550">
                <a:moveTo>
                  <a:pt x="75075" y="17680"/>
                </a:moveTo>
                <a:lnTo>
                  <a:pt x="32951" y="17680"/>
                </a:lnTo>
                <a:lnTo>
                  <a:pt x="39406" y="17340"/>
                </a:lnTo>
                <a:lnTo>
                  <a:pt x="51296" y="14960"/>
                </a:lnTo>
                <a:lnTo>
                  <a:pt x="56731" y="14960"/>
                </a:lnTo>
                <a:lnTo>
                  <a:pt x="60807" y="14620"/>
                </a:lnTo>
                <a:lnTo>
                  <a:pt x="75075" y="17680"/>
                </a:lnTo>
                <a:close/>
              </a:path>
              <a:path w="260984" h="209550">
                <a:moveTo>
                  <a:pt x="143827" y="17680"/>
                </a:moveTo>
                <a:lnTo>
                  <a:pt x="75075" y="17680"/>
                </a:lnTo>
                <a:lnTo>
                  <a:pt x="90022" y="17340"/>
                </a:lnTo>
                <a:lnTo>
                  <a:pt x="112443" y="15300"/>
                </a:lnTo>
                <a:lnTo>
                  <a:pt x="117879" y="17000"/>
                </a:lnTo>
                <a:lnTo>
                  <a:pt x="142416" y="17000"/>
                </a:lnTo>
                <a:lnTo>
                  <a:pt x="143827" y="17680"/>
                </a:lnTo>
                <a:close/>
              </a:path>
              <a:path w="260984" h="209550">
                <a:moveTo>
                  <a:pt x="9851" y="56781"/>
                </a:moveTo>
                <a:lnTo>
                  <a:pt x="2038" y="35360"/>
                </a:lnTo>
                <a:lnTo>
                  <a:pt x="0" y="17000"/>
                </a:lnTo>
                <a:lnTo>
                  <a:pt x="32951" y="17680"/>
                </a:lnTo>
                <a:lnTo>
                  <a:pt x="143827" y="17680"/>
                </a:lnTo>
                <a:lnTo>
                  <a:pt x="149472" y="20400"/>
                </a:lnTo>
                <a:lnTo>
                  <a:pt x="149472" y="53040"/>
                </a:lnTo>
                <a:lnTo>
                  <a:pt x="52315" y="53040"/>
                </a:lnTo>
                <a:lnTo>
                  <a:pt x="9851" y="56781"/>
                </a:lnTo>
                <a:close/>
              </a:path>
              <a:path w="260984" h="209550">
                <a:moveTo>
                  <a:pt x="80850" y="54060"/>
                </a:moveTo>
                <a:lnTo>
                  <a:pt x="52315" y="53040"/>
                </a:lnTo>
                <a:lnTo>
                  <a:pt x="149472" y="53040"/>
                </a:lnTo>
                <a:lnTo>
                  <a:pt x="149472" y="53380"/>
                </a:lnTo>
                <a:lnTo>
                  <a:pt x="94778" y="53380"/>
                </a:lnTo>
                <a:lnTo>
                  <a:pt x="80850" y="54060"/>
                </a:lnTo>
                <a:close/>
              </a:path>
              <a:path w="260984" h="209550">
                <a:moveTo>
                  <a:pt x="125692" y="202983"/>
                </a:moveTo>
                <a:lnTo>
                  <a:pt x="115501" y="202303"/>
                </a:lnTo>
                <a:lnTo>
                  <a:pt x="105649" y="196183"/>
                </a:lnTo>
                <a:lnTo>
                  <a:pt x="103950" y="192783"/>
                </a:lnTo>
                <a:lnTo>
                  <a:pt x="103611" y="158782"/>
                </a:lnTo>
                <a:lnTo>
                  <a:pt x="104970" y="140082"/>
                </a:lnTo>
                <a:lnTo>
                  <a:pt x="103950" y="121722"/>
                </a:lnTo>
                <a:lnTo>
                  <a:pt x="104970" y="100301"/>
                </a:lnTo>
                <a:lnTo>
                  <a:pt x="104366" y="65281"/>
                </a:lnTo>
                <a:lnTo>
                  <a:pt x="104290" y="54060"/>
                </a:lnTo>
                <a:lnTo>
                  <a:pt x="94778" y="53380"/>
                </a:lnTo>
                <a:lnTo>
                  <a:pt x="149472" y="53380"/>
                </a:lnTo>
                <a:lnTo>
                  <a:pt x="149544" y="56781"/>
                </a:lnTo>
                <a:lnTo>
                  <a:pt x="150151" y="65281"/>
                </a:lnTo>
                <a:lnTo>
                  <a:pt x="150151" y="76161"/>
                </a:lnTo>
                <a:lnTo>
                  <a:pt x="147094" y="96221"/>
                </a:lnTo>
                <a:lnTo>
                  <a:pt x="148113" y="104721"/>
                </a:lnTo>
                <a:lnTo>
                  <a:pt x="148113" y="134982"/>
                </a:lnTo>
                <a:lnTo>
                  <a:pt x="145735" y="143482"/>
                </a:lnTo>
                <a:lnTo>
                  <a:pt x="147773" y="151982"/>
                </a:lnTo>
                <a:lnTo>
                  <a:pt x="148792" y="161502"/>
                </a:lnTo>
                <a:lnTo>
                  <a:pt x="144376" y="174423"/>
                </a:lnTo>
                <a:lnTo>
                  <a:pt x="138941" y="187003"/>
                </a:lnTo>
                <a:lnTo>
                  <a:pt x="134864" y="198223"/>
                </a:lnTo>
                <a:lnTo>
                  <a:pt x="125692" y="202983"/>
                </a:lnTo>
                <a:close/>
              </a:path>
              <a:path w="260984" h="209550">
                <a:moveTo>
                  <a:pt x="258518" y="79221"/>
                </a:moveTo>
                <a:lnTo>
                  <a:pt x="215715" y="79221"/>
                </a:lnTo>
                <a:lnTo>
                  <a:pt x="216055" y="78201"/>
                </a:lnTo>
                <a:lnTo>
                  <a:pt x="215375" y="65281"/>
                </a:lnTo>
                <a:lnTo>
                  <a:pt x="214696" y="49640"/>
                </a:lnTo>
                <a:lnTo>
                  <a:pt x="214356" y="32300"/>
                </a:lnTo>
                <a:lnTo>
                  <a:pt x="214696" y="16660"/>
                </a:lnTo>
                <a:lnTo>
                  <a:pt x="214696" y="0"/>
                </a:lnTo>
                <a:lnTo>
                  <a:pt x="242552" y="16660"/>
                </a:lnTo>
                <a:lnTo>
                  <a:pt x="256820" y="23800"/>
                </a:lnTo>
                <a:lnTo>
                  <a:pt x="260217" y="35360"/>
                </a:lnTo>
                <a:lnTo>
                  <a:pt x="260556" y="44540"/>
                </a:lnTo>
                <a:lnTo>
                  <a:pt x="260799" y="49640"/>
                </a:lnTo>
                <a:lnTo>
                  <a:pt x="260896" y="62561"/>
                </a:lnTo>
                <a:lnTo>
                  <a:pt x="258518" y="73781"/>
                </a:lnTo>
                <a:lnTo>
                  <a:pt x="258518" y="79221"/>
                </a:lnTo>
                <a:close/>
              </a:path>
              <a:path w="260984" h="209550">
                <a:moveTo>
                  <a:pt x="233380" y="209443"/>
                </a:moveTo>
                <a:lnTo>
                  <a:pt x="216734" y="198903"/>
                </a:lnTo>
                <a:lnTo>
                  <a:pt x="215715" y="168983"/>
                </a:lnTo>
                <a:lnTo>
                  <a:pt x="215035" y="164903"/>
                </a:lnTo>
                <a:lnTo>
                  <a:pt x="215375" y="149942"/>
                </a:lnTo>
                <a:lnTo>
                  <a:pt x="216394" y="143822"/>
                </a:lnTo>
                <a:lnTo>
                  <a:pt x="215375" y="138042"/>
                </a:lnTo>
                <a:lnTo>
                  <a:pt x="217074" y="119682"/>
                </a:lnTo>
                <a:lnTo>
                  <a:pt x="216055" y="115262"/>
                </a:lnTo>
                <a:lnTo>
                  <a:pt x="172232" y="115262"/>
                </a:lnTo>
                <a:lnTo>
                  <a:pt x="172232" y="109482"/>
                </a:lnTo>
                <a:lnTo>
                  <a:pt x="165098" y="81601"/>
                </a:lnTo>
                <a:lnTo>
                  <a:pt x="173591" y="78881"/>
                </a:lnTo>
                <a:lnTo>
                  <a:pt x="186500" y="79221"/>
                </a:lnTo>
                <a:lnTo>
                  <a:pt x="258518" y="79221"/>
                </a:lnTo>
                <a:lnTo>
                  <a:pt x="258635" y="81601"/>
                </a:lnTo>
                <a:lnTo>
                  <a:pt x="260217" y="90781"/>
                </a:lnTo>
                <a:lnTo>
                  <a:pt x="259537" y="99961"/>
                </a:lnTo>
                <a:lnTo>
                  <a:pt x="260556" y="115942"/>
                </a:lnTo>
                <a:lnTo>
                  <a:pt x="258518" y="132262"/>
                </a:lnTo>
                <a:lnTo>
                  <a:pt x="259877" y="134982"/>
                </a:lnTo>
                <a:lnTo>
                  <a:pt x="259931" y="149942"/>
                </a:lnTo>
                <a:lnTo>
                  <a:pt x="260217" y="155382"/>
                </a:lnTo>
                <a:lnTo>
                  <a:pt x="260144" y="168983"/>
                </a:lnTo>
                <a:lnTo>
                  <a:pt x="259198" y="173403"/>
                </a:lnTo>
                <a:lnTo>
                  <a:pt x="258858" y="186323"/>
                </a:lnTo>
                <a:lnTo>
                  <a:pt x="248667" y="202983"/>
                </a:lnTo>
                <a:lnTo>
                  <a:pt x="233380" y="20944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50759" y="9042755"/>
            <a:ext cx="299720" cy="210185"/>
          </a:xfrm>
          <a:custGeom>
            <a:avLst/>
            <a:gdLst/>
            <a:ahLst/>
            <a:cxnLst/>
            <a:rect l="l" t="t" r="r" b="b"/>
            <a:pathLst>
              <a:path w="299719" h="210184">
                <a:moveTo>
                  <a:pt x="115722" y="14620"/>
                </a:moveTo>
                <a:lnTo>
                  <a:pt x="77793" y="14620"/>
                </a:lnTo>
                <a:lnTo>
                  <a:pt x="87305" y="12580"/>
                </a:lnTo>
                <a:lnTo>
                  <a:pt x="94778" y="11900"/>
                </a:lnTo>
                <a:lnTo>
                  <a:pt x="99534" y="12240"/>
                </a:lnTo>
                <a:lnTo>
                  <a:pt x="111070" y="12240"/>
                </a:lnTo>
                <a:lnTo>
                  <a:pt x="115722" y="14620"/>
                </a:lnTo>
                <a:close/>
              </a:path>
              <a:path w="299719" h="210184">
                <a:moveTo>
                  <a:pt x="111070" y="12240"/>
                </a:moveTo>
                <a:lnTo>
                  <a:pt x="99534" y="12240"/>
                </a:lnTo>
                <a:lnTo>
                  <a:pt x="110405" y="11900"/>
                </a:lnTo>
                <a:lnTo>
                  <a:pt x="111070" y="12240"/>
                </a:lnTo>
                <a:close/>
              </a:path>
              <a:path w="299719" h="210184">
                <a:moveTo>
                  <a:pt x="77113" y="134982"/>
                </a:moveTo>
                <a:lnTo>
                  <a:pt x="51296" y="125462"/>
                </a:lnTo>
                <a:lnTo>
                  <a:pt x="34310" y="109142"/>
                </a:lnTo>
                <a:lnTo>
                  <a:pt x="28195" y="95881"/>
                </a:lnTo>
                <a:lnTo>
                  <a:pt x="25817" y="81261"/>
                </a:lnTo>
                <a:lnTo>
                  <a:pt x="22081" y="69701"/>
                </a:lnTo>
                <a:lnTo>
                  <a:pt x="52994" y="19720"/>
                </a:lnTo>
                <a:lnTo>
                  <a:pt x="68621" y="14280"/>
                </a:lnTo>
                <a:lnTo>
                  <a:pt x="77793" y="14620"/>
                </a:lnTo>
                <a:lnTo>
                  <a:pt x="115722" y="14620"/>
                </a:lnTo>
                <a:lnTo>
                  <a:pt x="142677" y="28560"/>
                </a:lnTo>
                <a:lnTo>
                  <a:pt x="158304" y="46240"/>
                </a:lnTo>
                <a:lnTo>
                  <a:pt x="159323" y="50320"/>
                </a:lnTo>
                <a:lnTo>
                  <a:pt x="92740" y="50320"/>
                </a:lnTo>
                <a:lnTo>
                  <a:pt x="84587" y="51340"/>
                </a:lnTo>
                <a:lnTo>
                  <a:pt x="75415" y="55421"/>
                </a:lnTo>
                <a:lnTo>
                  <a:pt x="69640" y="59501"/>
                </a:lnTo>
                <a:lnTo>
                  <a:pt x="66243" y="69701"/>
                </a:lnTo>
                <a:lnTo>
                  <a:pt x="65224" y="77861"/>
                </a:lnTo>
                <a:lnTo>
                  <a:pt x="68621" y="86701"/>
                </a:lnTo>
                <a:lnTo>
                  <a:pt x="72018" y="92141"/>
                </a:lnTo>
                <a:lnTo>
                  <a:pt x="80171" y="96901"/>
                </a:lnTo>
                <a:lnTo>
                  <a:pt x="94778" y="99961"/>
                </a:lnTo>
                <a:lnTo>
                  <a:pt x="157576" y="99961"/>
                </a:lnTo>
                <a:lnTo>
                  <a:pt x="156605" y="104041"/>
                </a:lnTo>
                <a:lnTo>
                  <a:pt x="141998" y="122402"/>
                </a:lnTo>
                <a:lnTo>
                  <a:pt x="120596" y="131582"/>
                </a:lnTo>
                <a:lnTo>
                  <a:pt x="101573" y="134302"/>
                </a:lnTo>
                <a:lnTo>
                  <a:pt x="77113" y="134982"/>
                </a:lnTo>
                <a:close/>
              </a:path>
              <a:path w="299719" h="210184">
                <a:moveTo>
                  <a:pt x="157576" y="99961"/>
                </a:moveTo>
                <a:lnTo>
                  <a:pt x="94778" y="99961"/>
                </a:lnTo>
                <a:lnTo>
                  <a:pt x="106668" y="98261"/>
                </a:lnTo>
                <a:lnTo>
                  <a:pt x="116180" y="90781"/>
                </a:lnTo>
                <a:lnTo>
                  <a:pt x="122295" y="81261"/>
                </a:lnTo>
                <a:lnTo>
                  <a:pt x="122974" y="78541"/>
                </a:lnTo>
                <a:lnTo>
                  <a:pt x="122185" y="73441"/>
                </a:lnTo>
                <a:lnTo>
                  <a:pt x="120596" y="63581"/>
                </a:lnTo>
                <a:lnTo>
                  <a:pt x="113802" y="55761"/>
                </a:lnTo>
                <a:lnTo>
                  <a:pt x="101912" y="51340"/>
                </a:lnTo>
                <a:lnTo>
                  <a:pt x="92740" y="50320"/>
                </a:lnTo>
                <a:lnTo>
                  <a:pt x="159323" y="50320"/>
                </a:lnTo>
                <a:lnTo>
                  <a:pt x="165098" y="73441"/>
                </a:lnTo>
                <a:lnTo>
                  <a:pt x="160003" y="89761"/>
                </a:lnTo>
                <a:lnTo>
                  <a:pt x="157576" y="99961"/>
                </a:lnTo>
                <a:close/>
              </a:path>
              <a:path w="299719" h="210184">
                <a:moveTo>
                  <a:pt x="220131" y="210123"/>
                </a:moveTo>
                <a:lnTo>
                  <a:pt x="204844" y="193803"/>
                </a:lnTo>
                <a:lnTo>
                  <a:pt x="204844" y="187343"/>
                </a:lnTo>
                <a:lnTo>
                  <a:pt x="205863" y="181903"/>
                </a:lnTo>
                <a:lnTo>
                  <a:pt x="205524" y="127162"/>
                </a:lnTo>
                <a:lnTo>
                  <a:pt x="205863" y="121722"/>
                </a:lnTo>
                <a:lnTo>
                  <a:pt x="205956" y="114582"/>
                </a:lnTo>
                <a:lnTo>
                  <a:pt x="206095" y="111522"/>
                </a:lnTo>
                <a:lnTo>
                  <a:pt x="206203" y="105061"/>
                </a:lnTo>
                <a:lnTo>
                  <a:pt x="206543" y="100641"/>
                </a:lnTo>
                <a:lnTo>
                  <a:pt x="206543" y="73101"/>
                </a:lnTo>
                <a:lnTo>
                  <a:pt x="205983" y="63581"/>
                </a:lnTo>
                <a:lnTo>
                  <a:pt x="205914" y="59501"/>
                </a:lnTo>
                <a:lnTo>
                  <a:pt x="206135" y="50660"/>
                </a:lnTo>
                <a:lnTo>
                  <a:pt x="206203" y="24480"/>
                </a:lnTo>
                <a:lnTo>
                  <a:pt x="205863" y="0"/>
                </a:lnTo>
                <a:lnTo>
                  <a:pt x="221830" y="10880"/>
                </a:lnTo>
                <a:lnTo>
                  <a:pt x="250705" y="24820"/>
                </a:lnTo>
                <a:lnTo>
                  <a:pt x="249346" y="34680"/>
                </a:lnTo>
                <a:lnTo>
                  <a:pt x="250705" y="45220"/>
                </a:lnTo>
                <a:lnTo>
                  <a:pt x="250025" y="50660"/>
                </a:lnTo>
                <a:lnTo>
                  <a:pt x="250365" y="59501"/>
                </a:lnTo>
                <a:lnTo>
                  <a:pt x="250705" y="63581"/>
                </a:lnTo>
                <a:lnTo>
                  <a:pt x="249686" y="69021"/>
                </a:lnTo>
                <a:lnTo>
                  <a:pt x="250705" y="76841"/>
                </a:lnTo>
                <a:lnTo>
                  <a:pt x="268370" y="76841"/>
                </a:lnTo>
                <a:lnTo>
                  <a:pt x="289432" y="77861"/>
                </a:lnTo>
                <a:lnTo>
                  <a:pt x="299283" y="86021"/>
                </a:lnTo>
                <a:lnTo>
                  <a:pt x="299283" y="98601"/>
                </a:lnTo>
                <a:lnTo>
                  <a:pt x="295886" y="111522"/>
                </a:lnTo>
                <a:lnTo>
                  <a:pt x="290007" y="114582"/>
                </a:lnTo>
                <a:lnTo>
                  <a:pt x="272107" y="114582"/>
                </a:lnTo>
                <a:lnTo>
                  <a:pt x="268234" y="115602"/>
                </a:lnTo>
                <a:lnTo>
                  <a:pt x="260217" y="115602"/>
                </a:lnTo>
                <a:lnTo>
                  <a:pt x="250705" y="115942"/>
                </a:lnTo>
                <a:lnTo>
                  <a:pt x="250025" y="121722"/>
                </a:lnTo>
                <a:lnTo>
                  <a:pt x="251384" y="124102"/>
                </a:lnTo>
                <a:lnTo>
                  <a:pt x="249686" y="158102"/>
                </a:lnTo>
                <a:lnTo>
                  <a:pt x="249346" y="193463"/>
                </a:lnTo>
                <a:lnTo>
                  <a:pt x="238136" y="206383"/>
                </a:lnTo>
                <a:lnTo>
                  <a:pt x="220131" y="210123"/>
                </a:lnTo>
                <a:close/>
              </a:path>
              <a:path w="299719" h="210184">
                <a:moveTo>
                  <a:pt x="274145" y="116282"/>
                </a:moveTo>
                <a:lnTo>
                  <a:pt x="272107" y="114582"/>
                </a:lnTo>
                <a:lnTo>
                  <a:pt x="290007" y="114582"/>
                </a:lnTo>
                <a:lnTo>
                  <a:pt x="288700" y="115262"/>
                </a:lnTo>
                <a:lnTo>
                  <a:pt x="277202" y="115262"/>
                </a:lnTo>
                <a:lnTo>
                  <a:pt x="274145" y="116282"/>
                </a:lnTo>
                <a:close/>
              </a:path>
              <a:path w="299719" h="210184">
                <a:moveTo>
                  <a:pt x="287393" y="115942"/>
                </a:moveTo>
                <a:lnTo>
                  <a:pt x="277202" y="115262"/>
                </a:lnTo>
                <a:lnTo>
                  <a:pt x="288700" y="115262"/>
                </a:lnTo>
                <a:lnTo>
                  <a:pt x="287393" y="115942"/>
                </a:lnTo>
                <a:close/>
              </a:path>
              <a:path w="299719" h="210184">
                <a:moveTo>
                  <a:pt x="265652" y="116282"/>
                </a:moveTo>
                <a:lnTo>
                  <a:pt x="260217" y="115602"/>
                </a:lnTo>
                <a:lnTo>
                  <a:pt x="268234" y="115602"/>
                </a:lnTo>
                <a:lnTo>
                  <a:pt x="265652" y="116282"/>
                </a:lnTo>
                <a:close/>
              </a:path>
              <a:path w="299719" h="210184">
                <a:moveTo>
                  <a:pt x="185005" y="170343"/>
                </a:moveTo>
                <a:lnTo>
                  <a:pt x="62506" y="170343"/>
                </a:lnTo>
                <a:lnTo>
                  <a:pt x="68621" y="170003"/>
                </a:lnTo>
                <a:lnTo>
                  <a:pt x="69300" y="139742"/>
                </a:lnTo>
                <a:lnTo>
                  <a:pt x="100214" y="147562"/>
                </a:lnTo>
                <a:lnTo>
                  <a:pt x="119237" y="152662"/>
                </a:lnTo>
                <a:lnTo>
                  <a:pt x="118898" y="168643"/>
                </a:lnTo>
                <a:lnTo>
                  <a:pt x="183986" y="168643"/>
                </a:lnTo>
                <a:lnTo>
                  <a:pt x="185005" y="170343"/>
                </a:lnTo>
                <a:close/>
              </a:path>
              <a:path w="299719" h="210184">
                <a:moveTo>
                  <a:pt x="183986" y="168643"/>
                </a:moveTo>
                <a:lnTo>
                  <a:pt x="118898" y="168643"/>
                </a:lnTo>
                <a:lnTo>
                  <a:pt x="131467" y="167963"/>
                </a:lnTo>
                <a:lnTo>
                  <a:pt x="135883" y="166943"/>
                </a:lnTo>
                <a:lnTo>
                  <a:pt x="150491" y="166943"/>
                </a:lnTo>
                <a:lnTo>
                  <a:pt x="163060" y="164903"/>
                </a:lnTo>
                <a:lnTo>
                  <a:pt x="173591" y="165243"/>
                </a:lnTo>
                <a:lnTo>
                  <a:pt x="179706" y="166263"/>
                </a:lnTo>
                <a:lnTo>
                  <a:pt x="183782" y="168303"/>
                </a:lnTo>
                <a:lnTo>
                  <a:pt x="183986" y="168643"/>
                </a:lnTo>
                <a:close/>
              </a:path>
              <a:path w="299719" h="210184">
                <a:moveTo>
                  <a:pt x="48918" y="202303"/>
                </a:moveTo>
                <a:lnTo>
                  <a:pt x="26837" y="201283"/>
                </a:lnTo>
                <a:lnTo>
                  <a:pt x="6454" y="201283"/>
                </a:lnTo>
                <a:lnTo>
                  <a:pt x="2717" y="181903"/>
                </a:lnTo>
                <a:lnTo>
                  <a:pt x="0" y="166603"/>
                </a:lnTo>
                <a:lnTo>
                  <a:pt x="37368" y="168643"/>
                </a:lnTo>
                <a:lnTo>
                  <a:pt x="55954" y="168643"/>
                </a:lnTo>
                <a:lnTo>
                  <a:pt x="62506" y="170343"/>
                </a:lnTo>
                <a:lnTo>
                  <a:pt x="185005" y="170343"/>
                </a:lnTo>
                <a:lnTo>
                  <a:pt x="186840" y="173403"/>
                </a:lnTo>
                <a:lnTo>
                  <a:pt x="188878" y="180883"/>
                </a:lnTo>
                <a:lnTo>
                  <a:pt x="189217" y="191423"/>
                </a:lnTo>
                <a:lnTo>
                  <a:pt x="183976" y="200603"/>
                </a:lnTo>
                <a:lnTo>
                  <a:pt x="145735" y="200603"/>
                </a:lnTo>
                <a:lnTo>
                  <a:pt x="137921" y="201623"/>
                </a:lnTo>
                <a:lnTo>
                  <a:pt x="57750" y="201623"/>
                </a:lnTo>
                <a:lnTo>
                  <a:pt x="48918" y="202303"/>
                </a:lnTo>
                <a:close/>
              </a:path>
              <a:path w="299719" h="210184">
                <a:moveTo>
                  <a:pt x="55954" y="168643"/>
                </a:moveTo>
                <a:lnTo>
                  <a:pt x="45521" y="168643"/>
                </a:lnTo>
                <a:lnTo>
                  <a:pt x="53334" y="167963"/>
                </a:lnTo>
                <a:lnTo>
                  <a:pt x="55954" y="168643"/>
                </a:lnTo>
                <a:close/>
              </a:path>
              <a:path w="299719" h="210184">
                <a:moveTo>
                  <a:pt x="181064" y="205703"/>
                </a:moveTo>
                <a:lnTo>
                  <a:pt x="163060" y="202643"/>
                </a:lnTo>
                <a:lnTo>
                  <a:pt x="145735" y="200603"/>
                </a:lnTo>
                <a:lnTo>
                  <a:pt x="183976" y="200603"/>
                </a:lnTo>
                <a:lnTo>
                  <a:pt x="181064" y="205703"/>
                </a:lnTo>
                <a:close/>
              </a:path>
              <a:path w="299719" h="210184">
                <a:moveTo>
                  <a:pt x="66922" y="202643"/>
                </a:moveTo>
                <a:lnTo>
                  <a:pt x="57750" y="201623"/>
                </a:lnTo>
                <a:lnTo>
                  <a:pt x="77453" y="201623"/>
                </a:lnTo>
                <a:lnTo>
                  <a:pt x="66922" y="202643"/>
                </a:lnTo>
                <a:close/>
              </a:path>
              <a:path w="299719" h="210184">
                <a:moveTo>
                  <a:pt x="130108" y="202643"/>
                </a:moveTo>
                <a:lnTo>
                  <a:pt x="115840" y="202643"/>
                </a:lnTo>
                <a:lnTo>
                  <a:pt x="94778" y="201623"/>
                </a:lnTo>
                <a:lnTo>
                  <a:pt x="137921" y="201623"/>
                </a:lnTo>
                <a:lnTo>
                  <a:pt x="130108" y="20264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36394" y="9041735"/>
            <a:ext cx="276860" cy="257175"/>
          </a:xfrm>
          <a:custGeom>
            <a:avLst/>
            <a:gdLst/>
            <a:ahLst/>
            <a:cxnLst/>
            <a:rect l="l" t="t" r="r" b="b"/>
            <a:pathLst>
              <a:path w="276859" h="257175">
                <a:moveTo>
                  <a:pt x="106668" y="27880"/>
                </a:moveTo>
                <a:lnTo>
                  <a:pt x="64544" y="27880"/>
                </a:lnTo>
                <a:lnTo>
                  <a:pt x="65224" y="17680"/>
                </a:lnTo>
                <a:lnTo>
                  <a:pt x="63865" y="0"/>
                </a:lnTo>
                <a:lnTo>
                  <a:pt x="69980" y="0"/>
                </a:lnTo>
                <a:lnTo>
                  <a:pt x="107008" y="10880"/>
                </a:lnTo>
                <a:lnTo>
                  <a:pt x="106328" y="24480"/>
                </a:lnTo>
                <a:lnTo>
                  <a:pt x="106668" y="27880"/>
                </a:lnTo>
                <a:close/>
              </a:path>
              <a:path w="276859" h="257175">
                <a:moveTo>
                  <a:pt x="19023" y="60861"/>
                </a:moveTo>
                <a:lnTo>
                  <a:pt x="0" y="24820"/>
                </a:lnTo>
                <a:lnTo>
                  <a:pt x="14947" y="25840"/>
                </a:lnTo>
                <a:lnTo>
                  <a:pt x="64544" y="27880"/>
                </a:lnTo>
                <a:lnTo>
                  <a:pt x="157030" y="27880"/>
                </a:lnTo>
                <a:lnTo>
                  <a:pt x="158304" y="28220"/>
                </a:lnTo>
                <a:lnTo>
                  <a:pt x="167816" y="38080"/>
                </a:lnTo>
                <a:lnTo>
                  <a:pt x="164758" y="55761"/>
                </a:lnTo>
                <a:lnTo>
                  <a:pt x="159361" y="59501"/>
                </a:lnTo>
                <a:lnTo>
                  <a:pt x="110065" y="59501"/>
                </a:lnTo>
                <a:lnTo>
                  <a:pt x="110881" y="59841"/>
                </a:lnTo>
                <a:lnTo>
                  <a:pt x="58769" y="59841"/>
                </a:lnTo>
                <a:lnTo>
                  <a:pt x="19023" y="60861"/>
                </a:lnTo>
                <a:close/>
              </a:path>
              <a:path w="276859" h="257175">
                <a:moveTo>
                  <a:pt x="157030" y="27880"/>
                </a:moveTo>
                <a:lnTo>
                  <a:pt x="107687" y="27880"/>
                </a:lnTo>
                <a:lnTo>
                  <a:pt x="139280" y="25500"/>
                </a:lnTo>
                <a:lnTo>
                  <a:pt x="153208" y="26860"/>
                </a:lnTo>
                <a:lnTo>
                  <a:pt x="157030" y="27880"/>
                </a:lnTo>
                <a:close/>
              </a:path>
              <a:path w="276859" h="257175">
                <a:moveTo>
                  <a:pt x="155926" y="61881"/>
                </a:moveTo>
                <a:lnTo>
                  <a:pt x="131127" y="61881"/>
                </a:lnTo>
                <a:lnTo>
                  <a:pt x="122634" y="59501"/>
                </a:lnTo>
                <a:lnTo>
                  <a:pt x="159361" y="59501"/>
                </a:lnTo>
                <a:lnTo>
                  <a:pt x="155926" y="61881"/>
                </a:lnTo>
                <a:close/>
              </a:path>
              <a:path w="276859" h="257175">
                <a:moveTo>
                  <a:pt x="72697" y="139402"/>
                </a:moveTo>
                <a:lnTo>
                  <a:pt x="51635" y="132602"/>
                </a:lnTo>
                <a:lnTo>
                  <a:pt x="40425" y="122402"/>
                </a:lnTo>
                <a:lnTo>
                  <a:pt x="33631" y="109822"/>
                </a:lnTo>
                <a:lnTo>
                  <a:pt x="33954" y="103021"/>
                </a:lnTo>
                <a:lnTo>
                  <a:pt x="33970" y="81941"/>
                </a:lnTo>
                <a:lnTo>
                  <a:pt x="44841" y="71061"/>
                </a:lnTo>
                <a:lnTo>
                  <a:pt x="51296" y="64261"/>
                </a:lnTo>
                <a:lnTo>
                  <a:pt x="58769" y="59841"/>
                </a:lnTo>
                <a:lnTo>
                  <a:pt x="110881" y="59841"/>
                </a:lnTo>
                <a:lnTo>
                  <a:pt x="114142" y="61201"/>
                </a:lnTo>
                <a:lnTo>
                  <a:pt x="117879" y="64941"/>
                </a:lnTo>
                <a:lnTo>
                  <a:pt x="128410" y="71401"/>
                </a:lnTo>
                <a:lnTo>
                  <a:pt x="134864" y="83641"/>
                </a:lnTo>
                <a:lnTo>
                  <a:pt x="135293" y="85681"/>
                </a:lnTo>
                <a:lnTo>
                  <a:pt x="84587" y="85681"/>
                </a:lnTo>
                <a:lnTo>
                  <a:pt x="79152" y="87041"/>
                </a:lnTo>
                <a:lnTo>
                  <a:pt x="74056" y="90441"/>
                </a:lnTo>
                <a:lnTo>
                  <a:pt x="72358" y="93161"/>
                </a:lnTo>
                <a:lnTo>
                  <a:pt x="71678" y="96561"/>
                </a:lnTo>
                <a:lnTo>
                  <a:pt x="71338" y="99621"/>
                </a:lnTo>
                <a:lnTo>
                  <a:pt x="72018" y="103021"/>
                </a:lnTo>
                <a:lnTo>
                  <a:pt x="74056" y="105401"/>
                </a:lnTo>
                <a:lnTo>
                  <a:pt x="82209" y="109142"/>
                </a:lnTo>
                <a:lnTo>
                  <a:pt x="135166" y="109142"/>
                </a:lnTo>
                <a:lnTo>
                  <a:pt x="134864" y="111862"/>
                </a:lnTo>
                <a:lnTo>
                  <a:pt x="124333" y="122742"/>
                </a:lnTo>
                <a:lnTo>
                  <a:pt x="116520" y="130902"/>
                </a:lnTo>
                <a:lnTo>
                  <a:pt x="104290" y="137362"/>
                </a:lnTo>
                <a:lnTo>
                  <a:pt x="90702" y="138722"/>
                </a:lnTo>
                <a:lnTo>
                  <a:pt x="72697" y="139402"/>
                </a:lnTo>
                <a:close/>
              </a:path>
              <a:path w="276859" h="257175">
                <a:moveTo>
                  <a:pt x="135166" y="109142"/>
                </a:moveTo>
                <a:lnTo>
                  <a:pt x="86286" y="109142"/>
                </a:lnTo>
                <a:lnTo>
                  <a:pt x="91042" y="108461"/>
                </a:lnTo>
                <a:lnTo>
                  <a:pt x="95458" y="105401"/>
                </a:lnTo>
                <a:lnTo>
                  <a:pt x="98175" y="102341"/>
                </a:lnTo>
                <a:lnTo>
                  <a:pt x="99874" y="98601"/>
                </a:lnTo>
                <a:lnTo>
                  <a:pt x="99534" y="94861"/>
                </a:lnTo>
                <a:lnTo>
                  <a:pt x="98175" y="90781"/>
                </a:lnTo>
                <a:lnTo>
                  <a:pt x="95797" y="88061"/>
                </a:lnTo>
                <a:lnTo>
                  <a:pt x="90362" y="85681"/>
                </a:lnTo>
                <a:lnTo>
                  <a:pt x="135293" y="85681"/>
                </a:lnTo>
                <a:lnTo>
                  <a:pt x="137582" y="96561"/>
                </a:lnTo>
                <a:lnTo>
                  <a:pt x="136223" y="99621"/>
                </a:lnTo>
                <a:lnTo>
                  <a:pt x="135166" y="109142"/>
                </a:lnTo>
                <a:close/>
              </a:path>
              <a:path w="276859" h="257175">
                <a:moveTo>
                  <a:pt x="271842" y="37400"/>
                </a:moveTo>
                <a:lnTo>
                  <a:pt x="225906" y="37400"/>
                </a:lnTo>
                <a:lnTo>
                  <a:pt x="225906" y="34680"/>
                </a:lnTo>
                <a:lnTo>
                  <a:pt x="226157" y="23120"/>
                </a:lnTo>
                <a:lnTo>
                  <a:pt x="226246" y="2380"/>
                </a:lnTo>
                <a:lnTo>
                  <a:pt x="240514" y="9520"/>
                </a:lnTo>
                <a:lnTo>
                  <a:pt x="254102" y="15980"/>
                </a:lnTo>
                <a:lnTo>
                  <a:pt x="268370" y="23120"/>
                </a:lnTo>
                <a:lnTo>
                  <a:pt x="271767" y="34680"/>
                </a:lnTo>
                <a:lnTo>
                  <a:pt x="271842" y="37400"/>
                </a:lnTo>
                <a:close/>
              </a:path>
              <a:path w="276859" h="257175">
                <a:moveTo>
                  <a:pt x="271767" y="85001"/>
                </a:moveTo>
                <a:lnTo>
                  <a:pt x="226585" y="85001"/>
                </a:lnTo>
                <a:lnTo>
                  <a:pt x="226925" y="69021"/>
                </a:lnTo>
                <a:lnTo>
                  <a:pt x="226585" y="66641"/>
                </a:lnTo>
                <a:lnTo>
                  <a:pt x="183782" y="66641"/>
                </a:lnTo>
                <a:lnTo>
                  <a:pt x="176648" y="39780"/>
                </a:lnTo>
                <a:lnTo>
                  <a:pt x="185141" y="37060"/>
                </a:lnTo>
                <a:lnTo>
                  <a:pt x="198050" y="37400"/>
                </a:lnTo>
                <a:lnTo>
                  <a:pt x="271842" y="37400"/>
                </a:lnTo>
                <a:lnTo>
                  <a:pt x="272107" y="46920"/>
                </a:lnTo>
                <a:lnTo>
                  <a:pt x="272446" y="54060"/>
                </a:lnTo>
                <a:lnTo>
                  <a:pt x="271427" y="62901"/>
                </a:lnTo>
                <a:lnTo>
                  <a:pt x="271427" y="73101"/>
                </a:lnTo>
                <a:lnTo>
                  <a:pt x="271767" y="79561"/>
                </a:lnTo>
                <a:lnTo>
                  <a:pt x="271767" y="85001"/>
                </a:lnTo>
                <a:close/>
              </a:path>
              <a:path w="276859" h="257175">
                <a:moveTo>
                  <a:pt x="244930" y="184623"/>
                </a:moveTo>
                <a:lnTo>
                  <a:pt x="228284" y="177483"/>
                </a:lnTo>
                <a:lnTo>
                  <a:pt x="227265" y="133962"/>
                </a:lnTo>
                <a:lnTo>
                  <a:pt x="226925" y="114242"/>
                </a:lnTo>
                <a:lnTo>
                  <a:pt x="183782" y="114242"/>
                </a:lnTo>
                <a:lnTo>
                  <a:pt x="176648" y="87381"/>
                </a:lnTo>
                <a:lnTo>
                  <a:pt x="185141" y="84661"/>
                </a:lnTo>
                <a:lnTo>
                  <a:pt x="198050" y="85001"/>
                </a:lnTo>
                <a:lnTo>
                  <a:pt x="271767" y="85001"/>
                </a:lnTo>
                <a:lnTo>
                  <a:pt x="271767" y="99621"/>
                </a:lnTo>
                <a:lnTo>
                  <a:pt x="270748" y="138382"/>
                </a:lnTo>
                <a:lnTo>
                  <a:pt x="270408" y="171023"/>
                </a:lnTo>
                <a:lnTo>
                  <a:pt x="260217" y="178163"/>
                </a:lnTo>
                <a:lnTo>
                  <a:pt x="244930" y="184623"/>
                </a:lnTo>
                <a:close/>
              </a:path>
              <a:path w="276859" h="257175">
                <a:moveTo>
                  <a:pt x="19703" y="256704"/>
                </a:moveTo>
                <a:lnTo>
                  <a:pt x="19703" y="240044"/>
                </a:lnTo>
                <a:lnTo>
                  <a:pt x="19909" y="230524"/>
                </a:lnTo>
                <a:lnTo>
                  <a:pt x="19923" y="219644"/>
                </a:lnTo>
                <a:lnTo>
                  <a:pt x="19363" y="197203"/>
                </a:lnTo>
                <a:lnTo>
                  <a:pt x="20722" y="193463"/>
                </a:lnTo>
                <a:lnTo>
                  <a:pt x="20042" y="192783"/>
                </a:lnTo>
                <a:lnTo>
                  <a:pt x="19703" y="159802"/>
                </a:lnTo>
                <a:lnTo>
                  <a:pt x="22420" y="155042"/>
                </a:lnTo>
                <a:lnTo>
                  <a:pt x="66582" y="164903"/>
                </a:lnTo>
                <a:lnTo>
                  <a:pt x="63525" y="175783"/>
                </a:lnTo>
                <a:lnTo>
                  <a:pt x="64884" y="191763"/>
                </a:lnTo>
                <a:lnTo>
                  <a:pt x="64205" y="213863"/>
                </a:lnTo>
                <a:lnTo>
                  <a:pt x="67602" y="217944"/>
                </a:lnTo>
                <a:lnTo>
                  <a:pt x="263768" y="217944"/>
                </a:lnTo>
                <a:lnTo>
                  <a:pt x="267011" y="219644"/>
                </a:lnTo>
                <a:lnTo>
                  <a:pt x="272786" y="230524"/>
                </a:lnTo>
                <a:lnTo>
                  <a:pt x="276862" y="240724"/>
                </a:lnTo>
                <a:lnTo>
                  <a:pt x="270340" y="248884"/>
                </a:lnTo>
                <a:lnTo>
                  <a:pt x="120596" y="248884"/>
                </a:lnTo>
                <a:lnTo>
                  <a:pt x="102125" y="250584"/>
                </a:lnTo>
                <a:lnTo>
                  <a:pt x="47898" y="250584"/>
                </a:lnTo>
                <a:lnTo>
                  <a:pt x="40085" y="252964"/>
                </a:lnTo>
                <a:lnTo>
                  <a:pt x="33631" y="253304"/>
                </a:lnTo>
                <a:lnTo>
                  <a:pt x="27176" y="255004"/>
                </a:lnTo>
                <a:lnTo>
                  <a:pt x="19703" y="256704"/>
                </a:lnTo>
                <a:close/>
              </a:path>
              <a:path w="276859" h="257175">
                <a:moveTo>
                  <a:pt x="258580" y="215223"/>
                </a:moveTo>
                <a:lnTo>
                  <a:pt x="160342" y="215223"/>
                </a:lnTo>
                <a:lnTo>
                  <a:pt x="188878" y="210803"/>
                </a:lnTo>
                <a:lnTo>
                  <a:pt x="202466" y="210463"/>
                </a:lnTo>
                <a:lnTo>
                  <a:pt x="234399" y="208083"/>
                </a:lnTo>
                <a:lnTo>
                  <a:pt x="241872" y="210123"/>
                </a:lnTo>
                <a:lnTo>
                  <a:pt x="252743" y="212163"/>
                </a:lnTo>
                <a:lnTo>
                  <a:pt x="258580" y="215223"/>
                </a:lnTo>
                <a:close/>
              </a:path>
              <a:path w="276859" h="257175">
                <a:moveTo>
                  <a:pt x="259228" y="215563"/>
                </a:moveTo>
                <a:lnTo>
                  <a:pt x="147773" y="215563"/>
                </a:lnTo>
                <a:lnTo>
                  <a:pt x="154907" y="214203"/>
                </a:lnTo>
                <a:lnTo>
                  <a:pt x="160342" y="215223"/>
                </a:lnTo>
                <a:lnTo>
                  <a:pt x="258580" y="215223"/>
                </a:lnTo>
                <a:lnTo>
                  <a:pt x="259228" y="215563"/>
                </a:lnTo>
                <a:close/>
              </a:path>
              <a:path w="276859" h="257175">
                <a:moveTo>
                  <a:pt x="263768" y="217944"/>
                </a:moveTo>
                <a:lnTo>
                  <a:pt x="67602" y="217944"/>
                </a:lnTo>
                <a:lnTo>
                  <a:pt x="79831" y="215223"/>
                </a:lnTo>
                <a:lnTo>
                  <a:pt x="102931" y="215563"/>
                </a:lnTo>
                <a:lnTo>
                  <a:pt x="259228" y="215563"/>
                </a:lnTo>
                <a:lnTo>
                  <a:pt x="263768" y="217944"/>
                </a:lnTo>
                <a:close/>
              </a:path>
              <a:path w="276859" h="257175">
                <a:moveTo>
                  <a:pt x="162380" y="250924"/>
                </a:moveTo>
                <a:lnTo>
                  <a:pt x="153548" y="250924"/>
                </a:lnTo>
                <a:lnTo>
                  <a:pt x="120596" y="248884"/>
                </a:lnTo>
                <a:lnTo>
                  <a:pt x="270340" y="248884"/>
                </a:lnTo>
                <a:lnTo>
                  <a:pt x="270068" y="249224"/>
                </a:lnTo>
                <a:lnTo>
                  <a:pt x="185481" y="249224"/>
                </a:lnTo>
                <a:lnTo>
                  <a:pt x="174610" y="250584"/>
                </a:lnTo>
                <a:lnTo>
                  <a:pt x="162380" y="250924"/>
                </a:lnTo>
                <a:close/>
              </a:path>
              <a:path w="276859" h="257175">
                <a:moveTo>
                  <a:pt x="261915" y="256024"/>
                </a:moveTo>
                <a:lnTo>
                  <a:pt x="240514" y="253984"/>
                </a:lnTo>
                <a:lnTo>
                  <a:pt x="226585" y="253644"/>
                </a:lnTo>
                <a:lnTo>
                  <a:pt x="216394" y="251944"/>
                </a:lnTo>
                <a:lnTo>
                  <a:pt x="208921" y="251604"/>
                </a:lnTo>
                <a:lnTo>
                  <a:pt x="197710" y="251604"/>
                </a:lnTo>
                <a:lnTo>
                  <a:pt x="188198" y="251264"/>
                </a:lnTo>
                <a:lnTo>
                  <a:pt x="185481" y="249224"/>
                </a:lnTo>
                <a:lnTo>
                  <a:pt x="270068" y="249224"/>
                </a:lnTo>
                <a:lnTo>
                  <a:pt x="261915" y="256024"/>
                </a:lnTo>
                <a:close/>
              </a:path>
              <a:path w="276859" h="257175">
                <a:moveTo>
                  <a:pt x="91042" y="251604"/>
                </a:moveTo>
                <a:lnTo>
                  <a:pt x="80850" y="251264"/>
                </a:lnTo>
                <a:lnTo>
                  <a:pt x="69640" y="251264"/>
                </a:lnTo>
                <a:lnTo>
                  <a:pt x="60128" y="250584"/>
                </a:lnTo>
                <a:lnTo>
                  <a:pt x="102125" y="250584"/>
                </a:lnTo>
                <a:lnTo>
                  <a:pt x="91042" y="25160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28544" y="9043775"/>
            <a:ext cx="275590" cy="208915"/>
          </a:xfrm>
          <a:custGeom>
            <a:avLst/>
            <a:gdLst/>
            <a:ahLst/>
            <a:cxnLst/>
            <a:rect l="l" t="t" r="r" b="b"/>
            <a:pathLst>
              <a:path w="275590" h="208915">
                <a:moveTo>
                  <a:pt x="273805" y="73441"/>
                </a:moveTo>
                <a:lnTo>
                  <a:pt x="223188" y="73441"/>
                </a:lnTo>
                <a:lnTo>
                  <a:pt x="233040" y="71741"/>
                </a:lnTo>
                <a:lnTo>
                  <a:pt x="234059" y="71741"/>
                </a:lnTo>
                <a:lnTo>
                  <a:pt x="234399" y="54401"/>
                </a:lnTo>
                <a:lnTo>
                  <a:pt x="234739" y="50660"/>
                </a:lnTo>
                <a:lnTo>
                  <a:pt x="234645" y="39780"/>
                </a:lnTo>
                <a:lnTo>
                  <a:pt x="231002" y="0"/>
                </a:lnTo>
                <a:lnTo>
                  <a:pt x="235418" y="0"/>
                </a:lnTo>
                <a:lnTo>
                  <a:pt x="260217" y="4760"/>
                </a:lnTo>
                <a:lnTo>
                  <a:pt x="264973" y="6120"/>
                </a:lnTo>
                <a:lnTo>
                  <a:pt x="275504" y="9860"/>
                </a:lnTo>
                <a:lnTo>
                  <a:pt x="272107" y="12920"/>
                </a:lnTo>
                <a:lnTo>
                  <a:pt x="272446" y="24820"/>
                </a:lnTo>
                <a:lnTo>
                  <a:pt x="274484" y="39780"/>
                </a:lnTo>
                <a:lnTo>
                  <a:pt x="274484" y="54401"/>
                </a:lnTo>
                <a:lnTo>
                  <a:pt x="273805" y="69021"/>
                </a:lnTo>
                <a:lnTo>
                  <a:pt x="273805" y="73441"/>
                </a:lnTo>
                <a:close/>
              </a:path>
              <a:path w="275590" h="208915">
                <a:moveTo>
                  <a:pt x="195332" y="200263"/>
                </a:moveTo>
                <a:lnTo>
                  <a:pt x="185141" y="200263"/>
                </a:lnTo>
                <a:lnTo>
                  <a:pt x="171553" y="194483"/>
                </a:lnTo>
                <a:lnTo>
                  <a:pt x="168495" y="185303"/>
                </a:lnTo>
                <a:lnTo>
                  <a:pt x="168156" y="172383"/>
                </a:lnTo>
                <a:lnTo>
                  <a:pt x="168156" y="163203"/>
                </a:lnTo>
                <a:lnTo>
                  <a:pt x="169175" y="149602"/>
                </a:lnTo>
                <a:lnTo>
                  <a:pt x="169175" y="136342"/>
                </a:lnTo>
                <a:lnTo>
                  <a:pt x="169854" y="125122"/>
                </a:lnTo>
                <a:lnTo>
                  <a:pt x="169240" y="115602"/>
                </a:lnTo>
                <a:lnTo>
                  <a:pt x="169175" y="106081"/>
                </a:lnTo>
                <a:lnTo>
                  <a:pt x="169730" y="71061"/>
                </a:lnTo>
                <a:lnTo>
                  <a:pt x="169854" y="49640"/>
                </a:lnTo>
                <a:lnTo>
                  <a:pt x="169238" y="39780"/>
                </a:lnTo>
                <a:lnTo>
                  <a:pt x="169175" y="32300"/>
                </a:lnTo>
                <a:lnTo>
                  <a:pt x="169514" y="27880"/>
                </a:lnTo>
                <a:lnTo>
                  <a:pt x="167476" y="2720"/>
                </a:lnTo>
                <a:lnTo>
                  <a:pt x="181744" y="2040"/>
                </a:lnTo>
                <a:lnTo>
                  <a:pt x="191935" y="4420"/>
                </a:lnTo>
                <a:lnTo>
                  <a:pt x="200428" y="5440"/>
                </a:lnTo>
                <a:lnTo>
                  <a:pt x="212997" y="7820"/>
                </a:lnTo>
                <a:lnTo>
                  <a:pt x="209940" y="23800"/>
                </a:lnTo>
                <a:lnTo>
                  <a:pt x="209926" y="54401"/>
                </a:lnTo>
                <a:lnTo>
                  <a:pt x="209600" y="71061"/>
                </a:lnTo>
                <a:lnTo>
                  <a:pt x="213677" y="71401"/>
                </a:lnTo>
                <a:lnTo>
                  <a:pt x="223188" y="73441"/>
                </a:lnTo>
                <a:lnTo>
                  <a:pt x="273805" y="73441"/>
                </a:lnTo>
                <a:lnTo>
                  <a:pt x="273805" y="107441"/>
                </a:lnTo>
                <a:lnTo>
                  <a:pt x="208581" y="107441"/>
                </a:lnTo>
                <a:lnTo>
                  <a:pt x="208581" y="118662"/>
                </a:lnTo>
                <a:lnTo>
                  <a:pt x="209940" y="131242"/>
                </a:lnTo>
                <a:lnTo>
                  <a:pt x="208241" y="141782"/>
                </a:lnTo>
                <a:lnTo>
                  <a:pt x="208241" y="156062"/>
                </a:lnTo>
                <a:lnTo>
                  <a:pt x="209260" y="164223"/>
                </a:lnTo>
                <a:lnTo>
                  <a:pt x="208581" y="171023"/>
                </a:lnTo>
                <a:lnTo>
                  <a:pt x="208921" y="183943"/>
                </a:lnTo>
                <a:lnTo>
                  <a:pt x="195332" y="200263"/>
                </a:lnTo>
                <a:close/>
              </a:path>
              <a:path w="275590" h="208915">
                <a:moveTo>
                  <a:pt x="249686" y="208423"/>
                </a:moveTo>
                <a:lnTo>
                  <a:pt x="234399" y="200603"/>
                </a:lnTo>
                <a:lnTo>
                  <a:pt x="231735" y="183943"/>
                </a:lnTo>
                <a:lnTo>
                  <a:pt x="231792" y="182583"/>
                </a:lnTo>
                <a:lnTo>
                  <a:pt x="233719" y="164903"/>
                </a:lnTo>
                <a:lnTo>
                  <a:pt x="233719" y="147902"/>
                </a:lnTo>
                <a:lnTo>
                  <a:pt x="232361" y="131242"/>
                </a:lnTo>
                <a:lnTo>
                  <a:pt x="233719" y="115602"/>
                </a:lnTo>
                <a:lnTo>
                  <a:pt x="233719" y="107781"/>
                </a:lnTo>
                <a:lnTo>
                  <a:pt x="208581" y="107441"/>
                </a:lnTo>
                <a:lnTo>
                  <a:pt x="273805" y="107441"/>
                </a:lnTo>
                <a:lnTo>
                  <a:pt x="273805" y="172383"/>
                </a:lnTo>
                <a:lnTo>
                  <a:pt x="273465" y="182583"/>
                </a:lnTo>
                <a:lnTo>
                  <a:pt x="273465" y="190063"/>
                </a:lnTo>
                <a:lnTo>
                  <a:pt x="265992" y="195503"/>
                </a:lnTo>
                <a:lnTo>
                  <a:pt x="263953" y="195503"/>
                </a:lnTo>
                <a:lnTo>
                  <a:pt x="249686" y="208423"/>
                </a:lnTo>
                <a:close/>
              </a:path>
              <a:path w="275590" h="208915">
                <a:moveTo>
                  <a:pt x="150236" y="17340"/>
                </a:moveTo>
                <a:lnTo>
                  <a:pt x="94099" y="17340"/>
                </a:lnTo>
                <a:lnTo>
                  <a:pt x="113802" y="12580"/>
                </a:lnTo>
                <a:lnTo>
                  <a:pt x="132486" y="14960"/>
                </a:lnTo>
                <a:lnTo>
                  <a:pt x="146414" y="16320"/>
                </a:lnTo>
                <a:lnTo>
                  <a:pt x="150236" y="17340"/>
                </a:lnTo>
                <a:close/>
              </a:path>
              <a:path w="275590" h="208915">
                <a:moveTo>
                  <a:pt x="22420" y="50320"/>
                </a:moveTo>
                <a:lnTo>
                  <a:pt x="0" y="14280"/>
                </a:lnTo>
                <a:lnTo>
                  <a:pt x="14947" y="15300"/>
                </a:lnTo>
                <a:lnTo>
                  <a:pt x="65224" y="17680"/>
                </a:lnTo>
                <a:lnTo>
                  <a:pt x="151510" y="17680"/>
                </a:lnTo>
                <a:lnTo>
                  <a:pt x="161022" y="27540"/>
                </a:lnTo>
                <a:lnTo>
                  <a:pt x="157964" y="45220"/>
                </a:lnTo>
                <a:lnTo>
                  <a:pt x="152567" y="48960"/>
                </a:lnTo>
                <a:lnTo>
                  <a:pt x="53674" y="48960"/>
                </a:lnTo>
                <a:lnTo>
                  <a:pt x="22420" y="50320"/>
                </a:lnTo>
                <a:close/>
              </a:path>
              <a:path w="275590" h="208915">
                <a:moveTo>
                  <a:pt x="151510" y="17680"/>
                </a:moveTo>
                <a:lnTo>
                  <a:pt x="65224" y="17680"/>
                </a:lnTo>
                <a:lnTo>
                  <a:pt x="76774" y="14620"/>
                </a:lnTo>
                <a:lnTo>
                  <a:pt x="94099" y="17340"/>
                </a:lnTo>
                <a:lnTo>
                  <a:pt x="150236" y="17340"/>
                </a:lnTo>
                <a:lnTo>
                  <a:pt x="151510" y="17680"/>
                </a:lnTo>
                <a:close/>
              </a:path>
              <a:path w="275590" h="208915">
                <a:moveTo>
                  <a:pt x="20722" y="191763"/>
                </a:moveTo>
                <a:lnTo>
                  <a:pt x="12229" y="188363"/>
                </a:lnTo>
                <a:lnTo>
                  <a:pt x="8492" y="177823"/>
                </a:lnTo>
                <a:lnTo>
                  <a:pt x="9851" y="165583"/>
                </a:lnTo>
                <a:lnTo>
                  <a:pt x="12229" y="157762"/>
                </a:lnTo>
                <a:lnTo>
                  <a:pt x="22760" y="133282"/>
                </a:lnTo>
                <a:lnTo>
                  <a:pt x="44162" y="88061"/>
                </a:lnTo>
                <a:lnTo>
                  <a:pt x="49937" y="73101"/>
                </a:lnTo>
                <a:lnTo>
                  <a:pt x="57410" y="56781"/>
                </a:lnTo>
                <a:lnTo>
                  <a:pt x="61487" y="49640"/>
                </a:lnTo>
                <a:lnTo>
                  <a:pt x="53674" y="48960"/>
                </a:lnTo>
                <a:lnTo>
                  <a:pt x="105649" y="48960"/>
                </a:lnTo>
                <a:lnTo>
                  <a:pt x="110405" y="62561"/>
                </a:lnTo>
                <a:lnTo>
                  <a:pt x="116520" y="71401"/>
                </a:lnTo>
                <a:lnTo>
                  <a:pt x="122462" y="83981"/>
                </a:lnTo>
                <a:lnTo>
                  <a:pt x="84247" y="83981"/>
                </a:lnTo>
                <a:lnTo>
                  <a:pt x="77453" y="96901"/>
                </a:lnTo>
                <a:lnTo>
                  <a:pt x="67602" y="121042"/>
                </a:lnTo>
                <a:lnTo>
                  <a:pt x="55032" y="152322"/>
                </a:lnTo>
                <a:lnTo>
                  <a:pt x="41104" y="183943"/>
                </a:lnTo>
                <a:lnTo>
                  <a:pt x="29554" y="190403"/>
                </a:lnTo>
                <a:lnTo>
                  <a:pt x="20722" y="191763"/>
                </a:lnTo>
                <a:close/>
              </a:path>
              <a:path w="275590" h="208915">
                <a:moveTo>
                  <a:pt x="149132" y="51340"/>
                </a:moveTo>
                <a:lnTo>
                  <a:pt x="124333" y="51340"/>
                </a:lnTo>
                <a:lnTo>
                  <a:pt x="109046" y="48960"/>
                </a:lnTo>
                <a:lnTo>
                  <a:pt x="152567" y="48960"/>
                </a:lnTo>
                <a:lnTo>
                  <a:pt x="149132" y="51340"/>
                </a:lnTo>
                <a:close/>
              </a:path>
              <a:path w="275590" h="208915">
                <a:moveTo>
                  <a:pt x="137582" y="191763"/>
                </a:moveTo>
                <a:lnTo>
                  <a:pt x="129768" y="189723"/>
                </a:lnTo>
                <a:lnTo>
                  <a:pt x="123654" y="180203"/>
                </a:lnTo>
                <a:lnTo>
                  <a:pt x="119577" y="171023"/>
                </a:lnTo>
                <a:lnTo>
                  <a:pt x="110065" y="147902"/>
                </a:lnTo>
                <a:lnTo>
                  <a:pt x="108706" y="144842"/>
                </a:lnTo>
                <a:lnTo>
                  <a:pt x="97496" y="117642"/>
                </a:lnTo>
                <a:lnTo>
                  <a:pt x="88324" y="93841"/>
                </a:lnTo>
                <a:lnTo>
                  <a:pt x="84247" y="83981"/>
                </a:lnTo>
                <a:lnTo>
                  <a:pt x="122462" y="83981"/>
                </a:lnTo>
                <a:lnTo>
                  <a:pt x="134185" y="108802"/>
                </a:lnTo>
                <a:lnTo>
                  <a:pt x="143017" y="133282"/>
                </a:lnTo>
                <a:lnTo>
                  <a:pt x="155586" y="166263"/>
                </a:lnTo>
                <a:lnTo>
                  <a:pt x="156945" y="177483"/>
                </a:lnTo>
                <a:lnTo>
                  <a:pt x="152189" y="184623"/>
                </a:lnTo>
                <a:lnTo>
                  <a:pt x="137582" y="19176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67892" y="3748870"/>
            <a:ext cx="1506220" cy="1509395"/>
          </a:xfrm>
          <a:custGeom>
            <a:avLst/>
            <a:gdLst/>
            <a:ahLst/>
            <a:cxnLst/>
            <a:rect l="l" t="t" r="r" b="b"/>
            <a:pathLst>
              <a:path w="1506220" h="1509395">
                <a:moveTo>
                  <a:pt x="1256524" y="839291"/>
                </a:moveTo>
                <a:lnTo>
                  <a:pt x="649587" y="839291"/>
                </a:lnTo>
                <a:lnTo>
                  <a:pt x="889737" y="833380"/>
                </a:lnTo>
                <a:lnTo>
                  <a:pt x="938948" y="829440"/>
                </a:lnTo>
                <a:lnTo>
                  <a:pt x="1246026" y="831410"/>
                </a:lnTo>
                <a:lnTo>
                  <a:pt x="1256524" y="839291"/>
                </a:lnTo>
                <a:close/>
              </a:path>
              <a:path w="1506220" h="1509395">
                <a:moveTo>
                  <a:pt x="1497987" y="843231"/>
                </a:moveTo>
                <a:lnTo>
                  <a:pt x="1261773" y="843231"/>
                </a:lnTo>
                <a:lnTo>
                  <a:pt x="1289332" y="829440"/>
                </a:lnTo>
                <a:lnTo>
                  <a:pt x="1307048" y="841261"/>
                </a:lnTo>
                <a:lnTo>
                  <a:pt x="1497987" y="841261"/>
                </a:lnTo>
                <a:lnTo>
                  <a:pt x="1497987" y="843231"/>
                </a:lnTo>
                <a:close/>
              </a:path>
              <a:path w="1506220" h="1509395">
                <a:moveTo>
                  <a:pt x="1497987" y="841261"/>
                </a:moveTo>
                <a:lnTo>
                  <a:pt x="1307048" y="841261"/>
                </a:lnTo>
                <a:lnTo>
                  <a:pt x="1348385" y="831410"/>
                </a:lnTo>
                <a:lnTo>
                  <a:pt x="1425154" y="839291"/>
                </a:lnTo>
                <a:lnTo>
                  <a:pt x="1497987" y="839291"/>
                </a:lnTo>
                <a:lnTo>
                  <a:pt x="1497987" y="841261"/>
                </a:lnTo>
                <a:close/>
              </a:path>
              <a:path w="1506220" h="1509395">
                <a:moveTo>
                  <a:pt x="1497987" y="839291"/>
                </a:moveTo>
                <a:lnTo>
                  <a:pt x="1425154" y="839291"/>
                </a:lnTo>
                <a:lnTo>
                  <a:pt x="1497987" y="831410"/>
                </a:lnTo>
                <a:lnTo>
                  <a:pt x="1497987" y="839291"/>
                </a:lnTo>
                <a:close/>
              </a:path>
              <a:path w="1506220" h="1509395">
                <a:moveTo>
                  <a:pt x="145665" y="998875"/>
                </a:moveTo>
                <a:lnTo>
                  <a:pt x="88580" y="994934"/>
                </a:lnTo>
                <a:lnTo>
                  <a:pt x="33463" y="835351"/>
                </a:lnTo>
                <a:lnTo>
                  <a:pt x="391720" y="835351"/>
                </a:lnTo>
                <a:lnTo>
                  <a:pt x="468490" y="839291"/>
                </a:lnTo>
                <a:lnTo>
                  <a:pt x="1256524" y="839291"/>
                </a:lnTo>
                <a:lnTo>
                  <a:pt x="1261773" y="843231"/>
                </a:lnTo>
                <a:lnTo>
                  <a:pt x="1497987" y="843231"/>
                </a:lnTo>
                <a:lnTo>
                  <a:pt x="1497987" y="973262"/>
                </a:lnTo>
                <a:lnTo>
                  <a:pt x="1169256" y="973262"/>
                </a:lnTo>
                <a:lnTo>
                  <a:pt x="1120045" y="983113"/>
                </a:lnTo>
                <a:lnTo>
                  <a:pt x="722419" y="983113"/>
                </a:lnTo>
                <a:lnTo>
                  <a:pt x="717990" y="987054"/>
                </a:lnTo>
                <a:lnTo>
                  <a:pt x="362194" y="987054"/>
                </a:lnTo>
                <a:lnTo>
                  <a:pt x="314951" y="996904"/>
                </a:lnTo>
                <a:lnTo>
                  <a:pt x="145665" y="998875"/>
                </a:lnTo>
                <a:close/>
              </a:path>
              <a:path w="1506220" h="1509395">
                <a:moveTo>
                  <a:pt x="1497987" y="1087532"/>
                </a:moveTo>
                <a:lnTo>
                  <a:pt x="1255868" y="1087532"/>
                </a:lnTo>
                <a:lnTo>
                  <a:pt x="1255868" y="1036308"/>
                </a:lnTo>
                <a:lnTo>
                  <a:pt x="1257837" y="1004785"/>
                </a:lnTo>
                <a:lnTo>
                  <a:pt x="1257837" y="983113"/>
                </a:lnTo>
                <a:lnTo>
                  <a:pt x="1169256" y="973262"/>
                </a:lnTo>
                <a:lnTo>
                  <a:pt x="1497987" y="973262"/>
                </a:lnTo>
                <a:lnTo>
                  <a:pt x="1497987" y="1087532"/>
                </a:lnTo>
                <a:close/>
              </a:path>
              <a:path w="1506220" h="1509395">
                <a:moveTo>
                  <a:pt x="738167" y="998875"/>
                </a:moveTo>
                <a:lnTo>
                  <a:pt x="722419" y="983113"/>
                </a:lnTo>
                <a:lnTo>
                  <a:pt x="785409" y="983113"/>
                </a:lnTo>
                <a:lnTo>
                  <a:pt x="738167" y="998875"/>
                </a:lnTo>
                <a:close/>
              </a:path>
              <a:path w="1506220" h="1509395">
                <a:moveTo>
                  <a:pt x="844463" y="987054"/>
                </a:moveTo>
                <a:lnTo>
                  <a:pt x="785409" y="983113"/>
                </a:lnTo>
                <a:lnTo>
                  <a:pt x="909422" y="983113"/>
                </a:lnTo>
                <a:lnTo>
                  <a:pt x="844463" y="987054"/>
                </a:lnTo>
                <a:close/>
              </a:path>
              <a:path w="1506220" h="1509395">
                <a:moveTo>
                  <a:pt x="566912" y="996904"/>
                </a:moveTo>
                <a:lnTo>
                  <a:pt x="415342" y="996904"/>
                </a:lnTo>
                <a:lnTo>
                  <a:pt x="362194" y="987054"/>
                </a:lnTo>
                <a:lnTo>
                  <a:pt x="717990" y="987054"/>
                </a:lnTo>
                <a:lnTo>
                  <a:pt x="709132" y="994934"/>
                </a:lnTo>
                <a:lnTo>
                  <a:pt x="604312" y="994934"/>
                </a:lnTo>
                <a:lnTo>
                  <a:pt x="566912" y="996904"/>
                </a:lnTo>
                <a:close/>
              </a:path>
              <a:path w="1506220" h="1509395">
                <a:moveTo>
                  <a:pt x="704703" y="998875"/>
                </a:moveTo>
                <a:lnTo>
                  <a:pt x="604312" y="994934"/>
                </a:lnTo>
                <a:lnTo>
                  <a:pt x="709132" y="994934"/>
                </a:lnTo>
                <a:lnTo>
                  <a:pt x="704703" y="998875"/>
                </a:lnTo>
                <a:close/>
              </a:path>
              <a:path w="1506220" h="1509395">
                <a:moveTo>
                  <a:pt x="55116" y="1503238"/>
                </a:moveTo>
                <a:lnTo>
                  <a:pt x="29526" y="1448073"/>
                </a:lnTo>
                <a:lnTo>
                  <a:pt x="35432" y="1402759"/>
                </a:lnTo>
                <a:lnTo>
                  <a:pt x="43305" y="1341684"/>
                </a:lnTo>
                <a:lnTo>
                  <a:pt x="31495" y="1306221"/>
                </a:lnTo>
                <a:lnTo>
                  <a:pt x="43305" y="1191951"/>
                </a:lnTo>
                <a:lnTo>
                  <a:pt x="39368" y="1073741"/>
                </a:lnTo>
                <a:lnTo>
                  <a:pt x="64958" y="1069801"/>
                </a:lnTo>
                <a:lnTo>
                  <a:pt x="377941" y="1075711"/>
                </a:lnTo>
                <a:lnTo>
                  <a:pt x="442900" y="1081622"/>
                </a:lnTo>
                <a:lnTo>
                  <a:pt x="978317" y="1081622"/>
                </a:lnTo>
                <a:lnTo>
                  <a:pt x="1057055" y="1089502"/>
                </a:lnTo>
                <a:lnTo>
                  <a:pt x="1497987" y="1089502"/>
                </a:lnTo>
                <a:lnTo>
                  <a:pt x="1497987" y="1231354"/>
                </a:lnTo>
                <a:lnTo>
                  <a:pt x="454711" y="1231354"/>
                </a:lnTo>
                <a:lnTo>
                  <a:pt x="354320" y="1249086"/>
                </a:lnTo>
                <a:lnTo>
                  <a:pt x="271645" y="1249086"/>
                </a:lnTo>
                <a:lnTo>
                  <a:pt x="267708" y="1321982"/>
                </a:lnTo>
                <a:lnTo>
                  <a:pt x="329386" y="1321982"/>
                </a:lnTo>
                <a:lnTo>
                  <a:pt x="346446" y="1323952"/>
                </a:lnTo>
                <a:lnTo>
                  <a:pt x="408780" y="1323952"/>
                </a:lnTo>
                <a:lnTo>
                  <a:pt x="438963" y="1327893"/>
                </a:lnTo>
                <a:lnTo>
                  <a:pt x="501953" y="1327893"/>
                </a:lnTo>
                <a:lnTo>
                  <a:pt x="675177" y="1335773"/>
                </a:lnTo>
                <a:lnTo>
                  <a:pt x="1496019" y="1335773"/>
                </a:lnTo>
                <a:lnTo>
                  <a:pt x="1496019" y="1487476"/>
                </a:lnTo>
                <a:lnTo>
                  <a:pt x="356288" y="1487476"/>
                </a:lnTo>
                <a:lnTo>
                  <a:pt x="55116" y="1503238"/>
                </a:lnTo>
                <a:close/>
              </a:path>
              <a:path w="1506220" h="1509395">
                <a:moveTo>
                  <a:pt x="978317" y="1081622"/>
                </a:moveTo>
                <a:lnTo>
                  <a:pt x="442900" y="1081622"/>
                </a:lnTo>
                <a:lnTo>
                  <a:pt x="710609" y="1073741"/>
                </a:lnTo>
                <a:lnTo>
                  <a:pt x="763757" y="1079651"/>
                </a:lnTo>
                <a:lnTo>
                  <a:pt x="958633" y="1079651"/>
                </a:lnTo>
                <a:lnTo>
                  <a:pt x="978317" y="1081622"/>
                </a:lnTo>
                <a:close/>
              </a:path>
              <a:path w="1506220" h="1509395">
                <a:moveTo>
                  <a:pt x="958633" y="1079651"/>
                </a:moveTo>
                <a:lnTo>
                  <a:pt x="763757" y="1079651"/>
                </a:lnTo>
                <a:lnTo>
                  <a:pt x="919264" y="1075711"/>
                </a:lnTo>
                <a:lnTo>
                  <a:pt x="958633" y="1079651"/>
                </a:lnTo>
                <a:close/>
              </a:path>
              <a:path w="1506220" h="1509395">
                <a:moveTo>
                  <a:pt x="1497987" y="1089502"/>
                </a:moveTo>
                <a:lnTo>
                  <a:pt x="1057055" y="1089502"/>
                </a:lnTo>
                <a:lnTo>
                  <a:pt x="1098392" y="1081622"/>
                </a:lnTo>
                <a:lnTo>
                  <a:pt x="1169256" y="1077681"/>
                </a:lnTo>
                <a:lnTo>
                  <a:pt x="1255868" y="1087532"/>
                </a:lnTo>
                <a:lnTo>
                  <a:pt x="1497987" y="1087532"/>
                </a:lnTo>
                <a:lnTo>
                  <a:pt x="1497987" y="1089502"/>
                </a:lnTo>
                <a:close/>
              </a:path>
              <a:path w="1506220" h="1509395">
                <a:moveTo>
                  <a:pt x="645650" y="1247116"/>
                </a:moveTo>
                <a:lnTo>
                  <a:pt x="499985" y="1247116"/>
                </a:lnTo>
                <a:lnTo>
                  <a:pt x="454711" y="1231354"/>
                </a:lnTo>
                <a:lnTo>
                  <a:pt x="1497987" y="1231354"/>
                </a:lnTo>
                <a:lnTo>
                  <a:pt x="1482239" y="1235295"/>
                </a:lnTo>
                <a:lnTo>
                  <a:pt x="661397" y="1235295"/>
                </a:lnTo>
                <a:lnTo>
                  <a:pt x="645650" y="1247116"/>
                </a:lnTo>
                <a:close/>
              </a:path>
              <a:path w="1506220" h="1509395">
                <a:moveTo>
                  <a:pt x="773599" y="1241205"/>
                </a:moveTo>
                <a:lnTo>
                  <a:pt x="661397" y="1235295"/>
                </a:lnTo>
                <a:lnTo>
                  <a:pt x="1072803" y="1235295"/>
                </a:lnTo>
                <a:lnTo>
                  <a:pt x="1045572" y="1237265"/>
                </a:lnTo>
                <a:lnTo>
                  <a:pt x="844463" y="1237265"/>
                </a:lnTo>
                <a:lnTo>
                  <a:pt x="773599" y="1241205"/>
                </a:lnTo>
                <a:close/>
              </a:path>
              <a:path w="1506220" h="1509395">
                <a:moveTo>
                  <a:pt x="1427123" y="1249086"/>
                </a:moveTo>
                <a:lnTo>
                  <a:pt x="1214531" y="1249086"/>
                </a:lnTo>
                <a:lnTo>
                  <a:pt x="1179099" y="1241205"/>
                </a:lnTo>
                <a:lnTo>
                  <a:pt x="1072803" y="1235295"/>
                </a:lnTo>
                <a:lnTo>
                  <a:pt x="1482239" y="1235295"/>
                </a:lnTo>
                <a:lnTo>
                  <a:pt x="1427123" y="1249086"/>
                </a:lnTo>
                <a:close/>
              </a:path>
              <a:path w="1506220" h="1509395">
                <a:moveTo>
                  <a:pt x="909422" y="1247116"/>
                </a:moveTo>
                <a:lnTo>
                  <a:pt x="844463" y="1237265"/>
                </a:lnTo>
                <a:lnTo>
                  <a:pt x="1045572" y="1237265"/>
                </a:lnTo>
                <a:lnTo>
                  <a:pt x="909422" y="1247116"/>
                </a:lnTo>
                <a:close/>
              </a:path>
              <a:path w="1506220" h="1509395">
                <a:moveTo>
                  <a:pt x="329386" y="1321982"/>
                </a:moveTo>
                <a:lnTo>
                  <a:pt x="267708" y="1321982"/>
                </a:lnTo>
                <a:lnTo>
                  <a:pt x="295266" y="1318042"/>
                </a:lnTo>
                <a:lnTo>
                  <a:pt x="329386" y="1321982"/>
                </a:lnTo>
                <a:close/>
              </a:path>
              <a:path w="1506220" h="1509395">
                <a:moveTo>
                  <a:pt x="408780" y="1323952"/>
                </a:moveTo>
                <a:lnTo>
                  <a:pt x="346446" y="1323952"/>
                </a:lnTo>
                <a:lnTo>
                  <a:pt x="393689" y="1321982"/>
                </a:lnTo>
                <a:lnTo>
                  <a:pt x="408780" y="1323952"/>
                </a:lnTo>
                <a:close/>
              </a:path>
              <a:path w="1506220" h="1509395">
                <a:moveTo>
                  <a:pt x="1356259" y="1329863"/>
                </a:moveTo>
                <a:lnTo>
                  <a:pt x="1108235" y="1329863"/>
                </a:lnTo>
                <a:lnTo>
                  <a:pt x="1161383" y="1321982"/>
                </a:lnTo>
                <a:lnTo>
                  <a:pt x="1208625" y="1321982"/>
                </a:lnTo>
                <a:lnTo>
                  <a:pt x="1271616" y="1325922"/>
                </a:lnTo>
                <a:lnTo>
                  <a:pt x="1337887" y="1325922"/>
                </a:lnTo>
                <a:lnTo>
                  <a:pt x="1356259" y="1329863"/>
                </a:lnTo>
                <a:close/>
              </a:path>
              <a:path w="1506220" h="1509395">
                <a:moveTo>
                  <a:pt x="1496019" y="1335773"/>
                </a:moveTo>
                <a:lnTo>
                  <a:pt x="675177" y="1335773"/>
                </a:lnTo>
                <a:lnTo>
                  <a:pt x="714545" y="1325922"/>
                </a:lnTo>
                <a:lnTo>
                  <a:pt x="905485" y="1323952"/>
                </a:lnTo>
                <a:lnTo>
                  <a:pt x="1076740" y="1325922"/>
                </a:lnTo>
                <a:lnTo>
                  <a:pt x="1108235" y="1329863"/>
                </a:lnTo>
                <a:lnTo>
                  <a:pt x="1478696" y="1329863"/>
                </a:lnTo>
                <a:lnTo>
                  <a:pt x="1496019" y="1333803"/>
                </a:lnTo>
                <a:lnTo>
                  <a:pt x="1496019" y="1335773"/>
                </a:lnTo>
                <a:close/>
              </a:path>
              <a:path w="1506220" h="1509395">
                <a:moveTo>
                  <a:pt x="1337887" y="1325922"/>
                </a:moveTo>
                <a:lnTo>
                  <a:pt x="1305079" y="1325922"/>
                </a:lnTo>
                <a:lnTo>
                  <a:pt x="1328701" y="1323952"/>
                </a:lnTo>
                <a:lnTo>
                  <a:pt x="1337887" y="1325922"/>
                </a:lnTo>
                <a:close/>
              </a:path>
              <a:path w="1506220" h="1509395">
                <a:moveTo>
                  <a:pt x="1478696" y="1329863"/>
                </a:moveTo>
                <a:lnTo>
                  <a:pt x="1356259" y="1329863"/>
                </a:lnTo>
                <a:lnTo>
                  <a:pt x="1391691" y="1325922"/>
                </a:lnTo>
                <a:lnTo>
                  <a:pt x="1452713" y="1323952"/>
                </a:lnTo>
                <a:lnTo>
                  <a:pt x="1478696" y="1329863"/>
                </a:lnTo>
                <a:close/>
              </a:path>
              <a:path w="1506220" h="1509395">
                <a:moveTo>
                  <a:pt x="462584" y="1509148"/>
                </a:moveTo>
                <a:lnTo>
                  <a:pt x="356288" y="1487476"/>
                </a:lnTo>
                <a:lnTo>
                  <a:pt x="1265710" y="1487476"/>
                </a:lnTo>
                <a:lnTo>
                  <a:pt x="1235790" y="1491416"/>
                </a:lnTo>
                <a:lnTo>
                  <a:pt x="649587" y="1491416"/>
                </a:lnTo>
                <a:lnTo>
                  <a:pt x="492111" y="1503238"/>
                </a:lnTo>
                <a:lnTo>
                  <a:pt x="462584" y="1509148"/>
                </a:lnTo>
                <a:close/>
              </a:path>
              <a:path w="1506220" h="1509395">
                <a:moveTo>
                  <a:pt x="1434997" y="1493387"/>
                </a:moveTo>
                <a:lnTo>
                  <a:pt x="1265710" y="1487476"/>
                </a:lnTo>
                <a:lnTo>
                  <a:pt x="1496019" y="1487476"/>
                </a:lnTo>
                <a:lnTo>
                  <a:pt x="1434997" y="1493387"/>
                </a:lnTo>
                <a:close/>
              </a:path>
              <a:path w="1506220" h="1509395">
                <a:moveTo>
                  <a:pt x="1082645" y="1503238"/>
                </a:moveTo>
                <a:lnTo>
                  <a:pt x="663366" y="1503238"/>
                </a:lnTo>
                <a:lnTo>
                  <a:pt x="655492" y="1497327"/>
                </a:lnTo>
                <a:lnTo>
                  <a:pt x="649587" y="1491416"/>
                </a:lnTo>
                <a:lnTo>
                  <a:pt x="1143667" y="1491416"/>
                </a:lnTo>
                <a:lnTo>
                  <a:pt x="1108235" y="1501267"/>
                </a:lnTo>
                <a:lnTo>
                  <a:pt x="1082645" y="1503238"/>
                </a:lnTo>
                <a:close/>
              </a:path>
              <a:path w="1506220" h="1509395">
                <a:moveTo>
                  <a:pt x="1190909" y="1497327"/>
                </a:moveTo>
                <a:lnTo>
                  <a:pt x="1143667" y="1491416"/>
                </a:lnTo>
                <a:lnTo>
                  <a:pt x="1235790" y="1491416"/>
                </a:lnTo>
                <a:lnTo>
                  <a:pt x="1190909" y="1497327"/>
                </a:lnTo>
                <a:close/>
              </a:path>
              <a:path w="1506220" h="1509395">
                <a:moveTo>
                  <a:pt x="576155" y="72896"/>
                </a:moveTo>
                <a:lnTo>
                  <a:pt x="342509" y="72896"/>
                </a:lnTo>
                <a:lnTo>
                  <a:pt x="401563" y="61075"/>
                </a:lnTo>
                <a:lnTo>
                  <a:pt x="446837" y="57134"/>
                </a:lnTo>
                <a:lnTo>
                  <a:pt x="476363" y="59105"/>
                </a:lnTo>
                <a:lnTo>
                  <a:pt x="547399" y="59105"/>
                </a:lnTo>
                <a:lnTo>
                  <a:pt x="576155" y="72896"/>
                </a:lnTo>
                <a:close/>
              </a:path>
              <a:path w="1506220" h="1509395">
                <a:moveTo>
                  <a:pt x="547399" y="59105"/>
                </a:moveTo>
                <a:lnTo>
                  <a:pt x="476363" y="59105"/>
                </a:lnTo>
                <a:lnTo>
                  <a:pt x="543291" y="57134"/>
                </a:lnTo>
                <a:lnTo>
                  <a:pt x="547399" y="59105"/>
                </a:lnTo>
                <a:close/>
              </a:path>
              <a:path w="1506220" h="1509395">
                <a:moveTo>
                  <a:pt x="338572" y="774275"/>
                </a:moveTo>
                <a:lnTo>
                  <a:pt x="179128" y="719111"/>
                </a:lnTo>
                <a:lnTo>
                  <a:pt x="74800" y="624543"/>
                </a:lnTo>
                <a:lnTo>
                  <a:pt x="37400" y="545736"/>
                </a:lnTo>
                <a:lnTo>
                  <a:pt x="23621" y="461019"/>
                </a:lnTo>
                <a:lnTo>
                  <a:pt x="0" y="394033"/>
                </a:lnTo>
                <a:lnTo>
                  <a:pt x="7873" y="350689"/>
                </a:lnTo>
                <a:lnTo>
                  <a:pt x="17716" y="313256"/>
                </a:lnTo>
                <a:lnTo>
                  <a:pt x="66927" y="228539"/>
                </a:lnTo>
                <a:lnTo>
                  <a:pt x="190939" y="102448"/>
                </a:lnTo>
                <a:lnTo>
                  <a:pt x="287393" y="70926"/>
                </a:lnTo>
                <a:lnTo>
                  <a:pt x="342509" y="72896"/>
                </a:lnTo>
                <a:lnTo>
                  <a:pt x="576155" y="72896"/>
                </a:lnTo>
                <a:lnTo>
                  <a:pt x="637776" y="102448"/>
                </a:lnTo>
                <a:lnTo>
                  <a:pt x="742104" y="153673"/>
                </a:lnTo>
                <a:lnTo>
                  <a:pt x="838558" y="258091"/>
                </a:lnTo>
                <a:lnTo>
                  <a:pt x="844758" y="281733"/>
                </a:lnTo>
                <a:lnTo>
                  <a:pt x="435026" y="281733"/>
                </a:lnTo>
                <a:lnTo>
                  <a:pt x="383846" y="287644"/>
                </a:lnTo>
                <a:lnTo>
                  <a:pt x="328730" y="311286"/>
                </a:lnTo>
                <a:lnTo>
                  <a:pt x="293298" y="334928"/>
                </a:lnTo>
                <a:lnTo>
                  <a:pt x="271645" y="394033"/>
                </a:lnTo>
                <a:lnTo>
                  <a:pt x="265740" y="441317"/>
                </a:lnTo>
                <a:lnTo>
                  <a:pt x="287393" y="492541"/>
                </a:lnTo>
                <a:lnTo>
                  <a:pt x="307077" y="524064"/>
                </a:lnTo>
                <a:lnTo>
                  <a:pt x="358257" y="551646"/>
                </a:lnTo>
                <a:lnTo>
                  <a:pt x="446837" y="569378"/>
                </a:lnTo>
                <a:lnTo>
                  <a:pt x="834339" y="569378"/>
                </a:lnTo>
                <a:lnTo>
                  <a:pt x="828715" y="593020"/>
                </a:lnTo>
                <a:lnTo>
                  <a:pt x="738167" y="701379"/>
                </a:lnTo>
                <a:lnTo>
                  <a:pt x="606281" y="754574"/>
                </a:lnTo>
                <a:lnTo>
                  <a:pt x="490143" y="770335"/>
                </a:lnTo>
                <a:lnTo>
                  <a:pt x="338572" y="774275"/>
                </a:lnTo>
                <a:close/>
              </a:path>
              <a:path w="1506220" h="1509395">
                <a:moveTo>
                  <a:pt x="834339" y="569378"/>
                </a:moveTo>
                <a:lnTo>
                  <a:pt x="446837" y="569378"/>
                </a:lnTo>
                <a:lnTo>
                  <a:pt x="519669" y="559527"/>
                </a:lnTo>
                <a:lnTo>
                  <a:pt x="578723" y="516183"/>
                </a:lnTo>
                <a:lnTo>
                  <a:pt x="616123" y="461019"/>
                </a:lnTo>
                <a:lnTo>
                  <a:pt x="620060" y="445257"/>
                </a:lnTo>
                <a:lnTo>
                  <a:pt x="616123" y="419645"/>
                </a:lnTo>
                <a:lnTo>
                  <a:pt x="606281" y="358570"/>
                </a:lnTo>
                <a:lnTo>
                  <a:pt x="564944" y="313256"/>
                </a:lnTo>
                <a:lnTo>
                  <a:pt x="492111" y="287644"/>
                </a:lnTo>
                <a:lnTo>
                  <a:pt x="435026" y="281733"/>
                </a:lnTo>
                <a:lnTo>
                  <a:pt x="844758" y="281733"/>
                </a:lnTo>
                <a:lnTo>
                  <a:pt x="879895" y="415705"/>
                </a:lnTo>
                <a:lnTo>
                  <a:pt x="848400" y="510273"/>
                </a:lnTo>
                <a:lnTo>
                  <a:pt x="834339" y="569378"/>
                </a:lnTo>
                <a:close/>
              </a:path>
              <a:path w="1506220" h="1509395">
                <a:moveTo>
                  <a:pt x="1346417" y="780186"/>
                </a:moveTo>
                <a:lnTo>
                  <a:pt x="1249963" y="738812"/>
                </a:lnTo>
                <a:lnTo>
                  <a:pt x="1244057" y="565438"/>
                </a:lnTo>
                <a:lnTo>
                  <a:pt x="1240121" y="541796"/>
                </a:lnTo>
                <a:lnTo>
                  <a:pt x="1242089" y="415705"/>
                </a:lnTo>
                <a:lnTo>
                  <a:pt x="1242089" y="386152"/>
                </a:lnTo>
                <a:lnTo>
                  <a:pt x="1238152" y="287644"/>
                </a:lnTo>
                <a:lnTo>
                  <a:pt x="1236184" y="187165"/>
                </a:lnTo>
                <a:lnTo>
                  <a:pt x="1238152" y="96538"/>
                </a:lnTo>
                <a:lnTo>
                  <a:pt x="1238152" y="0"/>
                </a:lnTo>
                <a:lnTo>
                  <a:pt x="1320827" y="41373"/>
                </a:lnTo>
                <a:lnTo>
                  <a:pt x="1399565" y="78806"/>
                </a:lnTo>
                <a:lnTo>
                  <a:pt x="1482239" y="120180"/>
                </a:lnTo>
                <a:lnTo>
                  <a:pt x="1501924" y="187165"/>
                </a:lnTo>
                <a:lnTo>
                  <a:pt x="1503892" y="258091"/>
                </a:lnTo>
                <a:lnTo>
                  <a:pt x="1505861" y="299465"/>
                </a:lnTo>
                <a:lnTo>
                  <a:pt x="1499955" y="350689"/>
                </a:lnTo>
                <a:lnTo>
                  <a:pt x="1499955" y="409794"/>
                </a:lnTo>
                <a:lnTo>
                  <a:pt x="1501924" y="447228"/>
                </a:lnTo>
                <a:lnTo>
                  <a:pt x="1501924" y="563467"/>
                </a:lnTo>
                <a:lnTo>
                  <a:pt x="1496019" y="591050"/>
                </a:lnTo>
                <a:lnTo>
                  <a:pt x="1494050" y="701379"/>
                </a:lnTo>
                <a:lnTo>
                  <a:pt x="1434997" y="742753"/>
                </a:lnTo>
                <a:lnTo>
                  <a:pt x="1346417" y="780186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09185" y="3786303"/>
            <a:ext cx="1683385" cy="1436370"/>
          </a:xfrm>
          <a:custGeom>
            <a:avLst/>
            <a:gdLst/>
            <a:ahLst/>
            <a:cxnLst/>
            <a:rect l="l" t="t" r="r" b="b"/>
            <a:pathLst>
              <a:path w="1683384" h="1436370">
                <a:moveTo>
                  <a:pt x="1539652" y="94568"/>
                </a:moveTo>
                <a:lnTo>
                  <a:pt x="1287363" y="94568"/>
                </a:lnTo>
                <a:lnTo>
                  <a:pt x="1285395" y="0"/>
                </a:lnTo>
                <a:lnTo>
                  <a:pt x="1539324" y="78806"/>
                </a:lnTo>
                <a:lnTo>
                  <a:pt x="1539652" y="94568"/>
                </a:lnTo>
                <a:close/>
              </a:path>
              <a:path w="1683384" h="1436370">
                <a:moveTo>
                  <a:pt x="427152" y="551646"/>
                </a:moveTo>
                <a:lnTo>
                  <a:pt x="127948" y="545736"/>
                </a:lnTo>
                <a:lnTo>
                  <a:pt x="127948" y="464959"/>
                </a:lnTo>
                <a:lnTo>
                  <a:pt x="133854" y="258091"/>
                </a:lnTo>
                <a:lnTo>
                  <a:pt x="131885" y="13791"/>
                </a:lnTo>
                <a:lnTo>
                  <a:pt x="393689" y="72896"/>
                </a:lnTo>
                <a:lnTo>
                  <a:pt x="391720" y="108359"/>
                </a:lnTo>
                <a:lnTo>
                  <a:pt x="631871" y="108359"/>
                </a:lnTo>
                <a:lnTo>
                  <a:pt x="775567" y="114269"/>
                </a:lnTo>
                <a:lnTo>
                  <a:pt x="1540063" y="114269"/>
                </a:lnTo>
                <a:lnTo>
                  <a:pt x="1543261" y="267942"/>
                </a:lnTo>
                <a:lnTo>
                  <a:pt x="1542558" y="277793"/>
                </a:lnTo>
                <a:lnTo>
                  <a:pt x="868084" y="277793"/>
                </a:lnTo>
                <a:lnTo>
                  <a:pt x="767693" y="283704"/>
                </a:lnTo>
                <a:lnTo>
                  <a:pt x="429121" y="283704"/>
                </a:lnTo>
                <a:lnTo>
                  <a:pt x="397626" y="285674"/>
                </a:lnTo>
                <a:lnTo>
                  <a:pt x="395657" y="360540"/>
                </a:lnTo>
                <a:lnTo>
                  <a:pt x="571341" y="360540"/>
                </a:lnTo>
                <a:lnTo>
                  <a:pt x="667303" y="366451"/>
                </a:lnTo>
                <a:lnTo>
                  <a:pt x="726356" y="372361"/>
                </a:lnTo>
                <a:lnTo>
                  <a:pt x="1535809" y="372361"/>
                </a:lnTo>
                <a:lnTo>
                  <a:pt x="1533419" y="405854"/>
                </a:lnTo>
                <a:lnTo>
                  <a:pt x="1545230" y="537855"/>
                </a:lnTo>
                <a:lnTo>
                  <a:pt x="1275553" y="537855"/>
                </a:lnTo>
                <a:lnTo>
                  <a:pt x="1186972" y="541796"/>
                </a:lnTo>
                <a:lnTo>
                  <a:pt x="576754" y="541796"/>
                </a:lnTo>
                <a:lnTo>
                  <a:pt x="427152" y="551646"/>
                </a:lnTo>
                <a:close/>
              </a:path>
              <a:path w="1683384" h="1436370">
                <a:moveTo>
                  <a:pt x="1540063" y="114269"/>
                </a:moveTo>
                <a:lnTo>
                  <a:pt x="775567" y="114269"/>
                </a:lnTo>
                <a:lnTo>
                  <a:pt x="984223" y="104418"/>
                </a:lnTo>
                <a:lnTo>
                  <a:pt x="1086582" y="104418"/>
                </a:lnTo>
                <a:lnTo>
                  <a:pt x="1120045" y="98508"/>
                </a:lnTo>
                <a:lnTo>
                  <a:pt x="1177130" y="98508"/>
                </a:lnTo>
                <a:lnTo>
                  <a:pt x="1253900" y="92597"/>
                </a:lnTo>
                <a:lnTo>
                  <a:pt x="1287363" y="94568"/>
                </a:lnTo>
                <a:lnTo>
                  <a:pt x="1539652" y="94568"/>
                </a:lnTo>
                <a:lnTo>
                  <a:pt x="1540063" y="114269"/>
                </a:lnTo>
                <a:close/>
              </a:path>
              <a:path w="1683384" h="1436370">
                <a:moveTo>
                  <a:pt x="631871" y="108359"/>
                </a:moveTo>
                <a:lnTo>
                  <a:pt x="484237" y="108359"/>
                </a:lnTo>
                <a:lnTo>
                  <a:pt x="503922" y="104418"/>
                </a:lnTo>
                <a:lnTo>
                  <a:pt x="631871" y="108359"/>
                </a:lnTo>
                <a:close/>
              </a:path>
              <a:path w="1683384" h="1436370">
                <a:moveTo>
                  <a:pt x="484237" y="108359"/>
                </a:moveTo>
                <a:lnTo>
                  <a:pt x="391720" y="108359"/>
                </a:lnTo>
                <a:lnTo>
                  <a:pt x="421247" y="106389"/>
                </a:lnTo>
                <a:lnTo>
                  <a:pt x="456679" y="106389"/>
                </a:lnTo>
                <a:lnTo>
                  <a:pt x="484237" y="108359"/>
                </a:lnTo>
                <a:close/>
              </a:path>
              <a:path w="1683384" h="1436370">
                <a:moveTo>
                  <a:pt x="1204689" y="287644"/>
                </a:moveTo>
                <a:lnTo>
                  <a:pt x="1149572" y="279763"/>
                </a:lnTo>
                <a:lnTo>
                  <a:pt x="868084" y="277793"/>
                </a:lnTo>
                <a:lnTo>
                  <a:pt x="1542558" y="277793"/>
                </a:lnTo>
                <a:lnTo>
                  <a:pt x="1542136" y="283704"/>
                </a:lnTo>
                <a:lnTo>
                  <a:pt x="1293269" y="283704"/>
                </a:lnTo>
                <a:lnTo>
                  <a:pt x="1204689" y="287644"/>
                </a:lnTo>
                <a:close/>
              </a:path>
              <a:path w="1683384" h="1436370">
                <a:moveTo>
                  <a:pt x="501953" y="295525"/>
                </a:moveTo>
                <a:lnTo>
                  <a:pt x="429121" y="283704"/>
                </a:lnTo>
                <a:lnTo>
                  <a:pt x="767693" y="283704"/>
                </a:lnTo>
                <a:lnTo>
                  <a:pt x="501953" y="295525"/>
                </a:lnTo>
                <a:close/>
              </a:path>
              <a:path w="1683384" h="1436370">
                <a:moveTo>
                  <a:pt x="1535809" y="372361"/>
                </a:moveTo>
                <a:lnTo>
                  <a:pt x="726356" y="372361"/>
                </a:lnTo>
                <a:lnTo>
                  <a:pt x="803126" y="360540"/>
                </a:lnTo>
                <a:lnTo>
                  <a:pt x="1084613" y="350689"/>
                </a:lnTo>
                <a:lnTo>
                  <a:pt x="1249963" y="348719"/>
                </a:lnTo>
                <a:lnTo>
                  <a:pt x="1293269" y="348719"/>
                </a:lnTo>
                <a:lnTo>
                  <a:pt x="1293269" y="283704"/>
                </a:lnTo>
                <a:lnTo>
                  <a:pt x="1542136" y="283704"/>
                </a:lnTo>
                <a:lnTo>
                  <a:pt x="1535809" y="372361"/>
                </a:lnTo>
                <a:close/>
              </a:path>
              <a:path w="1683384" h="1436370">
                <a:moveTo>
                  <a:pt x="571341" y="360540"/>
                </a:moveTo>
                <a:lnTo>
                  <a:pt x="395657" y="360540"/>
                </a:lnTo>
                <a:lnTo>
                  <a:pt x="413373" y="358570"/>
                </a:lnTo>
                <a:lnTo>
                  <a:pt x="539354" y="358570"/>
                </a:lnTo>
                <a:lnTo>
                  <a:pt x="571341" y="360540"/>
                </a:lnTo>
                <a:close/>
              </a:path>
              <a:path w="1683384" h="1436370">
                <a:moveTo>
                  <a:pt x="283456" y="843231"/>
                </a:moveTo>
                <a:lnTo>
                  <a:pt x="72832" y="843231"/>
                </a:lnTo>
                <a:lnTo>
                  <a:pt x="45274" y="782156"/>
                </a:lnTo>
                <a:lnTo>
                  <a:pt x="25589" y="689558"/>
                </a:lnTo>
                <a:lnTo>
                  <a:pt x="0" y="630453"/>
                </a:lnTo>
                <a:lnTo>
                  <a:pt x="553133" y="630453"/>
                </a:lnTo>
                <a:lnTo>
                  <a:pt x="596439" y="628483"/>
                </a:lnTo>
                <a:lnTo>
                  <a:pt x="679113" y="628483"/>
                </a:lnTo>
                <a:lnTo>
                  <a:pt x="681082" y="541796"/>
                </a:lnTo>
                <a:lnTo>
                  <a:pt x="1186972" y="541796"/>
                </a:lnTo>
                <a:lnTo>
                  <a:pt x="1088550" y="545736"/>
                </a:lnTo>
                <a:lnTo>
                  <a:pt x="990128" y="545736"/>
                </a:lnTo>
                <a:lnTo>
                  <a:pt x="990128" y="626513"/>
                </a:lnTo>
                <a:lnTo>
                  <a:pt x="1613231" y="626513"/>
                </a:lnTo>
                <a:lnTo>
                  <a:pt x="1663336" y="665916"/>
                </a:lnTo>
                <a:lnTo>
                  <a:pt x="1683021" y="744723"/>
                </a:lnTo>
                <a:lnTo>
                  <a:pt x="1647589" y="819589"/>
                </a:lnTo>
                <a:lnTo>
                  <a:pt x="1644144" y="823530"/>
                </a:lnTo>
                <a:lnTo>
                  <a:pt x="1076740" y="823530"/>
                </a:lnTo>
                <a:lnTo>
                  <a:pt x="1017686" y="833380"/>
                </a:lnTo>
                <a:lnTo>
                  <a:pt x="948791" y="833380"/>
                </a:lnTo>
                <a:lnTo>
                  <a:pt x="843282" y="835351"/>
                </a:lnTo>
                <a:lnTo>
                  <a:pt x="360225" y="835351"/>
                </a:lnTo>
                <a:lnTo>
                  <a:pt x="283456" y="843231"/>
                </a:lnTo>
                <a:close/>
              </a:path>
              <a:path w="1683384" h="1436370">
                <a:moveTo>
                  <a:pt x="1039339" y="547706"/>
                </a:moveTo>
                <a:lnTo>
                  <a:pt x="990128" y="545736"/>
                </a:lnTo>
                <a:lnTo>
                  <a:pt x="1088550" y="545736"/>
                </a:lnTo>
                <a:lnTo>
                  <a:pt x="1039339" y="547706"/>
                </a:lnTo>
                <a:close/>
              </a:path>
              <a:path w="1683384" h="1436370">
                <a:moveTo>
                  <a:pt x="553133" y="630453"/>
                </a:moveTo>
                <a:lnTo>
                  <a:pt x="78737" y="630453"/>
                </a:lnTo>
                <a:lnTo>
                  <a:pt x="196844" y="622573"/>
                </a:lnTo>
                <a:lnTo>
                  <a:pt x="314951" y="620602"/>
                </a:lnTo>
                <a:lnTo>
                  <a:pt x="405499" y="620602"/>
                </a:lnTo>
                <a:lnTo>
                  <a:pt x="521638" y="622573"/>
                </a:lnTo>
                <a:lnTo>
                  <a:pt x="553133" y="630453"/>
                </a:lnTo>
                <a:close/>
              </a:path>
              <a:path w="1683384" h="1436370">
                <a:moveTo>
                  <a:pt x="1613231" y="626513"/>
                </a:moveTo>
                <a:lnTo>
                  <a:pt x="990128" y="626513"/>
                </a:lnTo>
                <a:lnTo>
                  <a:pt x="1608220" y="622573"/>
                </a:lnTo>
                <a:lnTo>
                  <a:pt x="1613231" y="626513"/>
                </a:lnTo>
                <a:close/>
              </a:path>
              <a:path w="1683384" h="1436370">
                <a:moveTo>
                  <a:pt x="1206657" y="833380"/>
                </a:moveTo>
                <a:lnTo>
                  <a:pt x="1076740" y="823530"/>
                </a:lnTo>
                <a:lnTo>
                  <a:pt x="1644144" y="823530"/>
                </a:lnTo>
                <a:lnTo>
                  <a:pt x="1642422" y="825500"/>
                </a:lnTo>
                <a:lnTo>
                  <a:pt x="1253900" y="825500"/>
                </a:lnTo>
                <a:lnTo>
                  <a:pt x="1206657" y="833380"/>
                </a:lnTo>
                <a:close/>
              </a:path>
              <a:path w="1683384" h="1436370">
                <a:moveTo>
                  <a:pt x="1633810" y="835351"/>
                </a:moveTo>
                <a:lnTo>
                  <a:pt x="1322795" y="833380"/>
                </a:lnTo>
                <a:lnTo>
                  <a:pt x="1253900" y="825500"/>
                </a:lnTo>
                <a:lnTo>
                  <a:pt x="1642422" y="825500"/>
                </a:lnTo>
                <a:lnTo>
                  <a:pt x="1633810" y="835351"/>
                </a:lnTo>
                <a:close/>
              </a:path>
              <a:path w="1683384" h="1436370">
                <a:moveTo>
                  <a:pt x="994065" y="837321"/>
                </a:moveTo>
                <a:lnTo>
                  <a:pt x="948791" y="833380"/>
                </a:lnTo>
                <a:lnTo>
                  <a:pt x="1017686" y="833380"/>
                </a:lnTo>
                <a:lnTo>
                  <a:pt x="994065" y="837321"/>
                </a:lnTo>
                <a:close/>
              </a:path>
              <a:path w="1683384" h="1436370">
                <a:moveTo>
                  <a:pt x="421247" y="843231"/>
                </a:moveTo>
                <a:lnTo>
                  <a:pt x="360225" y="835351"/>
                </a:lnTo>
                <a:lnTo>
                  <a:pt x="843282" y="835351"/>
                </a:lnTo>
                <a:lnTo>
                  <a:pt x="421247" y="843231"/>
                </a:lnTo>
                <a:close/>
              </a:path>
              <a:path w="1683384" h="1436370">
                <a:moveTo>
                  <a:pt x="127948" y="1436252"/>
                </a:moveTo>
                <a:lnTo>
                  <a:pt x="127948" y="1339714"/>
                </a:lnTo>
                <a:lnTo>
                  <a:pt x="129917" y="1249086"/>
                </a:lnTo>
                <a:lnTo>
                  <a:pt x="125980" y="1091472"/>
                </a:lnTo>
                <a:lnTo>
                  <a:pt x="133854" y="1069801"/>
                </a:lnTo>
                <a:lnTo>
                  <a:pt x="129917" y="1065860"/>
                </a:lnTo>
                <a:lnTo>
                  <a:pt x="127948" y="924008"/>
                </a:lnTo>
                <a:lnTo>
                  <a:pt x="143696" y="896426"/>
                </a:lnTo>
                <a:lnTo>
                  <a:pt x="399594" y="953561"/>
                </a:lnTo>
                <a:lnTo>
                  <a:pt x="381878" y="967352"/>
                </a:lnTo>
                <a:lnTo>
                  <a:pt x="389752" y="1059950"/>
                </a:lnTo>
                <a:lnTo>
                  <a:pt x="385815" y="1188011"/>
                </a:lnTo>
                <a:lnTo>
                  <a:pt x="405499" y="1211653"/>
                </a:lnTo>
                <a:lnTo>
                  <a:pt x="1502819" y="1211653"/>
                </a:lnTo>
                <a:lnTo>
                  <a:pt x="1521608" y="1221504"/>
                </a:lnTo>
                <a:lnTo>
                  <a:pt x="1555072" y="1284549"/>
                </a:lnTo>
                <a:lnTo>
                  <a:pt x="1578693" y="1343654"/>
                </a:lnTo>
                <a:lnTo>
                  <a:pt x="1540899" y="1390938"/>
                </a:lnTo>
                <a:lnTo>
                  <a:pt x="673208" y="1390938"/>
                </a:lnTo>
                <a:lnTo>
                  <a:pt x="590779" y="1400789"/>
                </a:lnTo>
                <a:lnTo>
                  <a:pt x="291330" y="1400789"/>
                </a:lnTo>
                <a:lnTo>
                  <a:pt x="246055" y="1414580"/>
                </a:lnTo>
                <a:lnTo>
                  <a:pt x="208655" y="1416550"/>
                </a:lnTo>
                <a:lnTo>
                  <a:pt x="171254" y="1426401"/>
                </a:lnTo>
                <a:lnTo>
                  <a:pt x="127948" y="1436252"/>
                </a:lnTo>
                <a:close/>
              </a:path>
              <a:path w="1683384" h="1436370">
                <a:moveTo>
                  <a:pt x="1472755" y="1195891"/>
                </a:moveTo>
                <a:lnTo>
                  <a:pt x="903516" y="1195891"/>
                </a:lnTo>
                <a:lnTo>
                  <a:pt x="1068866" y="1170279"/>
                </a:lnTo>
                <a:lnTo>
                  <a:pt x="1147604" y="1168309"/>
                </a:lnTo>
                <a:lnTo>
                  <a:pt x="1332637" y="1154518"/>
                </a:lnTo>
                <a:lnTo>
                  <a:pt x="1375943" y="1166339"/>
                </a:lnTo>
                <a:lnTo>
                  <a:pt x="1438934" y="1178160"/>
                </a:lnTo>
                <a:lnTo>
                  <a:pt x="1472755" y="1195891"/>
                </a:lnTo>
                <a:close/>
              </a:path>
              <a:path w="1683384" h="1436370">
                <a:moveTo>
                  <a:pt x="1476513" y="1197862"/>
                </a:moveTo>
                <a:lnTo>
                  <a:pt x="830684" y="1197862"/>
                </a:lnTo>
                <a:lnTo>
                  <a:pt x="872021" y="1189981"/>
                </a:lnTo>
                <a:lnTo>
                  <a:pt x="903516" y="1195891"/>
                </a:lnTo>
                <a:lnTo>
                  <a:pt x="1472755" y="1195891"/>
                </a:lnTo>
                <a:lnTo>
                  <a:pt x="1476513" y="1197862"/>
                </a:lnTo>
                <a:close/>
              </a:path>
              <a:path w="1683384" h="1436370">
                <a:moveTo>
                  <a:pt x="1502819" y="1211653"/>
                </a:moveTo>
                <a:lnTo>
                  <a:pt x="405499" y="1211653"/>
                </a:lnTo>
                <a:lnTo>
                  <a:pt x="476363" y="1195891"/>
                </a:lnTo>
                <a:lnTo>
                  <a:pt x="610218" y="1197862"/>
                </a:lnTo>
                <a:lnTo>
                  <a:pt x="1476513" y="1197862"/>
                </a:lnTo>
                <a:lnTo>
                  <a:pt x="1502819" y="1211653"/>
                </a:lnTo>
                <a:close/>
              </a:path>
              <a:path w="1683384" h="1436370">
                <a:moveTo>
                  <a:pt x="915327" y="1402759"/>
                </a:moveTo>
                <a:lnTo>
                  <a:pt x="864147" y="1402759"/>
                </a:lnTo>
                <a:lnTo>
                  <a:pt x="673208" y="1390938"/>
                </a:lnTo>
                <a:lnTo>
                  <a:pt x="1540899" y="1390938"/>
                </a:lnTo>
                <a:lnTo>
                  <a:pt x="1539324" y="1392908"/>
                </a:lnTo>
                <a:lnTo>
                  <a:pt x="1049181" y="1392908"/>
                </a:lnTo>
                <a:lnTo>
                  <a:pt x="986191" y="1400789"/>
                </a:lnTo>
                <a:lnTo>
                  <a:pt x="915327" y="1402759"/>
                </a:lnTo>
                <a:close/>
              </a:path>
              <a:path w="1683384" h="1436370">
                <a:moveTo>
                  <a:pt x="1492082" y="1432311"/>
                </a:moveTo>
                <a:lnTo>
                  <a:pt x="1368070" y="1420490"/>
                </a:lnTo>
                <a:lnTo>
                  <a:pt x="1287363" y="1418520"/>
                </a:lnTo>
                <a:lnTo>
                  <a:pt x="1228310" y="1408669"/>
                </a:lnTo>
                <a:lnTo>
                  <a:pt x="1185004" y="1406699"/>
                </a:lnTo>
                <a:lnTo>
                  <a:pt x="1120045" y="1406699"/>
                </a:lnTo>
                <a:lnTo>
                  <a:pt x="1064929" y="1404729"/>
                </a:lnTo>
                <a:lnTo>
                  <a:pt x="1049181" y="1392908"/>
                </a:lnTo>
                <a:lnTo>
                  <a:pt x="1539324" y="1392908"/>
                </a:lnTo>
                <a:lnTo>
                  <a:pt x="1492082" y="1432311"/>
                </a:lnTo>
                <a:close/>
              </a:path>
              <a:path w="1683384" h="1436370">
                <a:moveTo>
                  <a:pt x="541322" y="1406699"/>
                </a:moveTo>
                <a:lnTo>
                  <a:pt x="482269" y="1404729"/>
                </a:lnTo>
                <a:lnTo>
                  <a:pt x="417310" y="1404729"/>
                </a:lnTo>
                <a:lnTo>
                  <a:pt x="362194" y="1400789"/>
                </a:lnTo>
                <a:lnTo>
                  <a:pt x="590779" y="1400789"/>
                </a:lnTo>
                <a:lnTo>
                  <a:pt x="541322" y="1406699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91816" y="3748870"/>
            <a:ext cx="1610360" cy="1214120"/>
          </a:xfrm>
          <a:custGeom>
            <a:avLst/>
            <a:gdLst/>
            <a:ahLst/>
            <a:cxnLst/>
            <a:rect l="l" t="t" r="r" b="b"/>
            <a:pathLst>
              <a:path w="1610359" h="1214120">
                <a:moveTo>
                  <a:pt x="710009" y="72896"/>
                </a:moveTo>
                <a:lnTo>
                  <a:pt x="476363" y="72896"/>
                </a:lnTo>
                <a:lnTo>
                  <a:pt x="535417" y="61075"/>
                </a:lnTo>
                <a:lnTo>
                  <a:pt x="580691" y="57134"/>
                </a:lnTo>
                <a:lnTo>
                  <a:pt x="610218" y="59105"/>
                </a:lnTo>
                <a:lnTo>
                  <a:pt x="681253" y="59105"/>
                </a:lnTo>
                <a:lnTo>
                  <a:pt x="710009" y="72896"/>
                </a:lnTo>
                <a:close/>
              </a:path>
              <a:path w="1610359" h="1214120">
                <a:moveTo>
                  <a:pt x="681253" y="59105"/>
                </a:moveTo>
                <a:lnTo>
                  <a:pt x="610218" y="59105"/>
                </a:lnTo>
                <a:lnTo>
                  <a:pt x="677145" y="57134"/>
                </a:lnTo>
                <a:lnTo>
                  <a:pt x="681253" y="59105"/>
                </a:lnTo>
                <a:close/>
              </a:path>
              <a:path w="1610359" h="1214120">
                <a:moveTo>
                  <a:pt x="472427" y="774275"/>
                </a:moveTo>
                <a:lnTo>
                  <a:pt x="312982" y="719111"/>
                </a:lnTo>
                <a:lnTo>
                  <a:pt x="208655" y="624543"/>
                </a:lnTo>
                <a:lnTo>
                  <a:pt x="171254" y="545736"/>
                </a:lnTo>
                <a:lnTo>
                  <a:pt x="157475" y="461019"/>
                </a:lnTo>
                <a:lnTo>
                  <a:pt x="133854" y="394033"/>
                </a:lnTo>
                <a:lnTo>
                  <a:pt x="141728" y="350689"/>
                </a:lnTo>
                <a:lnTo>
                  <a:pt x="151570" y="313256"/>
                </a:lnTo>
                <a:lnTo>
                  <a:pt x="200781" y="228539"/>
                </a:lnTo>
                <a:lnTo>
                  <a:pt x="324793" y="102448"/>
                </a:lnTo>
                <a:lnTo>
                  <a:pt x="421247" y="70926"/>
                </a:lnTo>
                <a:lnTo>
                  <a:pt x="476363" y="72896"/>
                </a:lnTo>
                <a:lnTo>
                  <a:pt x="710009" y="72896"/>
                </a:lnTo>
                <a:lnTo>
                  <a:pt x="771630" y="102448"/>
                </a:lnTo>
                <a:lnTo>
                  <a:pt x="875958" y="153673"/>
                </a:lnTo>
                <a:lnTo>
                  <a:pt x="972412" y="258091"/>
                </a:lnTo>
                <a:lnTo>
                  <a:pt x="978612" y="281733"/>
                </a:lnTo>
                <a:lnTo>
                  <a:pt x="568880" y="281733"/>
                </a:lnTo>
                <a:lnTo>
                  <a:pt x="517701" y="287644"/>
                </a:lnTo>
                <a:lnTo>
                  <a:pt x="462584" y="311286"/>
                </a:lnTo>
                <a:lnTo>
                  <a:pt x="427152" y="334928"/>
                </a:lnTo>
                <a:lnTo>
                  <a:pt x="405499" y="394033"/>
                </a:lnTo>
                <a:lnTo>
                  <a:pt x="399594" y="441317"/>
                </a:lnTo>
                <a:lnTo>
                  <a:pt x="421247" y="492541"/>
                </a:lnTo>
                <a:lnTo>
                  <a:pt x="440931" y="524064"/>
                </a:lnTo>
                <a:lnTo>
                  <a:pt x="492111" y="551646"/>
                </a:lnTo>
                <a:lnTo>
                  <a:pt x="580691" y="569378"/>
                </a:lnTo>
                <a:lnTo>
                  <a:pt x="968194" y="569378"/>
                </a:lnTo>
                <a:lnTo>
                  <a:pt x="962570" y="593020"/>
                </a:lnTo>
                <a:lnTo>
                  <a:pt x="872021" y="701379"/>
                </a:lnTo>
                <a:lnTo>
                  <a:pt x="740135" y="754574"/>
                </a:lnTo>
                <a:lnTo>
                  <a:pt x="623997" y="770335"/>
                </a:lnTo>
                <a:lnTo>
                  <a:pt x="472427" y="774275"/>
                </a:lnTo>
                <a:close/>
              </a:path>
              <a:path w="1610359" h="1214120">
                <a:moveTo>
                  <a:pt x="968194" y="569378"/>
                </a:moveTo>
                <a:lnTo>
                  <a:pt x="580691" y="569378"/>
                </a:lnTo>
                <a:lnTo>
                  <a:pt x="653524" y="559527"/>
                </a:lnTo>
                <a:lnTo>
                  <a:pt x="712577" y="516183"/>
                </a:lnTo>
                <a:lnTo>
                  <a:pt x="749977" y="461019"/>
                </a:lnTo>
                <a:lnTo>
                  <a:pt x="753914" y="445257"/>
                </a:lnTo>
                <a:lnTo>
                  <a:pt x="749977" y="419645"/>
                </a:lnTo>
                <a:lnTo>
                  <a:pt x="740135" y="358570"/>
                </a:lnTo>
                <a:lnTo>
                  <a:pt x="698798" y="313256"/>
                </a:lnTo>
                <a:lnTo>
                  <a:pt x="625965" y="287644"/>
                </a:lnTo>
                <a:lnTo>
                  <a:pt x="568880" y="281733"/>
                </a:lnTo>
                <a:lnTo>
                  <a:pt x="978612" y="281733"/>
                </a:lnTo>
                <a:lnTo>
                  <a:pt x="1013749" y="415705"/>
                </a:lnTo>
                <a:lnTo>
                  <a:pt x="982254" y="510273"/>
                </a:lnTo>
                <a:lnTo>
                  <a:pt x="968194" y="569378"/>
                </a:lnTo>
                <a:close/>
              </a:path>
              <a:path w="1610359" h="1214120">
                <a:moveTo>
                  <a:pt x="1450744" y="1213623"/>
                </a:moveTo>
                <a:lnTo>
                  <a:pt x="1354290" y="1152548"/>
                </a:lnTo>
                <a:lnTo>
                  <a:pt x="1348385" y="979173"/>
                </a:lnTo>
                <a:lnTo>
                  <a:pt x="1344448" y="955531"/>
                </a:lnTo>
                <a:lnTo>
                  <a:pt x="1346417" y="868843"/>
                </a:lnTo>
                <a:lnTo>
                  <a:pt x="1352322" y="833380"/>
                </a:lnTo>
                <a:lnTo>
                  <a:pt x="1346417" y="799888"/>
                </a:lnTo>
                <a:lnTo>
                  <a:pt x="1356259" y="693499"/>
                </a:lnTo>
                <a:lnTo>
                  <a:pt x="1346417" y="644244"/>
                </a:lnTo>
                <a:lnTo>
                  <a:pt x="1342480" y="512243"/>
                </a:lnTo>
                <a:lnTo>
                  <a:pt x="1350354" y="453138"/>
                </a:lnTo>
                <a:lnTo>
                  <a:pt x="1346417" y="378272"/>
                </a:lnTo>
                <a:lnTo>
                  <a:pt x="1342480" y="287644"/>
                </a:lnTo>
                <a:lnTo>
                  <a:pt x="1340511" y="187165"/>
                </a:lnTo>
                <a:lnTo>
                  <a:pt x="1342480" y="96538"/>
                </a:lnTo>
                <a:lnTo>
                  <a:pt x="1342480" y="0"/>
                </a:lnTo>
                <a:lnTo>
                  <a:pt x="1503892" y="96538"/>
                </a:lnTo>
                <a:lnTo>
                  <a:pt x="1586567" y="137911"/>
                </a:lnTo>
                <a:lnTo>
                  <a:pt x="1606252" y="204897"/>
                </a:lnTo>
                <a:lnTo>
                  <a:pt x="1608220" y="258091"/>
                </a:lnTo>
                <a:lnTo>
                  <a:pt x="1610188" y="299465"/>
                </a:lnTo>
                <a:lnTo>
                  <a:pt x="1610188" y="362510"/>
                </a:lnTo>
                <a:lnTo>
                  <a:pt x="1596409" y="427526"/>
                </a:lnTo>
                <a:lnTo>
                  <a:pt x="1596409" y="468899"/>
                </a:lnTo>
                <a:lnTo>
                  <a:pt x="1606252" y="526034"/>
                </a:lnTo>
                <a:lnTo>
                  <a:pt x="1602315" y="579229"/>
                </a:lnTo>
                <a:lnTo>
                  <a:pt x="1608220" y="671827"/>
                </a:lnTo>
                <a:lnTo>
                  <a:pt x="1596409" y="766395"/>
                </a:lnTo>
                <a:lnTo>
                  <a:pt x="1604283" y="782156"/>
                </a:lnTo>
                <a:lnTo>
                  <a:pt x="1604283" y="862933"/>
                </a:lnTo>
                <a:lnTo>
                  <a:pt x="1606252" y="900366"/>
                </a:lnTo>
                <a:lnTo>
                  <a:pt x="1606252" y="977203"/>
                </a:lnTo>
                <a:lnTo>
                  <a:pt x="1600346" y="1004785"/>
                </a:lnTo>
                <a:lnTo>
                  <a:pt x="1598378" y="1079651"/>
                </a:lnTo>
                <a:lnTo>
                  <a:pt x="1539324" y="1176190"/>
                </a:lnTo>
                <a:lnTo>
                  <a:pt x="1450744" y="1213623"/>
                </a:lnTo>
                <a:close/>
              </a:path>
              <a:path w="1610359" h="1214120">
                <a:moveTo>
                  <a:pt x="1131069" y="979173"/>
                </a:moveTo>
                <a:lnTo>
                  <a:pt x="362194" y="979173"/>
                </a:lnTo>
                <a:lnTo>
                  <a:pt x="486206" y="971292"/>
                </a:lnTo>
                <a:lnTo>
                  <a:pt x="594470" y="969322"/>
                </a:lnTo>
                <a:lnTo>
                  <a:pt x="681082" y="969322"/>
                </a:lnTo>
                <a:lnTo>
                  <a:pt x="761788" y="965382"/>
                </a:lnTo>
                <a:lnTo>
                  <a:pt x="846431" y="959471"/>
                </a:lnTo>
                <a:lnTo>
                  <a:pt x="931074" y="959471"/>
                </a:lnTo>
                <a:lnTo>
                  <a:pt x="1003907" y="947650"/>
                </a:lnTo>
                <a:lnTo>
                  <a:pt x="1064929" y="949620"/>
                </a:lnTo>
                <a:lnTo>
                  <a:pt x="1100361" y="955531"/>
                </a:lnTo>
                <a:lnTo>
                  <a:pt x="1123982" y="967352"/>
                </a:lnTo>
                <a:lnTo>
                  <a:pt x="1131069" y="979173"/>
                </a:lnTo>
                <a:close/>
              </a:path>
              <a:path w="1610359" h="1214120">
                <a:moveTo>
                  <a:pt x="283456" y="1164369"/>
                </a:moveTo>
                <a:lnTo>
                  <a:pt x="155507" y="1158458"/>
                </a:lnTo>
                <a:lnTo>
                  <a:pt x="37400" y="1158458"/>
                </a:lnTo>
                <a:lnTo>
                  <a:pt x="15747" y="1046159"/>
                </a:lnTo>
                <a:lnTo>
                  <a:pt x="0" y="957501"/>
                </a:lnTo>
                <a:lnTo>
                  <a:pt x="216529" y="969322"/>
                </a:lnTo>
                <a:lnTo>
                  <a:pt x="324231" y="969322"/>
                </a:lnTo>
                <a:lnTo>
                  <a:pt x="362194" y="979173"/>
                </a:lnTo>
                <a:lnTo>
                  <a:pt x="1131069" y="979173"/>
                </a:lnTo>
                <a:lnTo>
                  <a:pt x="1141698" y="996904"/>
                </a:lnTo>
                <a:lnTo>
                  <a:pt x="1153509" y="1040248"/>
                </a:lnTo>
                <a:lnTo>
                  <a:pt x="1155477" y="1101323"/>
                </a:lnTo>
                <a:lnTo>
                  <a:pt x="1125107" y="1154518"/>
                </a:lnTo>
                <a:lnTo>
                  <a:pt x="903516" y="1154518"/>
                </a:lnTo>
                <a:lnTo>
                  <a:pt x="828715" y="1160428"/>
                </a:lnTo>
                <a:lnTo>
                  <a:pt x="334635" y="1160428"/>
                </a:lnTo>
                <a:lnTo>
                  <a:pt x="283456" y="1164369"/>
                </a:lnTo>
                <a:close/>
              </a:path>
              <a:path w="1610359" h="1214120">
                <a:moveTo>
                  <a:pt x="324231" y="969322"/>
                </a:moveTo>
                <a:lnTo>
                  <a:pt x="263771" y="969322"/>
                </a:lnTo>
                <a:lnTo>
                  <a:pt x="309046" y="965382"/>
                </a:lnTo>
                <a:lnTo>
                  <a:pt x="324231" y="969322"/>
                </a:lnTo>
                <a:close/>
              </a:path>
              <a:path w="1610359" h="1214120">
                <a:moveTo>
                  <a:pt x="1108235" y="1184070"/>
                </a:moveTo>
                <a:lnTo>
                  <a:pt x="1003907" y="1166339"/>
                </a:lnTo>
                <a:lnTo>
                  <a:pt x="903516" y="1154518"/>
                </a:lnTo>
                <a:lnTo>
                  <a:pt x="1125107" y="1154518"/>
                </a:lnTo>
                <a:lnTo>
                  <a:pt x="1108235" y="1184070"/>
                </a:lnTo>
                <a:close/>
              </a:path>
              <a:path w="1610359" h="1214120">
                <a:moveTo>
                  <a:pt x="387783" y="1166339"/>
                </a:moveTo>
                <a:lnTo>
                  <a:pt x="334635" y="1160428"/>
                </a:lnTo>
                <a:lnTo>
                  <a:pt x="448805" y="1160428"/>
                </a:lnTo>
                <a:lnTo>
                  <a:pt x="387783" y="1166339"/>
                </a:lnTo>
                <a:close/>
              </a:path>
              <a:path w="1610359" h="1214120">
                <a:moveTo>
                  <a:pt x="753914" y="1166339"/>
                </a:moveTo>
                <a:lnTo>
                  <a:pt x="671240" y="1166339"/>
                </a:lnTo>
                <a:lnTo>
                  <a:pt x="549196" y="1160428"/>
                </a:lnTo>
                <a:lnTo>
                  <a:pt x="828715" y="1160428"/>
                </a:lnTo>
                <a:lnTo>
                  <a:pt x="753914" y="1166339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88025" y="5793961"/>
            <a:ext cx="1683385" cy="1101725"/>
          </a:xfrm>
          <a:custGeom>
            <a:avLst/>
            <a:gdLst/>
            <a:ahLst/>
            <a:cxnLst/>
            <a:rect l="l" t="t" r="r" b="b"/>
            <a:pathLst>
              <a:path w="1683384" h="1101725">
                <a:moveTo>
                  <a:pt x="1553414" y="15761"/>
                </a:moveTo>
                <a:lnTo>
                  <a:pt x="273614" y="15761"/>
                </a:lnTo>
                <a:lnTo>
                  <a:pt x="370067" y="0"/>
                </a:lnTo>
                <a:lnTo>
                  <a:pt x="435026" y="0"/>
                </a:lnTo>
                <a:lnTo>
                  <a:pt x="509827" y="9850"/>
                </a:lnTo>
                <a:lnTo>
                  <a:pt x="954040" y="9850"/>
                </a:lnTo>
                <a:lnTo>
                  <a:pt x="980286" y="11821"/>
                </a:lnTo>
                <a:lnTo>
                  <a:pt x="1105282" y="11821"/>
                </a:lnTo>
                <a:lnTo>
                  <a:pt x="1116108" y="13791"/>
                </a:lnTo>
                <a:lnTo>
                  <a:pt x="1554347" y="13791"/>
                </a:lnTo>
                <a:lnTo>
                  <a:pt x="1553414" y="15761"/>
                </a:lnTo>
                <a:close/>
              </a:path>
              <a:path w="1683384" h="1101725">
                <a:moveTo>
                  <a:pt x="954040" y="9850"/>
                </a:moveTo>
                <a:lnTo>
                  <a:pt x="509827" y="9850"/>
                </a:lnTo>
                <a:lnTo>
                  <a:pt x="722419" y="1970"/>
                </a:lnTo>
                <a:lnTo>
                  <a:pt x="822810" y="0"/>
                </a:lnTo>
                <a:lnTo>
                  <a:pt x="954040" y="9850"/>
                </a:lnTo>
                <a:close/>
              </a:path>
              <a:path w="1683384" h="1101725">
                <a:moveTo>
                  <a:pt x="1554347" y="13791"/>
                </a:moveTo>
                <a:lnTo>
                  <a:pt x="1244057" y="13791"/>
                </a:lnTo>
                <a:lnTo>
                  <a:pt x="1362164" y="11821"/>
                </a:lnTo>
                <a:lnTo>
                  <a:pt x="1535387" y="0"/>
                </a:lnTo>
                <a:lnTo>
                  <a:pt x="1559009" y="3940"/>
                </a:lnTo>
                <a:lnTo>
                  <a:pt x="1554347" y="13791"/>
                </a:lnTo>
                <a:close/>
              </a:path>
              <a:path w="1683384" h="1101725">
                <a:moveTo>
                  <a:pt x="328730" y="200957"/>
                </a:moveTo>
                <a:lnTo>
                  <a:pt x="129917" y="200957"/>
                </a:lnTo>
                <a:lnTo>
                  <a:pt x="129917" y="116239"/>
                </a:lnTo>
                <a:lnTo>
                  <a:pt x="104327" y="5910"/>
                </a:lnTo>
                <a:lnTo>
                  <a:pt x="135822" y="1970"/>
                </a:lnTo>
                <a:lnTo>
                  <a:pt x="177160" y="5910"/>
                </a:lnTo>
                <a:lnTo>
                  <a:pt x="237057" y="5910"/>
                </a:lnTo>
                <a:lnTo>
                  <a:pt x="273614" y="15761"/>
                </a:lnTo>
                <a:lnTo>
                  <a:pt x="1553414" y="15761"/>
                </a:lnTo>
                <a:lnTo>
                  <a:pt x="1541293" y="41373"/>
                </a:lnTo>
                <a:lnTo>
                  <a:pt x="1547198" y="173374"/>
                </a:lnTo>
                <a:lnTo>
                  <a:pt x="1547636" y="179285"/>
                </a:lnTo>
                <a:lnTo>
                  <a:pt x="846431" y="179285"/>
                </a:lnTo>
                <a:lnTo>
                  <a:pt x="685019" y="183225"/>
                </a:lnTo>
                <a:lnTo>
                  <a:pt x="570849" y="191106"/>
                </a:lnTo>
                <a:lnTo>
                  <a:pt x="528330" y="198986"/>
                </a:lnTo>
                <a:lnTo>
                  <a:pt x="423215" y="198986"/>
                </a:lnTo>
                <a:lnTo>
                  <a:pt x="328730" y="200957"/>
                </a:lnTo>
                <a:close/>
              </a:path>
              <a:path w="1683384" h="1101725">
                <a:moveTo>
                  <a:pt x="237057" y="5910"/>
                </a:moveTo>
                <a:lnTo>
                  <a:pt x="177160" y="5910"/>
                </a:lnTo>
                <a:lnTo>
                  <a:pt x="222434" y="1970"/>
                </a:lnTo>
                <a:lnTo>
                  <a:pt x="237057" y="5910"/>
                </a:lnTo>
                <a:close/>
              </a:path>
              <a:path w="1683384" h="1101725">
                <a:moveTo>
                  <a:pt x="1105282" y="11821"/>
                </a:moveTo>
                <a:lnTo>
                  <a:pt x="980286" y="11821"/>
                </a:lnTo>
                <a:lnTo>
                  <a:pt x="1051150" y="1970"/>
                </a:lnTo>
                <a:lnTo>
                  <a:pt x="1105282" y="11821"/>
                </a:lnTo>
                <a:close/>
              </a:path>
              <a:path w="1683384" h="1101725">
                <a:moveTo>
                  <a:pt x="1372006" y="669857"/>
                </a:moveTo>
                <a:lnTo>
                  <a:pt x="1295237" y="636364"/>
                </a:lnTo>
                <a:lnTo>
                  <a:pt x="1277521" y="598931"/>
                </a:lnTo>
                <a:lnTo>
                  <a:pt x="1275553" y="571348"/>
                </a:lnTo>
                <a:lnTo>
                  <a:pt x="1285395" y="378272"/>
                </a:lnTo>
                <a:lnTo>
                  <a:pt x="1277521" y="315226"/>
                </a:lnTo>
                <a:lnTo>
                  <a:pt x="1291300" y="230509"/>
                </a:lnTo>
                <a:lnTo>
                  <a:pt x="1279489" y="210807"/>
                </a:lnTo>
                <a:lnTo>
                  <a:pt x="1269647" y="183225"/>
                </a:lnTo>
                <a:lnTo>
                  <a:pt x="1013749" y="183225"/>
                </a:lnTo>
                <a:lnTo>
                  <a:pt x="846431" y="179285"/>
                </a:lnTo>
                <a:lnTo>
                  <a:pt x="1547636" y="179285"/>
                </a:lnTo>
                <a:lnTo>
                  <a:pt x="1555072" y="279763"/>
                </a:lnTo>
                <a:lnTo>
                  <a:pt x="1545230" y="397973"/>
                </a:lnTo>
                <a:lnTo>
                  <a:pt x="1547198" y="618632"/>
                </a:lnTo>
                <a:lnTo>
                  <a:pt x="1511766" y="656065"/>
                </a:lnTo>
                <a:lnTo>
                  <a:pt x="1442870" y="661976"/>
                </a:lnTo>
                <a:lnTo>
                  <a:pt x="1372006" y="669857"/>
                </a:lnTo>
                <a:close/>
              </a:path>
              <a:path w="1683384" h="1101725">
                <a:moveTo>
                  <a:pt x="517701" y="200957"/>
                </a:moveTo>
                <a:lnTo>
                  <a:pt x="423215" y="198986"/>
                </a:lnTo>
                <a:lnTo>
                  <a:pt x="528330" y="198986"/>
                </a:lnTo>
                <a:lnTo>
                  <a:pt x="517701" y="200957"/>
                </a:lnTo>
                <a:close/>
              </a:path>
              <a:path w="1683384" h="1101725">
                <a:moveTo>
                  <a:pt x="283456" y="1101323"/>
                </a:moveTo>
                <a:lnTo>
                  <a:pt x="72832" y="1101323"/>
                </a:lnTo>
                <a:lnTo>
                  <a:pt x="45274" y="1040248"/>
                </a:lnTo>
                <a:lnTo>
                  <a:pt x="25589" y="947650"/>
                </a:lnTo>
                <a:lnTo>
                  <a:pt x="0" y="888545"/>
                </a:lnTo>
                <a:lnTo>
                  <a:pt x="553133" y="888545"/>
                </a:lnTo>
                <a:lnTo>
                  <a:pt x="596439" y="886575"/>
                </a:lnTo>
                <a:lnTo>
                  <a:pt x="643681" y="886575"/>
                </a:lnTo>
                <a:lnTo>
                  <a:pt x="635808" y="470870"/>
                </a:lnTo>
                <a:lnTo>
                  <a:pt x="944854" y="545736"/>
                </a:lnTo>
                <a:lnTo>
                  <a:pt x="946822" y="884605"/>
                </a:lnTo>
                <a:lnTo>
                  <a:pt x="1613231" y="884605"/>
                </a:lnTo>
                <a:lnTo>
                  <a:pt x="1663336" y="924008"/>
                </a:lnTo>
                <a:lnTo>
                  <a:pt x="1683021" y="1002815"/>
                </a:lnTo>
                <a:lnTo>
                  <a:pt x="1647589" y="1077681"/>
                </a:lnTo>
                <a:lnTo>
                  <a:pt x="1644144" y="1081622"/>
                </a:lnTo>
                <a:lnTo>
                  <a:pt x="1076740" y="1081622"/>
                </a:lnTo>
                <a:lnTo>
                  <a:pt x="1017686" y="1091472"/>
                </a:lnTo>
                <a:lnTo>
                  <a:pt x="948791" y="1091472"/>
                </a:lnTo>
                <a:lnTo>
                  <a:pt x="851156" y="1093443"/>
                </a:lnTo>
                <a:lnTo>
                  <a:pt x="360225" y="1093443"/>
                </a:lnTo>
                <a:lnTo>
                  <a:pt x="283456" y="1101323"/>
                </a:lnTo>
                <a:close/>
              </a:path>
              <a:path w="1683384" h="1101725">
                <a:moveTo>
                  <a:pt x="553133" y="888545"/>
                </a:moveTo>
                <a:lnTo>
                  <a:pt x="78737" y="888545"/>
                </a:lnTo>
                <a:lnTo>
                  <a:pt x="196844" y="880664"/>
                </a:lnTo>
                <a:lnTo>
                  <a:pt x="314951" y="878694"/>
                </a:lnTo>
                <a:lnTo>
                  <a:pt x="405499" y="878694"/>
                </a:lnTo>
                <a:lnTo>
                  <a:pt x="521638" y="880664"/>
                </a:lnTo>
                <a:lnTo>
                  <a:pt x="553133" y="888545"/>
                </a:lnTo>
                <a:close/>
              </a:path>
              <a:path w="1683384" h="1101725">
                <a:moveTo>
                  <a:pt x="1613231" y="884605"/>
                </a:moveTo>
                <a:lnTo>
                  <a:pt x="946822" y="884605"/>
                </a:lnTo>
                <a:lnTo>
                  <a:pt x="1608220" y="880664"/>
                </a:lnTo>
                <a:lnTo>
                  <a:pt x="1613231" y="884605"/>
                </a:lnTo>
                <a:close/>
              </a:path>
              <a:path w="1683384" h="1101725">
                <a:moveTo>
                  <a:pt x="1206657" y="1091472"/>
                </a:moveTo>
                <a:lnTo>
                  <a:pt x="1076740" y="1081622"/>
                </a:lnTo>
                <a:lnTo>
                  <a:pt x="1644144" y="1081622"/>
                </a:lnTo>
                <a:lnTo>
                  <a:pt x="1642422" y="1083592"/>
                </a:lnTo>
                <a:lnTo>
                  <a:pt x="1253900" y="1083592"/>
                </a:lnTo>
                <a:lnTo>
                  <a:pt x="1206657" y="1091472"/>
                </a:lnTo>
                <a:close/>
              </a:path>
              <a:path w="1683384" h="1101725">
                <a:moveTo>
                  <a:pt x="1633810" y="1093443"/>
                </a:moveTo>
                <a:lnTo>
                  <a:pt x="1322795" y="1091472"/>
                </a:lnTo>
                <a:lnTo>
                  <a:pt x="1253900" y="1083592"/>
                </a:lnTo>
                <a:lnTo>
                  <a:pt x="1642422" y="1083592"/>
                </a:lnTo>
                <a:lnTo>
                  <a:pt x="1633810" y="1093443"/>
                </a:lnTo>
                <a:close/>
              </a:path>
              <a:path w="1683384" h="1101725">
                <a:moveTo>
                  <a:pt x="994065" y="1095413"/>
                </a:moveTo>
                <a:lnTo>
                  <a:pt x="948791" y="1091472"/>
                </a:lnTo>
                <a:lnTo>
                  <a:pt x="1017686" y="1091472"/>
                </a:lnTo>
                <a:lnTo>
                  <a:pt x="994065" y="1095413"/>
                </a:lnTo>
                <a:close/>
              </a:path>
              <a:path w="1683384" h="1101725">
                <a:moveTo>
                  <a:pt x="460616" y="1101323"/>
                </a:moveTo>
                <a:lnTo>
                  <a:pt x="360225" y="1093443"/>
                </a:lnTo>
                <a:lnTo>
                  <a:pt x="851156" y="1093443"/>
                </a:lnTo>
                <a:lnTo>
                  <a:pt x="460616" y="1101323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62782" y="5717125"/>
            <a:ext cx="1616710" cy="1207770"/>
          </a:xfrm>
          <a:custGeom>
            <a:avLst/>
            <a:gdLst/>
            <a:ahLst/>
            <a:cxnLst/>
            <a:rect l="l" t="t" r="r" b="b"/>
            <a:pathLst>
              <a:path w="1616709" h="1207770">
                <a:moveTo>
                  <a:pt x="1606252" y="425556"/>
                </a:moveTo>
                <a:lnTo>
                  <a:pt x="1312953" y="425556"/>
                </a:lnTo>
                <a:lnTo>
                  <a:pt x="1370038" y="415705"/>
                </a:lnTo>
                <a:lnTo>
                  <a:pt x="1375943" y="415705"/>
                </a:lnTo>
                <a:lnTo>
                  <a:pt x="1377912" y="315226"/>
                </a:lnTo>
                <a:lnTo>
                  <a:pt x="1379880" y="293554"/>
                </a:lnTo>
                <a:lnTo>
                  <a:pt x="1379880" y="236420"/>
                </a:lnTo>
                <a:lnTo>
                  <a:pt x="1358227" y="0"/>
                </a:lnTo>
                <a:lnTo>
                  <a:pt x="1383817" y="0"/>
                </a:lnTo>
                <a:lnTo>
                  <a:pt x="1527514" y="27582"/>
                </a:lnTo>
                <a:lnTo>
                  <a:pt x="1555072" y="35463"/>
                </a:lnTo>
                <a:lnTo>
                  <a:pt x="1616094" y="57134"/>
                </a:lnTo>
                <a:lnTo>
                  <a:pt x="1596409" y="74866"/>
                </a:lnTo>
                <a:lnTo>
                  <a:pt x="1598378" y="143822"/>
                </a:lnTo>
                <a:lnTo>
                  <a:pt x="1610188" y="230509"/>
                </a:lnTo>
                <a:lnTo>
                  <a:pt x="1610188" y="315226"/>
                </a:lnTo>
                <a:lnTo>
                  <a:pt x="1606252" y="399944"/>
                </a:lnTo>
                <a:lnTo>
                  <a:pt x="1606252" y="425556"/>
                </a:lnTo>
                <a:close/>
              </a:path>
              <a:path w="1616709" h="1207770">
                <a:moveTo>
                  <a:pt x="1151540" y="1160428"/>
                </a:moveTo>
                <a:lnTo>
                  <a:pt x="1092487" y="1160428"/>
                </a:lnTo>
                <a:lnTo>
                  <a:pt x="1013749" y="1126935"/>
                </a:lnTo>
                <a:lnTo>
                  <a:pt x="996033" y="1073741"/>
                </a:lnTo>
                <a:lnTo>
                  <a:pt x="994065" y="998875"/>
                </a:lnTo>
                <a:lnTo>
                  <a:pt x="994065" y="945680"/>
                </a:lnTo>
                <a:lnTo>
                  <a:pt x="999970" y="866873"/>
                </a:lnTo>
                <a:lnTo>
                  <a:pt x="999970" y="790037"/>
                </a:lnTo>
                <a:lnTo>
                  <a:pt x="1003907" y="725021"/>
                </a:lnTo>
                <a:lnTo>
                  <a:pt x="999970" y="663946"/>
                </a:lnTo>
                <a:lnTo>
                  <a:pt x="999970" y="614692"/>
                </a:lnTo>
                <a:lnTo>
                  <a:pt x="1003907" y="366451"/>
                </a:lnTo>
                <a:lnTo>
                  <a:pt x="1003907" y="287644"/>
                </a:lnTo>
                <a:lnTo>
                  <a:pt x="999970" y="224599"/>
                </a:lnTo>
                <a:lnTo>
                  <a:pt x="999970" y="187165"/>
                </a:lnTo>
                <a:lnTo>
                  <a:pt x="1001939" y="161553"/>
                </a:lnTo>
                <a:lnTo>
                  <a:pt x="990128" y="15761"/>
                </a:lnTo>
                <a:lnTo>
                  <a:pt x="1072803" y="11821"/>
                </a:lnTo>
                <a:lnTo>
                  <a:pt x="1131856" y="25612"/>
                </a:lnTo>
                <a:lnTo>
                  <a:pt x="1181067" y="31522"/>
                </a:lnTo>
                <a:lnTo>
                  <a:pt x="1253900" y="45313"/>
                </a:lnTo>
                <a:lnTo>
                  <a:pt x="1236184" y="137911"/>
                </a:lnTo>
                <a:lnTo>
                  <a:pt x="1236106" y="315226"/>
                </a:lnTo>
                <a:lnTo>
                  <a:pt x="1234215" y="411765"/>
                </a:lnTo>
                <a:lnTo>
                  <a:pt x="1257837" y="413735"/>
                </a:lnTo>
                <a:lnTo>
                  <a:pt x="1312953" y="425556"/>
                </a:lnTo>
                <a:lnTo>
                  <a:pt x="1606252" y="425556"/>
                </a:lnTo>
                <a:lnTo>
                  <a:pt x="1606252" y="622573"/>
                </a:lnTo>
                <a:lnTo>
                  <a:pt x="1228310" y="622573"/>
                </a:lnTo>
                <a:lnTo>
                  <a:pt x="1228310" y="687588"/>
                </a:lnTo>
                <a:lnTo>
                  <a:pt x="1236184" y="760484"/>
                </a:lnTo>
                <a:lnTo>
                  <a:pt x="1226341" y="821559"/>
                </a:lnTo>
                <a:lnTo>
                  <a:pt x="1226341" y="904307"/>
                </a:lnTo>
                <a:lnTo>
                  <a:pt x="1232247" y="951591"/>
                </a:lnTo>
                <a:lnTo>
                  <a:pt x="1228310" y="990994"/>
                </a:lnTo>
                <a:lnTo>
                  <a:pt x="1230278" y="1065860"/>
                </a:lnTo>
                <a:lnTo>
                  <a:pt x="1151540" y="1160428"/>
                </a:lnTo>
                <a:close/>
              </a:path>
              <a:path w="1616709" h="1207770">
                <a:moveTo>
                  <a:pt x="1466492" y="1207712"/>
                </a:moveTo>
                <a:lnTo>
                  <a:pt x="1377912" y="1162398"/>
                </a:lnTo>
                <a:lnTo>
                  <a:pt x="1362164" y="1063890"/>
                </a:lnTo>
                <a:lnTo>
                  <a:pt x="1373975" y="955531"/>
                </a:lnTo>
                <a:lnTo>
                  <a:pt x="1373975" y="857022"/>
                </a:lnTo>
                <a:lnTo>
                  <a:pt x="1366101" y="760484"/>
                </a:lnTo>
                <a:lnTo>
                  <a:pt x="1373975" y="669857"/>
                </a:lnTo>
                <a:lnTo>
                  <a:pt x="1373975" y="624543"/>
                </a:lnTo>
                <a:lnTo>
                  <a:pt x="1228310" y="622573"/>
                </a:lnTo>
                <a:lnTo>
                  <a:pt x="1606252" y="622573"/>
                </a:lnTo>
                <a:lnTo>
                  <a:pt x="1606252" y="998875"/>
                </a:lnTo>
                <a:lnTo>
                  <a:pt x="1604283" y="1057980"/>
                </a:lnTo>
                <a:lnTo>
                  <a:pt x="1604283" y="1101323"/>
                </a:lnTo>
                <a:lnTo>
                  <a:pt x="1560977" y="1132846"/>
                </a:lnTo>
                <a:lnTo>
                  <a:pt x="1549167" y="1132846"/>
                </a:lnTo>
                <a:lnTo>
                  <a:pt x="1466492" y="1207712"/>
                </a:lnTo>
                <a:close/>
              </a:path>
              <a:path w="1616709" h="1207770">
                <a:moveTo>
                  <a:pt x="782785" y="88657"/>
                </a:moveTo>
                <a:lnTo>
                  <a:pt x="690924" y="88657"/>
                </a:lnTo>
                <a:lnTo>
                  <a:pt x="757851" y="82747"/>
                </a:lnTo>
                <a:lnTo>
                  <a:pt x="782785" y="88657"/>
                </a:lnTo>
                <a:close/>
              </a:path>
              <a:path w="1616709" h="1207770">
                <a:moveTo>
                  <a:pt x="141728" y="1101323"/>
                </a:moveTo>
                <a:lnTo>
                  <a:pt x="149601" y="1054039"/>
                </a:lnTo>
                <a:lnTo>
                  <a:pt x="143696" y="959471"/>
                </a:lnTo>
                <a:lnTo>
                  <a:pt x="143696" y="829440"/>
                </a:lnTo>
                <a:lnTo>
                  <a:pt x="151570" y="654095"/>
                </a:lnTo>
                <a:lnTo>
                  <a:pt x="145665" y="577259"/>
                </a:lnTo>
                <a:lnTo>
                  <a:pt x="145665" y="500422"/>
                </a:lnTo>
                <a:lnTo>
                  <a:pt x="149601" y="451168"/>
                </a:lnTo>
                <a:lnTo>
                  <a:pt x="143696" y="305376"/>
                </a:lnTo>
                <a:lnTo>
                  <a:pt x="118106" y="305376"/>
                </a:lnTo>
                <a:lnTo>
                  <a:pt x="76769" y="295525"/>
                </a:lnTo>
                <a:lnTo>
                  <a:pt x="43305" y="202927"/>
                </a:lnTo>
                <a:lnTo>
                  <a:pt x="0" y="84717"/>
                </a:lnTo>
                <a:lnTo>
                  <a:pt x="155507" y="96538"/>
                </a:lnTo>
                <a:lnTo>
                  <a:pt x="816030" y="96538"/>
                </a:lnTo>
                <a:lnTo>
                  <a:pt x="832652" y="100478"/>
                </a:lnTo>
                <a:lnTo>
                  <a:pt x="850368" y="120180"/>
                </a:lnTo>
                <a:lnTo>
                  <a:pt x="881863" y="183225"/>
                </a:lnTo>
                <a:lnTo>
                  <a:pt x="881863" y="206867"/>
                </a:lnTo>
                <a:lnTo>
                  <a:pt x="850368" y="252181"/>
                </a:lnTo>
                <a:lnTo>
                  <a:pt x="833912" y="289614"/>
                </a:lnTo>
                <a:lnTo>
                  <a:pt x="592502" y="289614"/>
                </a:lnTo>
                <a:lnTo>
                  <a:pt x="551164" y="299465"/>
                </a:lnTo>
                <a:lnTo>
                  <a:pt x="401563" y="303405"/>
                </a:lnTo>
                <a:lnTo>
                  <a:pt x="393689" y="303405"/>
                </a:lnTo>
                <a:lnTo>
                  <a:pt x="395657" y="392063"/>
                </a:lnTo>
                <a:lnTo>
                  <a:pt x="393689" y="443287"/>
                </a:lnTo>
                <a:lnTo>
                  <a:pt x="393689" y="624543"/>
                </a:lnTo>
                <a:lnTo>
                  <a:pt x="389752" y="711230"/>
                </a:lnTo>
                <a:lnTo>
                  <a:pt x="393689" y="754574"/>
                </a:lnTo>
                <a:lnTo>
                  <a:pt x="391720" y="823530"/>
                </a:lnTo>
                <a:lnTo>
                  <a:pt x="391720" y="872784"/>
                </a:lnTo>
                <a:lnTo>
                  <a:pt x="397626" y="878694"/>
                </a:lnTo>
                <a:lnTo>
                  <a:pt x="549196" y="886575"/>
                </a:lnTo>
                <a:lnTo>
                  <a:pt x="852337" y="886575"/>
                </a:lnTo>
                <a:lnTo>
                  <a:pt x="891706" y="898396"/>
                </a:lnTo>
                <a:lnTo>
                  <a:pt x="919264" y="957501"/>
                </a:lnTo>
                <a:lnTo>
                  <a:pt x="909422" y="1050099"/>
                </a:lnTo>
                <a:lnTo>
                  <a:pt x="875958" y="1056009"/>
                </a:lnTo>
                <a:lnTo>
                  <a:pt x="875958" y="1079651"/>
                </a:lnTo>
                <a:lnTo>
                  <a:pt x="854868" y="1089502"/>
                </a:lnTo>
                <a:lnTo>
                  <a:pt x="541322" y="1089502"/>
                </a:lnTo>
                <a:lnTo>
                  <a:pt x="466240" y="1095413"/>
                </a:lnTo>
                <a:lnTo>
                  <a:pt x="214560" y="1095413"/>
                </a:lnTo>
                <a:lnTo>
                  <a:pt x="141728" y="1101323"/>
                </a:lnTo>
                <a:close/>
              </a:path>
              <a:path w="1616709" h="1207770">
                <a:moveTo>
                  <a:pt x="816030" y="96538"/>
                </a:moveTo>
                <a:lnTo>
                  <a:pt x="517701" y="96538"/>
                </a:lnTo>
                <a:lnTo>
                  <a:pt x="557070" y="84717"/>
                </a:lnTo>
                <a:lnTo>
                  <a:pt x="623997" y="84717"/>
                </a:lnTo>
                <a:lnTo>
                  <a:pt x="690924" y="88657"/>
                </a:lnTo>
                <a:lnTo>
                  <a:pt x="782785" y="88657"/>
                </a:lnTo>
                <a:lnTo>
                  <a:pt x="816030" y="96538"/>
                </a:lnTo>
                <a:close/>
              </a:path>
              <a:path w="1616709" h="1207770">
                <a:moveTo>
                  <a:pt x="610218" y="301435"/>
                </a:moveTo>
                <a:lnTo>
                  <a:pt x="592502" y="289614"/>
                </a:lnTo>
                <a:lnTo>
                  <a:pt x="833912" y="289614"/>
                </a:lnTo>
                <a:lnTo>
                  <a:pt x="829581" y="299465"/>
                </a:lnTo>
                <a:lnTo>
                  <a:pt x="696829" y="299465"/>
                </a:lnTo>
                <a:lnTo>
                  <a:pt x="610218" y="301435"/>
                </a:lnTo>
                <a:close/>
              </a:path>
              <a:path w="1616709" h="1207770">
                <a:moveTo>
                  <a:pt x="828715" y="301435"/>
                </a:moveTo>
                <a:lnTo>
                  <a:pt x="696829" y="299465"/>
                </a:lnTo>
                <a:lnTo>
                  <a:pt x="829581" y="299465"/>
                </a:lnTo>
                <a:lnTo>
                  <a:pt x="828715" y="301435"/>
                </a:lnTo>
                <a:close/>
              </a:path>
              <a:path w="1616709" h="1207770">
                <a:moveTo>
                  <a:pt x="845775" y="884605"/>
                </a:moveTo>
                <a:lnTo>
                  <a:pt x="647618" y="884605"/>
                </a:lnTo>
                <a:lnTo>
                  <a:pt x="688956" y="872784"/>
                </a:lnTo>
                <a:lnTo>
                  <a:pt x="728325" y="876724"/>
                </a:lnTo>
                <a:lnTo>
                  <a:pt x="765725" y="878694"/>
                </a:lnTo>
                <a:lnTo>
                  <a:pt x="826091" y="878694"/>
                </a:lnTo>
                <a:lnTo>
                  <a:pt x="845775" y="884605"/>
                </a:lnTo>
                <a:close/>
              </a:path>
              <a:path w="1616709" h="1207770">
                <a:moveTo>
                  <a:pt x="826091" y="878694"/>
                </a:moveTo>
                <a:lnTo>
                  <a:pt x="765725" y="878694"/>
                </a:lnTo>
                <a:lnTo>
                  <a:pt x="812968" y="874754"/>
                </a:lnTo>
                <a:lnTo>
                  <a:pt x="826091" y="878694"/>
                </a:lnTo>
                <a:close/>
              </a:path>
              <a:path w="1616709" h="1207770">
                <a:moveTo>
                  <a:pt x="852337" y="886575"/>
                </a:moveTo>
                <a:lnTo>
                  <a:pt x="549196" y="886575"/>
                </a:lnTo>
                <a:lnTo>
                  <a:pt x="625965" y="880664"/>
                </a:lnTo>
                <a:lnTo>
                  <a:pt x="647618" y="884605"/>
                </a:lnTo>
                <a:lnTo>
                  <a:pt x="845775" y="884605"/>
                </a:lnTo>
                <a:lnTo>
                  <a:pt x="852337" y="886575"/>
                </a:lnTo>
                <a:close/>
              </a:path>
              <a:path w="1616709" h="1207770">
                <a:moveTo>
                  <a:pt x="789346" y="1103293"/>
                </a:moveTo>
                <a:lnTo>
                  <a:pt x="681082" y="1101323"/>
                </a:lnTo>
                <a:lnTo>
                  <a:pt x="645650" y="1097383"/>
                </a:lnTo>
                <a:lnTo>
                  <a:pt x="541322" y="1089502"/>
                </a:lnTo>
                <a:lnTo>
                  <a:pt x="854868" y="1089502"/>
                </a:lnTo>
                <a:lnTo>
                  <a:pt x="846431" y="1093443"/>
                </a:lnTo>
                <a:lnTo>
                  <a:pt x="789346" y="1103293"/>
                </a:lnTo>
                <a:close/>
              </a:path>
              <a:path w="1616709" h="1207770">
                <a:moveTo>
                  <a:pt x="366130" y="1103293"/>
                </a:moveTo>
                <a:lnTo>
                  <a:pt x="295266" y="1101323"/>
                </a:lnTo>
                <a:lnTo>
                  <a:pt x="255897" y="1097383"/>
                </a:lnTo>
                <a:lnTo>
                  <a:pt x="214560" y="1095413"/>
                </a:lnTo>
                <a:lnTo>
                  <a:pt x="466240" y="1095413"/>
                </a:lnTo>
                <a:lnTo>
                  <a:pt x="366130" y="1103293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33992" y="5719095"/>
            <a:ext cx="1561465" cy="1214120"/>
          </a:xfrm>
          <a:custGeom>
            <a:avLst/>
            <a:gdLst/>
            <a:ahLst/>
            <a:cxnLst/>
            <a:rect l="l" t="t" r="r" b="b"/>
            <a:pathLst>
              <a:path w="1561465" h="1214120">
                <a:moveTo>
                  <a:pt x="125980" y="1121025"/>
                </a:moveTo>
                <a:lnTo>
                  <a:pt x="37400" y="1121025"/>
                </a:lnTo>
                <a:lnTo>
                  <a:pt x="5905" y="1056009"/>
                </a:lnTo>
                <a:lnTo>
                  <a:pt x="0" y="985083"/>
                </a:lnTo>
                <a:lnTo>
                  <a:pt x="90548" y="792007"/>
                </a:lnTo>
                <a:lnTo>
                  <a:pt x="137791" y="703349"/>
                </a:lnTo>
                <a:lnTo>
                  <a:pt x="185033" y="622573"/>
                </a:lnTo>
                <a:lnTo>
                  <a:pt x="222434" y="551646"/>
                </a:lnTo>
                <a:lnTo>
                  <a:pt x="289361" y="411765"/>
                </a:lnTo>
                <a:lnTo>
                  <a:pt x="324793" y="338868"/>
                </a:lnTo>
                <a:lnTo>
                  <a:pt x="409436" y="181255"/>
                </a:lnTo>
                <a:lnTo>
                  <a:pt x="444868" y="128060"/>
                </a:lnTo>
                <a:lnTo>
                  <a:pt x="496048" y="49254"/>
                </a:lnTo>
                <a:lnTo>
                  <a:pt x="527543" y="78806"/>
                </a:lnTo>
                <a:lnTo>
                  <a:pt x="574786" y="151702"/>
                </a:lnTo>
                <a:lnTo>
                  <a:pt x="578723" y="169434"/>
                </a:lnTo>
                <a:lnTo>
                  <a:pt x="643681" y="264002"/>
                </a:lnTo>
                <a:lnTo>
                  <a:pt x="677145" y="336898"/>
                </a:lnTo>
                <a:lnTo>
                  <a:pt x="710609" y="378272"/>
                </a:lnTo>
                <a:lnTo>
                  <a:pt x="732261" y="429496"/>
                </a:lnTo>
                <a:lnTo>
                  <a:pt x="753914" y="498452"/>
                </a:lnTo>
                <a:lnTo>
                  <a:pt x="758726" y="506333"/>
                </a:lnTo>
                <a:lnTo>
                  <a:pt x="498016" y="506333"/>
                </a:lnTo>
                <a:lnTo>
                  <a:pt x="462584" y="567408"/>
                </a:lnTo>
                <a:lnTo>
                  <a:pt x="393689" y="730932"/>
                </a:lnTo>
                <a:lnTo>
                  <a:pt x="358257" y="805798"/>
                </a:lnTo>
                <a:lnTo>
                  <a:pt x="291330" y="939770"/>
                </a:lnTo>
                <a:lnTo>
                  <a:pt x="220465" y="1067830"/>
                </a:lnTo>
                <a:lnTo>
                  <a:pt x="188970" y="1105264"/>
                </a:lnTo>
                <a:lnTo>
                  <a:pt x="125980" y="1121025"/>
                </a:lnTo>
                <a:close/>
              </a:path>
              <a:path w="1561465" h="1214120">
                <a:moveTo>
                  <a:pt x="846431" y="1124965"/>
                </a:moveTo>
                <a:lnTo>
                  <a:pt x="779504" y="1093443"/>
                </a:lnTo>
                <a:lnTo>
                  <a:pt x="716514" y="973262"/>
                </a:lnTo>
                <a:lnTo>
                  <a:pt x="700766" y="949620"/>
                </a:lnTo>
                <a:lnTo>
                  <a:pt x="679113" y="884605"/>
                </a:lnTo>
                <a:lnTo>
                  <a:pt x="647618" y="827470"/>
                </a:lnTo>
                <a:lnTo>
                  <a:pt x="620060" y="766395"/>
                </a:lnTo>
                <a:lnTo>
                  <a:pt x="610218" y="725021"/>
                </a:lnTo>
                <a:lnTo>
                  <a:pt x="561007" y="624543"/>
                </a:lnTo>
                <a:lnTo>
                  <a:pt x="531480" y="559527"/>
                </a:lnTo>
                <a:lnTo>
                  <a:pt x="498016" y="506333"/>
                </a:lnTo>
                <a:lnTo>
                  <a:pt x="758726" y="506333"/>
                </a:lnTo>
                <a:lnTo>
                  <a:pt x="775567" y="533915"/>
                </a:lnTo>
                <a:lnTo>
                  <a:pt x="805094" y="587109"/>
                </a:lnTo>
                <a:lnTo>
                  <a:pt x="830684" y="654095"/>
                </a:lnTo>
                <a:lnTo>
                  <a:pt x="873990" y="726991"/>
                </a:lnTo>
                <a:lnTo>
                  <a:pt x="887769" y="772305"/>
                </a:lnTo>
                <a:lnTo>
                  <a:pt x="907453" y="817619"/>
                </a:lnTo>
                <a:lnTo>
                  <a:pt x="954696" y="910217"/>
                </a:lnTo>
                <a:lnTo>
                  <a:pt x="980286" y="990994"/>
                </a:lnTo>
                <a:lnTo>
                  <a:pt x="980286" y="1050099"/>
                </a:lnTo>
                <a:lnTo>
                  <a:pt x="960601" y="1093443"/>
                </a:lnTo>
                <a:lnTo>
                  <a:pt x="879895" y="1122995"/>
                </a:lnTo>
                <a:lnTo>
                  <a:pt x="846431" y="1124965"/>
                </a:lnTo>
                <a:close/>
              </a:path>
              <a:path w="1561465" h="1214120">
                <a:moveTo>
                  <a:pt x="1401533" y="1213623"/>
                </a:moveTo>
                <a:lnTo>
                  <a:pt x="1305079" y="1152548"/>
                </a:lnTo>
                <a:lnTo>
                  <a:pt x="1299174" y="979173"/>
                </a:lnTo>
                <a:lnTo>
                  <a:pt x="1295237" y="955531"/>
                </a:lnTo>
                <a:lnTo>
                  <a:pt x="1297205" y="868843"/>
                </a:lnTo>
                <a:lnTo>
                  <a:pt x="1303111" y="833380"/>
                </a:lnTo>
                <a:lnTo>
                  <a:pt x="1297205" y="799888"/>
                </a:lnTo>
                <a:lnTo>
                  <a:pt x="1307048" y="693499"/>
                </a:lnTo>
                <a:lnTo>
                  <a:pt x="1297205" y="644244"/>
                </a:lnTo>
                <a:lnTo>
                  <a:pt x="1293269" y="512243"/>
                </a:lnTo>
                <a:lnTo>
                  <a:pt x="1301142" y="453138"/>
                </a:lnTo>
                <a:lnTo>
                  <a:pt x="1297205" y="378272"/>
                </a:lnTo>
                <a:lnTo>
                  <a:pt x="1293269" y="287644"/>
                </a:lnTo>
                <a:lnTo>
                  <a:pt x="1291300" y="187165"/>
                </a:lnTo>
                <a:lnTo>
                  <a:pt x="1293269" y="96538"/>
                </a:lnTo>
                <a:lnTo>
                  <a:pt x="1293269" y="0"/>
                </a:lnTo>
                <a:lnTo>
                  <a:pt x="1454681" y="96538"/>
                </a:lnTo>
                <a:lnTo>
                  <a:pt x="1537356" y="137911"/>
                </a:lnTo>
                <a:lnTo>
                  <a:pt x="1557040" y="204897"/>
                </a:lnTo>
                <a:lnTo>
                  <a:pt x="1559009" y="258091"/>
                </a:lnTo>
                <a:lnTo>
                  <a:pt x="1560977" y="299465"/>
                </a:lnTo>
                <a:lnTo>
                  <a:pt x="1560977" y="362510"/>
                </a:lnTo>
                <a:lnTo>
                  <a:pt x="1547198" y="427526"/>
                </a:lnTo>
                <a:lnTo>
                  <a:pt x="1547198" y="468899"/>
                </a:lnTo>
                <a:lnTo>
                  <a:pt x="1557040" y="526034"/>
                </a:lnTo>
                <a:lnTo>
                  <a:pt x="1553103" y="579229"/>
                </a:lnTo>
                <a:lnTo>
                  <a:pt x="1559009" y="671827"/>
                </a:lnTo>
                <a:lnTo>
                  <a:pt x="1547198" y="766395"/>
                </a:lnTo>
                <a:lnTo>
                  <a:pt x="1555072" y="782156"/>
                </a:lnTo>
                <a:lnTo>
                  <a:pt x="1555072" y="862933"/>
                </a:lnTo>
                <a:lnTo>
                  <a:pt x="1557040" y="900366"/>
                </a:lnTo>
                <a:lnTo>
                  <a:pt x="1557040" y="977203"/>
                </a:lnTo>
                <a:lnTo>
                  <a:pt x="1551135" y="1004785"/>
                </a:lnTo>
                <a:lnTo>
                  <a:pt x="1549167" y="1079651"/>
                </a:lnTo>
                <a:lnTo>
                  <a:pt x="1490113" y="1176190"/>
                </a:lnTo>
                <a:lnTo>
                  <a:pt x="1401533" y="1213623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91034" y="5717125"/>
            <a:ext cx="1616710" cy="1207770"/>
          </a:xfrm>
          <a:custGeom>
            <a:avLst/>
            <a:gdLst/>
            <a:ahLst/>
            <a:cxnLst/>
            <a:rect l="l" t="t" r="r" b="b"/>
            <a:pathLst>
              <a:path w="1616709" h="1207770">
                <a:moveTo>
                  <a:pt x="1606252" y="425556"/>
                </a:moveTo>
                <a:lnTo>
                  <a:pt x="1312953" y="425556"/>
                </a:lnTo>
                <a:lnTo>
                  <a:pt x="1370038" y="415705"/>
                </a:lnTo>
                <a:lnTo>
                  <a:pt x="1375943" y="415705"/>
                </a:lnTo>
                <a:lnTo>
                  <a:pt x="1377912" y="315226"/>
                </a:lnTo>
                <a:lnTo>
                  <a:pt x="1379880" y="293554"/>
                </a:lnTo>
                <a:lnTo>
                  <a:pt x="1379880" y="236420"/>
                </a:lnTo>
                <a:lnTo>
                  <a:pt x="1358227" y="0"/>
                </a:lnTo>
                <a:lnTo>
                  <a:pt x="1383817" y="0"/>
                </a:lnTo>
                <a:lnTo>
                  <a:pt x="1527514" y="27582"/>
                </a:lnTo>
                <a:lnTo>
                  <a:pt x="1555072" y="35463"/>
                </a:lnTo>
                <a:lnTo>
                  <a:pt x="1616094" y="57134"/>
                </a:lnTo>
                <a:lnTo>
                  <a:pt x="1596409" y="74866"/>
                </a:lnTo>
                <a:lnTo>
                  <a:pt x="1598378" y="143822"/>
                </a:lnTo>
                <a:lnTo>
                  <a:pt x="1610188" y="230509"/>
                </a:lnTo>
                <a:lnTo>
                  <a:pt x="1610188" y="315226"/>
                </a:lnTo>
                <a:lnTo>
                  <a:pt x="1606252" y="399944"/>
                </a:lnTo>
                <a:lnTo>
                  <a:pt x="1606252" y="425556"/>
                </a:lnTo>
                <a:close/>
              </a:path>
              <a:path w="1616709" h="1207770">
                <a:moveTo>
                  <a:pt x="1151540" y="1160428"/>
                </a:moveTo>
                <a:lnTo>
                  <a:pt x="1092487" y="1160428"/>
                </a:lnTo>
                <a:lnTo>
                  <a:pt x="1013749" y="1126935"/>
                </a:lnTo>
                <a:lnTo>
                  <a:pt x="996033" y="1073741"/>
                </a:lnTo>
                <a:lnTo>
                  <a:pt x="994065" y="998875"/>
                </a:lnTo>
                <a:lnTo>
                  <a:pt x="994065" y="945680"/>
                </a:lnTo>
                <a:lnTo>
                  <a:pt x="999970" y="866873"/>
                </a:lnTo>
                <a:lnTo>
                  <a:pt x="999970" y="790037"/>
                </a:lnTo>
                <a:lnTo>
                  <a:pt x="1003907" y="725021"/>
                </a:lnTo>
                <a:lnTo>
                  <a:pt x="999970" y="663946"/>
                </a:lnTo>
                <a:lnTo>
                  <a:pt x="999970" y="614692"/>
                </a:lnTo>
                <a:lnTo>
                  <a:pt x="1003907" y="366451"/>
                </a:lnTo>
                <a:lnTo>
                  <a:pt x="1003907" y="287644"/>
                </a:lnTo>
                <a:lnTo>
                  <a:pt x="999970" y="224599"/>
                </a:lnTo>
                <a:lnTo>
                  <a:pt x="999970" y="187165"/>
                </a:lnTo>
                <a:lnTo>
                  <a:pt x="1001939" y="161553"/>
                </a:lnTo>
                <a:lnTo>
                  <a:pt x="990128" y="15761"/>
                </a:lnTo>
                <a:lnTo>
                  <a:pt x="1072803" y="11821"/>
                </a:lnTo>
                <a:lnTo>
                  <a:pt x="1131856" y="25612"/>
                </a:lnTo>
                <a:lnTo>
                  <a:pt x="1181067" y="31522"/>
                </a:lnTo>
                <a:lnTo>
                  <a:pt x="1253900" y="45313"/>
                </a:lnTo>
                <a:lnTo>
                  <a:pt x="1236184" y="137911"/>
                </a:lnTo>
                <a:lnTo>
                  <a:pt x="1236106" y="315226"/>
                </a:lnTo>
                <a:lnTo>
                  <a:pt x="1234215" y="411765"/>
                </a:lnTo>
                <a:lnTo>
                  <a:pt x="1257837" y="413735"/>
                </a:lnTo>
                <a:lnTo>
                  <a:pt x="1312953" y="425556"/>
                </a:lnTo>
                <a:lnTo>
                  <a:pt x="1606252" y="425556"/>
                </a:lnTo>
                <a:lnTo>
                  <a:pt x="1606252" y="622573"/>
                </a:lnTo>
                <a:lnTo>
                  <a:pt x="1228310" y="622573"/>
                </a:lnTo>
                <a:lnTo>
                  <a:pt x="1228310" y="687588"/>
                </a:lnTo>
                <a:lnTo>
                  <a:pt x="1236184" y="760484"/>
                </a:lnTo>
                <a:lnTo>
                  <a:pt x="1226341" y="821559"/>
                </a:lnTo>
                <a:lnTo>
                  <a:pt x="1226341" y="904307"/>
                </a:lnTo>
                <a:lnTo>
                  <a:pt x="1232247" y="951591"/>
                </a:lnTo>
                <a:lnTo>
                  <a:pt x="1228310" y="990994"/>
                </a:lnTo>
                <a:lnTo>
                  <a:pt x="1230278" y="1065860"/>
                </a:lnTo>
                <a:lnTo>
                  <a:pt x="1151540" y="1160428"/>
                </a:lnTo>
                <a:close/>
              </a:path>
              <a:path w="1616709" h="1207770">
                <a:moveTo>
                  <a:pt x="1466492" y="1207712"/>
                </a:moveTo>
                <a:lnTo>
                  <a:pt x="1377912" y="1162398"/>
                </a:lnTo>
                <a:lnTo>
                  <a:pt x="1362164" y="1063890"/>
                </a:lnTo>
                <a:lnTo>
                  <a:pt x="1373975" y="955531"/>
                </a:lnTo>
                <a:lnTo>
                  <a:pt x="1373975" y="857022"/>
                </a:lnTo>
                <a:lnTo>
                  <a:pt x="1366101" y="760484"/>
                </a:lnTo>
                <a:lnTo>
                  <a:pt x="1373975" y="669857"/>
                </a:lnTo>
                <a:lnTo>
                  <a:pt x="1373975" y="624543"/>
                </a:lnTo>
                <a:lnTo>
                  <a:pt x="1228310" y="622573"/>
                </a:lnTo>
                <a:lnTo>
                  <a:pt x="1606252" y="622573"/>
                </a:lnTo>
                <a:lnTo>
                  <a:pt x="1606252" y="998875"/>
                </a:lnTo>
                <a:lnTo>
                  <a:pt x="1604283" y="1057980"/>
                </a:lnTo>
                <a:lnTo>
                  <a:pt x="1604283" y="1101323"/>
                </a:lnTo>
                <a:lnTo>
                  <a:pt x="1560977" y="1132846"/>
                </a:lnTo>
                <a:lnTo>
                  <a:pt x="1549167" y="1132846"/>
                </a:lnTo>
                <a:lnTo>
                  <a:pt x="1466492" y="1207712"/>
                </a:lnTo>
                <a:close/>
              </a:path>
              <a:path w="1616709" h="1207770">
                <a:moveTo>
                  <a:pt x="782785" y="88657"/>
                </a:moveTo>
                <a:lnTo>
                  <a:pt x="690924" y="88657"/>
                </a:lnTo>
                <a:lnTo>
                  <a:pt x="757851" y="82747"/>
                </a:lnTo>
                <a:lnTo>
                  <a:pt x="782785" y="88657"/>
                </a:lnTo>
                <a:close/>
              </a:path>
              <a:path w="1616709" h="1207770">
                <a:moveTo>
                  <a:pt x="141728" y="1101323"/>
                </a:moveTo>
                <a:lnTo>
                  <a:pt x="149601" y="1054039"/>
                </a:lnTo>
                <a:lnTo>
                  <a:pt x="143696" y="959471"/>
                </a:lnTo>
                <a:lnTo>
                  <a:pt x="143696" y="829440"/>
                </a:lnTo>
                <a:lnTo>
                  <a:pt x="151570" y="654095"/>
                </a:lnTo>
                <a:lnTo>
                  <a:pt x="145665" y="577259"/>
                </a:lnTo>
                <a:lnTo>
                  <a:pt x="145665" y="500422"/>
                </a:lnTo>
                <a:lnTo>
                  <a:pt x="149601" y="451168"/>
                </a:lnTo>
                <a:lnTo>
                  <a:pt x="143696" y="305376"/>
                </a:lnTo>
                <a:lnTo>
                  <a:pt x="118106" y="305376"/>
                </a:lnTo>
                <a:lnTo>
                  <a:pt x="76769" y="295525"/>
                </a:lnTo>
                <a:lnTo>
                  <a:pt x="43305" y="202927"/>
                </a:lnTo>
                <a:lnTo>
                  <a:pt x="0" y="84717"/>
                </a:lnTo>
                <a:lnTo>
                  <a:pt x="155507" y="96538"/>
                </a:lnTo>
                <a:lnTo>
                  <a:pt x="816030" y="96538"/>
                </a:lnTo>
                <a:lnTo>
                  <a:pt x="832652" y="100478"/>
                </a:lnTo>
                <a:lnTo>
                  <a:pt x="850368" y="120180"/>
                </a:lnTo>
                <a:lnTo>
                  <a:pt x="881863" y="183225"/>
                </a:lnTo>
                <a:lnTo>
                  <a:pt x="881863" y="206867"/>
                </a:lnTo>
                <a:lnTo>
                  <a:pt x="850368" y="252181"/>
                </a:lnTo>
                <a:lnTo>
                  <a:pt x="833912" y="289614"/>
                </a:lnTo>
                <a:lnTo>
                  <a:pt x="592502" y="289614"/>
                </a:lnTo>
                <a:lnTo>
                  <a:pt x="551164" y="299465"/>
                </a:lnTo>
                <a:lnTo>
                  <a:pt x="401563" y="303405"/>
                </a:lnTo>
                <a:lnTo>
                  <a:pt x="393689" y="303405"/>
                </a:lnTo>
                <a:lnTo>
                  <a:pt x="395657" y="392063"/>
                </a:lnTo>
                <a:lnTo>
                  <a:pt x="393689" y="443287"/>
                </a:lnTo>
                <a:lnTo>
                  <a:pt x="393689" y="624543"/>
                </a:lnTo>
                <a:lnTo>
                  <a:pt x="389752" y="711230"/>
                </a:lnTo>
                <a:lnTo>
                  <a:pt x="393689" y="754574"/>
                </a:lnTo>
                <a:lnTo>
                  <a:pt x="391720" y="823530"/>
                </a:lnTo>
                <a:lnTo>
                  <a:pt x="391720" y="872784"/>
                </a:lnTo>
                <a:lnTo>
                  <a:pt x="397626" y="878694"/>
                </a:lnTo>
                <a:lnTo>
                  <a:pt x="549196" y="886575"/>
                </a:lnTo>
                <a:lnTo>
                  <a:pt x="852337" y="886575"/>
                </a:lnTo>
                <a:lnTo>
                  <a:pt x="891706" y="898396"/>
                </a:lnTo>
                <a:lnTo>
                  <a:pt x="919264" y="957501"/>
                </a:lnTo>
                <a:lnTo>
                  <a:pt x="909422" y="1050099"/>
                </a:lnTo>
                <a:lnTo>
                  <a:pt x="875958" y="1056009"/>
                </a:lnTo>
                <a:lnTo>
                  <a:pt x="875958" y="1079651"/>
                </a:lnTo>
                <a:lnTo>
                  <a:pt x="854868" y="1089502"/>
                </a:lnTo>
                <a:lnTo>
                  <a:pt x="541322" y="1089502"/>
                </a:lnTo>
                <a:lnTo>
                  <a:pt x="466240" y="1095413"/>
                </a:lnTo>
                <a:lnTo>
                  <a:pt x="214560" y="1095413"/>
                </a:lnTo>
                <a:lnTo>
                  <a:pt x="141728" y="1101323"/>
                </a:lnTo>
                <a:close/>
              </a:path>
              <a:path w="1616709" h="1207770">
                <a:moveTo>
                  <a:pt x="816030" y="96538"/>
                </a:moveTo>
                <a:lnTo>
                  <a:pt x="517701" y="96538"/>
                </a:lnTo>
                <a:lnTo>
                  <a:pt x="557070" y="84717"/>
                </a:lnTo>
                <a:lnTo>
                  <a:pt x="623997" y="84717"/>
                </a:lnTo>
                <a:lnTo>
                  <a:pt x="690924" y="88657"/>
                </a:lnTo>
                <a:lnTo>
                  <a:pt x="782785" y="88657"/>
                </a:lnTo>
                <a:lnTo>
                  <a:pt x="816030" y="96538"/>
                </a:lnTo>
                <a:close/>
              </a:path>
              <a:path w="1616709" h="1207770">
                <a:moveTo>
                  <a:pt x="610218" y="301435"/>
                </a:moveTo>
                <a:lnTo>
                  <a:pt x="592502" y="289614"/>
                </a:lnTo>
                <a:lnTo>
                  <a:pt x="833912" y="289614"/>
                </a:lnTo>
                <a:lnTo>
                  <a:pt x="829581" y="299465"/>
                </a:lnTo>
                <a:lnTo>
                  <a:pt x="696829" y="299465"/>
                </a:lnTo>
                <a:lnTo>
                  <a:pt x="610218" y="301435"/>
                </a:lnTo>
                <a:close/>
              </a:path>
              <a:path w="1616709" h="1207770">
                <a:moveTo>
                  <a:pt x="828715" y="301435"/>
                </a:moveTo>
                <a:lnTo>
                  <a:pt x="696829" y="299465"/>
                </a:lnTo>
                <a:lnTo>
                  <a:pt x="829581" y="299465"/>
                </a:lnTo>
                <a:lnTo>
                  <a:pt x="828715" y="301435"/>
                </a:lnTo>
                <a:close/>
              </a:path>
              <a:path w="1616709" h="1207770">
                <a:moveTo>
                  <a:pt x="845775" y="884605"/>
                </a:moveTo>
                <a:lnTo>
                  <a:pt x="647618" y="884605"/>
                </a:lnTo>
                <a:lnTo>
                  <a:pt x="688956" y="872784"/>
                </a:lnTo>
                <a:lnTo>
                  <a:pt x="728325" y="876724"/>
                </a:lnTo>
                <a:lnTo>
                  <a:pt x="765725" y="878694"/>
                </a:lnTo>
                <a:lnTo>
                  <a:pt x="826091" y="878694"/>
                </a:lnTo>
                <a:lnTo>
                  <a:pt x="845775" y="884605"/>
                </a:lnTo>
                <a:close/>
              </a:path>
              <a:path w="1616709" h="1207770">
                <a:moveTo>
                  <a:pt x="826091" y="878694"/>
                </a:moveTo>
                <a:lnTo>
                  <a:pt x="765725" y="878694"/>
                </a:lnTo>
                <a:lnTo>
                  <a:pt x="812968" y="874754"/>
                </a:lnTo>
                <a:lnTo>
                  <a:pt x="826091" y="878694"/>
                </a:lnTo>
                <a:close/>
              </a:path>
              <a:path w="1616709" h="1207770">
                <a:moveTo>
                  <a:pt x="852337" y="886575"/>
                </a:moveTo>
                <a:lnTo>
                  <a:pt x="549196" y="886575"/>
                </a:lnTo>
                <a:lnTo>
                  <a:pt x="625965" y="880664"/>
                </a:lnTo>
                <a:lnTo>
                  <a:pt x="647618" y="884605"/>
                </a:lnTo>
                <a:lnTo>
                  <a:pt x="845775" y="884605"/>
                </a:lnTo>
                <a:lnTo>
                  <a:pt x="852337" y="886575"/>
                </a:lnTo>
                <a:close/>
              </a:path>
              <a:path w="1616709" h="1207770">
                <a:moveTo>
                  <a:pt x="789346" y="1103293"/>
                </a:moveTo>
                <a:lnTo>
                  <a:pt x="681082" y="1101323"/>
                </a:lnTo>
                <a:lnTo>
                  <a:pt x="645650" y="1097383"/>
                </a:lnTo>
                <a:lnTo>
                  <a:pt x="541322" y="1089502"/>
                </a:lnTo>
                <a:lnTo>
                  <a:pt x="854868" y="1089502"/>
                </a:lnTo>
                <a:lnTo>
                  <a:pt x="846431" y="1093443"/>
                </a:lnTo>
                <a:lnTo>
                  <a:pt x="789346" y="1103293"/>
                </a:lnTo>
                <a:close/>
              </a:path>
              <a:path w="1616709" h="1207770">
                <a:moveTo>
                  <a:pt x="366130" y="1103293"/>
                </a:moveTo>
                <a:lnTo>
                  <a:pt x="295266" y="1101323"/>
                </a:lnTo>
                <a:lnTo>
                  <a:pt x="255897" y="1097383"/>
                </a:lnTo>
                <a:lnTo>
                  <a:pt x="214560" y="1095413"/>
                </a:lnTo>
                <a:lnTo>
                  <a:pt x="466240" y="1095413"/>
                </a:lnTo>
                <a:lnTo>
                  <a:pt x="366130" y="1103293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65898" y="3151081"/>
            <a:ext cx="229870" cy="333375"/>
          </a:xfrm>
          <a:custGeom>
            <a:avLst/>
            <a:gdLst/>
            <a:ahLst/>
            <a:cxnLst/>
            <a:rect l="l" t="t" r="r" b="b"/>
            <a:pathLst>
              <a:path w="229870" h="333375">
                <a:moveTo>
                  <a:pt x="215240" y="27132"/>
                </a:moveTo>
                <a:lnTo>
                  <a:pt x="21401" y="27132"/>
                </a:lnTo>
                <a:lnTo>
                  <a:pt x="21877" y="26180"/>
                </a:lnTo>
                <a:lnTo>
                  <a:pt x="23779" y="24276"/>
                </a:lnTo>
                <a:lnTo>
                  <a:pt x="31745" y="24235"/>
                </a:lnTo>
                <a:lnTo>
                  <a:pt x="37809" y="23949"/>
                </a:lnTo>
                <a:lnTo>
                  <a:pt x="80196" y="18951"/>
                </a:lnTo>
                <a:lnTo>
                  <a:pt x="137490" y="7259"/>
                </a:lnTo>
                <a:lnTo>
                  <a:pt x="159799" y="952"/>
                </a:lnTo>
                <a:lnTo>
                  <a:pt x="165506" y="0"/>
                </a:lnTo>
                <a:lnTo>
                  <a:pt x="170262" y="0"/>
                </a:lnTo>
                <a:lnTo>
                  <a:pt x="189285" y="9520"/>
                </a:lnTo>
                <a:lnTo>
                  <a:pt x="207507" y="21453"/>
                </a:lnTo>
                <a:lnTo>
                  <a:pt x="212114" y="24663"/>
                </a:lnTo>
                <a:lnTo>
                  <a:pt x="215240" y="27132"/>
                </a:lnTo>
                <a:close/>
              </a:path>
              <a:path w="229870" h="333375">
                <a:moveTo>
                  <a:pt x="26633" y="307025"/>
                </a:moveTo>
                <a:lnTo>
                  <a:pt x="19499" y="307025"/>
                </a:lnTo>
                <a:lnTo>
                  <a:pt x="9987" y="297029"/>
                </a:lnTo>
                <a:lnTo>
                  <a:pt x="7609" y="289413"/>
                </a:lnTo>
                <a:lnTo>
                  <a:pt x="5231" y="283225"/>
                </a:lnTo>
                <a:lnTo>
                  <a:pt x="1617" y="271920"/>
                </a:lnTo>
                <a:lnTo>
                  <a:pt x="1506" y="267040"/>
                </a:lnTo>
                <a:lnTo>
                  <a:pt x="1902" y="262280"/>
                </a:lnTo>
                <a:lnTo>
                  <a:pt x="3020" y="253229"/>
                </a:lnTo>
                <a:lnTo>
                  <a:pt x="3715" y="246989"/>
                </a:lnTo>
                <a:lnTo>
                  <a:pt x="4297" y="240384"/>
                </a:lnTo>
                <a:lnTo>
                  <a:pt x="6182" y="215631"/>
                </a:lnTo>
                <a:lnTo>
                  <a:pt x="6182" y="207063"/>
                </a:lnTo>
                <a:lnTo>
                  <a:pt x="6773" y="194490"/>
                </a:lnTo>
                <a:lnTo>
                  <a:pt x="8217" y="137555"/>
                </a:lnTo>
                <a:lnTo>
                  <a:pt x="8560" y="93297"/>
                </a:lnTo>
                <a:lnTo>
                  <a:pt x="7973" y="81747"/>
                </a:lnTo>
                <a:lnTo>
                  <a:pt x="7431" y="74078"/>
                </a:lnTo>
                <a:lnTo>
                  <a:pt x="6621" y="66856"/>
                </a:lnTo>
                <a:lnTo>
                  <a:pt x="2853" y="39508"/>
                </a:lnTo>
                <a:lnTo>
                  <a:pt x="475" y="33796"/>
                </a:lnTo>
                <a:lnTo>
                  <a:pt x="0" y="32368"/>
                </a:lnTo>
                <a:lnTo>
                  <a:pt x="0" y="26180"/>
                </a:lnTo>
                <a:lnTo>
                  <a:pt x="3804" y="24276"/>
                </a:lnTo>
                <a:lnTo>
                  <a:pt x="9511" y="24276"/>
                </a:lnTo>
                <a:lnTo>
                  <a:pt x="18072" y="26180"/>
                </a:lnTo>
                <a:lnTo>
                  <a:pt x="21401" y="27132"/>
                </a:lnTo>
                <a:lnTo>
                  <a:pt x="215240" y="27132"/>
                </a:lnTo>
                <a:lnTo>
                  <a:pt x="216008" y="27738"/>
                </a:lnTo>
                <a:lnTo>
                  <a:pt x="229711" y="39508"/>
                </a:lnTo>
                <a:lnTo>
                  <a:pt x="229711" y="42840"/>
                </a:lnTo>
                <a:lnTo>
                  <a:pt x="135543" y="42840"/>
                </a:lnTo>
                <a:lnTo>
                  <a:pt x="133165" y="43316"/>
                </a:lnTo>
                <a:lnTo>
                  <a:pt x="74686" y="50148"/>
                </a:lnTo>
                <a:lnTo>
                  <a:pt x="45181" y="56169"/>
                </a:lnTo>
                <a:lnTo>
                  <a:pt x="41376" y="56169"/>
                </a:lnTo>
                <a:lnTo>
                  <a:pt x="41490" y="128552"/>
                </a:lnTo>
                <a:lnTo>
                  <a:pt x="41604" y="132568"/>
                </a:lnTo>
                <a:lnTo>
                  <a:pt x="41852" y="138994"/>
                </a:lnTo>
                <a:lnTo>
                  <a:pt x="145055" y="138994"/>
                </a:lnTo>
                <a:lnTo>
                  <a:pt x="145055" y="148990"/>
                </a:lnTo>
                <a:lnTo>
                  <a:pt x="142677" y="151846"/>
                </a:lnTo>
                <a:lnTo>
                  <a:pt x="140299" y="152322"/>
                </a:lnTo>
                <a:lnTo>
                  <a:pt x="133195" y="154297"/>
                </a:lnTo>
                <a:lnTo>
                  <a:pt x="128053" y="155625"/>
                </a:lnTo>
                <a:lnTo>
                  <a:pt x="122375" y="156908"/>
                </a:lnTo>
                <a:lnTo>
                  <a:pt x="98923" y="161842"/>
                </a:lnTo>
                <a:lnTo>
                  <a:pt x="88935" y="163747"/>
                </a:lnTo>
                <a:lnTo>
                  <a:pt x="84893" y="164699"/>
                </a:lnTo>
                <a:lnTo>
                  <a:pt x="42327" y="164699"/>
                </a:lnTo>
                <a:lnTo>
                  <a:pt x="42803" y="186595"/>
                </a:lnTo>
                <a:lnTo>
                  <a:pt x="43762" y="235624"/>
                </a:lnTo>
                <a:lnTo>
                  <a:pt x="44230" y="251808"/>
                </a:lnTo>
                <a:lnTo>
                  <a:pt x="218649" y="251808"/>
                </a:lnTo>
                <a:lnTo>
                  <a:pt x="219248" y="267040"/>
                </a:lnTo>
                <a:lnTo>
                  <a:pt x="219248" y="270848"/>
                </a:lnTo>
                <a:lnTo>
                  <a:pt x="148860" y="270848"/>
                </a:lnTo>
                <a:lnTo>
                  <a:pt x="140597" y="271146"/>
                </a:lnTo>
                <a:lnTo>
                  <a:pt x="98626" y="274240"/>
                </a:lnTo>
                <a:lnTo>
                  <a:pt x="72765" y="277989"/>
                </a:lnTo>
                <a:lnTo>
                  <a:pt x="49461" y="280369"/>
                </a:lnTo>
                <a:lnTo>
                  <a:pt x="44230" y="280845"/>
                </a:lnTo>
                <a:lnTo>
                  <a:pt x="43754" y="284177"/>
                </a:lnTo>
                <a:lnTo>
                  <a:pt x="39474" y="294649"/>
                </a:lnTo>
                <a:lnTo>
                  <a:pt x="37096" y="298457"/>
                </a:lnTo>
                <a:lnTo>
                  <a:pt x="33767" y="301789"/>
                </a:lnTo>
                <a:lnTo>
                  <a:pt x="26633" y="307025"/>
                </a:lnTo>
                <a:close/>
              </a:path>
              <a:path w="229870" h="333375">
                <a:moveTo>
                  <a:pt x="218387" y="245144"/>
                </a:moveTo>
                <a:lnTo>
                  <a:pt x="166933" y="245144"/>
                </a:lnTo>
                <a:lnTo>
                  <a:pt x="167208" y="237550"/>
                </a:lnTo>
                <a:lnTo>
                  <a:pt x="167329" y="126979"/>
                </a:lnTo>
                <a:lnTo>
                  <a:pt x="165952" y="80683"/>
                </a:lnTo>
                <a:lnTo>
                  <a:pt x="156470" y="46648"/>
                </a:lnTo>
                <a:lnTo>
                  <a:pt x="154567" y="44744"/>
                </a:lnTo>
                <a:lnTo>
                  <a:pt x="146006" y="42840"/>
                </a:lnTo>
                <a:lnTo>
                  <a:pt x="229711" y="42840"/>
                </a:lnTo>
                <a:lnTo>
                  <a:pt x="229711" y="43792"/>
                </a:lnTo>
                <a:lnTo>
                  <a:pt x="228760" y="47124"/>
                </a:lnTo>
                <a:lnTo>
                  <a:pt x="227808" y="48076"/>
                </a:lnTo>
                <a:lnTo>
                  <a:pt x="223817" y="59025"/>
                </a:lnTo>
                <a:lnTo>
                  <a:pt x="212679" y="100646"/>
                </a:lnTo>
                <a:lnTo>
                  <a:pt x="212184" y="105000"/>
                </a:lnTo>
                <a:lnTo>
                  <a:pt x="212298" y="129474"/>
                </a:lnTo>
                <a:lnTo>
                  <a:pt x="214451" y="174096"/>
                </a:lnTo>
                <a:lnTo>
                  <a:pt x="216870" y="208967"/>
                </a:lnTo>
                <a:lnTo>
                  <a:pt x="217823" y="230804"/>
                </a:lnTo>
                <a:lnTo>
                  <a:pt x="218387" y="245144"/>
                </a:lnTo>
                <a:close/>
              </a:path>
              <a:path w="229870" h="333375">
                <a:moveTo>
                  <a:pt x="145055" y="138994"/>
                </a:moveTo>
                <a:lnTo>
                  <a:pt x="41852" y="138994"/>
                </a:lnTo>
                <a:lnTo>
                  <a:pt x="49807" y="137555"/>
                </a:lnTo>
                <a:lnTo>
                  <a:pt x="55555" y="136406"/>
                </a:lnTo>
                <a:lnTo>
                  <a:pt x="92744" y="126979"/>
                </a:lnTo>
                <a:lnTo>
                  <a:pt x="102252" y="123762"/>
                </a:lnTo>
                <a:lnTo>
                  <a:pt x="107483" y="122810"/>
                </a:lnTo>
                <a:lnTo>
                  <a:pt x="145055" y="136138"/>
                </a:lnTo>
                <a:lnTo>
                  <a:pt x="145055" y="138994"/>
                </a:lnTo>
                <a:close/>
              </a:path>
              <a:path w="229870" h="333375">
                <a:moveTo>
                  <a:pt x="66107" y="167555"/>
                </a:moveTo>
                <a:lnTo>
                  <a:pt x="58973" y="167555"/>
                </a:lnTo>
                <a:lnTo>
                  <a:pt x="46132" y="165651"/>
                </a:lnTo>
                <a:lnTo>
                  <a:pt x="42327" y="164699"/>
                </a:lnTo>
                <a:lnTo>
                  <a:pt x="84893" y="164699"/>
                </a:lnTo>
                <a:lnTo>
                  <a:pt x="80850" y="165651"/>
                </a:lnTo>
                <a:lnTo>
                  <a:pt x="66107" y="167555"/>
                </a:lnTo>
                <a:close/>
              </a:path>
              <a:path w="229870" h="333375">
                <a:moveTo>
                  <a:pt x="218649" y="251808"/>
                </a:moveTo>
                <a:lnTo>
                  <a:pt x="44230" y="251808"/>
                </a:lnTo>
                <a:lnTo>
                  <a:pt x="50888" y="250856"/>
                </a:lnTo>
                <a:lnTo>
                  <a:pt x="72290" y="248476"/>
                </a:lnTo>
                <a:lnTo>
                  <a:pt x="81801" y="247048"/>
                </a:lnTo>
                <a:lnTo>
                  <a:pt x="96218" y="244609"/>
                </a:lnTo>
                <a:lnTo>
                  <a:pt x="126983" y="238956"/>
                </a:lnTo>
                <a:lnTo>
                  <a:pt x="136019" y="236576"/>
                </a:lnTo>
                <a:lnTo>
                  <a:pt x="138397" y="235624"/>
                </a:lnTo>
                <a:lnTo>
                  <a:pt x="144580" y="234672"/>
                </a:lnTo>
                <a:lnTo>
                  <a:pt x="152189" y="234672"/>
                </a:lnTo>
                <a:lnTo>
                  <a:pt x="163603" y="240384"/>
                </a:lnTo>
                <a:lnTo>
                  <a:pt x="166933" y="245144"/>
                </a:lnTo>
                <a:lnTo>
                  <a:pt x="218387" y="245144"/>
                </a:lnTo>
                <a:lnTo>
                  <a:pt x="218649" y="251808"/>
                </a:lnTo>
                <a:close/>
              </a:path>
              <a:path w="229870" h="333375">
                <a:moveTo>
                  <a:pt x="187383" y="333206"/>
                </a:moveTo>
                <a:lnTo>
                  <a:pt x="182627" y="333206"/>
                </a:lnTo>
                <a:lnTo>
                  <a:pt x="178822" y="326542"/>
                </a:lnTo>
                <a:lnTo>
                  <a:pt x="176920" y="321781"/>
                </a:lnTo>
                <a:lnTo>
                  <a:pt x="173219" y="313574"/>
                </a:lnTo>
                <a:lnTo>
                  <a:pt x="154864" y="279744"/>
                </a:lnTo>
                <a:lnTo>
                  <a:pt x="148860" y="270848"/>
                </a:lnTo>
                <a:lnTo>
                  <a:pt x="219248" y="270848"/>
                </a:lnTo>
                <a:lnTo>
                  <a:pt x="219248" y="281321"/>
                </a:lnTo>
                <a:lnTo>
                  <a:pt x="212114" y="304169"/>
                </a:lnTo>
                <a:lnTo>
                  <a:pt x="206882" y="313213"/>
                </a:lnTo>
                <a:lnTo>
                  <a:pt x="200700" y="322257"/>
                </a:lnTo>
                <a:lnTo>
                  <a:pt x="187383" y="333206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5960" y="3108716"/>
            <a:ext cx="385445" cy="408940"/>
          </a:xfrm>
          <a:custGeom>
            <a:avLst/>
            <a:gdLst/>
            <a:ahLst/>
            <a:cxnLst/>
            <a:rect l="l" t="t" r="r" b="b"/>
            <a:pathLst>
              <a:path w="385445" h="408939">
                <a:moveTo>
                  <a:pt x="85131" y="144706"/>
                </a:moveTo>
                <a:lnTo>
                  <a:pt x="79423" y="144706"/>
                </a:lnTo>
                <a:lnTo>
                  <a:pt x="68009" y="139470"/>
                </a:lnTo>
                <a:lnTo>
                  <a:pt x="62778" y="135662"/>
                </a:lnTo>
                <a:lnTo>
                  <a:pt x="58022" y="132330"/>
                </a:lnTo>
                <a:lnTo>
                  <a:pt x="51839" y="124238"/>
                </a:lnTo>
                <a:lnTo>
                  <a:pt x="51839" y="120906"/>
                </a:lnTo>
                <a:lnTo>
                  <a:pt x="53741" y="119002"/>
                </a:lnTo>
                <a:lnTo>
                  <a:pt x="55644" y="119002"/>
                </a:lnTo>
                <a:lnTo>
                  <a:pt x="80434" y="115045"/>
                </a:lnTo>
                <a:lnTo>
                  <a:pt x="155043" y="101865"/>
                </a:lnTo>
                <a:lnTo>
                  <a:pt x="154790" y="88537"/>
                </a:lnTo>
                <a:lnTo>
                  <a:pt x="154674" y="83926"/>
                </a:lnTo>
                <a:lnTo>
                  <a:pt x="150287" y="34272"/>
                </a:lnTo>
                <a:lnTo>
                  <a:pt x="147433" y="30940"/>
                </a:lnTo>
                <a:lnTo>
                  <a:pt x="146482" y="27132"/>
                </a:lnTo>
                <a:lnTo>
                  <a:pt x="143153" y="17136"/>
                </a:lnTo>
                <a:lnTo>
                  <a:pt x="141251" y="13804"/>
                </a:lnTo>
                <a:lnTo>
                  <a:pt x="139824" y="12376"/>
                </a:lnTo>
                <a:lnTo>
                  <a:pt x="138397" y="8568"/>
                </a:lnTo>
                <a:lnTo>
                  <a:pt x="138397" y="3808"/>
                </a:lnTo>
                <a:lnTo>
                  <a:pt x="143629" y="0"/>
                </a:lnTo>
                <a:lnTo>
                  <a:pt x="154567" y="0"/>
                </a:lnTo>
                <a:lnTo>
                  <a:pt x="173591" y="3332"/>
                </a:lnTo>
                <a:lnTo>
                  <a:pt x="181200" y="5712"/>
                </a:lnTo>
                <a:lnTo>
                  <a:pt x="188334" y="7616"/>
                </a:lnTo>
                <a:lnTo>
                  <a:pt x="198797" y="17136"/>
                </a:lnTo>
                <a:lnTo>
                  <a:pt x="198797" y="24276"/>
                </a:lnTo>
                <a:lnTo>
                  <a:pt x="197371" y="29988"/>
                </a:lnTo>
                <a:lnTo>
                  <a:pt x="196419" y="31892"/>
                </a:lnTo>
                <a:lnTo>
                  <a:pt x="194517" y="35224"/>
                </a:lnTo>
                <a:lnTo>
                  <a:pt x="191663" y="48552"/>
                </a:lnTo>
                <a:lnTo>
                  <a:pt x="190712" y="54741"/>
                </a:lnTo>
                <a:lnTo>
                  <a:pt x="189761" y="58073"/>
                </a:lnTo>
                <a:lnTo>
                  <a:pt x="188037" y="85592"/>
                </a:lnTo>
                <a:lnTo>
                  <a:pt x="187383" y="95201"/>
                </a:lnTo>
                <a:lnTo>
                  <a:pt x="295628" y="95201"/>
                </a:lnTo>
                <a:lnTo>
                  <a:pt x="300574" y="106625"/>
                </a:lnTo>
                <a:lnTo>
                  <a:pt x="300574" y="114718"/>
                </a:lnTo>
                <a:lnTo>
                  <a:pt x="296769" y="117098"/>
                </a:lnTo>
                <a:lnTo>
                  <a:pt x="279410" y="117127"/>
                </a:lnTo>
                <a:lnTo>
                  <a:pt x="268828" y="117336"/>
                </a:lnTo>
                <a:lnTo>
                  <a:pt x="220548" y="120140"/>
                </a:lnTo>
                <a:lnTo>
                  <a:pt x="186907" y="123286"/>
                </a:lnTo>
                <a:lnTo>
                  <a:pt x="186907" y="129950"/>
                </a:lnTo>
                <a:lnTo>
                  <a:pt x="145055" y="129950"/>
                </a:lnTo>
                <a:lnTo>
                  <a:pt x="136019" y="131854"/>
                </a:lnTo>
                <a:lnTo>
                  <a:pt x="108910" y="138042"/>
                </a:lnTo>
                <a:lnTo>
                  <a:pt x="97972" y="141374"/>
                </a:lnTo>
                <a:lnTo>
                  <a:pt x="93691" y="142802"/>
                </a:lnTo>
                <a:lnTo>
                  <a:pt x="85131" y="144706"/>
                </a:lnTo>
                <a:close/>
              </a:path>
              <a:path w="385445" h="408939">
                <a:moveTo>
                  <a:pt x="295628" y="95201"/>
                </a:moveTo>
                <a:lnTo>
                  <a:pt x="187383" y="95201"/>
                </a:lnTo>
                <a:lnTo>
                  <a:pt x="194788" y="93755"/>
                </a:lnTo>
                <a:lnTo>
                  <a:pt x="200254" y="92553"/>
                </a:lnTo>
                <a:lnTo>
                  <a:pt x="206477" y="90951"/>
                </a:lnTo>
                <a:lnTo>
                  <a:pt x="244930" y="80445"/>
                </a:lnTo>
                <a:lnTo>
                  <a:pt x="250161" y="79493"/>
                </a:lnTo>
                <a:lnTo>
                  <a:pt x="261100" y="78065"/>
                </a:lnTo>
                <a:lnTo>
                  <a:pt x="269661" y="78065"/>
                </a:lnTo>
                <a:lnTo>
                  <a:pt x="283453" y="83777"/>
                </a:lnTo>
                <a:lnTo>
                  <a:pt x="289160" y="88537"/>
                </a:lnTo>
                <a:lnTo>
                  <a:pt x="294391" y="92345"/>
                </a:lnTo>
                <a:lnTo>
                  <a:pt x="295628" y="95201"/>
                </a:lnTo>
                <a:close/>
              </a:path>
              <a:path w="385445" h="408939">
                <a:moveTo>
                  <a:pt x="0" y="334634"/>
                </a:moveTo>
                <a:lnTo>
                  <a:pt x="0" y="330826"/>
                </a:lnTo>
                <a:lnTo>
                  <a:pt x="6213" y="325563"/>
                </a:lnTo>
                <a:lnTo>
                  <a:pt x="22352" y="311785"/>
                </a:lnTo>
                <a:lnTo>
                  <a:pt x="64591" y="266546"/>
                </a:lnTo>
                <a:lnTo>
                  <a:pt x="80375" y="246096"/>
                </a:lnTo>
                <a:lnTo>
                  <a:pt x="87222" y="237163"/>
                </a:lnTo>
                <a:lnTo>
                  <a:pt x="117118" y="190396"/>
                </a:lnTo>
                <a:lnTo>
                  <a:pt x="135543" y="155654"/>
                </a:lnTo>
                <a:lnTo>
                  <a:pt x="137921" y="151370"/>
                </a:lnTo>
                <a:lnTo>
                  <a:pt x="143629" y="136138"/>
                </a:lnTo>
                <a:lnTo>
                  <a:pt x="145055" y="129950"/>
                </a:lnTo>
                <a:lnTo>
                  <a:pt x="186907" y="129950"/>
                </a:lnTo>
                <a:lnTo>
                  <a:pt x="186907" y="138042"/>
                </a:lnTo>
                <a:lnTo>
                  <a:pt x="200239" y="154710"/>
                </a:lnTo>
                <a:lnTo>
                  <a:pt x="208990" y="165175"/>
                </a:lnTo>
                <a:lnTo>
                  <a:pt x="186907" y="165175"/>
                </a:lnTo>
                <a:lnTo>
                  <a:pt x="186963" y="183739"/>
                </a:lnTo>
                <a:lnTo>
                  <a:pt x="155518" y="183739"/>
                </a:lnTo>
                <a:lnTo>
                  <a:pt x="150944" y="192828"/>
                </a:lnTo>
                <a:lnTo>
                  <a:pt x="130130" y="227695"/>
                </a:lnTo>
                <a:lnTo>
                  <a:pt x="116520" y="246572"/>
                </a:lnTo>
                <a:lnTo>
                  <a:pt x="109954" y="255356"/>
                </a:lnTo>
                <a:lnTo>
                  <a:pt x="80889" y="287122"/>
                </a:lnTo>
                <a:lnTo>
                  <a:pt x="50531" y="311041"/>
                </a:lnTo>
                <a:lnTo>
                  <a:pt x="16348" y="328892"/>
                </a:lnTo>
                <a:lnTo>
                  <a:pt x="9623" y="331462"/>
                </a:lnTo>
                <a:lnTo>
                  <a:pt x="0" y="334634"/>
                </a:lnTo>
                <a:close/>
              </a:path>
              <a:path w="385445" h="408939">
                <a:moveTo>
                  <a:pt x="284880" y="304645"/>
                </a:moveTo>
                <a:lnTo>
                  <a:pt x="253163" y="273199"/>
                </a:lnTo>
                <a:lnTo>
                  <a:pt x="227838" y="236725"/>
                </a:lnTo>
                <a:lnTo>
                  <a:pt x="221626" y="225628"/>
                </a:lnTo>
                <a:lnTo>
                  <a:pt x="216246" y="216550"/>
                </a:lnTo>
                <a:lnTo>
                  <a:pt x="196739" y="182813"/>
                </a:lnTo>
                <a:lnTo>
                  <a:pt x="186907" y="165175"/>
                </a:lnTo>
                <a:lnTo>
                  <a:pt x="208990" y="165175"/>
                </a:lnTo>
                <a:lnTo>
                  <a:pt x="209736" y="166067"/>
                </a:lnTo>
                <a:lnTo>
                  <a:pt x="219946" y="177335"/>
                </a:lnTo>
                <a:lnTo>
                  <a:pt x="250793" y="209904"/>
                </a:lnTo>
                <a:lnTo>
                  <a:pt x="260429" y="219652"/>
                </a:lnTo>
                <a:lnTo>
                  <a:pt x="267989" y="226535"/>
                </a:lnTo>
                <a:lnTo>
                  <a:pt x="277746" y="234672"/>
                </a:lnTo>
                <a:lnTo>
                  <a:pt x="285065" y="241232"/>
                </a:lnTo>
                <a:lnTo>
                  <a:pt x="335159" y="269086"/>
                </a:lnTo>
                <a:lnTo>
                  <a:pt x="378096" y="286557"/>
                </a:lnTo>
                <a:lnTo>
                  <a:pt x="381438" y="287044"/>
                </a:lnTo>
                <a:lnTo>
                  <a:pt x="385230" y="290365"/>
                </a:lnTo>
                <a:lnTo>
                  <a:pt x="385230" y="293697"/>
                </a:lnTo>
                <a:lnTo>
                  <a:pt x="381901" y="297029"/>
                </a:lnTo>
                <a:lnTo>
                  <a:pt x="379047" y="297505"/>
                </a:lnTo>
                <a:lnTo>
                  <a:pt x="373340" y="298933"/>
                </a:lnTo>
                <a:lnTo>
                  <a:pt x="358596" y="301313"/>
                </a:lnTo>
                <a:lnTo>
                  <a:pt x="353365" y="301789"/>
                </a:lnTo>
                <a:lnTo>
                  <a:pt x="346707" y="302741"/>
                </a:lnTo>
                <a:lnTo>
                  <a:pt x="318242" y="304243"/>
                </a:lnTo>
                <a:lnTo>
                  <a:pt x="310710" y="304526"/>
                </a:lnTo>
                <a:lnTo>
                  <a:pt x="302688" y="304630"/>
                </a:lnTo>
                <a:lnTo>
                  <a:pt x="284880" y="304645"/>
                </a:lnTo>
                <a:close/>
              </a:path>
              <a:path w="385445" h="408939">
                <a:moveTo>
                  <a:pt x="135543" y="314165"/>
                </a:moveTo>
                <a:lnTo>
                  <a:pt x="126507" y="314165"/>
                </a:lnTo>
                <a:lnTo>
                  <a:pt x="109861" y="310833"/>
                </a:lnTo>
                <a:lnTo>
                  <a:pt x="103679" y="308453"/>
                </a:lnTo>
                <a:lnTo>
                  <a:pt x="98923" y="306073"/>
                </a:lnTo>
                <a:lnTo>
                  <a:pt x="93691" y="299409"/>
                </a:lnTo>
                <a:lnTo>
                  <a:pt x="93691" y="294173"/>
                </a:lnTo>
                <a:lnTo>
                  <a:pt x="96545" y="288461"/>
                </a:lnTo>
                <a:lnTo>
                  <a:pt x="98447" y="287985"/>
                </a:lnTo>
                <a:lnTo>
                  <a:pt x="106661" y="287018"/>
                </a:lnTo>
                <a:lnTo>
                  <a:pt x="111229" y="286438"/>
                </a:lnTo>
                <a:lnTo>
                  <a:pt x="153140" y="279893"/>
                </a:lnTo>
                <a:lnTo>
                  <a:pt x="155518" y="183739"/>
                </a:lnTo>
                <a:lnTo>
                  <a:pt x="186963" y="183739"/>
                </a:lnTo>
                <a:lnTo>
                  <a:pt x="188334" y="273229"/>
                </a:lnTo>
                <a:lnTo>
                  <a:pt x="230062" y="273229"/>
                </a:lnTo>
                <a:lnTo>
                  <a:pt x="234942" y="276323"/>
                </a:lnTo>
                <a:lnTo>
                  <a:pt x="245405" y="283225"/>
                </a:lnTo>
                <a:lnTo>
                  <a:pt x="245405" y="295601"/>
                </a:lnTo>
                <a:lnTo>
                  <a:pt x="242076" y="298457"/>
                </a:lnTo>
                <a:lnTo>
                  <a:pt x="239698" y="298933"/>
                </a:lnTo>
                <a:lnTo>
                  <a:pt x="207190" y="304645"/>
                </a:lnTo>
                <a:lnTo>
                  <a:pt x="199273" y="306073"/>
                </a:lnTo>
                <a:lnTo>
                  <a:pt x="189285" y="307501"/>
                </a:lnTo>
                <a:lnTo>
                  <a:pt x="189285" y="312737"/>
                </a:lnTo>
                <a:lnTo>
                  <a:pt x="151238" y="312737"/>
                </a:lnTo>
                <a:lnTo>
                  <a:pt x="135543" y="314165"/>
                </a:lnTo>
                <a:close/>
              </a:path>
              <a:path w="385445" h="408939">
                <a:moveTo>
                  <a:pt x="230062" y="273229"/>
                </a:moveTo>
                <a:lnTo>
                  <a:pt x="188334" y="273229"/>
                </a:lnTo>
                <a:lnTo>
                  <a:pt x="189761" y="272753"/>
                </a:lnTo>
                <a:lnTo>
                  <a:pt x="194993" y="271801"/>
                </a:lnTo>
                <a:lnTo>
                  <a:pt x="196419" y="271324"/>
                </a:lnTo>
                <a:lnTo>
                  <a:pt x="200224" y="270372"/>
                </a:lnTo>
                <a:lnTo>
                  <a:pt x="207834" y="269420"/>
                </a:lnTo>
                <a:lnTo>
                  <a:pt x="218022" y="269528"/>
                </a:lnTo>
                <a:lnTo>
                  <a:pt x="223825" y="270283"/>
                </a:lnTo>
                <a:lnTo>
                  <a:pt x="228648" y="272332"/>
                </a:lnTo>
                <a:lnTo>
                  <a:pt x="230062" y="273229"/>
                </a:lnTo>
                <a:close/>
              </a:path>
              <a:path w="385445" h="408939">
                <a:moveTo>
                  <a:pt x="169311" y="408891"/>
                </a:moveTo>
                <a:lnTo>
                  <a:pt x="162652" y="408891"/>
                </a:lnTo>
                <a:lnTo>
                  <a:pt x="151714" y="396515"/>
                </a:lnTo>
                <a:lnTo>
                  <a:pt x="146958" y="387471"/>
                </a:lnTo>
                <a:lnTo>
                  <a:pt x="145531" y="383663"/>
                </a:lnTo>
                <a:lnTo>
                  <a:pt x="143629" y="374618"/>
                </a:lnTo>
                <a:lnTo>
                  <a:pt x="143629" y="366526"/>
                </a:lnTo>
                <a:lnTo>
                  <a:pt x="145531" y="356054"/>
                </a:lnTo>
                <a:lnTo>
                  <a:pt x="146482" y="352722"/>
                </a:lnTo>
                <a:lnTo>
                  <a:pt x="147433" y="350342"/>
                </a:lnTo>
                <a:lnTo>
                  <a:pt x="149336" y="337490"/>
                </a:lnTo>
                <a:lnTo>
                  <a:pt x="149811" y="330826"/>
                </a:lnTo>
                <a:lnTo>
                  <a:pt x="150287" y="327018"/>
                </a:lnTo>
                <a:lnTo>
                  <a:pt x="151238" y="317021"/>
                </a:lnTo>
                <a:lnTo>
                  <a:pt x="151238" y="312737"/>
                </a:lnTo>
                <a:lnTo>
                  <a:pt x="189285" y="312737"/>
                </a:lnTo>
                <a:lnTo>
                  <a:pt x="189400" y="356054"/>
                </a:lnTo>
                <a:lnTo>
                  <a:pt x="189486" y="359702"/>
                </a:lnTo>
                <a:lnTo>
                  <a:pt x="189713" y="366526"/>
                </a:lnTo>
                <a:lnTo>
                  <a:pt x="189761" y="376998"/>
                </a:lnTo>
                <a:lnTo>
                  <a:pt x="185005" y="394135"/>
                </a:lnTo>
                <a:lnTo>
                  <a:pt x="181200" y="397943"/>
                </a:lnTo>
                <a:lnTo>
                  <a:pt x="177871" y="402703"/>
                </a:lnTo>
                <a:lnTo>
                  <a:pt x="169311" y="408891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77969" y="3152033"/>
            <a:ext cx="346075" cy="345440"/>
          </a:xfrm>
          <a:custGeom>
            <a:avLst/>
            <a:gdLst/>
            <a:ahLst/>
            <a:cxnLst/>
            <a:rect l="l" t="t" r="r" b="b"/>
            <a:pathLst>
              <a:path w="346075" h="345439">
                <a:moveTo>
                  <a:pt x="77888" y="322733"/>
                </a:moveTo>
                <a:lnTo>
                  <a:pt x="42605" y="304050"/>
                </a:lnTo>
                <a:lnTo>
                  <a:pt x="19004" y="271414"/>
                </a:lnTo>
                <a:lnTo>
                  <a:pt x="3803" y="221303"/>
                </a:lnTo>
                <a:lnTo>
                  <a:pt x="0" y="168507"/>
                </a:lnTo>
                <a:lnTo>
                  <a:pt x="515" y="162051"/>
                </a:lnTo>
                <a:lnTo>
                  <a:pt x="10205" y="120995"/>
                </a:lnTo>
                <a:lnTo>
                  <a:pt x="27773" y="84283"/>
                </a:lnTo>
                <a:lnTo>
                  <a:pt x="52020" y="53666"/>
                </a:lnTo>
                <a:lnTo>
                  <a:pt x="74559" y="35224"/>
                </a:lnTo>
                <a:lnTo>
                  <a:pt x="82570" y="28757"/>
                </a:lnTo>
                <a:lnTo>
                  <a:pt x="119666" y="10334"/>
                </a:lnTo>
                <a:lnTo>
                  <a:pt x="144947" y="3808"/>
                </a:lnTo>
                <a:lnTo>
                  <a:pt x="154459" y="1904"/>
                </a:lnTo>
                <a:lnTo>
                  <a:pt x="177287" y="0"/>
                </a:lnTo>
                <a:lnTo>
                  <a:pt x="184896" y="0"/>
                </a:lnTo>
                <a:lnTo>
                  <a:pt x="232114" y="6024"/>
                </a:lnTo>
                <a:lnTo>
                  <a:pt x="262451" y="18564"/>
                </a:lnTo>
                <a:lnTo>
                  <a:pt x="182519" y="18564"/>
                </a:lnTo>
                <a:lnTo>
                  <a:pt x="169202" y="19516"/>
                </a:lnTo>
                <a:lnTo>
                  <a:pt x="163970" y="20468"/>
                </a:lnTo>
                <a:lnTo>
                  <a:pt x="166510" y="22848"/>
                </a:lnTo>
                <a:lnTo>
                  <a:pt x="149703" y="22848"/>
                </a:lnTo>
                <a:lnTo>
                  <a:pt x="103332" y="45934"/>
                </a:lnTo>
                <a:lnTo>
                  <a:pt x="73203" y="71204"/>
                </a:lnTo>
                <a:lnTo>
                  <a:pt x="51760" y="103353"/>
                </a:lnTo>
                <a:lnTo>
                  <a:pt x="36619" y="145495"/>
                </a:lnTo>
                <a:lnTo>
                  <a:pt x="32774" y="188514"/>
                </a:lnTo>
                <a:lnTo>
                  <a:pt x="33242" y="195877"/>
                </a:lnTo>
                <a:lnTo>
                  <a:pt x="41505" y="233779"/>
                </a:lnTo>
                <a:lnTo>
                  <a:pt x="68852" y="271801"/>
                </a:lnTo>
                <a:lnTo>
                  <a:pt x="75035" y="272753"/>
                </a:lnTo>
                <a:lnTo>
                  <a:pt x="123150" y="272753"/>
                </a:lnTo>
                <a:lnTo>
                  <a:pt x="121676" y="275281"/>
                </a:lnTo>
                <a:lnTo>
                  <a:pt x="109991" y="292745"/>
                </a:lnTo>
                <a:lnTo>
                  <a:pt x="98387" y="309547"/>
                </a:lnTo>
                <a:lnTo>
                  <a:pt x="91175" y="318271"/>
                </a:lnTo>
                <a:lnTo>
                  <a:pt x="85345" y="321729"/>
                </a:lnTo>
                <a:lnTo>
                  <a:pt x="77888" y="322733"/>
                </a:lnTo>
                <a:close/>
              </a:path>
              <a:path w="346075" h="345439">
                <a:moveTo>
                  <a:pt x="167300" y="345106"/>
                </a:moveTo>
                <a:lnTo>
                  <a:pt x="166348" y="332254"/>
                </a:lnTo>
                <a:lnTo>
                  <a:pt x="180219" y="328479"/>
                </a:lnTo>
                <a:lnTo>
                  <a:pt x="189920" y="325262"/>
                </a:lnTo>
                <a:lnTo>
                  <a:pt x="230029" y="305950"/>
                </a:lnTo>
                <a:lnTo>
                  <a:pt x="267969" y="275103"/>
                </a:lnTo>
                <a:lnTo>
                  <a:pt x="292380" y="230388"/>
                </a:lnTo>
                <a:lnTo>
                  <a:pt x="305697" y="194033"/>
                </a:lnTo>
                <a:lnTo>
                  <a:pt x="307568" y="155892"/>
                </a:lnTo>
                <a:lnTo>
                  <a:pt x="307458" y="143613"/>
                </a:lnTo>
                <a:lnTo>
                  <a:pt x="298563" y="104721"/>
                </a:lnTo>
                <a:lnTo>
                  <a:pt x="275735" y="60453"/>
                </a:lnTo>
                <a:lnTo>
                  <a:pt x="235072" y="30464"/>
                </a:lnTo>
                <a:lnTo>
                  <a:pt x="188701" y="18564"/>
                </a:lnTo>
                <a:lnTo>
                  <a:pt x="262451" y="18564"/>
                </a:lnTo>
                <a:lnTo>
                  <a:pt x="316316" y="61520"/>
                </a:lnTo>
                <a:lnTo>
                  <a:pt x="334802" y="103353"/>
                </a:lnTo>
                <a:lnTo>
                  <a:pt x="345659" y="149645"/>
                </a:lnTo>
                <a:lnTo>
                  <a:pt x="346044" y="165219"/>
                </a:lnTo>
                <a:lnTo>
                  <a:pt x="346027" y="194419"/>
                </a:lnTo>
                <a:lnTo>
                  <a:pt x="324721" y="253474"/>
                </a:lnTo>
                <a:lnTo>
                  <a:pt x="301357" y="292418"/>
                </a:lnTo>
                <a:lnTo>
                  <a:pt x="269076" y="315117"/>
                </a:lnTo>
                <a:lnTo>
                  <a:pt x="206692" y="338211"/>
                </a:lnTo>
                <a:lnTo>
                  <a:pt x="183700" y="343046"/>
                </a:lnTo>
                <a:lnTo>
                  <a:pt x="167300" y="345106"/>
                </a:lnTo>
                <a:close/>
              </a:path>
              <a:path w="346075" h="345439">
                <a:moveTo>
                  <a:pt x="123150" y="272753"/>
                </a:moveTo>
                <a:lnTo>
                  <a:pt x="75035" y="272753"/>
                </a:lnTo>
                <a:lnTo>
                  <a:pt x="79107" y="271823"/>
                </a:lnTo>
                <a:lnTo>
                  <a:pt x="82644" y="268885"/>
                </a:lnTo>
                <a:lnTo>
                  <a:pt x="104425" y="232931"/>
                </a:lnTo>
                <a:lnTo>
                  <a:pt x="124021" y="187547"/>
                </a:lnTo>
                <a:lnTo>
                  <a:pt x="132983" y="164959"/>
                </a:lnTo>
                <a:lnTo>
                  <a:pt x="149703" y="112814"/>
                </a:lnTo>
                <a:lnTo>
                  <a:pt x="160403" y="69504"/>
                </a:lnTo>
                <a:lnTo>
                  <a:pt x="161592" y="50456"/>
                </a:lnTo>
                <a:lnTo>
                  <a:pt x="154934" y="29512"/>
                </a:lnTo>
                <a:lnTo>
                  <a:pt x="149703" y="22848"/>
                </a:lnTo>
                <a:lnTo>
                  <a:pt x="166510" y="22848"/>
                </a:lnTo>
                <a:lnTo>
                  <a:pt x="188761" y="60542"/>
                </a:lnTo>
                <a:lnTo>
                  <a:pt x="189541" y="65715"/>
                </a:lnTo>
                <a:lnTo>
                  <a:pt x="189463" y="85041"/>
                </a:lnTo>
                <a:lnTo>
                  <a:pt x="177525" y="134710"/>
                </a:lnTo>
                <a:lnTo>
                  <a:pt x="164654" y="176837"/>
                </a:lnTo>
                <a:lnTo>
                  <a:pt x="136843" y="245888"/>
                </a:lnTo>
                <a:lnTo>
                  <a:pt x="129460" y="261923"/>
                </a:lnTo>
                <a:lnTo>
                  <a:pt x="123150" y="272753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50725" y="3115856"/>
            <a:ext cx="356235" cy="387350"/>
          </a:xfrm>
          <a:custGeom>
            <a:avLst/>
            <a:gdLst/>
            <a:ahLst/>
            <a:cxnLst/>
            <a:rect l="l" t="t" r="r" b="b"/>
            <a:pathLst>
              <a:path w="356234" h="387350">
                <a:moveTo>
                  <a:pt x="41852" y="180407"/>
                </a:moveTo>
                <a:lnTo>
                  <a:pt x="33291" y="180407"/>
                </a:lnTo>
                <a:lnTo>
                  <a:pt x="17596" y="174219"/>
                </a:lnTo>
                <a:lnTo>
                  <a:pt x="11414" y="169459"/>
                </a:lnTo>
                <a:lnTo>
                  <a:pt x="6658" y="164699"/>
                </a:lnTo>
                <a:lnTo>
                  <a:pt x="46" y="156190"/>
                </a:lnTo>
                <a:lnTo>
                  <a:pt x="0" y="151846"/>
                </a:lnTo>
                <a:lnTo>
                  <a:pt x="1426" y="148990"/>
                </a:lnTo>
                <a:lnTo>
                  <a:pt x="11451" y="148934"/>
                </a:lnTo>
                <a:lnTo>
                  <a:pt x="19915" y="148544"/>
                </a:lnTo>
                <a:lnTo>
                  <a:pt x="33284" y="147484"/>
                </a:lnTo>
                <a:lnTo>
                  <a:pt x="97258" y="141582"/>
                </a:lnTo>
                <a:lnTo>
                  <a:pt x="142202" y="136138"/>
                </a:lnTo>
                <a:lnTo>
                  <a:pt x="144104" y="135662"/>
                </a:lnTo>
                <a:lnTo>
                  <a:pt x="147909" y="135662"/>
                </a:lnTo>
                <a:lnTo>
                  <a:pt x="153883" y="97734"/>
                </a:lnTo>
                <a:lnTo>
                  <a:pt x="156707" y="58995"/>
                </a:lnTo>
                <a:lnTo>
                  <a:pt x="156872" y="39984"/>
                </a:lnTo>
                <a:lnTo>
                  <a:pt x="154092" y="21896"/>
                </a:lnTo>
                <a:lnTo>
                  <a:pt x="152189" y="13804"/>
                </a:lnTo>
                <a:lnTo>
                  <a:pt x="151238" y="11424"/>
                </a:lnTo>
                <a:lnTo>
                  <a:pt x="149811" y="6664"/>
                </a:lnTo>
                <a:lnTo>
                  <a:pt x="149811" y="3332"/>
                </a:lnTo>
                <a:lnTo>
                  <a:pt x="155518" y="0"/>
                </a:lnTo>
                <a:lnTo>
                  <a:pt x="166457" y="0"/>
                </a:lnTo>
                <a:lnTo>
                  <a:pt x="185481" y="4284"/>
                </a:lnTo>
                <a:lnTo>
                  <a:pt x="191663" y="7616"/>
                </a:lnTo>
                <a:lnTo>
                  <a:pt x="201651" y="12376"/>
                </a:lnTo>
                <a:lnTo>
                  <a:pt x="215919" y="24276"/>
                </a:lnTo>
                <a:lnTo>
                  <a:pt x="215919" y="28560"/>
                </a:lnTo>
                <a:lnTo>
                  <a:pt x="213065" y="32844"/>
                </a:lnTo>
                <a:lnTo>
                  <a:pt x="210687" y="35224"/>
                </a:lnTo>
                <a:lnTo>
                  <a:pt x="208785" y="39984"/>
                </a:lnTo>
                <a:lnTo>
                  <a:pt x="204504" y="55693"/>
                </a:lnTo>
                <a:lnTo>
                  <a:pt x="203553" y="62357"/>
                </a:lnTo>
                <a:lnTo>
                  <a:pt x="201565" y="70363"/>
                </a:lnTo>
                <a:lnTo>
                  <a:pt x="192347" y="113795"/>
                </a:lnTo>
                <a:lnTo>
                  <a:pt x="189761" y="129950"/>
                </a:lnTo>
                <a:lnTo>
                  <a:pt x="347070" y="129950"/>
                </a:lnTo>
                <a:lnTo>
                  <a:pt x="355743" y="144706"/>
                </a:lnTo>
                <a:lnTo>
                  <a:pt x="355743" y="155654"/>
                </a:lnTo>
                <a:lnTo>
                  <a:pt x="355011" y="156130"/>
                </a:lnTo>
                <a:lnTo>
                  <a:pt x="262051" y="156130"/>
                </a:lnTo>
                <a:lnTo>
                  <a:pt x="243473" y="156190"/>
                </a:lnTo>
                <a:lnTo>
                  <a:pt x="200670" y="157142"/>
                </a:lnTo>
                <a:lnTo>
                  <a:pt x="193874" y="157477"/>
                </a:lnTo>
                <a:lnTo>
                  <a:pt x="185005" y="158034"/>
                </a:lnTo>
                <a:lnTo>
                  <a:pt x="184395" y="161366"/>
                </a:lnTo>
                <a:lnTo>
                  <a:pt x="146482" y="161366"/>
                </a:lnTo>
                <a:lnTo>
                  <a:pt x="144104" y="161842"/>
                </a:lnTo>
                <a:lnTo>
                  <a:pt x="138397" y="161842"/>
                </a:lnTo>
                <a:lnTo>
                  <a:pt x="136019" y="162318"/>
                </a:lnTo>
                <a:lnTo>
                  <a:pt x="81753" y="170682"/>
                </a:lnTo>
                <a:lnTo>
                  <a:pt x="51839" y="178503"/>
                </a:lnTo>
                <a:lnTo>
                  <a:pt x="41852" y="180407"/>
                </a:lnTo>
                <a:close/>
              </a:path>
              <a:path w="356234" h="387350">
                <a:moveTo>
                  <a:pt x="347070" y="129950"/>
                </a:moveTo>
                <a:lnTo>
                  <a:pt x="189761" y="129950"/>
                </a:lnTo>
                <a:lnTo>
                  <a:pt x="207291" y="127667"/>
                </a:lnTo>
                <a:lnTo>
                  <a:pt x="219426" y="125963"/>
                </a:lnTo>
                <a:lnTo>
                  <a:pt x="231829" y="123992"/>
                </a:lnTo>
                <a:lnTo>
                  <a:pt x="279410" y="115908"/>
                </a:lnTo>
                <a:lnTo>
                  <a:pt x="298672" y="112338"/>
                </a:lnTo>
                <a:lnTo>
                  <a:pt x="300574" y="111862"/>
                </a:lnTo>
                <a:lnTo>
                  <a:pt x="311988" y="111862"/>
                </a:lnTo>
                <a:lnTo>
                  <a:pt x="331012" y="118050"/>
                </a:lnTo>
                <a:lnTo>
                  <a:pt x="338622" y="122810"/>
                </a:lnTo>
                <a:lnTo>
                  <a:pt x="346231" y="128522"/>
                </a:lnTo>
                <a:lnTo>
                  <a:pt x="347070" y="129950"/>
                </a:lnTo>
                <a:close/>
              </a:path>
              <a:path w="356234" h="387350">
                <a:moveTo>
                  <a:pt x="346231" y="161842"/>
                </a:moveTo>
                <a:lnTo>
                  <a:pt x="332914" y="161842"/>
                </a:lnTo>
                <a:lnTo>
                  <a:pt x="295343" y="158986"/>
                </a:lnTo>
                <a:lnTo>
                  <a:pt x="268234" y="156130"/>
                </a:lnTo>
                <a:lnTo>
                  <a:pt x="355011" y="156130"/>
                </a:lnTo>
                <a:lnTo>
                  <a:pt x="346231" y="161842"/>
                </a:lnTo>
                <a:close/>
              </a:path>
              <a:path w="356234" h="387350">
                <a:moveTo>
                  <a:pt x="272039" y="252760"/>
                </a:moveTo>
                <a:lnTo>
                  <a:pt x="97020" y="252760"/>
                </a:lnTo>
                <a:lnTo>
                  <a:pt x="101776" y="252284"/>
                </a:lnTo>
                <a:lnTo>
                  <a:pt x="111764" y="250856"/>
                </a:lnTo>
                <a:lnTo>
                  <a:pt x="114617" y="250380"/>
                </a:lnTo>
                <a:lnTo>
                  <a:pt x="119373" y="249428"/>
                </a:lnTo>
                <a:lnTo>
                  <a:pt x="130312" y="247524"/>
                </a:lnTo>
                <a:lnTo>
                  <a:pt x="134592" y="247048"/>
                </a:lnTo>
                <a:lnTo>
                  <a:pt x="137535" y="225687"/>
                </a:lnTo>
                <a:lnTo>
                  <a:pt x="138906" y="216189"/>
                </a:lnTo>
                <a:lnTo>
                  <a:pt x="143105" y="187540"/>
                </a:lnTo>
                <a:lnTo>
                  <a:pt x="144379" y="178503"/>
                </a:lnTo>
                <a:lnTo>
                  <a:pt x="145376" y="170682"/>
                </a:lnTo>
                <a:lnTo>
                  <a:pt x="146482" y="161366"/>
                </a:lnTo>
                <a:lnTo>
                  <a:pt x="184395" y="161366"/>
                </a:lnTo>
                <a:lnTo>
                  <a:pt x="181254" y="178562"/>
                </a:lnTo>
                <a:lnTo>
                  <a:pt x="174862" y="214341"/>
                </a:lnTo>
                <a:lnTo>
                  <a:pt x="173175" y="223456"/>
                </a:lnTo>
                <a:lnTo>
                  <a:pt x="170804" y="235148"/>
                </a:lnTo>
                <a:lnTo>
                  <a:pt x="169311" y="242288"/>
                </a:lnTo>
                <a:lnTo>
                  <a:pt x="253871" y="242288"/>
                </a:lnTo>
                <a:lnTo>
                  <a:pt x="265856" y="248952"/>
                </a:lnTo>
                <a:lnTo>
                  <a:pt x="272039" y="252760"/>
                </a:lnTo>
                <a:close/>
              </a:path>
              <a:path w="356234" h="387350">
                <a:moveTo>
                  <a:pt x="253871" y="242288"/>
                </a:moveTo>
                <a:lnTo>
                  <a:pt x="169311" y="242288"/>
                </a:lnTo>
                <a:lnTo>
                  <a:pt x="175969" y="241336"/>
                </a:lnTo>
                <a:lnTo>
                  <a:pt x="195468" y="239432"/>
                </a:lnTo>
                <a:lnTo>
                  <a:pt x="202126" y="238956"/>
                </a:lnTo>
                <a:lnTo>
                  <a:pt x="220199" y="235148"/>
                </a:lnTo>
                <a:lnTo>
                  <a:pt x="227333" y="233244"/>
                </a:lnTo>
                <a:lnTo>
                  <a:pt x="229235" y="232768"/>
                </a:lnTo>
                <a:lnTo>
                  <a:pt x="232089" y="232292"/>
                </a:lnTo>
                <a:lnTo>
                  <a:pt x="234942" y="232292"/>
                </a:lnTo>
                <a:lnTo>
                  <a:pt x="253015" y="241812"/>
                </a:lnTo>
                <a:lnTo>
                  <a:pt x="253871" y="242288"/>
                </a:lnTo>
                <a:close/>
              </a:path>
              <a:path w="356234" h="387350">
                <a:moveTo>
                  <a:pt x="118422" y="386995"/>
                </a:moveTo>
                <a:lnTo>
                  <a:pt x="110813" y="386995"/>
                </a:lnTo>
                <a:lnTo>
                  <a:pt x="102728" y="383663"/>
                </a:lnTo>
                <a:lnTo>
                  <a:pt x="100350" y="380331"/>
                </a:lnTo>
                <a:lnTo>
                  <a:pt x="97972" y="377950"/>
                </a:lnTo>
                <a:lnTo>
                  <a:pt x="94642" y="372238"/>
                </a:lnTo>
                <a:lnTo>
                  <a:pt x="94642" y="370334"/>
                </a:lnTo>
                <a:lnTo>
                  <a:pt x="91789" y="363194"/>
                </a:lnTo>
                <a:lnTo>
                  <a:pt x="87184" y="336538"/>
                </a:lnTo>
                <a:lnTo>
                  <a:pt x="86201" y="330201"/>
                </a:lnTo>
                <a:lnTo>
                  <a:pt x="85324" y="323176"/>
                </a:lnTo>
                <a:lnTo>
                  <a:pt x="84179" y="312737"/>
                </a:lnTo>
                <a:lnTo>
                  <a:pt x="82277" y="302265"/>
                </a:lnTo>
                <a:lnTo>
                  <a:pt x="76570" y="280369"/>
                </a:lnTo>
                <a:lnTo>
                  <a:pt x="73716" y="274181"/>
                </a:lnTo>
                <a:lnTo>
                  <a:pt x="71814" y="268468"/>
                </a:lnTo>
                <a:lnTo>
                  <a:pt x="65156" y="257520"/>
                </a:lnTo>
                <a:lnTo>
                  <a:pt x="61827" y="254664"/>
                </a:lnTo>
                <a:lnTo>
                  <a:pt x="61827" y="252284"/>
                </a:lnTo>
                <a:lnTo>
                  <a:pt x="69912" y="249428"/>
                </a:lnTo>
                <a:lnTo>
                  <a:pt x="79423" y="249428"/>
                </a:lnTo>
                <a:lnTo>
                  <a:pt x="91789" y="251332"/>
                </a:lnTo>
                <a:lnTo>
                  <a:pt x="97020" y="252284"/>
                </a:lnTo>
                <a:lnTo>
                  <a:pt x="97020" y="252760"/>
                </a:lnTo>
                <a:lnTo>
                  <a:pt x="272039" y="252760"/>
                </a:lnTo>
                <a:lnTo>
                  <a:pt x="278221" y="256568"/>
                </a:lnTo>
                <a:lnTo>
                  <a:pt x="285559" y="262280"/>
                </a:lnTo>
                <a:lnTo>
                  <a:pt x="205456" y="262280"/>
                </a:lnTo>
                <a:lnTo>
                  <a:pt x="185481" y="263708"/>
                </a:lnTo>
                <a:lnTo>
                  <a:pt x="133533" y="270648"/>
                </a:lnTo>
                <a:lnTo>
                  <a:pt x="111764" y="275133"/>
                </a:lnTo>
                <a:lnTo>
                  <a:pt x="122227" y="345582"/>
                </a:lnTo>
                <a:lnTo>
                  <a:pt x="256185" y="345582"/>
                </a:lnTo>
                <a:lnTo>
                  <a:pt x="255393" y="347962"/>
                </a:lnTo>
                <a:lnTo>
                  <a:pt x="254917" y="348438"/>
                </a:lnTo>
                <a:lnTo>
                  <a:pt x="252064" y="349390"/>
                </a:lnTo>
                <a:lnTo>
                  <a:pt x="251112" y="349866"/>
                </a:lnTo>
                <a:lnTo>
                  <a:pt x="253490" y="353198"/>
                </a:lnTo>
                <a:lnTo>
                  <a:pt x="255393" y="360814"/>
                </a:lnTo>
                <a:lnTo>
                  <a:pt x="255393" y="362718"/>
                </a:lnTo>
                <a:lnTo>
                  <a:pt x="254917" y="363194"/>
                </a:lnTo>
                <a:lnTo>
                  <a:pt x="253015" y="364146"/>
                </a:lnTo>
                <a:lnTo>
                  <a:pt x="240482" y="364161"/>
                </a:lnTo>
                <a:lnTo>
                  <a:pt x="232297" y="364265"/>
                </a:lnTo>
                <a:lnTo>
                  <a:pt x="184856" y="366050"/>
                </a:lnTo>
                <a:lnTo>
                  <a:pt x="165981" y="367002"/>
                </a:lnTo>
                <a:lnTo>
                  <a:pt x="153140" y="367954"/>
                </a:lnTo>
                <a:lnTo>
                  <a:pt x="130788" y="369382"/>
                </a:lnTo>
                <a:lnTo>
                  <a:pt x="126032" y="369858"/>
                </a:lnTo>
                <a:lnTo>
                  <a:pt x="125556" y="377474"/>
                </a:lnTo>
                <a:lnTo>
                  <a:pt x="118422" y="386995"/>
                </a:lnTo>
                <a:close/>
              </a:path>
              <a:path w="356234" h="387350">
                <a:moveTo>
                  <a:pt x="256185" y="345582"/>
                </a:moveTo>
                <a:lnTo>
                  <a:pt x="122227" y="345582"/>
                </a:lnTo>
                <a:lnTo>
                  <a:pt x="128885" y="344630"/>
                </a:lnTo>
                <a:lnTo>
                  <a:pt x="152665" y="342250"/>
                </a:lnTo>
                <a:lnTo>
                  <a:pt x="163603" y="340822"/>
                </a:lnTo>
                <a:lnTo>
                  <a:pt x="206882" y="335110"/>
                </a:lnTo>
                <a:lnTo>
                  <a:pt x="221150" y="307977"/>
                </a:lnTo>
                <a:lnTo>
                  <a:pt x="222577" y="300837"/>
                </a:lnTo>
                <a:lnTo>
                  <a:pt x="223902" y="282273"/>
                </a:lnTo>
                <a:lnTo>
                  <a:pt x="224004" y="268468"/>
                </a:lnTo>
                <a:lnTo>
                  <a:pt x="216394" y="262756"/>
                </a:lnTo>
                <a:lnTo>
                  <a:pt x="210687" y="262280"/>
                </a:lnTo>
                <a:lnTo>
                  <a:pt x="285559" y="262280"/>
                </a:lnTo>
                <a:lnTo>
                  <a:pt x="295343" y="269896"/>
                </a:lnTo>
                <a:lnTo>
                  <a:pt x="295343" y="275133"/>
                </a:lnTo>
                <a:lnTo>
                  <a:pt x="292965" y="279893"/>
                </a:lnTo>
                <a:lnTo>
                  <a:pt x="291062" y="282273"/>
                </a:lnTo>
                <a:lnTo>
                  <a:pt x="285355" y="286557"/>
                </a:lnTo>
                <a:lnTo>
                  <a:pt x="275368" y="300361"/>
                </a:lnTo>
                <a:lnTo>
                  <a:pt x="272990" y="305597"/>
                </a:lnTo>
                <a:lnTo>
                  <a:pt x="269185" y="312261"/>
                </a:lnTo>
                <a:lnTo>
                  <a:pt x="259198" y="336538"/>
                </a:lnTo>
                <a:lnTo>
                  <a:pt x="256185" y="345582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29297" y="3119665"/>
            <a:ext cx="396240" cy="405130"/>
          </a:xfrm>
          <a:custGeom>
            <a:avLst/>
            <a:gdLst/>
            <a:ahLst/>
            <a:cxnLst/>
            <a:rect l="l" t="t" r="r" b="b"/>
            <a:pathLst>
              <a:path w="396240" h="405129">
                <a:moveTo>
                  <a:pt x="155518" y="205739"/>
                </a:moveTo>
                <a:lnTo>
                  <a:pt x="153616" y="205739"/>
                </a:lnTo>
                <a:lnTo>
                  <a:pt x="150287" y="204469"/>
                </a:lnTo>
                <a:lnTo>
                  <a:pt x="142202" y="203199"/>
                </a:lnTo>
                <a:lnTo>
                  <a:pt x="134592" y="200659"/>
                </a:lnTo>
                <a:lnTo>
                  <a:pt x="129836" y="196849"/>
                </a:lnTo>
                <a:lnTo>
                  <a:pt x="129836" y="194309"/>
                </a:lnTo>
                <a:lnTo>
                  <a:pt x="130788" y="193039"/>
                </a:lnTo>
                <a:lnTo>
                  <a:pt x="131263" y="193039"/>
                </a:lnTo>
                <a:lnTo>
                  <a:pt x="141522" y="189229"/>
                </a:lnTo>
                <a:lnTo>
                  <a:pt x="149128" y="185419"/>
                </a:lnTo>
                <a:lnTo>
                  <a:pt x="157848" y="181609"/>
                </a:lnTo>
                <a:lnTo>
                  <a:pt x="185068" y="170179"/>
                </a:lnTo>
                <a:lnTo>
                  <a:pt x="193893" y="166369"/>
                </a:lnTo>
                <a:lnTo>
                  <a:pt x="201781" y="162559"/>
                </a:lnTo>
                <a:lnTo>
                  <a:pt x="212589" y="157479"/>
                </a:lnTo>
                <a:lnTo>
                  <a:pt x="210605" y="148589"/>
                </a:lnTo>
                <a:lnTo>
                  <a:pt x="209201" y="140969"/>
                </a:lnTo>
                <a:lnTo>
                  <a:pt x="207707" y="132079"/>
                </a:lnTo>
                <a:lnTo>
                  <a:pt x="203211" y="104139"/>
                </a:lnTo>
                <a:lnTo>
                  <a:pt x="201770" y="93979"/>
                </a:lnTo>
                <a:lnTo>
                  <a:pt x="200506" y="86359"/>
                </a:lnTo>
                <a:lnTo>
                  <a:pt x="198797" y="73659"/>
                </a:lnTo>
                <a:lnTo>
                  <a:pt x="197846" y="66039"/>
                </a:lnTo>
                <a:lnTo>
                  <a:pt x="194041" y="46989"/>
                </a:lnTo>
                <a:lnTo>
                  <a:pt x="193090" y="41909"/>
                </a:lnTo>
                <a:lnTo>
                  <a:pt x="190712" y="34289"/>
                </a:lnTo>
                <a:lnTo>
                  <a:pt x="183103" y="17779"/>
                </a:lnTo>
                <a:lnTo>
                  <a:pt x="179298" y="13969"/>
                </a:lnTo>
                <a:lnTo>
                  <a:pt x="177871" y="11429"/>
                </a:lnTo>
                <a:lnTo>
                  <a:pt x="175969" y="6349"/>
                </a:lnTo>
                <a:lnTo>
                  <a:pt x="175969" y="2539"/>
                </a:lnTo>
                <a:lnTo>
                  <a:pt x="182152" y="0"/>
                </a:lnTo>
                <a:lnTo>
                  <a:pt x="194041" y="0"/>
                </a:lnTo>
                <a:lnTo>
                  <a:pt x="213065" y="3809"/>
                </a:lnTo>
                <a:lnTo>
                  <a:pt x="220199" y="7619"/>
                </a:lnTo>
                <a:lnTo>
                  <a:pt x="226382" y="10159"/>
                </a:lnTo>
                <a:lnTo>
                  <a:pt x="234942" y="17779"/>
                </a:lnTo>
                <a:lnTo>
                  <a:pt x="234942" y="24129"/>
                </a:lnTo>
                <a:lnTo>
                  <a:pt x="234467" y="29209"/>
                </a:lnTo>
                <a:lnTo>
                  <a:pt x="232564" y="33019"/>
                </a:lnTo>
                <a:lnTo>
                  <a:pt x="231613" y="40639"/>
                </a:lnTo>
                <a:lnTo>
                  <a:pt x="233516" y="88899"/>
                </a:lnTo>
                <a:lnTo>
                  <a:pt x="238271" y="129539"/>
                </a:lnTo>
                <a:lnTo>
                  <a:pt x="238747" y="133349"/>
                </a:lnTo>
                <a:lnTo>
                  <a:pt x="240649" y="143509"/>
                </a:lnTo>
                <a:lnTo>
                  <a:pt x="338622" y="143509"/>
                </a:lnTo>
                <a:lnTo>
                  <a:pt x="332914" y="149859"/>
                </a:lnTo>
                <a:lnTo>
                  <a:pt x="328159" y="149859"/>
                </a:lnTo>
                <a:lnTo>
                  <a:pt x="320549" y="151129"/>
                </a:lnTo>
                <a:lnTo>
                  <a:pt x="297721" y="156209"/>
                </a:lnTo>
                <a:lnTo>
                  <a:pt x="288209" y="158749"/>
                </a:lnTo>
                <a:lnTo>
                  <a:pt x="280124" y="161289"/>
                </a:lnTo>
                <a:lnTo>
                  <a:pt x="246357" y="173989"/>
                </a:lnTo>
                <a:lnTo>
                  <a:pt x="248735" y="184149"/>
                </a:lnTo>
                <a:lnTo>
                  <a:pt x="217821" y="184149"/>
                </a:lnTo>
                <a:lnTo>
                  <a:pt x="210973" y="186689"/>
                </a:lnTo>
                <a:lnTo>
                  <a:pt x="205842" y="187959"/>
                </a:lnTo>
                <a:lnTo>
                  <a:pt x="199864" y="189229"/>
                </a:lnTo>
                <a:lnTo>
                  <a:pt x="190474" y="193039"/>
                </a:lnTo>
                <a:lnTo>
                  <a:pt x="162177" y="203199"/>
                </a:lnTo>
                <a:lnTo>
                  <a:pt x="160274" y="204469"/>
                </a:lnTo>
                <a:lnTo>
                  <a:pt x="155518" y="205739"/>
                </a:lnTo>
                <a:close/>
              </a:path>
              <a:path w="396240" h="405129">
                <a:moveTo>
                  <a:pt x="307708" y="88899"/>
                </a:moveTo>
                <a:lnTo>
                  <a:pt x="302001" y="88899"/>
                </a:lnTo>
                <a:lnTo>
                  <a:pt x="297721" y="85089"/>
                </a:lnTo>
                <a:lnTo>
                  <a:pt x="295343" y="83819"/>
                </a:lnTo>
                <a:lnTo>
                  <a:pt x="271563" y="44449"/>
                </a:lnTo>
                <a:lnTo>
                  <a:pt x="270612" y="43179"/>
                </a:lnTo>
                <a:lnTo>
                  <a:pt x="269661" y="40639"/>
                </a:lnTo>
                <a:lnTo>
                  <a:pt x="269661" y="38099"/>
                </a:lnTo>
                <a:lnTo>
                  <a:pt x="272039" y="34289"/>
                </a:lnTo>
                <a:lnTo>
                  <a:pt x="275843" y="34289"/>
                </a:lnTo>
                <a:lnTo>
                  <a:pt x="284404" y="35559"/>
                </a:lnTo>
                <a:lnTo>
                  <a:pt x="288684" y="35559"/>
                </a:lnTo>
                <a:lnTo>
                  <a:pt x="297245" y="36829"/>
                </a:lnTo>
                <a:lnTo>
                  <a:pt x="315318" y="41909"/>
                </a:lnTo>
                <a:lnTo>
                  <a:pt x="319598" y="44449"/>
                </a:lnTo>
                <a:lnTo>
                  <a:pt x="323403" y="45719"/>
                </a:lnTo>
                <a:lnTo>
                  <a:pt x="328159" y="53339"/>
                </a:lnTo>
                <a:lnTo>
                  <a:pt x="328159" y="62229"/>
                </a:lnTo>
                <a:lnTo>
                  <a:pt x="324354" y="73659"/>
                </a:lnTo>
                <a:lnTo>
                  <a:pt x="320549" y="78739"/>
                </a:lnTo>
                <a:lnTo>
                  <a:pt x="317220" y="82549"/>
                </a:lnTo>
                <a:lnTo>
                  <a:pt x="307708" y="88899"/>
                </a:lnTo>
                <a:close/>
              </a:path>
              <a:path w="396240" h="405129">
                <a:moveTo>
                  <a:pt x="3804" y="253999"/>
                </a:moveTo>
                <a:lnTo>
                  <a:pt x="1426" y="253999"/>
                </a:lnTo>
                <a:lnTo>
                  <a:pt x="0" y="252729"/>
                </a:lnTo>
                <a:lnTo>
                  <a:pt x="0" y="250189"/>
                </a:lnTo>
                <a:lnTo>
                  <a:pt x="9898" y="237489"/>
                </a:lnTo>
                <a:lnTo>
                  <a:pt x="16764" y="228599"/>
                </a:lnTo>
                <a:lnTo>
                  <a:pt x="23809" y="218439"/>
                </a:lnTo>
                <a:lnTo>
                  <a:pt x="34242" y="203199"/>
                </a:lnTo>
                <a:lnTo>
                  <a:pt x="44564" y="187959"/>
                </a:lnTo>
                <a:lnTo>
                  <a:pt x="50828" y="177799"/>
                </a:lnTo>
                <a:lnTo>
                  <a:pt x="55577" y="170179"/>
                </a:lnTo>
                <a:lnTo>
                  <a:pt x="61351" y="158749"/>
                </a:lnTo>
                <a:lnTo>
                  <a:pt x="66151" y="151129"/>
                </a:lnTo>
                <a:lnTo>
                  <a:pt x="69436" y="144779"/>
                </a:lnTo>
                <a:lnTo>
                  <a:pt x="85190" y="106679"/>
                </a:lnTo>
                <a:lnTo>
                  <a:pt x="95118" y="64769"/>
                </a:lnTo>
                <a:lnTo>
                  <a:pt x="95118" y="60959"/>
                </a:lnTo>
                <a:lnTo>
                  <a:pt x="93216" y="49529"/>
                </a:lnTo>
                <a:lnTo>
                  <a:pt x="93216" y="48259"/>
                </a:lnTo>
                <a:lnTo>
                  <a:pt x="97020" y="45719"/>
                </a:lnTo>
                <a:lnTo>
                  <a:pt x="105106" y="45719"/>
                </a:lnTo>
                <a:lnTo>
                  <a:pt x="122227" y="52069"/>
                </a:lnTo>
                <a:lnTo>
                  <a:pt x="130788" y="57149"/>
                </a:lnTo>
                <a:lnTo>
                  <a:pt x="136495" y="60959"/>
                </a:lnTo>
                <a:lnTo>
                  <a:pt x="145055" y="71119"/>
                </a:lnTo>
                <a:lnTo>
                  <a:pt x="145055" y="77469"/>
                </a:lnTo>
                <a:lnTo>
                  <a:pt x="142202" y="85089"/>
                </a:lnTo>
                <a:lnTo>
                  <a:pt x="139824" y="86359"/>
                </a:lnTo>
                <a:lnTo>
                  <a:pt x="137446" y="88899"/>
                </a:lnTo>
                <a:lnTo>
                  <a:pt x="132214" y="93979"/>
                </a:lnTo>
                <a:lnTo>
                  <a:pt x="131263" y="96519"/>
                </a:lnTo>
                <a:lnTo>
                  <a:pt x="126154" y="106679"/>
                </a:lnTo>
                <a:lnTo>
                  <a:pt x="122494" y="113029"/>
                </a:lnTo>
                <a:lnTo>
                  <a:pt x="118522" y="120649"/>
                </a:lnTo>
                <a:lnTo>
                  <a:pt x="106447" y="142239"/>
                </a:lnTo>
                <a:lnTo>
                  <a:pt x="102579" y="148589"/>
                </a:lnTo>
                <a:lnTo>
                  <a:pt x="99201" y="154939"/>
                </a:lnTo>
                <a:lnTo>
                  <a:pt x="94642" y="161289"/>
                </a:lnTo>
                <a:lnTo>
                  <a:pt x="105581" y="168909"/>
                </a:lnTo>
                <a:lnTo>
                  <a:pt x="117788" y="182879"/>
                </a:lnTo>
                <a:lnTo>
                  <a:pt x="79899" y="182879"/>
                </a:lnTo>
                <a:lnTo>
                  <a:pt x="79899" y="184149"/>
                </a:lnTo>
                <a:lnTo>
                  <a:pt x="71387" y="195579"/>
                </a:lnTo>
                <a:lnTo>
                  <a:pt x="65304" y="201929"/>
                </a:lnTo>
                <a:lnTo>
                  <a:pt x="58731" y="208279"/>
                </a:lnTo>
                <a:lnTo>
                  <a:pt x="32607" y="234949"/>
                </a:lnTo>
                <a:lnTo>
                  <a:pt x="27513" y="238759"/>
                </a:lnTo>
                <a:lnTo>
                  <a:pt x="20926" y="242569"/>
                </a:lnTo>
                <a:lnTo>
                  <a:pt x="14743" y="247649"/>
                </a:lnTo>
                <a:lnTo>
                  <a:pt x="3804" y="253999"/>
                </a:lnTo>
                <a:close/>
              </a:path>
              <a:path w="396240" h="405129">
                <a:moveTo>
                  <a:pt x="338622" y="143509"/>
                </a:moveTo>
                <a:lnTo>
                  <a:pt x="240649" y="143509"/>
                </a:lnTo>
                <a:lnTo>
                  <a:pt x="247308" y="139699"/>
                </a:lnTo>
                <a:lnTo>
                  <a:pt x="265856" y="130809"/>
                </a:lnTo>
                <a:lnTo>
                  <a:pt x="272990" y="126999"/>
                </a:lnTo>
                <a:lnTo>
                  <a:pt x="279648" y="121919"/>
                </a:lnTo>
                <a:lnTo>
                  <a:pt x="296769" y="116839"/>
                </a:lnTo>
                <a:lnTo>
                  <a:pt x="306281" y="116839"/>
                </a:lnTo>
                <a:lnTo>
                  <a:pt x="320073" y="120649"/>
                </a:lnTo>
                <a:lnTo>
                  <a:pt x="326256" y="124459"/>
                </a:lnTo>
                <a:lnTo>
                  <a:pt x="331488" y="126999"/>
                </a:lnTo>
                <a:lnTo>
                  <a:pt x="338622" y="137159"/>
                </a:lnTo>
                <a:lnTo>
                  <a:pt x="338622" y="143509"/>
                </a:lnTo>
                <a:close/>
              </a:path>
              <a:path w="396240" h="405129">
                <a:moveTo>
                  <a:pt x="97496" y="389889"/>
                </a:moveTo>
                <a:lnTo>
                  <a:pt x="90362" y="389889"/>
                </a:lnTo>
                <a:lnTo>
                  <a:pt x="77046" y="373379"/>
                </a:lnTo>
                <a:lnTo>
                  <a:pt x="72765" y="360679"/>
                </a:lnTo>
                <a:lnTo>
                  <a:pt x="70863" y="356869"/>
                </a:lnTo>
                <a:lnTo>
                  <a:pt x="68960" y="349249"/>
                </a:lnTo>
                <a:lnTo>
                  <a:pt x="68960" y="341629"/>
                </a:lnTo>
                <a:lnTo>
                  <a:pt x="73906" y="311149"/>
                </a:lnTo>
                <a:lnTo>
                  <a:pt x="75292" y="302259"/>
                </a:lnTo>
                <a:lnTo>
                  <a:pt x="81229" y="261619"/>
                </a:lnTo>
                <a:lnTo>
                  <a:pt x="82634" y="201929"/>
                </a:lnTo>
                <a:lnTo>
                  <a:pt x="81326" y="187959"/>
                </a:lnTo>
                <a:lnTo>
                  <a:pt x="80375" y="182879"/>
                </a:lnTo>
                <a:lnTo>
                  <a:pt x="117788" y="182879"/>
                </a:lnTo>
                <a:lnTo>
                  <a:pt x="118898" y="184149"/>
                </a:lnTo>
                <a:lnTo>
                  <a:pt x="118898" y="191769"/>
                </a:lnTo>
                <a:lnTo>
                  <a:pt x="117471" y="200659"/>
                </a:lnTo>
                <a:lnTo>
                  <a:pt x="116520" y="205739"/>
                </a:lnTo>
                <a:lnTo>
                  <a:pt x="115569" y="213359"/>
                </a:lnTo>
                <a:lnTo>
                  <a:pt x="114142" y="223519"/>
                </a:lnTo>
                <a:lnTo>
                  <a:pt x="115523" y="341629"/>
                </a:lnTo>
                <a:lnTo>
                  <a:pt x="115569" y="350519"/>
                </a:lnTo>
                <a:lnTo>
                  <a:pt x="111764" y="365759"/>
                </a:lnTo>
                <a:lnTo>
                  <a:pt x="108910" y="372109"/>
                </a:lnTo>
                <a:lnTo>
                  <a:pt x="105581" y="379729"/>
                </a:lnTo>
                <a:lnTo>
                  <a:pt x="97496" y="389889"/>
                </a:lnTo>
                <a:close/>
              </a:path>
              <a:path w="396240" h="405129">
                <a:moveTo>
                  <a:pt x="390461" y="405129"/>
                </a:moveTo>
                <a:lnTo>
                  <a:pt x="380949" y="405129"/>
                </a:lnTo>
                <a:lnTo>
                  <a:pt x="359548" y="400049"/>
                </a:lnTo>
                <a:lnTo>
                  <a:pt x="349560" y="396239"/>
                </a:lnTo>
                <a:lnTo>
                  <a:pt x="340524" y="392429"/>
                </a:lnTo>
                <a:lnTo>
                  <a:pt x="328872" y="383539"/>
                </a:lnTo>
                <a:lnTo>
                  <a:pt x="322002" y="379729"/>
                </a:lnTo>
                <a:lnTo>
                  <a:pt x="317606" y="375919"/>
                </a:lnTo>
                <a:lnTo>
                  <a:pt x="313790" y="373379"/>
                </a:lnTo>
                <a:lnTo>
                  <a:pt x="308659" y="368299"/>
                </a:lnTo>
                <a:lnTo>
                  <a:pt x="302711" y="361949"/>
                </a:lnTo>
                <a:lnTo>
                  <a:pt x="298523" y="358139"/>
                </a:lnTo>
                <a:lnTo>
                  <a:pt x="280930" y="337819"/>
                </a:lnTo>
                <a:lnTo>
                  <a:pt x="276884" y="332739"/>
                </a:lnTo>
                <a:lnTo>
                  <a:pt x="273685" y="328929"/>
                </a:lnTo>
                <a:lnTo>
                  <a:pt x="269661" y="322579"/>
                </a:lnTo>
                <a:lnTo>
                  <a:pt x="264006" y="312419"/>
                </a:lnTo>
                <a:lnTo>
                  <a:pt x="260089" y="306069"/>
                </a:lnTo>
                <a:lnTo>
                  <a:pt x="256084" y="298449"/>
                </a:lnTo>
                <a:lnTo>
                  <a:pt x="250161" y="284479"/>
                </a:lnTo>
                <a:lnTo>
                  <a:pt x="244291" y="271779"/>
                </a:lnTo>
                <a:lnTo>
                  <a:pt x="240649" y="264159"/>
                </a:lnTo>
                <a:lnTo>
                  <a:pt x="237722" y="256539"/>
                </a:lnTo>
                <a:lnTo>
                  <a:pt x="223472" y="207009"/>
                </a:lnTo>
                <a:lnTo>
                  <a:pt x="221715" y="200659"/>
                </a:lnTo>
                <a:lnTo>
                  <a:pt x="220091" y="194309"/>
                </a:lnTo>
                <a:lnTo>
                  <a:pt x="217821" y="184149"/>
                </a:lnTo>
                <a:lnTo>
                  <a:pt x="248735" y="184149"/>
                </a:lnTo>
                <a:lnTo>
                  <a:pt x="256344" y="209549"/>
                </a:lnTo>
                <a:lnTo>
                  <a:pt x="259673" y="218439"/>
                </a:lnTo>
                <a:lnTo>
                  <a:pt x="263415" y="229869"/>
                </a:lnTo>
                <a:lnTo>
                  <a:pt x="266421" y="236219"/>
                </a:lnTo>
                <a:lnTo>
                  <a:pt x="270274" y="245109"/>
                </a:lnTo>
                <a:lnTo>
                  <a:pt x="291504" y="283209"/>
                </a:lnTo>
                <a:lnTo>
                  <a:pt x="297721" y="292099"/>
                </a:lnTo>
                <a:lnTo>
                  <a:pt x="301733" y="298449"/>
                </a:lnTo>
                <a:lnTo>
                  <a:pt x="304854" y="302259"/>
                </a:lnTo>
                <a:lnTo>
                  <a:pt x="308689" y="307339"/>
                </a:lnTo>
                <a:lnTo>
                  <a:pt x="314842" y="313689"/>
                </a:lnTo>
                <a:lnTo>
                  <a:pt x="321032" y="321309"/>
                </a:lnTo>
                <a:lnTo>
                  <a:pt x="325127" y="325119"/>
                </a:lnTo>
                <a:lnTo>
                  <a:pt x="328954" y="328929"/>
                </a:lnTo>
                <a:lnTo>
                  <a:pt x="334341" y="334009"/>
                </a:lnTo>
                <a:lnTo>
                  <a:pt x="342902" y="339089"/>
                </a:lnTo>
                <a:lnTo>
                  <a:pt x="359548" y="349249"/>
                </a:lnTo>
                <a:lnTo>
                  <a:pt x="388717" y="349249"/>
                </a:lnTo>
                <a:lnTo>
                  <a:pt x="389789" y="364489"/>
                </a:lnTo>
                <a:lnTo>
                  <a:pt x="390491" y="372109"/>
                </a:lnTo>
                <a:lnTo>
                  <a:pt x="391238" y="375919"/>
                </a:lnTo>
                <a:lnTo>
                  <a:pt x="392364" y="380999"/>
                </a:lnTo>
                <a:lnTo>
                  <a:pt x="393790" y="382269"/>
                </a:lnTo>
                <a:lnTo>
                  <a:pt x="395693" y="388619"/>
                </a:lnTo>
                <a:lnTo>
                  <a:pt x="395693" y="397509"/>
                </a:lnTo>
                <a:lnTo>
                  <a:pt x="390461" y="405129"/>
                </a:lnTo>
                <a:close/>
              </a:path>
              <a:path w="396240" h="405129">
                <a:moveTo>
                  <a:pt x="388717" y="349249"/>
                </a:moveTo>
                <a:lnTo>
                  <a:pt x="363828" y="349249"/>
                </a:lnTo>
                <a:lnTo>
                  <a:pt x="365730" y="345439"/>
                </a:lnTo>
                <a:lnTo>
                  <a:pt x="366206" y="344169"/>
                </a:lnTo>
                <a:lnTo>
                  <a:pt x="368197" y="337819"/>
                </a:lnTo>
                <a:lnTo>
                  <a:pt x="369654" y="332739"/>
                </a:lnTo>
                <a:lnTo>
                  <a:pt x="371289" y="327659"/>
                </a:lnTo>
                <a:lnTo>
                  <a:pt x="376342" y="308609"/>
                </a:lnTo>
                <a:lnTo>
                  <a:pt x="377977" y="302259"/>
                </a:lnTo>
                <a:lnTo>
                  <a:pt x="379433" y="297179"/>
                </a:lnTo>
                <a:lnTo>
                  <a:pt x="381425" y="288289"/>
                </a:lnTo>
                <a:lnTo>
                  <a:pt x="382852" y="285749"/>
                </a:lnTo>
                <a:lnTo>
                  <a:pt x="385230" y="285749"/>
                </a:lnTo>
                <a:lnTo>
                  <a:pt x="387608" y="292099"/>
                </a:lnTo>
                <a:lnTo>
                  <a:pt x="387519" y="302259"/>
                </a:lnTo>
                <a:lnTo>
                  <a:pt x="387394" y="311149"/>
                </a:lnTo>
                <a:lnTo>
                  <a:pt x="387510" y="327659"/>
                </a:lnTo>
                <a:lnTo>
                  <a:pt x="387842" y="335279"/>
                </a:lnTo>
                <a:lnTo>
                  <a:pt x="388717" y="349249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56379" y="3097292"/>
            <a:ext cx="767606" cy="430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5837" y="7336300"/>
            <a:ext cx="207888" cy="208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61628" y="7292630"/>
            <a:ext cx="407034" cy="274955"/>
          </a:xfrm>
          <a:custGeom>
            <a:avLst/>
            <a:gdLst/>
            <a:ahLst/>
            <a:cxnLst/>
            <a:rect l="l" t="t" r="r" b="b"/>
            <a:pathLst>
              <a:path w="407034" h="274954">
                <a:moveTo>
                  <a:pt x="50500" y="172245"/>
                </a:moveTo>
                <a:lnTo>
                  <a:pt x="44617" y="172245"/>
                </a:lnTo>
                <a:lnTo>
                  <a:pt x="34320" y="169791"/>
                </a:lnTo>
                <a:lnTo>
                  <a:pt x="25005" y="163903"/>
                </a:lnTo>
                <a:lnTo>
                  <a:pt x="22553" y="143783"/>
                </a:lnTo>
                <a:lnTo>
                  <a:pt x="29417" y="131515"/>
                </a:lnTo>
                <a:lnTo>
                  <a:pt x="48539" y="118265"/>
                </a:lnTo>
                <a:lnTo>
                  <a:pt x="79918" y="93729"/>
                </a:lnTo>
                <a:lnTo>
                  <a:pt x="93647" y="79497"/>
                </a:lnTo>
                <a:lnTo>
                  <a:pt x="101491" y="75081"/>
                </a:lnTo>
                <a:lnTo>
                  <a:pt x="107865" y="68701"/>
                </a:lnTo>
                <a:lnTo>
                  <a:pt x="113259" y="64285"/>
                </a:lnTo>
                <a:lnTo>
                  <a:pt x="131400" y="50054"/>
                </a:lnTo>
                <a:lnTo>
                  <a:pt x="156405" y="31406"/>
                </a:lnTo>
                <a:lnTo>
                  <a:pt x="178959" y="14231"/>
                </a:lnTo>
                <a:lnTo>
                  <a:pt x="201513" y="0"/>
                </a:lnTo>
                <a:lnTo>
                  <a:pt x="217202" y="12268"/>
                </a:lnTo>
                <a:lnTo>
                  <a:pt x="230440" y="23064"/>
                </a:lnTo>
                <a:lnTo>
                  <a:pt x="246130" y="33860"/>
                </a:lnTo>
                <a:lnTo>
                  <a:pt x="263290" y="46128"/>
                </a:lnTo>
                <a:lnTo>
                  <a:pt x="268193" y="48091"/>
                </a:lnTo>
                <a:lnTo>
                  <a:pt x="268918" y="48582"/>
                </a:lnTo>
                <a:lnTo>
                  <a:pt x="200042" y="48582"/>
                </a:lnTo>
                <a:lnTo>
                  <a:pt x="174056" y="69683"/>
                </a:lnTo>
                <a:lnTo>
                  <a:pt x="160818" y="77535"/>
                </a:lnTo>
                <a:lnTo>
                  <a:pt x="149541" y="91275"/>
                </a:lnTo>
                <a:lnTo>
                  <a:pt x="136303" y="101580"/>
                </a:lnTo>
                <a:lnTo>
                  <a:pt x="127968" y="110904"/>
                </a:lnTo>
                <a:lnTo>
                  <a:pt x="112278" y="126607"/>
                </a:lnTo>
                <a:lnTo>
                  <a:pt x="98059" y="135440"/>
                </a:lnTo>
                <a:lnTo>
                  <a:pt x="58345" y="171754"/>
                </a:lnTo>
                <a:lnTo>
                  <a:pt x="50500" y="172245"/>
                </a:lnTo>
                <a:close/>
              </a:path>
              <a:path w="407034" h="274954">
                <a:moveTo>
                  <a:pt x="364782" y="162431"/>
                </a:moveTo>
                <a:lnTo>
                  <a:pt x="351544" y="162431"/>
                </a:lnTo>
                <a:lnTo>
                  <a:pt x="335364" y="154579"/>
                </a:lnTo>
                <a:lnTo>
                  <a:pt x="313301" y="136913"/>
                </a:lnTo>
                <a:lnTo>
                  <a:pt x="282902" y="111395"/>
                </a:lnTo>
                <a:lnTo>
                  <a:pt x="268684" y="101090"/>
                </a:lnTo>
                <a:lnTo>
                  <a:pt x="231911" y="71646"/>
                </a:lnTo>
                <a:lnTo>
                  <a:pt x="200042" y="48582"/>
                </a:lnTo>
                <a:lnTo>
                  <a:pt x="268918" y="48582"/>
                </a:lnTo>
                <a:lnTo>
                  <a:pt x="284863" y="59378"/>
                </a:lnTo>
                <a:lnTo>
                  <a:pt x="305456" y="75572"/>
                </a:lnTo>
                <a:lnTo>
                  <a:pt x="334874" y="95692"/>
                </a:lnTo>
                <a:lnTo>
                  <a:pt x="363802" y="114830"/>
                </a:lnTo>
                <a:lnTo>
                  <a:pt x="376549" y="130533"/>
                </a:lnTo>
                <a:lnTo>
                  <a:pt x="380472" y="132005"/>
                </a:lnTo>
                <a:lnTo>
                  <a:pt x="380472" y="146727"/>
                </a:lnTo>
                <a:lnTo>
                  <a:pt x="364782" y="162431"/>
                </a:lnTo>
                <a:close/>
              </a:path>
              <a:path w="407034" h="274954">
                <a:moveTo>
                  <a:pt x="63248" y="274807"/>
                </a:moveTo>
                <a:lnTo>
                  <a:pt x="12257" y="274807"/>
                </a:lnTo>
                <a:lnTo>
                  <a:pt x="7844" y="264011"/>
                </a:lnTo>
                <a:lnTo>
                  <a:pt x="3432" y="242419"/>
                </a:lnTo>
                <a:lnTo>
                  <a:pt x="0" y="234568"/>
                </a:lnTo>
                <a:lnTo>
                  <a:pt x="129439" y="234568"/>
                </a:lnTo>
                <a:lnTo>
                  <a:pt x="141696" y="234077"/>
                </a:lnTo>
                <a:lnTo>
                  <a:pt x="170624" y="234077"/>
                </a:lnTo>
                <a:lnTo>
                  <a:pt x="172095" y="144274"/>
                </a:lnTo>
                <a:lnTo>
                  <a:pt x="208867" y="153107"/>
                </a:lnTo>
                <a:lnTo>
                  <a:pt x="231421" y="158995"/>
                </a:lnTo>
                <a:lnTo>
                  <a:pt x="230440" y="233586"/>
                </a:lnTo>
                <a:lnTo>
                  <a:pt x="394936" y="233586"/>
                </a:lnTo>
                <a:lnTo>
                  <a:pt x="403516" y="240456"/>
                </a:lnTo>
                <a:lnTo>
                  <a:pt x="406948" y="257141"/>
                </a:lnTo>
                <a:lnTo>
                  <a:pt x="401064" y="269409"/>
                </a:lnTo>
                <a:lnTo>
                  <a:pt x="400644" y="269900"/>
                </a:lnTo>
                <a:lnTo>
                  <a:pt x="260839" y="269900"/>
                </a:lnTo>
                <a:lnTo>
                  <a:pt x="246480" y="272354"/>
                </a:lnTo>
                <a:lnTo>
                  <a:pt x="229460" y="272354"/>
                </a:lnTo>
                <a:lnTo>
                  <a:pt x="205141" y="272844"/>
                </a:lnTo>
                <a:lnTo>
                  <a:pt x="82860" y="272844"/>
                </a:lnTo>
                <a:lnTo>
                  <a:pt x="63248" y="274807"/>
                </a:lnTo>
                <a:close/>
              </a:path>
              <a:path w="407034" h="274954">
                <a:moveTo>
                  <a:pt x="129439" y="234568"/>
                </a:moveTo>
                <a:lnTo>
                  <a:pt x="9315" y="234568"/>
                </a:lnTo>
                <a:lnTo>
                  <a:pt x="37753" y="232605"/>
                </a:lnTo>
                <a:lnTo>
                  <a:pt x="71583" y="232114"/>
                </a:lnTo>
                <a:lnTo>
                  <a:pt x="94137" y="232114"/>
                </a:lnTo>
                <a:lnTo>
                  <a:pt x="122574" y="232605"/>
                </a:lnTo>
                <a:lnTo>
                  <a:pt x="129439" y="234568"/>
                </a:lnTo>
                <a:close/>
              </a:path>
              <a:path w="407034" h="274954">
                <a:moveTo>
                  <a:pt x="394936" y="233586"/>
                </a:moveTo>
                <a:lnTo>
                  <a:pt x="230440" y="233586"/>
                </a:lnTo>
                <a:lnTo>
                  <a:pt x="393710" y="232605"/>
                </a:lnTo>
                <a:lnTo>
                  <a:pt x="394936" y="233586"/>
                </a:lnTo>
                <a:close/>
              </a:path>
              <a:path w="407034" h="274954">
                <a:moveTo>
                  <a:pt x="293689" y="272354"/>
                </a:moveTo>
                <a:lnTo>
                  <a:pt x="260839" y="269900"/>
                </a:lnTo>
                <a:lnTo>
                  <a:pt x="400644" y="269900"/>
                </a:lnTo>
                <a:lnTo>
                  <a:pt x="400224" y="270391"/>
                </a:lnTo>
                <a:lnTo>
                  <a:pt x="304966" y="270391"/>
                </a:lnTo>
                <a:lnTo>
                  <a:pt x="293689" y="272354"/>
                </a:lnTo>
                <a:close/>
              </a:path>
              <a:path w="407034" h="274954">
                <a:moveTo>
                  <a:pt x="398123" y="272844"/>
                </a:moveTo>
                <a:lnTo>
                  <a:pt x="323107" y="272354"/>
                </a:lnTo>
                <a:lnTo>
                  <a:pt x="304966" y="270391"/>
                </a:lnTo>
                <a:lnTo>
                  <a:pt x="400224" y="270391"/>
                </a:lnTo>
                <a:lnTo>
                  <a:pt x="398123" y="272844"/>
                </a:lnTo>
                <a:close/>
              </a:path>
              <a:path w="407034" h="274954">
                <a:moveTo>
                  <a:pt x="240737" y="273335"/>
                </a:moveTo>
                <a:lnTo>
                  <a:pt x="229460" y="272354"/>
                </a:lnTo>
                <a:lnTo>
                  <a:pt x="246480" y="272354"/>
                </a:lnTo>
                <a:lnTo>
                  <a:pt x="240737" y="273335"/>
                </a:lnTo>
                <a:close/>
              </a:path>
              <a:path w="407034" h="274954">
                <a:moveTo>
                  <a:pt x="107865" y="274807"/>
                </a:moveTo>
                <a:lnTo>
                  <a:pt x="82860" y="272844"/>
                </a:lnTo>
                <a:lnTo>
                  <a:pt x="205141" y="272844"/>
                </a:lnTo>
                <a:lnTo>
                  <a:pt x="107865" y="274807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96524" y="7284778"/>
            <a:ext cx="421640" cy="289560"/>
          </a:xfrm>
          <a:custGeom>
            <a:avLst/>
            <a:gdLst/>
            <a:ahLst/>
            <a:cxnLst/>
            <a:rect l="l" t="t" r="r" b="b"/>
            <a:pathLst>
              <a:path w="421640" h="289559">
                <a:moveTo>
                  <a:pt x="316243" y="289529"/>
                </a:moveTo>
                <a:lnTo>
                  <a:pt x="298592" y="271372"/>
                </a:lnTo>
                <a:lnTo>
                  <a:pt x="298592" y="266465"/>
                </a:lnTo>
                <a:lnTo>
                  <a:pt x="300063" y="258613"/>
                </a:lnTo>
                <a:lnTo>
                  <a:pt x="299572" y="173717"/>
                </a:lnTo>
                <a:lnTo>
                  <a:pt x="299940" y="167829"/>
                </a:lnTo>
                <a:lnTo>
                  <a:pt x="300063" y="158505"/>
                </a:lnTo>
                <a:lnTo>
                  <a:pt x="300442" y="150162"/>
                </a:lnTo>
                <a:lnTo>
                  <a:pt x="300553" y="141820"/>
                </a:lnTo>
                <a:lnTo>
                  <a:pt x="301043" y="135440"/>
                </a:lnTo>
                <a:lnTo>
                  <a:pt x="301043" y="95692"/>
                </a:lnTo>
                <a:lnTo>
                  <a:pt x="300149" y="80479"/>
                </a:lnTo>
                <a:lnTo>
                  <a:pt x="300136" y="76062"/>
                </a:lnTo>
                <a:lnTo>
                  <a:pt x="300455" y="63303"/>
                </a:lnTo>
                <a:lnTo>
                  <a:pt x="300553" y="22573"/>
                </a:lnTo>
                <a:lnTo>
                  <a:pt x="300063" y="0"/>
                </a:lnTo>
                <a:lnTo>
                  <a:pt x="312320" y="8833"/>
                </a:lnTo>
                <a:lnTo>
                  <a:pt x="350564" y="26990"/>
                </a:lnTo>
                <a:lnTo>
                  <a:pt x="348602" y="39748"/>
                </a:lnTo>
                <a:lnTo>
                  <a:pt x="351054" y="55943"/>
                </a:lnTo>
                <a:lnTo>
                  <a:pt x="350073" y="63303"/>
                </a:lnTo>
                <a:lnTo>
                  <a:pt x="350564" y="76062"/>
                </a:lnTo>
                <a:lnTo>
                  <a:pt x="351054" y="80479"/>
                </a:lnTo>
                <a:lnTo>
                  <a:pt x="349583" y="89312"/>
                </a:lnTo>
                <a:lnTo>
                  <a:pt x="352034" y="107960"/>
                </a:lnTo>
                <a:lnTo>
                  <a:pt x="378511" y="107960"/>
                </a:lnTo>
                <a:lnTo>
                  <a:pt x="411361" y="109432"/>
                </a:lnTo>
                <a:lnTo>
                  <a:pt x="421167" y="117284"/>
                </a:lnTo>
                <a:lnTo>
                  <a:pt x="421167" y="131024"/>
                </a:lnTo>
                <a:lnTo>
                  <a:pt x="417244" y="146237"/>
                </a:lnTo>
                <a:lnTo>
                  <a:pt x="413540" y="148199"/>
                </a:lnTo>
                <a:lnTo>
                  <a:pt x="386355" y="148199"/>
                </a:lnTo>
                <a:lnTo>
                  <a:pt x="378837" y="150162"/>
                </a:lnTo>
                <a:lnTo>
                  <a:pt x="367234" y="150162"/>
                </a:lnTo>
                <a:lnTo>
                  <a:pt x="352034" y="150653"/>
                </a:lnTo>
                <a:lnTo>
                  <a:pt x="350073" y="167829"/>
                </a:lnTo>
                <a:lnTo>
                  <a:pt x="352034" y="171264"/>
                </a:lnTo>
                <a:lnTo>
                  <a:pt x="349583" y="218374"/>
                </a:lnTo>
                <a:lnTo>
                  <a:pt x="349093" y="274807"/>
                </a:lnTo>
                <a:lnTo>
                  <a:pt x="340758" y="284622"/>
                </a:lnTo>
                <a:lnTo>
                  <a:pt x="316243" y="289529"/>
                </a:lnTo>
                <a:close/>
              </a:path>
              <a:path w="421640" h="289559">
                <a:moveTo>
                  <a:pt x="388807" y="150162"/>
                </a:moveTo>
                <a:lnTo>
                  <a:pt x="386355" y="148199"/>
                </a:lnTo>
                <a:lnTo>
                  <a:pt x="413540" y="148199"/>
                </a:lnTo>
                <a:lnTo>
                  <a:pt x="410761" y="149672"/>
                </a:lnTo>
                <a:lnTo>
                  <a:pt x="391258" y="149672"/>
                </a:lnTo>
                <a:lnTo>
                  <a:pt x="388807" y="150162"/>
                </a:lnTo>
                <a:close/>
              </a:path>
              <a:path w="421640" h="289559">
                <a:moveTo>
                  <a:pt x="408909" y="150653"/>
                </a:moveTo>
                <a:lnTo>
                  <a:pt x="391258" y="149672"/>
                </a:lnTo>
                <a:lnTo>
                  <a:pt x="410761" y="149672"/>
                </a:lnTo>
                <a:lnTo>
                  <a:pt x="408909" y="150653"/>
                </a:lnTo>
                <a:close/>
              </a:path>
              <a:path w="421640" h="289559">
                <a:moveTo>
                  <a:pt x="375079" y="151144"/>
                </a:moveTo>
                <a:lnTo>
                  <a:pt x="367234" y="150162"/>
                </a:lnTo>
                <a:lnTo>
                  <a:pt x="378837" y="150162"/>
                </a:lnTo>
                <a:lnTo>
                  <a:pt x="375079" y="151144"/>
                </a:lnTo>
                <a:close/>
              </a:path>
              <a:path w="421640" h="289559">
                <a:moveTo>
                  <a:pt x="202697" y="19629"/>
                </a:moveTo>
                <a:lnTo>
                  <a:pt x="165721" y="19629"/>
                </a:lnTo>
                <a:lnTo>
                  <a:pt x="192197" y="14231"/>
                </a:lnTo>
                <a:lnTo>
                  <a:pt x="197590" y="17175"/>
                </a:lnTo>
                <a:lnTo>
                  <a:pt x="202697" y="19629"/>
                </a:lnTo>
                <a:close/>
              </a:path>
              <a:path w="421640" h="289559">
                <a:moveTo>
                  <a:pt x="103453" y="20119"/>
                </a:moveTo>
                <a:lnTo>
                  <a:pt x="44126" y="20119"/>
                </a:lnTo>
                <a:lnTo>
                  <a:pt x="53442" y="19629"/>
                </a:lnTo>
                <a:lnTo>
                  <a:pt x="71093" y="16194"/>
                </a:lnTo>
                <a:lnTo>
                  <a:pt x="78447" y="16194"/>
                </a:lnTo>
                <a:lnTo>
                  <a:pt x="83841" y="15703"/>
                </a:lnTo>
                <a:lnTo>
                  <a:pt x="103453" y="20119"/>
                </a:lnTo>
                <a:close/>
              </a:path>
              <a:path w="421640" h="289559">
                <a:moveTo>
                  <a:pt x="203719" y="20119"/>
                </a:moveTo>
                <a:lnTo>
                  <a:pt x="103453" y="20119"/>
                </a:lnTo>
                <a:lnTo>
                  <a:pt x="126987" y="19629"/>
                </a:lnTo>
                <a:lnTo>
                  <a:pt x="156895" y="16684"/>
                </a:lnTo>
                <a:lnTo>
                  <a:pt x="165721" y="19629"/>
                </a:lnTo>
                <a:lnTo>
                  <a:pt x="202697" y="19629"/>
                </a:lnTo>
                <a:lnTo>
                  <a:pt x="203719" y="20119"/>
                </a:lnTo>
                <a:close/>
              </a:path>
              <a:path w="421640" h="289559">
                <a:moveTo>
                  <a:pt x="11276" y="61831"/>
                </a:moveTo>
                <a:lnTo>
                  <a:pt x="1961" y="37786"/>
                </a:lnTo>
                <a:lnTo>
                  <a:pt x="0" y="19138"/>
                </a:lnTo>
                <a:lnTo>
                  <a:pt x="44126" y="20119"/>
                </a:lnTo>
                <a:lnTo>
                  <a:pt x="203719" y="20119"/>
                </a:lnTo>
                <a:lnTo>
                  <a:pt x="209848" y="23064"/>
                </a:lnTo>
                <a:lnTo>
                  <a:pt x="209848" y="56433"/>
                </a:lnTo>
                <a:lnTo>
                  <a:pt x="71583" y="56433"/>
                </a:lnTo>
                <a:lnTo>
                  <a:pt x="11276" y="61831"/>
                </a:lnTo>
                <a:close/>
              </a:path>
              <a:path w="421640" h="289559">
                <a:moveTo>
                  <a:pt x="113259" y="57905"/>
                </a:moveTo>
                <a:lnTo>
                  <a:pt x="71583" y="56433"/>
                </a:lnTo>
                <a:lnTo>
                  <a:pt x="209848" y="56433"/>
                </a:lnTo>
                <a:lnTo>
                  <a:pt x="209848" y="56924"/>
                </a:lnTo>
                <a:lnTo>
                  <a:pt x="133361" y="56924"/>
                </a:lnTo>
                <a:lnTo>
                  <a:pt x="113259" y="57905"/>
                </a:lnTo>
                <a:close/>
              </a:path>
              <a:path w="421640" h="289559">
                <a:moveTo>
                  <a:pt x="179939" y="281187"/>
                </a:moveTo>
                <a:lnTo>
                  <a:pt x="170133" y="280205"/>
                </a:lnTo>
                <a:lnTo>
                  <a:pt x="158366" y="272844"/>
                </a:lnTo>
                <a:lnTo>
                  <a:pt x="157386" y="267446"/>
                </a:lnTo>
                <a:lnTo>
                  <a:pt x="157386" y="221809"/>
                </a:lnTo>
                <a:lnTo>
                  <a:pt x="159347" y="194328"/>
                </a:lnTo>
                <a:lnTo>
                  <a:pt x="157876" y="167338"/>
                </a:lnTo>
                <a:lnTo>
                  <a:pt x="159347" y="137403"/>
                </a:lnTo>
                <a:lnTo>
                  <a:pt x="158475" y="86368"/>
                </a:lnTo>
                <a:lnTo>
                  <a:pt x="158366" y="57905"/>
                </a:lnTo>
                <a:lnTo>
                  <a:pt x="133361" y="56924"/>
                </a:lnTo>
                <a:lnTo>
                  <a:pt x="209848" y="56924"/>
                </a:lnTo>
                <a:lnTo>
                  <a:pt x="209848" y="72627"/>
                </a:lnTo>
                <a:lnTo>
                  <a:pt x="210828" y="86368"/>
                </a:lnTo>
                <a:lnTo>
                  <a:pt x="210828" y="101090"/>
                </a:lnTo>
                <a:lnTo>
                  <a:pt x="206416" y="131024"/>
                </a:lnTo>
                <a:lnTo>
                  <a:pt x="207886" y="144274"/>
                </a:lnTo>
                <a:lnTo>
                  <a:pt x="207886" y="185495"/>
                </a:lnTo>
                <a:lnTo>
                  <a:pt x="203964" y="199235"/>
                </a:lnTo>
                <a:lnTo>
                  <a:pt x="207396" y="212485"/>
                </a:lnTo>
                <a:lnTo>
                  <a:pt x="208867" y="225734"/>
                </a:lnTo>
                <a:lnTo>
                  <a:pt x="202983" y="242910"/>
                </a:lnTo>
                <a:lnTo>
                  <a:pt x="195139" y="261067"/>
                </a:lnTo>
                <a:lnTo>
                  <a:pt x="189745" y="276279"/>
                </a:lnTo>
                <a:lnTo>
                  <a:pt x="179939" y="281187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5934" y="7286250"/>
            <a:ext cx="372745" cy="288925"/>
          </a:xfrm>
          <a:custGeom>
            <a:avLst/>
            <a:gdLst/>
            <a:ahLst/>
            <a:cxnLst/>
            <a:rect l="l" t="t" r="r" b="b"/>
            <a:pathLst>
              <a:path w="372745" h="288925">
                <a:moveTo>
                  <a:pt x="13238" y="260085"/>
                </a:moveTo>
                <a:lnTo>
                  <a:pt x="2451" y="241438"/>
                </a:lnTo>
                <a:lnTo>
                  <a:pt x="1470" y="229170"/>
                </a:lnTo>
                <a:lnTo>
                  <a:pt x="0" y="213957"/>
                </a:lnTo>
                <a:lnTo>
                  <a:pt x="24514" y="148690"/>
                </a:lnTo>
                <a:lnTo>
                  <a:pt x="40204" y="100108"/>
                </a:lnTo>
                <a:lnTo>
                  <a:pt x="50010" y="76062"/>
                </a:lnTo>
                <a:lnTo>
                  <a:pt x="59816" y="50545"/>
                </a:lnTo>
                <a:lnTo>
                  <a:pt x="83841" y="11286"/>
                </a:lnTo>
                <a:lnTo>
                  <a:pt x="102962" y="62322"/>
                </a:lnTo>
                <a:lnTo>
                  <a:pt x="114239" y="105506"/>
                </a:lnTo>
                <a:lnTo>
                  <a:pt x="115081" y="108941"/>
                </a:lnTo>
                <a:lnTo>
                  <a:pt x="77957" y="108941"/>
                </a:lnTo>
                <a:lnTo>
                  <a:pt x="62758" y="157523"/>
                </a:lnTo>
                <a:lnTo>
                  <a:pt x="55403" y="185004"/>
                </a:lnTo>
                <a:lnTo>
                  <a:pt x="36772" y="246345"/>
                </a:lnTo>
                <a:lnTo>
                  <a:pt x="25985" y="257632"/>
                </a:lnTo>
                <a:lnTo>
                  <a:pt x="13238" y="260085"/>
                </a:lnTo>
                <a:close/>
              </a:path>
              <a:path w="372745" h="288925">
                <a:moveTo>
                  <a:pt x="170069" y="183532"/>
                </a:moveTo>
                <a:lnTo>
                  <a:pt x="133361" y="183532"/>
                </a:lnTo>
                <a:lnTo>
                  <a:pt x="161308" y="82933"/>
                </a:lnTo>
                <a:lnTo>
                  <a:pt x="171604" y="56433"/>
                </a:lnTo>
                <a:lnTo>
                  <a:pt x="187294" y="11777"/>
                </a:lnTo>
                <a:lnTo>
                  <a:pt x="199551" y="37295"/>
                </a:lnTo>
                <a:lnTo>
                  <a:pt x="216222" y="86858"/>
                </a:lnTo>
                <a:lnTo>
                  <a:pt x="221615" y="105015"/>
                </a:lnTo>
                <a:lnTo>
                  <a:pt x="227008" y="115321"/>
                </a:lnTo>
                <a:lnTo>
                  <a:pt x="228806" y="123172"/>
                </a:lnTo>
                <a:lnTo>
                  <a:pt x="184842" y="123172"/>
                </a:lnTo>
                <a:lnTo>
                  <a:pt x="170624" y="181078"/>
                </a:lnTo>
                <a:lnTo>
                  <a:pt x="170069" y="183532"/>
                </a:lnTo>
                <a:close/>
              </a:path>
              <a:path w="372745" h="288925">
                <a:moveTo>
                  <a:pt x="134342" y="266465"/>
                </a:moveTo>
                <a:lnTo>
                  <a:pt x="119142" y="258613"/>
                </a:lnTo>
                <a:lnTo>
                  <a:pt x="101982" y="205615"/>
                </a:lnTo>
                <a:lnTo>
                  <a:pt x="97569" y="192856"/>
                </a:lnTo>
                <a:lnTo>
                  <a:pt x="88744" y="153597"/>
                </a:lnTo>
                <a:lnTo>
                  <a:pt x="77957" y="108941"/>
                </a:lnTo>
                <a:lnTo>
                  <a:pt x="115081" y="108941"/>
                </a:lnTo>
                <a:lnTo>
                  <a:pt x="133361" y="183532"/>
                </a:lnTo>
                <a:lnTo>
                  <a:pt x="170069" y="183532"/>
                </a:lnTo>
                <a:lnTo>
                  <a:pt x="164740" y="207087"/>
                </a:lnTo>
                <a:lnTo>
                  <a:pt x="151012" y="246836"/>
                </a:lnTo>
                <a:lnTo>
                  <a:pt x="134342" y="266465"/>
                </a:lnTo>
                <a:close/>
              </a:path>
              <a:path w="372745" h="288925">
                <a:moveTo>
                  <a:pt x="228479" y="265483"/>
                </a:moveTo>
                <a:lnTo>
                  <a:pt x="215731" y="232114"/>
                </a:lnTo>
                <a:lnTo>
                  <a:pt x="207886" y="209540"/>
                </a:lnTo>
                <a:lnTo>
                  <a:pt x="197100" y="166356"/>
                </a:lnTo>
                <a:lnTo>
                  <a:pt x="184842" y="123172"/>
                </a:lnTo>
                <a:lnTo>
                  <a:pt x="228806" y="123172"/>
                </a:lnTo>
                <a:lnTo>
                  <a:pt x="232401" y="138876"/>
                </a:lnTo>
                <a:lnTo>
                  <a:pt x="233872" y="145746"/>
                </a:lnTo>
                <a:lnTo>
                  <a:pt x="240737" y="162431"/>
                </a:lnTo>
                <a:lnTo>
                  <a:pt x="243188" y="174699"/>
                </a:lnTo>
                <a:lnTo>
                  <a:pt x="254955" y="206105"/>
                </a:lnTo>
                <a:lnTo>
                  <a:pt x="258878" y="227697"/>
                </a:lnTo>
                <a:lnTo>
                  <a:pt x="262800" y="245364"/>
                </a:lnTo>
                <a:lnTo>
                  <a:pt x="228479" y="265483"/>
                </a:lnTo>
                <a:close/>
              </a:path>
              <a:path w="372745" h="288925">
                <a:moveTo>
                  <a:pt x="339777" y="288548"/>
                </a:moveTo>
                <a:lnTo>
                  <a:pt x="321636" y="276770"/>
                </a:lnTo>
                <a:lnTo>
                  <a:pt x="320655" y="234568"/>
                </a:lnTo>
                <a:lnTo>
                  <a:pt x="319675" y="228679"/>
                </a:lnTo>
                <a:lnTo>
                  <a:pt x="320165" y="207087"/>
                </a:lnTo>
                <a:lnTo>
                  <a:pt x="321636" y="198254"/>
                </a:lnTo>
                <a:lnTo>
                  <a:pt x="320165" y="188439"/>
                </a:lnTo>
                <a:lnTo>
                  <a:pt x="322616" y="162921"/>
                </a:lnTo>
                <a:lnTo>
                  <a:pt x="320165" y="151144"/>
                </a:lnTo>
                <a:lnTo>
                  <a:pt x="319184" y="118756"/>
                </a:lnTo>
                <a:lnTo>
                  <a:pt x="321146" y="104034"/>
                </a:lnTo>
                <a:lnTo>
                  <a:pt x="320165" y="84895"/>
                </a:lnTo>
                <a:lnTo>
                  <a:pt x="319184" y="62322"/>
                </a:lnTo>
                <a:lnTo>
                  <a:pt x="318694" y="34350"/>
                </a:lnTo>
                <a:lnTo>
                  <a:pt x="319184" y="11777"/>
                </a:lnTo>
                <a:lnTo>
                  <a:pt x="319184" y="0"/>
                </a:lnTo>
                <a:lnTo>
                  <a:pt x="329481" y="5888"/>
                </a:lnTo>
                <a:lnTo>
                  <a:pt x="351054" y="19138"/>
                </a:lnTo>
                <a:lnTo>
                  <a:pt x="367234" y="26990"/>
                </a:lnTo>
                <a:lnTo>
                  <a:pt x="371156" y="38276"/>
                </a:lnTo>
                <a:lnTo>
                  <a:pt x="371646" y="54961"/>
                </a:lnTo>
                <a:lnTo>
                  <a:pt x="372137" y="65266"/>
                </a:lnTo>
                <a:lnTo>
                  <a:pt x="372137" y="80479"/>
                </a:lnTo>
                <a:lnTo>
                  <a:pt x="368705" y="95692"/>
                </a:lnTo>
                <a:lnTo>
                  <a:pt x="368705" y="108450"/>
                </a:lnTo>
                <a:lnTo>
                  <a:pt x="371156" y="121700"/>
                </a:lnTo>
                <a:lnTo>
                  <a:pt x="370176" y="135440"/>
                </a:lnTo>
                <a:lnTo>
                  <a:pt x="371646" y="158014"/>
                </a:lnTo>
                <a:lnTo>
                  <a:pt x="368214" y="183041"/>
                </a:lnTo>
                <a:lnTo>
                  <a:pt x="370666" y="187458"/>
                </a:lnTo>
                <a:lnTo>
                  <a:pt x="370743" y="207087"/>
                </a:lnTo>
                <a:lnTo>
                  <a:pt x="371156" y="214938"/>
                </a:lnTo>
                <a:lnTo>
                  <a:pt x="371156" y="232605"/>
                </a:lnTo>
                <a:lnTo>
                  <a:pt x="369685" y="239475"/>
                </a:lnTo>
                <a:lnTo>
                  <a:pt x="369195" y="260576"/>
                </a:lnTo>
                <a:lnTo>
                  <a:pt x="355957" y="282168"/>
                </a:lnTo>
                <a:lnTo>
                  <a:pt x="339777" y="288548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9526" y="7285269"/>
            <a:ext cx="387350" cy="360680"/>
          </a:xfrm>
          <a:custGeom>
            <a:avLst/>
            <a:gdLst/>
            <a:ahLst/>
            <a:cxnLst/>
            <a:rect l="l" t="t" r="r" b="b"/>
            <a:pathLst>
              <a:path w="387350" h="360679">
                <a:moveTo>
                  <a:pt x="385884" y="73609"/>
                </a:moveTo>
                <a:lnTo>
                  <a:pt x="334384" y="73609"/>
                </a:lnTo>
                <a:lnTo>
                  <a:pt x="333893" y="63303"/>
                </a:lnTo>
                <a:lnTo>
                  <a:pt x="333403" y="35332"/>
                </a:lnTo>
                <a:lnTo>
                  <a:pt x="333851" y="14721"/>
                </a:lnTo>
                <a:lnTo>
                  <a:pt x="333893" y="0"/>
                </a:lnTo>
                <a:lnTo>
                  <a:pt x="344680" y="5398"/>
                </a:lnTo>
                <a:lnTo>
                  <a:pt x="364292" y="14721"/>
                </a:lnTo>
                <a:lnTo>
                  <a:pt x="381943" y="23554"/>
                </a:lnTo>
                <a:lnTo>
                  <a:pt x="385865" y="37295"/>
                </a:lnTo>
                <a:lnTo>
                  <a:pt x="386355" y="55943"/>
                </a:lnTo>
                <a:lnTo>
                  <a:pt x="386846" y="65266"/>
                </a:lnTo>
                <a:lnTo>
                  <a:pt x="385884" y="73609"/>
                </a:lnTo>
                <a:close/>
              </a:path>
              <a:path w="387350" h="360679">
                <a:moveTo>
                  <a:pt x="242698" y="13740"/>
                </a:moveTo>
                <a:lnTo>
                  <a:pt x="161798" y="13740"/>
                </a:lnTo>
                <a:lnTo>
                  <a:pt x="190236" y="6870"/>
                </a:lnTo>
                <a:lnTo>
                  <a:pt x="215731" y="10305"/>
                </a:lnTo>
                <a:lnTo>
                  <a:pt x="238285" y="12268"/>
                </a:lnTo>
                <a:lnTo>
                  <a:pt x="242698" y="13740"/>
                </a:lnTo>
                <a:close/>
              </a:path>
              <a:path w="387350" h="360679">
                <a:moveTo>
                  <a:pt x="24024" y="47600"/>
                </a:moveTo>
                <a:lnTo>
                  <a:pt x="0" y="9323"/>
                </a:lnTo>
                <a:lnTo>
                  <a:pt x="17160" y="10796"/>
                </a:lnTo>
                <a:lnTo>
                  <a:pt x="121594" y="14231"/>
                </a:lnTo>
                <a:lnTo>
                  <a:pt x="244169" y="14231"/>
                </a:lnTo>
                <a:lnTo>
                  <a:pt x="254465" y="25027"/>
                </a:lnTo>
                <a:lnTo>
                  <a:pt x="251523" y="43674"/>
                </a:lnTo>
                <a:lnTo>
                  <a:pt x="248492" y="45637"/>
                </a:lnTo>
                <a:lnTo>
                  <a:pt x="102962" y="45637"/>
                </a:lnTo>
                <a:lnTo>
                  <a:pt x="24024" y="47600"/>
                </a:lnTo>
                <a:close/>
              </a:path>
              <a:path w="387350" h="360679">
                <a:moveTo>
                  <a:pt x="244169" y="14231"/>
                </a:moveTo>
                <a:lnTo>
                  <a:pt x="121594" y="14231"/>
                </a:lnTo>
                <a:lnTo>
                  <a:pt x="137774" y="9814"/>
                </a:lnTo>
                <a:lnTo>
                  <a:pt x="161798" y="13740"/>
                </a:lnTo>
                <a:lnTo>
                  <a:pt x="242698" y="13740"/>
                </a:lnTo>
                <a:lnTo>
                  <a:pt x="244169" y="14231"/>
                </a:lnTo>
                <a:close/>
              </a:path>
              <a:path w="387350" h="360679">
                <a:moveTo>
                  <a:pt x="29908" y="185004"/>
                </a:moveTo>
                <a:lnTo>
                  <a:pt x="18631" y="171264"/>
                </a:lnTo>
                <a:lnTo>
                  <a:pt x="16670" y="157033"/>
                </a:lnTo>
                <a:lnTo>
                  <a:pt x="29908" y="142311"/>
                </a:lnTo>
                <a:lnTo>
                  <a:pt x="41675" y="129061"/>
                </a:lnTo>
                <a:lnTo>
                  <a:pt x="51481" y="119246"/>
                </a:lnTo>
                <a:lnTo>
                  <a:pt x="69622" y="101580"/>
                </a:lnTo>
                <a:lnTo>
                  <a:pt x="80899" y="88331"/>
                </a:lnTo>
                <a:lnTo>
                  <a:pt x="87273" y="80970"/>
                </a:lnTo>
                <a:lnTo>
                  <a:pt x="101982" y="65266"/>
                </a:lnTo>
                <a:lnTo>
                  <a:pt x="111788" y="46128"/>
                </a:lnTo>
                <a:lnTo>
                  <a:pt x="102962" y="45637"/>
                </a:lnTo>
                <a:lnTo>
                  <a:pt x="155915" y="45637"/>
                </a:lnTo>
                <a:lnTo>
                  <a:pt x="148070" y="46619"/>
                </a:lnTo>
                <a:lnTo>
                  <a:pt x="154934" y="58396"/>
                </a:lnTo>
                <a:lnTo>
                  <a:pt x="168172" y="74590"/>
                </a:lnTo>
                <a:lnTo>
                  <a:pt x="182890" y="92747"/>
                </a:lnTo>
                <a:lnTo>
                  <a:pt x="131890" y="92747"/>
                </a:lnTo>
                <a:lnTo>
                  <a:pt x="116200" y="110413"/>
                </a:lnTo>
                <a:lnTo>
                  <a:pt x="112278" y="113358"/>
                </a:lnTo>
                <a:lnTo>
                  <a:pt x="106885" y="119246"/>
                </a:lnTo>
                <a:lnTo>
                  <a:pt x="95118" y="132496"/>
                </a:lnTo>
                <a:lnTo>
                  <a:pt x="83350" y="143783"/>
                </a:lnTo>
                <a:lnTo>
                  <a:pt x="70112" y="158505"/>
                </a:lnTo>
                <a:lnTo>
                  <a:pt x="58835" y="171754"/>
                </a:lnTo>
                <a:lnTo>
                  <a:pt x="48049" y="181569"/>
                </a:lnTo>
                <a:lnTo>
                  <a:pt x="29908" y="185004"/>
                </a:lnTo>
                <a:close/>
              </a:path>
              <a:path w="387350" h="360679">
                <a:moveTo>
                  <a:pt x="243188" y="49072"/>
                </a:moveTo>
                <a:lnTo>
                  <a:pt x="204945" y="49072"/>
                </a:lnTo>
                <a:lnTo>
                  <a:pt x="183862" y="45637"/>
                </a:lnTo>
                <a:lnTo>
                  <a:pt x="248492" y="45637"/>
                </a:lnTo>
                <a:lnTo>
                  <a:pt x="243188" y="49072"/>
                </a:lnTo>
                <a:close/>
              </a:path>
              <a:path w="387350" h="360679">
                <a:moveTo>
                  <a:pt x="354486" y="205615"/>
                </a:moveTo>
                <a:lnTo>
                  <a:pt x="336835" y="198254"/>
                </a:lnTo>
                <a:lnTo>
                  <a:pt x="335364" y="142311"/>
                </a:lnTo>
                <a:lnTo>
                  <a:pt x="334384" y="136422"/>
                </a:lnTo>
                <a:lnTo>
                  <a:pt x="334384" y="111886"/>
                </a:lnTo>
                <a:lnTo>
                  <a:pt x="263781" y="111886"/>
                </a:lnTo>
                <a:lnTo>
                  <a:pt x="263781" y="108941"/>
                </a:lnTo>
                <a:lnTo>
                  <a:pt x="254955" y="75081"/>
                </a:lnTo>
                <a:lnTo>
                  <a:pt x="260348" y="73118"/>
                </a:lnTo>
                <a:lnTo>
                  <a:pt x="277509" y="73609"/>
                </a:lnTo>
                <a:lnTo>
                  <a:pt x="385884" y="73609"/>
                </a:lnTo>
                <a:lnTo>
                  <a:pt x="385375" y="78025"/>
                </a:lnTo>
                <a:lnTo>
                  <a:pt x="385375" y="113358"/>
                </a:lnTo>
                <a:lnTo>
                  <a:pt x="385865" y="122682"/>
                </a:lnTo>
                <a:lnTo>
                  <a:pt x="385865" y="140348"/>
                </a:lnTo>
                <a:lnTo>
                  <a:pt x="384394" y="147218"/>
                </a:lnTo>
                <a:lnTo>
                  <a:pt x="383904" y="190402"/>
                </a:lnTo>
                <a:lnTo>
                  <a:pt x="373608" y="197763"/>
                </a:lnTo>
                <a:lnTo>
                  <a:pt x="354486" y="205615"/>
                </a:lnTo>
                <a:close/>
              </a:path>
              <a:path w="387350" h="360679">
                <a:moveTo>
                  <a:pt x="210828" y="180587"/>
                </a:moveTo>
                <a:lnTo>
                  <a:pt x="199551" y="174699"/>
                </a:lnTo>
                <a:lnTo>
                  <a:pt x="190236" y="167829"/>
                </a:lnTo>
                <a:lnTo>
                  <a:pt x="184842" y="161940"/>
                </a:lnTo>
                <a:lnTo>
                  <a:pt x="152483" y="117284"/>
                </a:lnTo>
                <a:lnTo>
                  <a:pt x="131890" y="92747"/>
                </a:lnTo>
                <a:lnTo>
                  <a:pt x="182890" y="92747"/>
                </a:lnTo>
                <a:lnTo>
                  <a:pt x="189255" y="100599"/>
                </a:lnTo>
                <a:lnTo>
                  <a:pt x="211809" y="125135"/>
                </a:lnTo>
                <a:lnTo>
                  <a:pt x="232892" y="146727"/>
                </a:lnTo>
                <a:lnTo>
                  <a:pt x="233382" y="161449"/>
                </a:lnTo>
                <a:lnTo>
                  <a:pt x="229460" y="169301"/>
                </a:lnTo>
                <a:lnTo>
                  <a:pt x="220144" y="173717"/>
                </a:lnTo>
                <a:lnTo>
                  <a:pt x="210828" y="180587"/>
                </a:lnTo>
                <a:close/>
              </a:path>
              <a:path w="387350" h="360679">
                <a:moveTo>
                  <a:pt x="216222" y="360685"/>
                </a:moveTo>
                <a:lnTo>
                  <a:pt x="178959" y="348907"/>
                </a:lnTo>
                <a:lnTo>
                  <a:pt x="158857" y="331732"/>
                </a:lnTo>
                <a:lnTo>
                  <a:pt x="146599" y="309649"/>
                </a:lnTo>
                <a:lnTo>
                  <a:pt x="147089" y="295418"/>
                </a:lnTo>
                <a:lnTo>
                  <a:pt x="147089" y="258123"/>
                </a:lnTo>
                <a:lnTo>
                  <a:pt x="166211" y="238493"/>
                </a:lnTo>
                <a:lnTo>
                  <a:pt x="177488" y="232605"/>
                </a:lnTo>
                <a:lnTo>
                  <a:pt x="199551" y="221318"/>
                </a:lnTo>
                <a:lnTo>
                  <a:pt x="213770" y="215920"/>
                </a:lnTo>
                <a:lnTo>
                  <a:pt x="213770" y="205615"/>
                </a:lnTo>
                <a:lnTo>
                  <a:pt x="213280" y="194328"/>
                </a:lnTo>
                <a:lnTo>
                  <a:pt x="236814" y="195800"/>
                </a:lnTo>
                <a:lnTo>
                  <a:pt x="265742" y="197272"/>
                </a:lnTo>
                <a:lnTo>
                  <a:pt x="265251" y="213466"/>
                </a:lnTo>
                <a:lnTo>
                  <a:pt x="277999" y="213957"/>
                </a:lnTo>
                <a:lnTo>
                  <a:pt x="296140" y="221318"/>
                </a:lnTo>
                <a:lnTo>
                  <a:pt x="302514" y="227207"/>
                </a:lnTo>
                <a:lnTo>
                  <a:pt x="322616" y="238984"/>
                </a:lnTo>
                <a:lnTo>
                  <a:pt x="325624" y="244873"/>
                </a:lnTo>
                <a:lnTo>
                  <a:pt x="242207" y="244873"/>
                </a:lnTo>
                <a:lnTo>
                  <a:pt x="210828" y="253706"/>
                </a:lnTo>
                <a:lnTo>
                  <a:pt x="200042" y="263030"/>
                </a:lnTo>
                <a:lnTo>
                  <a:pt x="194648" y="276770"/>
                </a:lnTo>
                <a:lnTo>
                  <a:pt x="194158" y="282168"/>
                </a:lnTo>
                <a:lnTo>
                  <a:pt x="193668" y="292474"/>
                </a:lnTo>
                <a:lnTo>
                  <a:pt x="195139" y="299344"/>
                </a:lnTo>
                <a:lnTo>
                  <a:pt x="200532" y="311612"/>
                </a:lnTo>
                <a:lnTo>
                  <a:pt x="217692" y="320936"/>
                </a:lnTo>
                <a:lnTo>
                  <a:pt x="234853" y="323389"/>
                </a:lnTo>
                <a:lnTo>
                  <a:pt x="323061" y="323389"/>
                </a:lnTo>
                <a:lnTo>
                  <a:pt x="315262" y="332223"/>
                </a:lnTo>
                <a:lnTo>
                  <a:pt x="299572" y="345963"/>
                </a:lnTo>
                <a:lnTo>
                  <a:pt x="277509" y="356268"/>
                </a:lnTo>
                <a:lnTo>
                  <a:pt x="251523" y="359213"/>
                </a:lnTo>
                <a:lnTo>
                  <a:pt x="216222" y="360685"/>
                </a:lnTo>
                <a:close/>
              </a:path>
              <a:path w="387350" h="360679">
                <a:moveTo>
                  <a:pt x="323061" y="323389"/>
                </a:moveTo>
                <a:lnTo>
                  <a:pt x="234853" y="323389"/>
                </a:lnTo>
                <a:lnTo>
                  <a:pt x="251033" y="322899"/>
                </a:lnTo>
                <a:lnTo>
                  <a:pt x="273587" y="314066"/>
                </a:lnTo>
                <a:lnTo>
                  <a:pt x="289276" y="299834"/>
                </a:lnTo>
                <a:lnTo>
                  <a:pt x="289276" y="266956"/>
                </a:lnTo>
                <a:lnTo>
                  <a:pt x="277019" y="255669"/>
                </a:lnTo>
                <a:lnTo>
                  <a:pt x="261329" y="249289"/>
                </a:lnTo>
                <a:lnTo>
                  <a:pt x="242207" y="244873"/>
                </a:lnTo>
                <a:lnTo>
                  <a:pt x="325624" y="244873"/>
                </a:lnTo>
                <a:lnTo>
                  <a:pt x="333893" y="261067"/>
                </a:lnTo>
                <a:lnTo>
                  <a:pt x="338796" y="283640"/>
                </a:lnTo>
                <a:lnTo>
                  <a:pt x="336345" y="288548"/>
                </a:lnTo>
                <a:lnTo>
                  <a:pt x="333893" y="311121"/>
                </a:lnTo>
                <a:lnTo>
                  <a:pt x="323061" y="323389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2951" y="7285269"/>
            <a:ext cx="398145" cy="356235"/>
          </a:xfrm>
          <a:custGeom>
            <a:avLst/>
            <a:gdLst/>
            <a:ahLst/>
            <a:cxnLst/>
            <a:rect l="l" t="t" r="r" b="b"/>
            <a:pathLst>
              <a:path w="398145" h="356234">
                <a:moveTo>
                  <a:pt x="394381" y="59378"/>
                </a:moveTo>
                <a:lnTo>
                  <a:pt x="341738" y="59378"/>
                </a:lnTo>
                <a:lnTo>
                  <a:pt x="341438" y="44656"/>
                </a:lnTo>
                <a:lnTo>
                  <a:pt x="341312" y="32388"/>
                </a:lnTo>
                <a:lnTo>
                  <a:pt x="341685" y="15212"/>
                </a:lnTo>
                <a:lnTo>
                  <a:pt x="341738" y="0"/>
                </a:lnTo>
                <a:lnTo>
                  <a:pt x="352525" y="5398"/>
                </a:lnTo>
                <a:lnTo>
                  <a:pt x="372137" y="14721"/>
                </a:lnTo>
                <a:lnTo>
                  <a:pt x="389788" y="23554"/>
                </a:lnTo>
                <a:lnTo>
                  <a:pt x="393710" y="37295"/>
                </a:lnTo>
                <a:lnTo>
                  <a:pt x="394200" y="55943"/>
                </a:lnTo>
                <a:lnTo>
                  <a:pt x="394381" y="59378"/>
                </a:lnTo>
                <a:close/>
              </a:path>
              <a:path w="398145" h="356234">
                <a:moveTo>
                  <a:pt x="249954" y="14721"/>
                </a:moveTo>
                <a:lnTo>
                  <a:pt x="68641" y="14721"/>
                </a:lnTo>
                <a:lnTo>
                  <a:pt x="87273" y="14231"/>
                </a:lnTo>
                <a:lnTo>
                  <a:pt x="91195" y="14231"/>
                </a:lnTo>
                <a:lnTo>
                  <a:pt x="100511" y="9814"/>
                </a:lnTo>
                <a:lnTo>
                  <a:pt x="113259" y="9323"/>
                </a:lnTo>
                <a:lnTo>
                  <a:pt x="125026" y="11286"/>
                </a:lnTo>
                <a:lnTo>
                  <a:pt x="183175" y="11286"/>
                </a:lnTo>
                <a:lnTo>
                  <a:pt x="192197" y="11777"/>
                </a:lnTo>
                <a:lnTo>
                  <a:pt x="250020" y="11777"/>
                </a:lnTo>
                <a:lnTo>
                  <a:pt x="249954" y="14721"/>
                </a:lnTo>
                <a:close/>
              </a:path>
              <a:path w="398145" h="356234">
                <a:moveTo>
                  <a:pt x="183175" y="11286"/>
                </a:moveTo>
                <a:lnTo>
                  <a:pt x="131890" y="11286"/>
                </a:lnTo>
                <a:lnTo>
                  <a:pt x="140225" y="10305"/>
                </a:lnTo>
                <a:lnTo>
                  <a:pt x="147089" y="9323"/>
                </a:lnTo>
                <a:lnTo>
                  <a:pt x="183175" y="11286"/>
                </a:lnTo>
                <a:close/>
              </a:path>
              <a:path w="398145" h="356234">
                <a:moveTo>
                  <a:pt x="250020" y="11777"/>
                </a:moveTo>
                <a:lnTo>
                  <a:pt x="192197" y="11777"/>
                </a:lnTo>
                <a:lnTo>
                  <a:pt x="227498" y="10305"/>
                </a:lnTo>
                <a:lnTo>
                  <a:pt x="250052" y="10305"/>
                </a:lnTo>
                <a:lnTo>
                  <a:pt x="250020" y="11777"/>
                </a:lnTo>
                <a:close/>
              </a:path>
              <a:path w="398145" h="356234">
                <a:moveTo>
                  <a:pt x="27456" y="52017"/>
                </a:moveTo>
                <a:lnTo>
                  <a:pt x="24514" y="48582"/>
                </a:lnTo>
                <a:lnTo>
                  <a:pt x="20592" y="15212"/>
                </a:lnTo>
                <a:lnTo>
                  <a:pt x="33830" y="13740"/>
                </a:lnTo>
                <a:lnTo>
                  <a:pt x="68641" y="14721"/>
                </a:lnTo>
                <a:lnTo>
                  <a:pt x="249954" y="14721"/>
                </a:lnTo>
                <a:lnTo>
                  <a:pt x="249562" y="32388"/>
                </a:lnTo>
                <a:lnTo>
                  <a:pt x="252504" y="44656"/>
                </a:lnTo>
                <a:lnTo>
                  <a:pt x="252346" y="45637"/>
                </a:lnTo>
                <a:lnTo>
                  <a:pt x="164740" y="45637"/>
                </a:lnTo>
                <a:lnTo>
                  <a:pt x="159249" y="47600"/>
                </a:lnTo>
                <a:lnTo>
                  <a:pt x="139245" y="47600"/>
                </a:lnTo>
                <a:lnTo>
                  <a:pt x="124045" y="49072"/>
                </a:lnTo>
                <a:lnTo>
                  <a:pt x="46578" y="49072"/>
                </a:lnTo>
                <a:lnTo>
                  <a:pt x="27456" y="52017"/>
                </a:lnTo>
                <a:close/>
              </a:path>
              <a:path w="398145" h="356234">
                <a:moveTo>
                  <a:pt x="173565" y="48582"/>
                </a:moveTo>
                <a:lnTo>
                  <a:pt x="164740" y="45637"/>
                </a:lnTo>
                <a:lnTo>
                  <a:pt x="252346" y="45637"/>
                </a:lnTo>
                <a:lnTo>
                  <a:pt x="252266" y="46128"/>
                </a:lnTo>
                <a:lnTo>
                  <a:pt x="205925" y="46128"/>
                </a:lnTo>
                <a:lnTo>
                  <a:pt x="173565" y="48582"/>
                </a:lnTo>
                <a:close/>
              </a:path>
              <a:path w="398145" h="356234">
                <a:moveTo>
                  <a:pt x="223576" y="137894"/>
                </a:moveTo>
                <a:lnTo>
                  <a:pt x="206906" y="130533"/>
                </a:lnTo>
                <a:lnTo>
                  <a:pt x="201513" y="121700"/>
                </a:lnTo>
                <a:lnTo>
                  <a:pt x="202983" y="115321"/>
                </a:lnTo>
                <a:lnTo>
                  <a:pt x="202983" y="99617"/>
                </a:lnTo>
                <a:lnTo>
                  <a:pt x="203964" y="83914"/>
                </a:lnTo>
                <a:lnTo>
                  <a:pt x="203964" y="72627"/>
                </a:lnTo>
                <a:lnTo>
                  <a:pt x="204945" y="58887"/>
                </a:lnTo>
                <a:lnTo>
                  <a:pt x="206416" y="53489"/>
                </a:lnTo>
                <a:lnTo>
                  <a:pt x="205925" y="46128"/>
                </a:lnTo>
                <a:lnTo>
                  <a:pt x="252266" y="46128"/>
                </a:lnTo>
                <a:lnTo>
                  <a:pt x="250052" y="59868"/>
                </a:lnTo>
                <a:lnTo>
                  <a:pt x="252504" y="105997"/>
                </a:lnTo>
                <a:lnTo>
                  <a:pt x="249562" y="120228"/>
                </a:lnTo>
                <a:lnTo>
                  <a:pt x="238775" y="134950"/>
                </a:lnTo>
                <a:lnTo>
                  <a:pt x="223576" y="137894"/>
                </a:lnTo>
                <a:close/>
              </a:path>
              <a:path w="398145" h="356234">
                <a:moveTo>
                  <a:pt x="151012" y="49072"/>
                </a:moveTo>
                <a:lnTo>
                  <a:pt x="139245" y="47600"/>
                </a:lnTo>
                <a:lnTo>
                  <a:pt x="159249" y="47600"/>
                </a:lnTo>
                <a:lnTo>
                  <a:pt x="157876" y="48091"/>
                </a:lnTo>
                <a:lnTo>
                  <a:pt x="151012" y="49072"/>
                </a:lnTo>
                <a:close/>
              </a:path>
              <a:path w="398145" h="356234">
                <a:moveTo>
                  <a:pt x="362331" y="250271"/>
                </a:moveTo>
                <a:lnTo>
                  <a:pt x="344680" y="242910"/>
                </a:lnTo>
                <a:lnTo>
                  <a:pt x="343209" y="181569"/>
                </a:lnTo>
                <a:lnTo>
                  <a:pt x="342430" y="137894"/>
                </a:lnTo>
                <a:lnTo>
                  <a:pt x="342305" y="121700"/>
                </a:lnTo>
                <a:lnTo>
                  <a:pt x="342719" y="94219"/>
                </a:lnTo>
                <a:lnTo>
                  <a:pt x="291237" y="93729"/>
                </a:lnTo>
                <a:lnTo>
                  <a:pt x="273587" y="93238"/>
                </a:lnTo>
                <a:lnTo>
                  <a:pt x="270645" y="81460"/>
                </a:lnTo>
                <a:lnTo>
                  <a:pt x="273096" y="66739"/>
                </a:lnTo>
                <a:lnTo>
                  <a:pt x="298102" y="58396"/>
                </a:lnTo>
                <a:lnTo>
                  <a:pt x="341738" y="59378"/>
                </a:lnTo>
                <a:lnTo>
                  <a:pt x="394381" y="59378"/>
                </a:lnTo>
                <a:lnTo>
                  <a:pt x="394691" y="65266"/>
                </a:lnTo>
                <a:lnTo>
                  <a:pt x="393220" y="78025"/>
                </a:lnTo>
                <a:lnTo>
                  <a:pt x="393297" y="95201"/>
                </a:lnTo>
                <a:lnTo>
                  <a:pt x="393710" y="103052"/>
                </a:lnTo>
                <a:lnTo>
                  <a:pt x="393594" y="134950"/>
                </a:lnTo>
                <a:lnTo>
                  <a:pt x="392239" y="186476"/>
                </a:lnTo>
                <a:lnTo>
                  <a:pt x="391749" y="235058"/>
                </a:lnTo>
                <a:lnTo>
                  <a:pt x="381452" y="242419"/>
                </a:lnTo>
                <a:lnTo>
                  <a:pt x="362331" y="250271"/>
                </a:lnTo>
                <a:close/>
              </a:path>
              <a:path w="398145" h="356234">
                <a:moveTo>
                  <a:pt x="276885" y="173227"/>
                </a:moveTo>
                <a:lnTo>
                  <a:pt x="85312" y="173227"/>
                </a:lnTo>
                <a:lnTo>
                  <a:pt x="117181" y="171264"/>
                </a:lnTo>
                <a:lnTo>
                  <a:pt x="144148" y="170773"/>
                </a:lnTo>
                <a:lnTo>
                  <a:pt x="165721" y="170773"/>
                </a:lnTo>
                <a:lnTo>
                  <a:pt x="185823" y="169791"/>
                </a:lnTo>
                <a:lnTo>
                  <a:pt x="206906" y="168319"/>
                </a:lnTo>
                <a:lnTo>
                  <a:pt x="227498" y="168319"/>
                </a:lnTo>
                <a:lnTo>
                  <a:pt x="250052" y="165375"/>
                </a:lnTo>
                <a:lnTo>
                  <a:pt x="264271" y="165866"/>
                </a:lnTo>
                <a:lnTo>
                  <a:pt x="271135" y="167338"/>
                </a:lnTo>
                <a:lnTo>
                  <a:pt x="274077" y="168810"/>
                </a:lnTo>
                <a:lnTo>
                  <a:pt x="276885" y="173227"/>
                </a:lnTo>
                <a:close/>
              </a:path>
              <a:path w="398145" h="356234">
                <a:moveTo>
                  <a:pt x="67171" y="205615"/>
                </a:moveTo>
                <a:lnTo>
                  <a:pt x="34811" y="204142"/>
                </a:lnTo>
                <a:lnTo>
                  <a:pt x="6864" y="204142"/>
                </a:lnTo>
                <a:lnTo>
                  <a:pt x="2363" y="181569"/>
                </a:lnTo>
                <a:lnTo>
                  <a:pt x="0" y="168319"/>
                </a:lnTo>
                <a:lnTo>
                  <a:pt x="49520" y="170773"/>
                </a:lnTo>
                <a:lnTo>
                  <a:pt x="75506" y="170773"/>
                </a:lnTo>
                <a:lnTo>
                  <a:pt x="85312" y="173227"/>
                </a:lnTo>
                <a:lnTo>
                  <a:pt x="276885" y="173227"/>
                </a:lnTo>
                <a:lnTo>
                  <a:pt x="277509" y="174208"/>
                </a:lnTo>
                <a:lnTo>
                  <a:pt x="279470" y="182550"/>
                </a:lnTo>
                <a:lnTo>
                  <a:pt x="279960" y="195309"/>
                </a:lnTo>
                <a:lnTo>
                  <a:pt x="275362" y="203161"/>
                </a:lnTo>
                <a:lnTo>
                  <a:pt x="219654" y="203161"/>
                </a:lnTo>
                <a:lnTo>
                  <a:pt x="208622" y="204633"/>
                </a:lnTo>
                <a:lnTo>
                  <a:pt x="80409" y="204633"/>
                </a:lnTo>
                <a:lnTo>
                  <a:pt x="67171" y="205615"/>
                </a:lnTo>
                <a:close/>
              </a:path>
              <a:path w="398145" h="356234">
                <a:moveTo>
                  <a:pt x="75506" y="170773"/>
                </a:moveTo>
                <a:lnTo>
                  <a:pt x="61777" y="170773"/>
                </a:lnTo>
                <a:lnTo>
                  <a:pt x="71583" y="169791"/>
                </a:lnTo>
                <a:lnTo>
                  <a:pt x="75506" y="170773"/>
                </a:lnTo>
                <a:close/>
              </a:path>
              <a:path w="398145" h="356234">
                <a:moveTo>
                  <a:pt x="271625" y="209540"/>
                </a:moveTo>
                <a:lnTo>
                  <a:pt x="250052" y="206105"/>
                </a:lnTo>
                <a:lnTo>
                  <a:pt x="219654" y="203161"/>
                </a:lnTo>
                <a:lnTo>
                  <a:pt x="275362" y="203161"/>
                </a:lnTo>
                <a:lnTo>
                  <a:pt x="271625" y="209540"/>
                </a:lnTo>
                <a:close/>
              </a:path>
              <a:path w="398145" h="356234">
                <a:moveTo>
                  <a:pt x="107375" y="206105"/>
                </a:moveTo>
                <a:lnTo>
                  <a:pt x="80409" y="204633"/>
                </a:lnTo>
                <a:lnTo>
                  <a:pt x="208622" y="204633"/>
                </a:lnTo>
                <a:lnTo>
                  <a:pt x="204945" y="205124"/>
                </a:lnTo>
                <a:lnTo>
                  <a:pt x="120613" y="205124"/>
                </a:lnTo>
                <a:lnTo>
                  <a:pt x="107375" y="206105"/>
                </a:lnTo>
                <a:close/>
              </a:path>
              <a:path w="398145" h="356234">
                <a:moveTo>
                  <a:pt x="140715" y="268428"/>
                </a:moveTo>
                <a:lnTo>
                  <a:pt x="123555" y="258123"/>
                </a:lnTo>
                <a:lnTo>
                  <a:pt x="121594" y="245364"/>
                </a:lnTo>
                <a:lnTo>
                  <a:pt x="120613" y="205124"/>
                </a:lnTo>
                <a:lnTo>
                  <a:pt x="204945" y="205124"/>
                </a:lnTo>
                <a:lnTo>
                  <a:pt x="201267" y="205615"/>
                </a:lnTo>
                <a:lnTo>
                  <a:pt x="168172" y="205615"/>
                </a:lnTo>
                <a:lnTo>
                  <a:pt x="169153" y="217392"/>
                </a:lnTo>
                <a:lnTo>
                  <a:pt x="168172" y="244382"/>
                </a:lnTo>
                <a:lnTo>
                  <a:pt x="164740" y="260576"/>
                </a:lnTo>
                <a:lnTo>
                  <a:pt x="157386" y="266465"/>
                </a:lnTo>
                <a:lnTo>
                  <a:pt x="140715" y="268428"/>
                </a:lnTo>
                <a:close/>
              </a:path>
              <a:path w="398145" h="356234">
                <a:moveTo>
                  <a:pt x="197590" y="206105"/>
                </a:moveTo>
                <a:lnTo>
                  <a:pt x="178468" y="206105"/>
                </a:lnTo>
                <a:lnTo>
                  <a:pt x="168172" y="205615"/>
                </a:lnTo>
                <a:lnTo>
                  <a:pt x="201267" y="205615"/>
                </a:lnTo>
                <a:lnTo>
                  <a:pt x="197590" y="206105"/>
                </a:lnTo>
                <a:close/>
              </a:path>
              <a:path w="398145" h="356234">
                <a:moveTo>
                  <a:pt x="34811" y="355777"/>
                </a:moveTo>
                <a:lnTo>
                  <a:pt x="34811" y="339093"/>
                </a:lnTo>
                <a:lnTo>
                  <a:pt x="35301" y="316519"/>
                </a:lnTo>
                <a:lnTo>
                  <a:pt x="34320" y="273335"/>
                </a:lnTo>
                <a:lnTo>
                  <a:pt x="36103" y="268428"/>
                </a:lnTo>
                <a:lnTo>
                  <a:pt x="36162" y="264993"/>
                </a:lnTo>
                <a:lnTo>
                  <a:pt x="34811" y="231623"/>
                </a:lnTo>
                <a:lnTo>
                  <a:pt x="36282" y="229170"/>
                </a:lnTo>
                <a:lnTo>
                  <a:pt x="87763" y="240456"/>
                </a:lnTo>
                <a:lnTo>
                  <a:pt x="89234" y="264993"/>
                </a:lnTo>
                <a:lnTo>
                  <a:pt x="88253" y="305723"/>
                </a:lnTo>
                <a:lnTo>
                  <a:pt x="97079" y="314556"/>
                </a:lnTo>
                <a:lnTo>
                  <a:pt x="384833" y="314556"/>
                </a:lnTo>
                <a:lnTo>
                  <a:pt x="385865" y="315047"/>
                </a:lnTo>
                <a:lnTo>
                  <a:pt x="394200" y="327806"/>
                </a:lnTo>
                <a:lnTo>
                  <a:pt x="398123" y="339583"/>
                </a:lnTo>
                <a:lnTo>
                  <a:pt x="393741" y="344981"/>
                </a:lnTo>
                <a:lnTo>
                  <a:pt x="177978" y="344981"/>
                </a:lnTo>
                <a:lnTo>
                  <a:pt x="151318" y="347435"/>
                </a:lnTo>
                <a:lnTo>
                  <a:pt x="73054" y="347435"/>
                </a:lnTo>
                <a:lnTo>
                  <a:pt x="61777" y="350870"/>
                </a:lnTo>
                <a:lnTo>
                  <a:pt x="52462" y="351361"/>
                </a:lnTo>
                <a:lnTo>
                  <a:pt x="43146" y="353815"/>
                </a:lnTo>
                <a:lnTo>
                  <a:pt x="34811" y="355777"/>
                </a:lnTo>
                <a:close/>
              </a:path>
              <a:path w="398145" h="356234">
                <a:moveTo>
                  <a:pt x="375543" y="310140"/>
                </a:moveTo>
                <a:lnTo>
                  <a:pt x="234853" y="310140"/>
                </a:lnTo>
                <a:lnTo>
                  <a:pt x="277509" y="303760"/>
                </a:lnTo>
                <a:lnTo>
                  <a:pt x="296140" y="303270"/>
                </a:lnTo>
                <a:lnTo>
                  <a:pt x="341248" y="299834"/>
                </a:lnTo>
                <a:lnTo>
                  <a:pt x="355467" y="303760"/>
                </a:lnTo>
                <a:lnTo>
                  <a:pt x="366253" y="305723"/>
                </a:lnTo>
                <a:lnTo>
                  <a:pt x="375543" y="310140"/>
                </a:lnTo>
                <a:close/>
              </a:path>
              <a:path w="398145" h="356234">
                <a:moveTo>
                  <a:pt x="376575" y="310630"/>
                </a:moveTo>
                <a:lnTo>
                  <a:pt x="218183" y="310630"/>
                </a:lnTo>
                <a:lnTo>
                  <a:pt x="226518" y="308668"/>
                </a:lnTo>
                <a:lnTo>
                  <a:pt x="234853" y="310140"/>
                </a:lnTo>
                <a:lnTo>
                  <a:pt x="375543" y="310140"/>
                </a:lnTo>
                <a:lnTo>
                  <a:pt x="376575" y="310630"/>
                </a:lnTo>
                <a:close/>
              </a:path>
              <a:path w="398145" h="356234">
                <a:moveTo>
                  <a:pt x="384833" y="314556"/>
                </a:moveTo>
                <a:lnTo>
                  <a:pt x="97079" y="314556"/>
                </a:lnTo>
                <a:lnTo>
                  <a:pt x="119142" y="310140"/>
                </a:lnTo>
                <a:lnTo>
                  <a:pt x="152483" y="310630"/>
                </a:lnTo>
                <a:lnTo>
                  <a:pt x="376575" y="310630"/>
                </a:lnTo>
                <a:lnTo>
                  <a:pt x="384833" y="314556"/>
                </a:lnTo>
                <a:close/>
              </a:path>
              <a:path w="398145" h="356234">
                <a:moveTo>
                  <a:pt x="238285" y="347926"/>
                </a:moveTo>
                <a:lnTo>
                  <a:pt x="226028" y="347926"/>
                </a:lnTo>
                <a:lnTo>
                  <a:pt x="177978" y="344981"/>
                </a:lnTo>
                <a:lnTo>
                  <a:pt x="393741" y="344981"/>
                </a:lnTo>
                <a:lnTo>
                  <a:pt x="393342" y="345472"/>
                </a:lnTo>
                <a:lnTo>
                  <a:pt x="271625" y="345472"/>
                </a:lnTo>
                <a:lnTo>
                  <a:pt x="254955" y="347435"/>
                </a:lnTo>
                <a:lnTo>
                  <a:pt x="238285" y="347926"/>
                </a:lnTo>
                <a:close/>
              </a:path>
              <a:path w="398145" h="356234">
                <a:moveTo>
                  <a:pt x="381943" y="355287"/>
                </a:moveTo>
                <a:lnTo>
                  <a:pt x="351544" y="352342"/>
                </a:lnTo>
                <a:lnTo>
                  <a:pt x="331442" y="351852"/>
                </a:lnTo>
                <a:lnTo>
                  <a:pt x="316733" y="349398"/>
                </a:lnTo>
                <a:lnTo>
                  <a:pt x="305456" y="348907"/>
                </a:lnTo>
                <a:lnTo>
                  <a:pt x="289276" y="348907"/>
                </a:lnTo>
                <a:lnTo>
                  <a:pt x="275548" y="348417"/>
                </a:lnTo>
                <a:lnTo>
                  <a:pt x="271625" y="345472"/>
                </a:lnTo>
                <a:lnTo>
                  <a:pt x="393342" y="345472"/>
                </a:lnTo>
                <a:lnTo>
                  <a:pt x="391749" y="347435"/>
                </a:lnTo>
                <a:lnTo>
                  <a:pt x="381943" y="355287"/>
                </a:lnTo>
                <a:close/>
              </a:path>
              <a:path w="398145" h="356234">
                <a:moveTo>
                  <a:pt x="135322" y="348907"/>
                </a:moveTo>
                <a:lnTo>
                  <a:pt x="121594" y="348417"/>
                </a:lnTo>
                <a:lnTo>
                  <a:pt x="103453" y="348417"/>
                </a:lnTo>
                <a:lnTo>
                  <a:pt x="91195" y="347435"/>
                </a:lnTo>
                <a:lnTo>
                  <a:pt x="151318" y="347435"/>
                </a:lnTo>
                <a:lnTo>
                  <a:pt x="135322" y="348907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5837" y="7827085"/>
            <a:ext cx="207888" cy="208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61628" y="7783415"/>
            <a:ext cx="407034" cy="274955"/>
          </a:xfrm>
          <a:custGeom>
            <a:avLst/>
            <a:gdLst/>
            <a:ahLst/>
            <a:cxnLst/>
            <a:rect l="l" t="t" r="r" b="b"/>
            <a:pathLst>
              <a:path w="407034" h="274954">
                <a:moveTo>
                  <a:pt x="50500" y="172245"/>
                </a:moveTo>
                <a:lnTo>
                  <a:pt x="44617" y="172245"/>
                </a:lnTo>
                <a:lnTo>
                  <a:pt x="34320" y="169791"/>
                </a:lnTo>
                <a:lnTo>
                  <a:pt x="25005" y="163903"/>
                </a:lnTo>
                <a:lnTo>
                  <a:pt x="22553" y="143783"/>
                </a:lnTo>
                <a:lnTo>
                  <a:pt x="29417" y="131515"/>
                </a:lnTo>
                <a:lnTo>
                  <a:pt x="48539" y="118265"/>
                </a:lnTo>
                <a:lnTo>
                  <a:pt x="79918" y="93729"/>
                </a:lnTo>
                <a:lnTo>
                  <a:pt x="93647" y="79497"/>
                </a:lnTo>
                <a:lnTo>
                  <a:pt x="101491" y="75081"/>
                </a:lnTo>
                <a:lnTo>
                  <a:pt x="107865" y="68701"/>
                </a:lnTo>
                <a:lnTo>
                  <a:pt x="113259" y="64285"/>
                </a:lnTo>
                <a:lnTo>
                  <a:pt x="131400" y="50054"/>
                </a:lnTo>
                <a:lnTo>
                  <a:pt x="156405" y="31406"/>
                </a:lnTo>
                <a:lnTo>
                  <a:pt x="178959" y="14231"/>
                </a:lnTo>
                <a:lnTo>
                  <a:pt x="201513" y="0"/>
                </a:lnTo>
                <a:lnTo>
                  <a:pt x="217202" y="12268"/>
                </a:lnTo>
                <a:lnTo>
                  <a:pt x="230440" y="23064"/>
                </a:lnTo>
                <a:lnTo>
                  <a:pt x="246130" y="33860"/>
                </a:lnTo>
                <a:lnTo>
                  <a:pt x="263290" y="46128"/>
                </a:lnTo>
                <a:lnTo>
                  <a:pt x="268193" y="48091"/>
                </a:lnTo>
                <a:lnTo>
                  <a:pt x="268918" y="48582"/>
                </a:lnTo>
                <a:lnTo>
                  <a:pt x="200042" y="48582"/>
                </a:lnTo>
                <a:lnTo>
                  <a:pt x="174056" y="69683"/>
                </a:lnTo>
                <a:lnTo>
                  <a:pt x="160818" y="77535"/>
                </a:lnTo>
                <a:lnTo>
                  <a:pt x="149541" y="91275"/>
                </a:lnTo>
                <a:lnTo>
                  <a:pt x="136303" y="101580"/>
                </a:lnTo>
                <a:lnTo>
                  <a:pt x="127968" y="110904"/>
                </a:lnTo>
                <a:lnTo>
                  <a:pt x="112278" y="126607"/>
                </a:lnTo>
                <a:lnTo>
                  <a:pt x="98059" y="135440"/>
                </a:lnTo>
                <a:lnTo>
                  <a:pt x="58345" y="171754"/>
                </a:lnTo>
                <a:lnTo>
                  <a:pt x="50500" y="172245"/>
                </a:lnTo>
                <a:close/>
              </a:path>
              <a:path w="407034" h="274954">
                <a:moveTo>
                  <a:pt x="364782" y="162431"/>
                </a:moveTo>
                <a:lnTo>
                  <a:pt x="351544" y="162431"/>
                </a:lnTo>
                <a:lnTo>
                  <a:pt x="335364" y="154579"/>
                </a:lnTo>
                <a:lnTo>
                  <a:pt x="313301" y="136913"/>
                </a:lnTo>
                <a:lnTo>
                  <a:pt x="282902" y="111395"/>
                </a:lnTo>
                <a:lnTo>
                  <a:pt x="268684" y="101090"/>
                </a:lnTo>
                <a:lnTo>
                  <a:pt x="231911" y="71646"/>
                </a:lnTo>
                <a:lnTo>
                  <a:pt x="200042" y="48582"/>
                </a:lnTo>
                <a:lnTo>
                  <a:pt x="268918" y="48582"/>
                </a:lnTo>
                <a:lnTo>
                  <a:pt x="284863" y="59378"/>
                </a:lnTo>
                <a:lnTo>
                  <a:pt x="305456" y="75572"/>
                </a:lnTo>
                <a:lnTo>
                  <a:pt x="334874" y="95692"/>
                </a:lnTo>
                <a:lnTo>
                  <a:pt x="363802" y="114830"/>
                </a:lnTo>
                <a:lnTo>
                  <a:pt x="376549" y="130533"/>
                </a:lnTo>
                <a:lnTo>
                  <a:pt x="380472" y="132005"/>
                </a:lnTo>
                <a:lnTo>
                  <a:pt x="380472" y="146727"/>
                </a:lnTo>
                <a:lnTo>
                  <a:pt x="364782" y="162431"/>
                </a:lnTo>
                <a:close/>
              </a:path>
              <a:path w="407034" h="274954">
                <a:moveTo>
                  <a:pt x="129439" y="234568"/>
                </a:moveTo>
                <a:lnTo>
                  <a:pt x="9315" y="234568"/>
                </a:lnTo>
                <a:lnTo>
                  <a:pt x="37753" y="232605"/>
                </a:lnTo>
                <a:lnTo>
                  <a:pt x="71583" y="232114"/>
                </a:lnTo>
                <a:lnTo>
                  <a:pt x="94137" y="232114"/>
                </a:lnTo>
                <a:lnTo>
                  <a:pt x="122574" y="232605"/>
                </a:lnTo>
                <a:lnTo>
                  <a:pt x="129439" y="234568"/>
                </a:lnTo>
                <a:close/>
              </a:path>
              <a:path w="407034" h="274954">
                <a:moveTo>
                  <a:pt x="63248" y="274807"/>
                </a:moveTo>
                <a:lnTo>
                  <a:pt x="12257" y="274807"/>
                </a:lnTo>
                <a:lnTo>
                  <a:pt x="7844" y="264011"/>
                </a:lnTo>
                <a:lnTo>
                  <a:pt x="3432" y="242419"/>
                </a:lnTo>
                <a:lnTo>
                  <a:pt x="0" y="234568"/>
                </a:lnTo>
                <a:lnTo>
                  <a:pt x="129439" y="234568"/>
                </a:lnTo>
                <a:lnTo>
                  <a:pt x="141696" y="234077"/>
                </a:lnTo>
                <a:lnTo>
                  <a:pt x="393710" y="232605"/>
                </a:lnTo>
                <a:lnTo>
                  <a:pt x="403516" y="240456"/>
                </a:lnTo>
                <a:lnTo>
                  <a:pt x="406948" y="257141"/>
                </a:lnTo>
                <a:lnTo>
                  <a:pt x="401064" y="269409"/>
                </a:lnTo>
                <a:lnTo>
                  <a:pt x="400644" y="269900"/>
                </a:lnTo>
                <a:lnTo>
                  <a:pt x="260839" y="269900"/>
                </a:lnTo>
                <a:lnTo>
                  <a:pt x="246480" y="272354"/>
                </a:lnTo>
                <a:lnTo>
                  <a:pt x="229460" y="272354"/>
                </a:lnTo>
                <a:lnTo>
                  <a:pt x="205141" y="272844"/>
                </a:lnTo>
                <a:lnTo>
                  <a:pt x="82860" y="272844"/>
                </a:lnTo>
                <a:lnTo>
                  <a:pt x="63248" y="274807"/>
                </a:lnTo>
                <a:close/>
              </a:path>
              <a:path w="407034" h="274954">
                <a:moveTo>
                  <a:pt x="293689" y="272354"/>
                </a:moveTo>
                <a:lnTo>
                  <a:pt x="260839" y="269900"/>
                </a:lnTo>
                <a:lnTo>
                  <a:pt x="400644" y="269900"/>
                </a:lnTo>
                <a:lnTo>
                  <a:pt x="400224" y="270391"/>
                </a:lnTo>
                <a:lnTo>
                  <a:pt x="304966" y="270391"/>
                </a:lnTo>
                <a:lnTo>
                  <a:pt x="293689" y="272354"/>
                </a:lnTo>
                <a:close/>
              </a:path>
              <a:path w="407034" h="274954">
                <a:moveTo>
                  <a:pt x="398123" y="272844"/>
                </a:moveTo>
                <a:lnTo>
                  <a:pt x="323107" y="272354"/>
                </a:lnTo>
                <a:lnTo>
                  <a:pt x="304966" y="270391"/>
                </a:lnTo>
                <a:lnTo>
                  <a:pt x="400224" y="270391"/>
                </a:lnTo>
                <a:lnTo>
                  <a:pt x="398123" y="272844"/>
                </a:lnTo>
                <a:close/>
              </a:path>
              <a:path w="407034" h="274954">
                <a:moveTo>
                  <a:pt x="240737" y="273335"/>
                </a:moveTo>
                <a:lnTo>
                  <a:pt x="229460" y="272354"/>
                </a:lnTo>
                <a:lnTo>
                  <a:pt x="246480" y="272354"/>
                </a:lnTo>
                <a:lnTo>
                  <a:pt x="240737" y="273335"/>
                </a:lnTo>
                <a:close/>
              </a:path>
              <a:path w="407034" h="274954">
                <a:moveTo>
                  <a:pt x="107865" y="274807"/>
                </a:moveTo>
                <a:lnTo>
                  <a:pt x="82860" y="272844"/>
                </a:lnTo>
                <a:lnTo>
                  <a:pt x="205141" y="272844"/>
                </a:lnTo>
                <a:lnTo>
                  <a:pt x="107865" y="274807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12704" y="7777036"/>
            <a:ext cx="374650" cy="288925"/>
          </a:xfrm>
          <a:custGeom>
            <a:avLst/>
            <a:gdLst/>
            <a:ahLst/>
            <a:cxnLst/>
            <a:rect l="l" t="t" r="r" b="b"/>
            <a:pathLst>
              <a:path w="374650" h="288925">
                <a:moveTo>
                  <a:pt x="341738" y="288548"/>
                </a:moveTo>
                <a:lnTo>
                  <a:pt x="323597" y="276770"/>
                </a:lnTo>
                <a:lnTo>
                  <a:pt x="322616" y="234568"/>
                </a:lnTo>
                <a:lnTo>
                  <a:pt x="321636" y="228679"/>
                </a:lnTo>
                <a:lnTo>
                  <a:pt x="322126" y="207087"/>
                </a:lnTo>
                <a:lnTo>
                  <a:pt x="323597" y="198254"/>
                </a:lnTo>
                <a:lnTo>
                  <a:pt x="322126" y="188439"/>
                </a:lnTo>
                <a:lnTo>
                  <a:pt x="324578" y="162921"/>
                </a:lnTo>
                <a:lnTo>
                  <a:pt x="322126" y="151144"/>
                </a:lnTo>
                <a:lnTo>
                  <a:pt x="321146" y="118756"/>
                </a:lnTo>
                <a:lnTo>
                  <a:pt x="323107" y="104034"/>
                </a:lnTo>
                <a:lnTo>
                  <a:pt x="322126" y="84895"/>
                </a:lnTo>
                <a:lnTo>
                  <a:pt x="321146" y="62322"/>
                </a:lnTo>
                <a:lnTo>
                  <a:pt x="320655" y="34350"/>
                </a:lnTo>
                <a:lnTo>
                  <a:pt x="321146" y="11777"/>
                </a:lnTo>
                <a:lnTo>
                  <a:pt x="321146" y="0"/>
                </a:lnTo>
                <a:lnTo>
                  <a:pt x="331442" y="5888"/>
                </a:lnTo>
                <a:lnTo>
                  <a:pt x="353015" y="19138"/>
                </a:lnTo>
                <a:lnTo>
                  <a:pt x="369195" y="26990"/>
                </a:lnTo>
                <a:lnTo>
                  <a:pt x="373117" y="38276"/>
                </a:lnTo>
                <a:lnTo>
                  <a:pt x="373608" y="54961"/>
                </a:lnTo>
                <a:lnTo>
                  <a:pt x="374098" y="65266"/>
                </a:lnTo>
                <a:lnTo>
                  <a:pt x="374098" y="80479"/>
                </a:lnTo>
                <a:lnTo>
                  <a:pt x="370666" y="95692"/>
                </a:lnTo>
                <a:lnTo>
                  <a:pt x="370666" y="108450"/>
                </a:lnTo>
                <a:lnTo>
                  <a:pt x="373117" y="121700"/>
                </a:lnTo>
                <a:lnTo>
                  <a:pt x="372137" y="135440"/>
                </a:lnTo>
                <a:lnTo>
                  <a:pt x="373608" y="158014"/>
                </a:lnTo>
                <a:lnTo>
                  <a:pt x="370176" y="183041"/>
                </a:lnTo>
                <a:lnTo>
                  <a:pt x="372627" y="187458"/>
                </a:lnTo>
                <a:lnTo>
                  <a:pt x="372704" y="207087"/>
                </a:lnTo>
                <a:lnTo>
                  <a:pt x="373117" y="214938"/>
                </a:lnTo>
                <a:lnTo>
                  <a:pt x="373117" y="232605"/>
                </a:lnTo>
                <a:lnTo>
                  <a:pt x="371646" y="239475"/>
                </a:lnTo>
                <a:lnTo>
                  <a:pt x="371156" y="260576"/>
                </a:lnTo>
                <a:lnTo>
                  <a:pt x="357918" y="282168"/>
                </a:lnTo>
                <a:lnTo>
                  <a:pt x="341738" y="288548"/>
                </a:lnTo>
                <a:close/>
              </a:path>
              <a:path w="374650" h="288925">
                <a:moveTo>
                  <a:pt x="140116" y="42202"/>
                </a:moveTo>
                <a:lnTo>
                  <a:pt x="84331" y="42202"/>
                </a:lnTo>
                <a:lnTo>
                  <a:pt x="98550" y="38276"/>
                </a:lnTo>
                <a:lnTo>
                  <a:pt x="109336" y="37295"/>
                </a:lnTo>
                <a:lnTo>
                  <a:pt x="116691" y="37786"/>
                </a:lnTo>
                <a:lnTo>
                  <a:pt x="132271" y="37786"/>
                </a:lnTo>
                <a:lnTo>
                  <a:pt x="140116" y="42202"/>
                </a:lnTo>
                <a:close/>
              </a:path>
              <a:path w="374650" h="288925">
                <a:moveTo>
                  <a:pt x="132271" y="37786"/>
                </a:moveTo>
                <a:lnTo>
                  <a:pt x="116691" y="37786"/>
                </a:lnTo>
                <a:lnTo>
                  <a:pt x="131400" y="37295"/>
                </a:lnTo>
                <a:lnTo>
                  <a:pt x="132271" y="37786"/>
                </a:lnTo>
                <a:close/>
              </a:path>
              <a:path w="374650" h="288925">
                <a:moveTo>
                  <a:pt x="119142" y="232114"/>
                </a:moveTo>
                <a:lnTo>
                  <a:pt x="80409" y="232114"/>
                </a:lnTo>
                <a:lnTo>
                  <a:pt x="43636" y="217392"/>
                </a:lnTo>
                <a:lnTo>
                  <a:pt x="18631" y="192856"/>
                </a:lnTo>
                <a:lnTo>
                  <a:pt x="8825" y="170282"/>
                </a:lnTo>
                <a:lnTo>
                  <a:pt x="5393" y="147709"/>
                </a:lnTo>
                <a:lnTo>
                  <a:pt x="0" y="128570"/>
                </a:lnTo>
                <a:lnTo>
                  <a:pt x="16670" y="82933"/>
                </a:lnTo>
                <a:lnTo>
                  <a:pt x="48049" y="48091"/>
                </a:lnTo>
                <a:lnTo>
                  <a:pt x="66680" y="41711"/>
                </a:lnTo>
                <a:lnTo>
                  <a:pt x="84331" y="42202"/>
                </a:lnTo>
                <a:lnTo>
                  <a:pt x="140116" y="42202"/>
                </a:lnTo>
                <a:lnTo>
                  <a:pt x="154934" y="50545"/>
                </a:lnTo>
                <a:lnTo>
                  <a:pt x="178959" y="63303"/>
                </a:lnTo>
                <a:lnTo>
                  <a:pt x="191015" y="78025"/>
                </a:lnTo>
                <a:lnTo>
                  <a:pt x="104433" y="78025"/>
                </a:lnTo>
                <a:lnTo>
                  <a:pt x="89724" y="79988"/>
                </a:lnTo>
                <a:lnTo>
                  <a:pt x="69132" y="89312"/>
                </a:lnTo>
                <a:lnTo>
                  <a:pt x="57365" y="99127"/>
                </a:lnTo>
                <a:lnTo>
                  <a:pt x="48049" y="127098"/>
                </a:lnTo>
                <a:lnTo>
                  <a:pt x="47068" y="143292"/>
                </a:lnTo>
                <a:lnTo>
                  <a:pt x="53932" y="162921"/>
                </a:lnTo>
                <a:lnTo>
                  <a:pt x="60797" y="173227"/>
                </a:lnTo>
                <a:lnTo>
                  <a:pt x="77957" y="186967"/>
                </a:lnTo>
                <a:lnTo>
                  <a:pt x="108356" y="193346"/>
                </a:lnTo>
                <a:lnTo>
                  <a:pt x="193685" y="193346"/>
                </a:lnTo>
                <a:lnTo>
                  <a:pt x="178468" y="212976"/>
                </a:lnTo>
                <a:lnTo>
                  <a:pt x="148070" y="226225"/>
                </a:lnTo>
                <a:lnTo>
                  <a:pt x="119142" y="232114"/>
                </a:lnTo>
                <a:close/>
              </a:path>
              <a:path w="374650" h="288925">
                <a:moveTo>
                  <a:pt x="193685" y="193346"/>
                </a:moveTo>
                <a:lnTo>
                  <a:pt x="108356" y="193346"/>
                </a:lnTo>
                <a:lnTo>
                  <a:pt x="131890" y="189421"/>
                </a:lnTo>
                <a:lnTo>
                  <a:pt x="155424" y="169791"/>
                </a:lnTo>
                <a:lnTo>
                  <a:pt x="164740" y="153107"/>
                </a:lnTo>
                <a:lnTo>
                  <a:pt x="167682" y="143783"/>
                </a:lnTo>
                <a:lnTo>
                  <a:pt x="166701" y="134950"/>
                </a:lnTo>
                <a:lnTo>
                  <a:pt x="163759" y="114830"/>
                </a:lnTo>
                <a:lnTo>
                  <a:pt x="147580" y="90293"/>
                </a:lnTo>
                <a:lnTo>
                  <a:pt x="122574" y="79497"/>
                </a:lnTo>
                <a:lnTo>
                  <a:pt x="104433" y="78025"/>
                </a:lnTo>
                <a:lnTo>
                  <a:pt x="191015" y="78025"/>
                </a:lnTo>
                <a:lnTo>
                  <a:pt x="203474" y="93238"/>
                </a:lnTo>
                <a:lnTo>
                  <a:pt x="212789" y="135440"/>
                </a:lnTo>
                <a:lnTo>
                  <a:pt x="204945" y="159977"/>
                </a:lnTo>
                <a:lnTo>
                  <a:pt x="200532" y="184513"/>
                </a:lnTo>
                <a:lnTo>
                  <a:pt x="193685" y="193346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4168" y="7788813"/>
            <a:ext cx="407034" cy="269875"/>
          </a:xfrm>
          <a:custGeom>
            <a:avLst/>
            <a:gdLst/>
            <a:ahLst/>
            <a:cxnLst/>
            <a:rect l="l" t="t" r="r" b="b"/>
            <a:pathLst>
              <a:path w="407034" h="269875">
                <a:moveTo>
                  <a:pt x="376172" y="3925"/>
                </a:moveTo>
                <a:lnTo>
                  <a:pt x="60797" y="3925"/>
                </a:lnTo>
                <a:lnTo>
                  <a:pt x="74525" y="1962"/>
                </a:lnTo>
                <a:lnTo>
                  <a:pt x="85312" y="0"/>
                </a:lnTo>
                <a:lnTo>
                  <a:pt x="101001" y="0"/>
                </a:lnTo>
                <a:lnTo>
                  <a:pt x="119633" y="2453"/>
                </a:lnTo>
                <a:lnTo>
                  <a:pt x="230685" y="2453"/>
                </a:lnTo>
                <a:lnTo>
                  <a:pt x="237304" y="2944"/>
                </a:lnTo>
                <a:lnTo>
                  <a:pt x="267131" y="2944"/>
                </a:lnTo>
                <a:lnTo>
                  <a:pt x="269664" y="3435"/>
                </a:lnTo>
                <a:lnTo>
                  <a:pt x="376436" y="3435"/>
                </a:lnTo>
                <a:lnTo>
                  <a:pt x="376172" y="3925"/>
                </a:lnTo>
                <a:close/>
              </a:path>
              <a:path w="407034" h="269875">
                <a:moveTo>
                  <a:pt x="230685" y="2453"/>
                </a:moveTo>
                <a:lnTo>
                  <a:pt x="119633" y="2453"/>
                </a:lnTo>
                <a:lnTo>
                  <a:pt x="173075" y="490"/>
                </a:lnTo>
                <a:lnTo>
                  <a:pt x="197590" y="0"/>
                </a:lnTo>
                <a:lnTo>
                  <a:pt x="230685" y="2453"/>
                </a:lnTo>
                <a:close/>
              </a:path>
              <a:path w="407034" h="269875">
                <a:moveTo>
                  <a:pt x="376436" y="3435"/>
                </a:moveTo>
                <a:lnTo>
                  <a:pt x="303005" y="3435"/>
                </a:lnTo>
                <a:lnTo>
                  <a:pt x="336835" y="2944"/>
                </a:lnTo>
                <a:lnTo>
                  <a:pt x="375079" y="0"/>
                </a:lnTo>
                <a:lnTo>
                  <a:pt x="378020" y="490"/>
                </a:lnTo>
                <a:lnTo>
                  <a:pt x="376436" y="3435"/>
                </a:lnTo>
                <a:close/>
              </a:path>
              <a:path w="407034" h="269875">
                <a:moveTo>
                  <a:pt x="75015" y="39258"/>
                </a:moveTo>
                <a:lnTo>
                  <a:pt x="27947" y="39258"/>
                </a:lnTo>
                <a:lnTo>
                  <a:pt x="27947" y="22573"/>
                </a:lnTo>
                <a:lnTo>
                  <a:pt x="23044" y="1472"/>
                </a:lnTo>
                <a:lnTo>
                  <a:pt x="27456" y="490"/>
                </a:lnTo>
                <a:lnTo>
                  <a:pt x="37262" y="1472"/>
                </a:lnTo>
                <a:lnTo>
                  <a:pt x="51691" y="1472"/>
                </a:lnTo>
                <a:lnTo>
                  <a:pt x="60797" y="3925"/>
                </a:lnTo>
                <a:lnTo>
                  <a:pt x="376172" y="3925"/>
                </a:lnTo>
                <a:lnTo>
                  <a:pt x="374588" y="6870"/>
                </a:lnTo>
                <a:lnTo>
                  <a:pt x="375744" y="33860"/>
                </a:lnTo>
                <a:lnTo>
                  <a:pt x="203964" y="33860"/>
                </a:lnTo>
                <a:lnTo>
                  <a:pt x="163269" y="34841"/>
                </a:lnTo>
                <a:lnTo>
                  <a:pt x="134342" y="36804"/>
                </a:lnTo>
                <a:lnTo>
                  <a:pt x="124536" y="38767"/>
                </a:lnTo>
                <a:lnTo>
                  <a:pt x="98550" y="38767"/>
                </a:lnTo>
                <a:lnTo>
                  <a:pt x="75015" y="39258"/>
                </a:lnTo>
                <a:close/>
              </a:path>
              <a:path w="407034" h="269875">
                <a:moveTo>
                  <a:pt x="51691" y="1472"/>
                </a:moveTo>
                <a:lnTo>
                  <a:pt x="37262" y="1472"/>
                </a:lnTo>
                <a:lnTo>
                  <a:pt x="48049" y="490"/>
                </a:lnTo>
                <a:lnTo>
                  <a:pt x="51691" y="1472"/>
                </a:lnTo>
                <a:close/>
              </a:path>
              <a:path w="407034" h="269875">
                <a:moveTo>
                  <a:pt x="267131" y="2944"/>
                </a:moveTo>
                <a:lnTo>
                  <a:pt x="237304" y="2944"/>
                </a:lnTo>
                <a:lnTo>
                  <a:pt x="254465" y="490"/>
                </a:lnTo>
                <a:lnTo>
                  <a:pt x="267131" y="2944"/>
                </a:lnTo>
                <a:close/>
              </a:path>
              <a:path w="407034" h="269875">
                <a:moveTo>
                  <a:pt x="376734" y="82442"/>
                </a:moveTo>
                <a:lnTo>
                  <a:pt x="254465" y="82442"/>
                </a:lnTo>
                <a:lnTo>
                  <a:pt x="320655" y="78516"/>
                </a:lnTo>
                <a:lnTo>
                  <a:pt x="320655" y="76062"/>
                </a:lnTo>
                <a:lnTo>
                  <a:pt x="324578" y="54961"/>
                </a:lnTo>
                <a:lnTo>
                  <a:pt x="320655" y="48582"/>
                </a:lnTo>
                <a:lnTo>
                  <a:pt x="316733" y="34841"/>
                </a:lnTo>
                <a:lnTo>
                  <a:pt x="245639" y="34841"/>
                </a:lnTo>
                <a:lnTo>
                  <a:pt x="203964" y="33860"/>
                </a:lnTo>
                <a:lnTo>
                  <a:pt x="375744" y="33860"/>
                </a:lnTo>
                <a:lnTo>
                  <a:pt x="376059" y="41221"/>
                </a:lnTo>
                <a:lnTo>
                  <a:pt x="378020" y="66739"/>
                </a:lnTo>
                <a:lnTo>
                  <a:pt x="376734" y="82442"/>
                </a:lnTo>
                <a:close/>
              </a:path>
              <a:path w="407034" h="269875">
                <a:moveTo>
                  <a:pt x="122084" y="39258"/>
                </a:moveTo>
                <a:lnTo>
                  <a:pt x="98550" y="38767"/>
                </a:lnTo>
                <a:lnTo>
                  <a:pt x="124536" y="38767"/>
                </a:lnTo>
                <a:lnTo>
                  <a:pt x="122084" y="39258"/>
                </a:lnTo>
                <a:close/>
              </a:path>
              <a:path w="407034" h="269875">
                <a:moveTo>
                  <a:pt x="254465" y="82442"/>
                </a:moveTo>
                <a:lnTo>
                  <a:pt x="160327" y="82442"/>
                </a:lnTo>
                <a:lnTo>
                  <a:pt x="171604" y="80970"/>
                </a:lnTo>
                <a:lnTo>
                  <a:pt x="178959" y="78025"/>
                </a:lnTo>
                <a:lnTo>
                  <a:pt x="193177" y="80479"/>
                </a:lnTo>
                <a:lnTo>
                  <a:pt x="249889" y="80479"/>
                </a:lnTo>
                <a:lnTo>
                  <a:pt x="254465" y="82442"/>
                </a:lnTo>
                <a:close/>
              </a:path>
              <a:path w="407034" h="269875">
                <a:moveTo>
                  <a:pt x="249889" y="80479"/>
                </a:moveTo>
                <a:lnTo>
                  <a:pt x="208377" y="80479"/>
                </a:lnTo>
                <a:lnTo>
                  <a:pt x="247601" y="79497"/>
                </a:lnTo>
                <a:lnTo>
                  <a:pt x="249889" y="80479"/>
                </a:lnTo>
                <a:close/>
              </a:path>
              <a:path w="407034" h="269875">
                <a:moveTo>
                  <a:pt x="58345" y="117284"/>
                </a:moveTo>
                <a:lnTo>
                  <a:pt x="37262" y="116302"/>
                </a:lnTo>
                <a:lnTo>
                  <a:pt x="25495" y="80970"/>
                </a:lnTo>
                <a:lnTo>
                  <a:pt x="36772" y="80970"/>
                </a:lnTo>
                <a:lnTo>
                  <a:pt x="55403" y="79988"/>
                </a:lnTo>
                <a:lnTo>
                  <a:pt x="75996" y="81460"/>
                </a:lnTo>
                <a:lnTo>
                  <a:pt x="150521" y="81460"/>
                </a:lnTo>
                <a:lnTo>
                  <a:pt x="160327" y="82442"/>
                </a:lnTo>
                <a:lnTo>
                  <a:pt x="376734" y="82442"/>
                </a:lnTo>
                <a:lnTo>
                  <a:pt x="375569" y="96673"/>
                </a:lnTo>
                <a:lnTo>
                  <a:pt x="375718" y="113848"/>
                </a:lnTo>
                <a:lnTo>
                  <a:pt x="193177" y="113848"/>
                </a:lnTo>
                <a:lnTo>
                  <a:pt x="176507" y="114830"/>
                </a:lnTo>
                <a:lnTo>
                  <a:pt x="163759" y="115321"/>
                </a:lnTo>
                <a:lnTo>
                  <a:pt x="145618" y="115811"/>
                </a:lnTo>
                <a:lnTo>
                  <a:pt x="94137" y="115811"/>
                </a:lnTo>
                <a:lnTo>
                  <a:pt x="78447" y="116793"/>
                </a:lnTo>
                <a:lnTo>
                  <a:pt x="58345" y="117284"/>
                </a:lnTo>
                <a:close/>
              </a:path>
              <a:path w="407034" h="269875">
                <a:moveTo>
                  <a:pt x="150521" y="81460"/>
                </a:moveTo>
                <a:lnTo>
                  <a:pt x="75996" y="81460"/>
                </a:lnTo>
                <a:lnTo>
                  <a:pt x="94137" y="80479"/>
                </a:lnTo>
                <a:lnTo>
                  <a:pt x="135812" y="79988"/>
                </a:lnTo>
                <a:lnTo>
                  <a:pt x="150521" y="81460"/>
                </a:lnTo>
                <a:close/>
              </a:path>
              <a:path w="407034" h="269875">
                <a:moveTo>
                  <a:pt x="338796" y="161940"/>
                </a:moveTo>
                <a:lnTo>
                  <a:pt x="323597" y="155070"/>
                </a:lnTo>
                <a:lnTo>
                  <a:pt x="320655" y="149181"/>
                </a:lnTo>
                <a:lnTo>
                  <a:pt x="320165" y="144274"/>
                </a:lnTo>
                <a:lnTo>
                  <a:pt x="321146" y="116793"/>
                </a:lnTo>
                <a:lnTo>
                  <a:pt x="214260" y="116793"/>
                </a:lnTo>
                <a:lnTo>
                  <a:pt x="193177" y="113848"/>
                </a:lnTo>
                <a:lnTo>
                  <a:pt x="375718" y="113848"/>
                </a:lnTo>
                <a:lnTo>
                  <a:pt x="376059" y="153107"/>
                </a:lnTo>
                <a:lnTo>
                  <a:pt x="370666" y="158995"/>
                </a:lnTo>
                <a:lnTo>
                  <a:pt x="356447" y="159977"/>
                </a:lnTo>
                <a:lnTo>
                  <a:pt x="338796" y="161940"/>
                </a:lnTo>
                <a:close/>
              </a:path>
              <a:path w="407034" h="269875">
                <a:moveTo>
                  <a:pt x="131400" y="116793"/>
                </a:moveTo>
                <a:lnTo>
                  <a:pt x="94137" y="115811"/>
                </a:lnTo>
                <a:lnTo>
                  <a:pt x="145618" y="115811"/>
                </a:lnTo>
                <a:lnTo>
                  <a:pt x="131400" y="116793"/>
                </a:lnTo>
                <a:close/>
              </a:path>
              <a:path w="407034" h="269875">
                <a:moveTo>
                  <a:pt x="63248" y="269409"/>
                </a:moveTo>
                <a:lnTo>
                  <a:pt x="12257" y="269409"/>
                </a:lnTo>
                <a:lnTo>
                  <a:pt x="7844" y="258613"/>
                </a:lnTo>
                <a:lnTo>
                  <a:pt x="3432" y="237021"/>
                </a:lnTo>
                <a:lnTo>
                  <a:pt x="0" y="229170"/>
                </a:lnTo>
                <a:lnTo>
                  <a:pt x="129439" y="229170"/>
                </a:lnTo>
                <a:lnTo>
                  <a:pt x="141696" y="228679"/>
                </a:lnTo>
                <a:lnTo>
                  <a:pt x="162289" y="228679"/>
                </a:lnTo>
                <a:lnTo>
                  <a:pt x="160327" y="149181"/>
                </a:lnTo>
                <a:lnTo>
                  <a:pt x="199061" y="158014"/>
                </a:lnTo>
                <a:lnTo>
                  <a:pt x="221615" y="163903"/>
                </a:lnTo>
                <a:lnTo>
                  <a:pt x="222105" y="228188"/>
                </a:lnTo>
                <a:lnTo>
                  <a:pt x="394936" y="228188"/>
                </a:lnTo>
                <a:lnTo>
                  <a:pt x="403516" y="235058"/>
                </a:lnTo>
                <a:lnTo>
                  <a:pt x="406948" y="251743"/>
                </a:lnTo>
                <a:lnTo>
                  <a:pt x="401064" y="264011"/>
                </a:lnTo>
                <a:lnTo>
                  <a:pt x="400644" y="264502"/>
                </a:lnTo>
                <a:lnTo>
                  <a:pt x="260839" y="264502"/>
                </a:lnTo>
                <a:lnTo>
                  <a:pt x="246480" y="266956"/>
                </a:lnTo>
                <a:lnTo>
                  <a:pt x="229460" y="266956"/>
                </a:lnTo>
                <a:lnTo>
                  <a:pt x="205141" y="267446"/>
                </a:lnTo>
                <a:lnTo>
                  <a:pt x="82860" y="267446"/>
                </a:lnTo>
                <a:lnTo>
                  <a:pt x="63248" y="269409"/>
                </a:lnTo>
                <a:close/>
              </a:path>
              <a:path w="407034" h="269875">
                <a:moveTo>
                  <a:pt x="129439" y="229170"/>
                </a:moveTo>
                <a:lnTo>
                  <a:pt x="9315" y="229170"/>
                </a:lnTo>
                <a:lnTo>
                  <a:pt x="37753" y="227207"/>
                </a:lnTo>
                <a:lnTo>
                  <a:pt x="71583" y="226716"/>
                </a:lnTo>
                <a:lnTo>
                  <a:pt x="94137" y="226716"/>
                </a:lnTo>
                <a:lnTo>
                  <a:pt x="122574" y="227207"/>
                </a:lnTo>
                <a:lnTo>
                  <a:pt x="129439" y="229170"/>
                </a:lnTo>
                <a:close/>
              </a:path>
              <a:path w="407034" h="269875">
                <a:moveTo>
                  <a:pt x="394936" y="228188"/>
                </a:moveTo>
                <a:lnTo>
                  <a:pt x="222105" y="228188"/>
                </a:lnTo>
                <a:lnTo>
                  <a:pt x="393710" y="227207"/>
                </a:lnTo>
                <a:lnTo>
                  <a:pt x="394936" y="228188"/>
                </a:lnTo>
                <a:close/>
              </a:path>
              <a:path w="407034" h="269875">
                <a:moveTo>
                  <a:pt x="293689" y="266956"/>
                </a:moveTo>
                <a:lnTo>
                  <a:pt x="260839" y="264502"/>
                </a:lnTo>
                <a:lnTo>
                  <a:pt x="400644" y="264502"/>
                </a:lnTo>
                <a:lnTo>
                  <a:pt x="400224" y="264993"/>
                </a:lnTo>
                <a:lnTo>
                  <a:pt x="304966" y="264993"/>
                </a:lnTo>
                <a:lnTo>
                  <a:pt x="293689" y="266956"/>
                </a:lnTo>
                <a:close/>
              </a:path>
              <a:path w="407034" h="269875">
                <a:moveTo>
                  <a:pt x="398123" y="267446"/>
                </a:moveTo>
                <a:lnTo>
                  <a:pt x="323107" y="266956"/>
                </a:lnTo>
                <a:lnTo>
                  <a:pt x="304966" y="264993"/>
                </a:lnTo>
                <a:lnTo>
                  <a:pt x="400224" y="264993"/>
                </a:lnTo>
                <a:lnTo>
                  <a:pt x="398123" y="267446"/>
                </a:lnTo>
                <a:close/>
              </a:path>
              <a:path w="407034" h="269875">
                <a:moveTo>
                  <a:pt x="240737" y="267937"/>
                </a:moveTo>
                <a:lnTo>
                  <a:pt x="229460" y="266956"/>
                </a:lnTo>
                <a:lnTo>
                  <a:pt x="246480" y="266956"/>
                </a:lnTo>
                <a:lnTo>
                  <a:pt x="240737" y="267937"/>
                </a:lnTo>
                <a:close/>
              </a:path>
              <a:path w="407034" h="269875">
                <a:moveTo>
                  <a:pt x="107865" y="269409"/>
                </a:moveTo>
                <a:lnTo>
                  <a:pt x="82860" y="267446"/>
                </a:lnTo>
                <a:lnTo>
                  <a:pt x="205141" y="267446"/>
                </a:lnTo>
                <a:lnTo>
                  <a:pt x="107865" y="269409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9526" y="7776054"/>
            <a:ext cx="390525" cy="356235"/>
          </a:xfrm>
          <a:custGeom>
            <a:avLst/>
            <a:gdLst/>
            <a:ahLst/>
            <a:cxnLst/>
            <a:rect l="l" t="t" r="r" b="b"/>
            <a:pathLst>
              <a:path w="390525" h="356234">
                <a:moveTo>
                  <a:pt x="242698" y="13740"/>
                </a:moveTo>
                <a:lnTo>
                  <a:pt x="161798" y="13740"/>
                </a:lnTo>
                <a:lnTo>
                  <a:pt x="190236" y="6870"/>
                </a:lnTo>
                <a:lnTo>
                  <a:pt x="215731" y="10305"/>
                </a:lnTo>
                <a:lnTo>
                  <a:pt x="238285" y="12268"/>
                </a:lnTo>
                <a:lnTo>
                  <a:pt x="242698" y="13740"/>
                </a:lnTo>
                <a:close/>
              </a:path>
              <a:path w="390525" h="356234">
                <a:moveTo>
                  <a:pt x="24024" y="47600"/>
                </a:moveTo>
                <a:lnTo>
                  <a:pt x="0" y="9323"/>
                </a:lnTo>
                <a:lnTo>
                  <a:pt x="17160" y="10796"/>
                </a:lnTo>
                <a:lnTo>
                  <a:pt x="121594" y="14231"/>
                </a:lnTo>
                <a:lnTo>
                  <a:pt x="244169" y="14231"/>
                </a:lnTo>
                <a:lnTo>
                  <a:pt x="254465" y="25027"/>
                </a:lnTo>
                <a:lnTo>
                  <a:pt x="251523" y="43674"/>
                </a:lnTo>
                <a:lnTo>
                  <a:pt x="248492" y="45637"/>
                </a:lnTo>
                <a:lnTo>
                  <a:pt x="102962" y="45637"/>
                </a:lnTo>
                <a:lnTo>
                  <a:pt x="24024" y="47600"/>
                </a:lnTo>
                <a:close/>
              </a:path>
              <a:path w="390525" h="356234">
                <a:moveTo>
                  <a:pt x="244169" y="14231"/>
                </a:moveTo>
                <a:lnTo>
                  <a:pt x="121594" y="14231"/>
                </a:lnTo>
                <a:lnTo>
                  <a:pt x="137774" y="9814"/>
                </a:lnTo>
                <a:lnTo>
                  <a:pt x="161798" y="13740"/>
                </a:lnTo>
                <a:lnTo>
                  <a:pt x="242698" y="13740"/>
                </a:lnTo>
                <a:lnTo>
                  <a:pt x="244169" y="14231"/>
                </a:lnTo>
                <a:close/>
              </a:path>
              <a:path w="390525" h="356234">
                <a:moveTo>
                  <a:pt x="29908" y="194819"/>
                </a:moveTo>
                <a:lnTo>
                  <a:pt x="18631" y="181078"/>
                </a:lnTo>
                <a:lnTo>
                  <a:pt x="16670" y="166847"/>
                </a:lnTo>
                <a:lnTo>
                  <a:pt x="29417" y="150162"/>
                </a:lnTo>
                <a:lnTo>
                  <a:pt x="50991" y="128570"/>
                </a:lnTo>
                <a:lnTo>
                  <a:pt x="69622" y="111395"/>
                </a:lnTo>
                <a:lnTo>
                  <a:pt x="79428" y="98145"/>
                </a:lnTo>
                <a:lnTo>
                  <a:pt x="85802" y="90784"/>
                </a:lnTo>
                <a:lnTo>
                  <a:pt x="100511" y="72627"/>
                </a:lnTo>
                <a:lnTo>
                  <a:pt x="115220" y="46619"/>
                </a:lnTo>
                <a:lnTo>
                  <a:pt x="102962" y="45637"/>
                </a:lnTo>
                <a:lnTo>
                  <a:pt x="155915" y="45637"/>
                </a:lnTo>
                <a:lnTo>
                  <a:pt x="145128" y="47109"/>
                </a:lnTo>
                <a:lnTo>
                  <a:pt x="156405" y="65757"/>
                </a:lnTo>
                <a:lnTo>
                  <a:pt x="169643" y="84405"/>
                </a:lnTo>
                <a:lnTo>
                  <a:pt x="183705" y="103052"/>
                </a:lnTo>
                <a:lnTo>
                  <a:pt x="132380" y="103052"/>
                </a:lnTo>
                <a:lnTo>
                  <a:pt x="116200" y="120228"/>
                </a:lnTo>
                <a:lnTo>
                  <a:pt x="112278" y="123172"/>
                </a:lnTo>
                <a:lnTo>
                  <a:pt x="106885" y="129061"/>
                </a:lnTo>
                <a:lnTo>
                  <a:pt x="95118" y="142311"/>
                </a:lnTo>
                <a:lnTo>
                  <a:pt x="83350" y="153597"/>
                </a:lnTo>
                <a:lnTo>
                  <a:pt x="70112" y="168319"/>
                </a:lnTo>
                <a:lnTo>
                  <a:pt x="58835" y="181569"/>
                </a:lnTo>
                <a:lnTo>
                  <a:pt x="48049" y="191384"/>
                </a:lnTo>
                <a:lnTo>
                  <a:pt x="29908" y="194819"/>
                </a:lnTo>
                <a:close/>
              </a:path>
              <a:path w="390525" h="356234">
                <a:moveTo>
                  <a:pt x="243188" y="49072"/>
                </a:moveTo>
                <a:lnTo>
                  <a:pt x="204945" y="49072"/>
                </a:lnTo>
                <a:lnTo>
                  <a:pt x="183862" y="45637"/>
                </a:lnTo>
                <a:lnTo>
                  <a:pt x="248492" y="45637"/>
                </a:lnTo>
                <a:lnTo>
                  <a:pt x="243188" y="49072"/>
                </a:lnTo>
                <a:close/>
              </a:path>
              <a:path w="390525" h="356234">
                <a:moveTo>
                  <a:pt x="210828" y="190402"/>
                </a:moveTo>
                <a:lnTo>
                  <a:pt x="199551" y="184513"/>
                </a:lnTo>
                <a:lnTo>
                  <a:pt x="190236" y="177643"/>
                </a:lnTo>
                <a:lnTo>
                  <a:pt x="184842" y="171754"/>
                </a:lnTo>
                <a:lnTo>
                  <a:pt x="152483" y="127098"/>
                </a:lnTo>
                <a:lnTo>
                  <a:pt x="132380" y="103052"/>
                </a:lnTo>
                <a:lnTo>
                  <a:pt x="183705" y="103052"/>
                </a:lnTo>
                <a:lnTo>
                  <a:pt x="189255" y="110413"/>
                </a:lnTo>
                <a:lnTo>
                  <a:pt x="211809" y="134950"/>
                </a:lnTo>
                <a:lnTo>
                  <a:pt x="232892" y="156542"/>
                </a:lnTo>
                <a:lnTo>
                  <a:pt x="233382" y="171264"/>
                </a:lnTo>
                <a:lnTo>
                  <a:pt x="229460" y="179115"/>
                </a:lnTo>
                <a:lnTo>
                  <a:pt x="220144" y="183532"/>
                </a:lnTo>
                <a:lnTo>
                  <a:pt x="210828" y="190402"/>
                </a:lnTo>
                <a:close/>
              </a:path>
              <a:path w="390525" h="356234">
                <a:moveTo>
                  <a:pt x="385375" y="83423"/>
                </a:moveTo>
                <a:lnTo>
                  <a:pt x="334384" y="83423"/>
                </a:lnTo>
                <a:lnTo>
                  <a:pt x="333893" y="63303"/>
                </a:lnTo>
                <a:lnTo>
                  <a:pt x="333403" y="35332"/>
                </a:lnTo>
                <a:lnTo>
                  <a:pt x="333851" y="14721"/>
                </a:lnTo>
                <a:lnTo>
                  <a:pt x="333893" y="0"/>
                </a:lnTo>
                <a:lnTo>
                  <a:pt x="344680" y="5398"/>
                </a:lnTo>
                <a:lnTo>
                  <a:pt x="364292" y="14721"/>
                </a:lnTo>
                <a:lnTo>
                  <a:pt x="381943" y="23554"/>
                </a:lnTo>
                <a:lnTo>
                  <a:pt x="385865" y="37295"/>
                </a:lnTo>
                <a:lnTo>
                  <a:pt x="386355" y="55943"/>
                </a:lnTo>
                <a:lnTo>
                  <a:pt x="386846" y="65266"/>
                </a:lnTo>
                <a:lnTo>
                  <a:pt x="385375" y="78025"/>
                </a:lnTo>
                <a:lnTo>
                  <a:pt x="385375" y="83423"/>
                </a:lnTo>
                <a:close/>
              </a:path>
              <a:path w="390525" h="356234">
                <a:moveTo>
                  <a:pt x="354486" y="250271"/>
                </a:moveTo>
                <a:lnTo>
                  <a:pt x="336835" y="242910"/>
                </a:lnTo>
                <a:lnTo>
                  <a:pt x="335364" y="181569"/>
                </a:lnTo>
                <a:lnTo>
                  <a:pt x="334454" y="130533"/>
                </a:lnTo>
                <a:lnTo>
                  <a:pt x="334384" y="121700"/>
                </a:lnTo>
                <a:lnTo>
                  <a:pt x="263781" y="121700"/>
                </a:lnTo>
                <a:lnTo>
                  <a:pt x="263781" y="118756"/>
                </a:lnTo>
                <a:lnTo>
                  <a:pt x="254955" y="84895"/>
                </a:lnTo>
                <a:lnTo>
                  <a:pt x="260348" y="82933"/>
                </a:lnTo>
                <a:lnTo>
                  <a:pt x="277509" y="83423"/>
                </a:lnTo>
                <a:lnTo>
                  <a:pt x="385375" y="83423"/>
                </a:lnTo>
                <a:lnTo>
                  <a:pt x="385375" y="93729"/>
                </a:lnTo>
                <a:lnTo>
                  <a:pt x="385865" y="103052"/>
                </a:lnTo>
                <a:lnTo>
                  <a:pt x="385865" y="130533"/>
                </a:lnTo>
                <a:lnTo>
                  <a:pt x="384394" y="186476"/>
                </a:lnTo>
                <a:lnTo>
                  <a:pt x="383904" y="235058"/>
                </a:lnTo>
                <a:lnTo>
                  <a:pt x="373608" y="242419"/>
                </a:lnTo>
                <a:lnTo>
                  <a:pt x="354486" y="250271"/>
                </a:lnTo>
                <a:close/>
              </a:path>
              <a:path w="390525" h="356234">
                <a:moveTo>
                  <a:pt x="26966" y="355777"/>
                </a:moveTo>
                <a:lnTo>
                  <a:pt x="26966" y="339093"/>
                </a:lnTo>
                <a:lnTo>
                  <a:pt x="27456" y="316519"/>
                </a:lnTo>
                <a:lnTo>
                  <a:pt x="26476" y="273335"/>
                </a:lnTo>
                <a:lnTo>
                  <a:pt x="28437" y="267937"/>
                </a:lnTo>
                <a:lnTo>
                  <a:pt x="26966" y="216901"/>
                </a:lnTo>
                <a:lnTo>
                  <a:pt x="28437" y="214448"/>
                </a:lnTo>
                <a:lnTo>
                  <a:pt x="79918" y="225734"/>
                </a:lnTo>
                <a:lnTo>
                  <a:pt x="76486" y="236040"/>
                </a:lnTo>
                <a:lnTo>
                  <a:pt x="78447" y="264993"/>
                </a:lnTo>
                <a:lnTo>
                  <a:pt x="77467" y="305723"/>
                </a:lnTo>
                <a:lnTo>
                  <a:pt x="86292" y="314556"/>
                </a:lnTo>
                <a:lnTo>
                  <a:pt x="376988" y="314556"/>
                </a:lnTo>
                <a:lnTo>
                  <a:pt x="378020" y="315047"/>
                </a:lnTo>
                <a:lnTo>
                  <a:pt x="386355" y="327806"/>
                </a:lnTo>
                <a:lnTo>
                  <a:pt x="390278" y="339583"/>
                </a:lnTo>
                <a:lnTo>
                  <a:pt x="385896" y="344981"/>
                </a:lnTo>
                <a:lnTo>
                  <a:pt x="170133" y="344981"/>
                </a:lnTo>
                <a:lnTo>
                  <a:pt x="143473" y="347435"/>
                </a:lnTo>
                <a:lnTo>
                  <a:pt x="65209" y="347435"/>
                </a:lnTo>
                <a:lnTo>
                  <a:pt x="53932" y="350870"/>
                </a:lnTo>
                <a:lnTo>
                  <a:pt x="44617" y="351361"/>
                </a:lnTo>
                <a:lnTo>
                  <a:pt x="35301" y="353815"/>
                </a:lnTo>
                <a:lnTo>
                  <a:pt x="26966" y="355777"/>
                </a:lnTo>
                <a:close/>
              </a:path>
              <a:path w="390525" h="356234">
                <a:moveTo>
                  <a:pt x="367698" y="310140"/>
                </a:moveTo>
                <a:lnTo>
                  <a:pt x="227008" y="310140"/>
                </a:lnTo>
                <a:lnTo>
                  <a:pt x="269664" y="303760"/>
                </a:lnTo>
                <a:lnTo>
                  <a:pt x="288296" y="303270"/>
                </a:lnTo>
                <a:lnTo>
                  <a:pt x="333403" y="299834"/>
                </a:lnTo>
                <a:lnTo>
                  <a:pt x="347622" y="303760"/>
                </a:lnTo>
                <a:lnTo>
                  <a:pt x="358408" y="305723"/>
                </a:lnTo>
                <a:lnTo>
                  <a:pt x="367698" y="310140"/>
                </a:lnTo>
                <a:close/>
              </a:path>
              <a:path w="390525" h="356234">
                <a:moveTo>
                  <a:pt x="368730" y="310630"/>
                </a:moveTo>
                <a:lnTo>
                  <a:pt x="210338" y="310630"/>
                </a:lnTo>
                <a:lnTo>
                  <a:pt x="218673" y="308668"/>
                </a:lnTo>
                <a:lnTo>
                  <a:pt x="227008" y="310140"/>
                </a:lnTo>
                <a:lnTo>
                  <a:pt x="367698" y="310140"/>
                </a:lnTo>
                <a:lnTo>
                  <a:pt x="368730" y="310630"/>
                </a:lnTo>
                <a:close/>
              </a:path>
              <a:path w="390525" h="356234">
                <a:moveTo>
                  <a:pt x="376988" y="314556"/>
                </a:moveTo>
                <a:lnTo>
                  <a:pt x="86292" y="314556"/>
                </a:lnTo>
                <a:lnTo>
                  <a:pt x="111297" y="310140"/>
                </a:lnTo>
                <a:lnTo>
                  <a:pt x="144638" y="310630"/>
                </a:lnTo>
                <a:lnTo>
                  <a:pt x="368730" y="310630"/>
                </a:lnTo>
                <a:lnTo>
                  <a:pt x="376988" y="314556"/>
                </a:lnTo>
                <a:close/>
              </a:path>
              <a:path w="390525" h="356234">
                <a:moveTo>
                  <a:pt x="230440" y="347926"/>
                </a:moveTo>
                <a:lnTo>
                  <a:pt x="218183" y="347926"/>
                </a:lnTo>
                <a:lnTo>
                  <a:pt x="170133" y="344981"/>
                </a:lnTo>
                <a:lnTo>
                  <a:pt x="385896" y="344981"/>
                </a:lnTo>
                <a:lnTo>
                  <a:pt x="385497" y="345472"/>
                </a:lnTo>
                <a:lnTo>
                  <a:pt x="263781" y="345472"/>
                </a:lnTo>
                <a:lnTo>
                  <a:pt x="247110" y="347435"/>
                </a:lnTo>
                <a:lnTo>
                  <a:pt x="230440" y="347926"/>
                </a:lnTo>
                <a:close/>
              </a:path>
              <a:path w="390525" h="356234">
                <a:moveTo>
                  <a:pt x="374098" y="355287"/>
                </a:moveTo>
                <a:lnTo>
                  <a:pt x="343699" y="352342"/>
                </a:lnTo>
                <a:lnTo>
                  <a:pt x="323597" y="351852"/>
                </a:lnTo>
                <a:lnTo>
                  <a:pt x="308888" y="349398"/>
                </a:lnTo>
                <a:lnTo>
                  <a:pt x="297611" y="348907"/>
                </a:lnTo>
                <a:lnTo>
                  <a:pt x="281431" y="348907"/>
                </a:lnTo>
                <a:lnTo>
                  <a:pt x="267703" y="348417"/>
                </a:lnTo>
                <a:lnTo>
                  <a:pt x="263781" y="345472"/>
                </a:lnTo>
                <a:lnTo>
                  <a:pt x="385497" y="345472"/>
                </a:lnTo>
                <a:lnTo>
                  <a:pt x="383904" y="347435"/>
                </a:lnTo>
                <a:lnTo>
                  <a:pt x="374098" y="355287"/>
                </a:lnTo>
                <a:close/>
              </a:path>
              <a:path w="390525" h="356234">
                <a:moveTo>
                  <a:pt x="127477" y="348907"/>
                </a:moveTo>
                <a:lnTo>
                  <a:pt x="113749" y="348417"/>
                </a:lnTo>
                <a:lnTo>
                  <a:pt x="95608" y="348417"/>
                </a:lnTo>
                <a:lnTo>
                  <a:pt x="83350" y="347435"/>
                </a:lnTo>
                <a:lnTo>
                  <a:pt x="143473" y="347435"/>
                </a:lnTo>
                <a:lnTo>
                  <a:pt x="127477" y="348907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51970" y="7764767"/>
            <a:ext cx="426720" cy="370205"/>
          </a:xfrm>
          <a:custGeom>
            <a:avLst/>
            <a:gdLst/>
            <a:ahLst/>
            <a:cxnLst/>
            <a:rect l="l" t="t" r="r" b="b"/>
            <a:pathLst>
              <a:path w="426720" h="370204">
                <a:moveTo>
                  <a:pt x="156895" y="36804"/>
                </a:moveTo>
                <a:lnTo>
                  <a:pt x="87763" y="36804"/>
                </a:lnTo>
                <a:lnTo>
                  <a:pt x="109827" y="36313"/>
                </a:lnTo>
                <a:lnTo>
                  <a:pt x="114730" y="21592"/>
                </a:lnTo>
                <a:lnTo>
                  <a:pt x="112278" y="0"/>
                </a:lnTo>
                <a:lnTo>
                  <a:pt x="152483" y="0"/>
                </a:lnTo>
                <a:lnTo>
                  <a:pt x="156895" y="3925"/>
                </a:lnTo>
                <a:lnTo>
                  <a:pt x="156895" y="36804"/>
                </a:lnTo>
                <a:close/>
              </a:path>
              <a:path w="426720" h="370204">
                <a:moveTo>
                  <a:pt x="265847" y="38276"/>
                </a:moveTo>
                <a:lnTo>
                  <a:pt x="195629" y="38276"/>
                </a:lnTo>
                <a:lnTo>
                  <a:pt x="212299" y="37295"/>
                </a:lnTo>
                <a:lnTo>
                  <a:pt x="225537" y="30425"/>
                </a:lnTo>
                <a:lnTo>
                  <a:pt x="229950" y="27971"/>
                </a:lnTo>
                <a:lnTo>
                  <a:pt x="250542" y="30425"/>
                </a:lnTo>
                <a:lnTo>
                  <a:pt x="265742" y="37786"/>
                </a:lnTo>
                <a:lnTo>
                  <a:pt x="265847" y="38276"/>
                </a:lnTo>
                <a:close/>
              </a:path>
              <a:path w="426720" h="370204">
                <a:moveTo>
                  <a:pt x="264627" y="184513"/>
                </a:moveTo>
                <a:lnTo>
                  <a:pt x="86292" y="184513"/>
                </a:lnTo>
                <a:lnTo>
                  <a:pt x="102962" y="183532"/>
                </a:lnTo>
                <a:lnTo>
                  <a:pt x="102962" y="158995"/>
                </a:lnTo>
                <a:lnTo>
                  <a:pt x="76977" y="154088"/>
                </a:lnTo>
                <a:lnTo>
                  <a:pt x="59326" y="131515"/>
                </a:lnTo>
                <a:lnTo>
                  <a:pt x="55403" y="126607"/>
                </a:lnTo>
                <a:lnTo>
                  <a:pt x="54423" y="113358"/>
                </a:lnTo>
                <a:lnTo>
                  <a:pt x="53442" y="95201"/>
                </a:lnTo>
                <a:lnTo>
                  <a:pt x="64719" y="81951"/>
                </a:lnTo>
                <a:lnTo>
                  <a:pt x="89234" y="69683"/>
                </a:lnTo>
                <a:lnTo>
                  <a:pt x="52952" y="67720"/>
                </a:lnTo>
                <a:lnTo>
                  <a:pt x="10786" y="67229"/>
                </a:lnTo>
                <a:lnTo>
                  <a:pt x="0" y="34350"/>
                </a:lnTo>
                <a:lnTo>
                  <a:pt x="5393" y="33860"/>
                </a:lnTo>
                <a:lnTo>
                  <a:pt x="30398" y="36313"/>
                </a:lnTo>
                <a:lnTo>
                  <a:pt x="41185" y="37786"/>
                </a:lnTo>
                <a:lnTo>
                  <a:pt x="186068" y="37786"/>
                </a:lnTo>
                <a:lnTo>
                  <a:pt x="195629" y="38276"/>
                </a:lnTo>
                <a:lnTo>
                  <a:pt x="265847" y="38276"/>
                </a:lnTo>
                <a:lnTo>
                  <a:pt x="268684" y="51526"/>
                </a:lnTo>
                <a:lnTo>
                  <a:pt x="260363" y="65266"/>
                </a:lnTo>
                <a:lnTo>
                  <a:pt x="202983" y="65266"/>
                </a:lnTo>
                <a:lnTo>
                  <a:pt x="180920" y="68211"/>
                </a:lnTo>
                <a:lnTo>
                  <a:pt x="202983" y="81460"/>
                </a:lnTo>
                <a:lnTo>
                  <a:pt x="205246" y="84405"/>
                </a:lnTo>
                <a:lnTo>
                  <a:pt x="147580" y="84405"/>
                </a:lnTo>
                <a:lnTo>
                  <a:pt x="128458" y="85386"/>
                </a:lnTo>
                <a:lnTo>
                  <a:pt x="116200" y="85386"/>
                </a:lnTo>
                <a:lnTo>
                  <a:pt x="103943" y="101090"/>
                </a:lnTo>
                <a:lnTo>
                  <a:pt x="102472" y="118265"/>
                </a:lnTo>
                <a:lnTo>
                  <a:pt x="119142" y="133478"/>
                </a:lnTo>
                <a:lnTo>
                  <a:pt x="133851" y="134950"/>
                </a:lnTo>
                <a:lnTo>
                  <a:pt x="210828" y="134950"/>
                </a:lnTo>
                <a:lnTo>
                  <a:pt x="202983" y="144274"/>
                </a:lnTo>
                <a:lnTo>
                  <a:pt x="189745" y="151144"/>
                </a:lnTo>
                <a:lnTo>
                  <a:pt x="161798" y="160468"/>
                </a:lnTo>
                <a:lnTo>
                  <a:pt x="161308" y="182060"/>
                </a:lnTo>
                <a:lnTo>
                  <a:pt x="263067" y="182060"/>
                </a:lnTo>
                <a:lnTo>
                  <a:pt x="264627" y="184513"/>
                </a:lnTo>
                <a:close/>
              </a:path>
              <a:path w="426720" h="370204">
                <a:moveTo>
                  <a:pt x="186068" y="37786"/>
                </a:moveTo>
                <a:lnTo>
                  <a:pt x="41185" y="37786"/>
                </a:lnTo>
                <a:lnTo>
                  <a:pt x="50991" y="34841"/>
                </a:lnTo>
                <a:lnTo>
                  <a:pt x="54423" y="36804"/>
                </a:lnTo>
                <a:lnTo>
                  <a:pt x="58835" y="37295"/>
                </a:lnTo>
                <a:lnTo>
                  <a:pt x="176507" y="37295"/>
                </a:lnTo>
                <a:lnTo>
                  <a:pt x="186068" y="37786"/>
                </a:lnTo>
                <a:close/>
              </a:path>
              <a:path w="426720" h="370204">
                <a:moveTo>
                  <a:pt x="156895" y="37295"/>
                </a:moveTo>
                <a:lnTo>
                  <a:pt x="58835" y="37295"/>
                </a:lnTo>
                <a:lnTo>
                  <a:pt x="73054" y="35823"/>
                </a:lnTo>
                <a:lnTo>
                  <a:pt x="87763" y="36804"/>
                </a:lnTo>
                <a:lnTo>
                  <a:pt x="156895" y="36804"/>
                </a:lnTo>
                <a:lnTo>
                  <a:pt x="156895" y="37295"/>
                </a:lnTo>
                <a:close/>
              </a:path>
              <a:path w="426720" h="370204">
                <a:moveTo>
                  <a:pt x="258878" y="67720"/>
                </a:moveTo>
                <a:lnTo>
                  <a:pt x="236814" y="67720"/>
                </a:lnTo>
                <a:lnTo>
                  <a:pt x="221615" y="67229"/>
                </a:lnTo>
                <a:lnTo>
                  <a:pt x="202983" y="65266"/>
                </a:lnTo>
                <a:lnTo>
                  <a:pt x="260363" y="65266"/>
                </a:lnTo>
                <a:lnTo>
                  <a:pt x="258878" y="67720"/>
                </a:lnTo>
                <a:close/>
              </a:path>
              <a:path w="426720" h="370204">
                <a:moveTo>
                  <a:pt x="210828" y="134950"/>
                </a:moveTo>
                <a:lnTo>
                  <a:pt x="133851" y="134950"/>
                </a:lnTo>
                <a:lnTo>
                  <a:pt x="149541" y="132987"/>
                </a:lnTo>
                <a:lnTo>
                  <a:pt x="156895" y="130042"/>
                </a:lnTo>
                <a:lnTo>
                  <a:pt x="166701" y="114339"/>
                </a:lnTo>
                <a:lnTo>
                  <a:pt x="162289" y="92256"/>
                </a:lnTo>
                <a:lnTo>
                  <a:pt x="147580" y="84405"/>
                </a:lnTo>
                <a:lnTo>
                  <a:pt x="205246" y="84405"/>
                </a:lnTo>
                <a:lnTo>
                  <a:pt x="207886" y="87840"/>
                </a:lnTo>
                <a:lnTo>
                  <a:pt x="213280" y="101580"/>
                </a:lnTo>
                <a:lnTo>
                  <a:pt x="212789" y="125135"/>
                </a:lnTo>
                <a:lnTo>
                  <a:pt x="210828" y="134950"/>
                </a:lnTo>
                <a:close/>
              </a:path>
              <a:path w="426720" h="370204">
                <a:moveTo>
                  <a:pt x="263067" y="182060"/>
                </a:moveTo>
                <a:lnTo>
                  <a:pt x="166701" y="182060"/>
                </a:lnTo>
                <a:lnTo>
                  <a:pt x="188274" y="181078"/>
                </a:lnTo>
                <a:lnTo>
                  <a:pt x="194648" y="179606"/>
                </a:lnTo>
                <a:lnTo>
                  <a:pt x="215241" y="179606"/>
                </a:lnTo>
                <a:lnTo>
                  <a:pt x="237795" y="176662"/>
                </a:lnTo>
                <a:lnTo>
                  <a:pt x="252013" y="177152"/>
                </a:lnTo>
                <a:lnTo>
                  <a:pt x="258878" y="178625"/>
                </a:lnTo>
                <a:lnTo>
                  <a:pt x="261819" y="180097"/>
                </a:lnTo>
                <a:lnTo>
                  <a:pt x="263067" y="182060"/>
                </a:lnTo>
                <a:close/>
              </a:path>
              <a:path w="426720" h="370204">
                <a:moveTo>
                  <a:pt x="68151" y="216901"/>
                </a:moveTo>
                <a:lnTo>
                  <a:pt x="35791" y="215429"/>
                </a:lnTo>
                <a:lnTo>
                  <a:pt x="7844" y="215429"/>
                </a:lnTo>
                <a:lnTo>
                  <a:pt x="3432" y="193346"/>
                </a:lnTo>
                <a:lnTo>
                  <a:pt x="980" y="179606"/>
                </a:lnTo>
                <a:lnTo>
                  <a:pt x="50500" y="182060"/>
                </a:lnTo>
                <a:lnTo>
                  <a:pt x="76486" y="182060"/>
                </a:lnTo>
                <a:lnTo>
                  <a:pt x="86292" y="184513"/>
                </a:lnTo>
                <a:lnTo>
                  <a:pt x="264627" y="184513"/>
                </a:lnTo>
                <a:lnTo>
                  <a:pt x="265251" y="185495"/>
                </a:lnTo>
                <a:lnTo>
                  <a:pt x="267213" y="193837"/>
                </a:lnTo>
                <a:lnTo>
                  <a:pt x="267703" y="206596"/>
                </a:lnTo>
                <a:lnTo>
                  <a:pt x="261726" y="214448"/>
                </a:lnTo>
                <a:lnTo>
                  <a:pt x="207396" y="214448"/>
                </a:lnTo>
                <a:lnTo>
                  <a:pt x="195629" y="215920"/>
                </a:lnTo>
                <a:lnTo>
                  <a:pt x="81389" y="215920"/>
                </a:lnTo>
                <a:lnTo>
                  <a:pt x="68151" y="216901"/>
                </a:lnTo>
                <a:close/>
              </a:path>
              <a:path w="426720" h="370204">
                <a:moveTo>
                  <a:pt x="76486" y="182060"/>
                </a:moveTo>
                <a:lnTo>
                  <a:pt x="62758" y="182060"/>
                </a:lnTo>
                <a:lnTo>
                  <a:pt x="72564" y="181078"/>
                </a:lnTo>
                <a:lnTo>
                  <a:pt x="76486" y="182060"/>
                </a:lnTo>
                <a:close/>
              </a:path>
              <a:path w="426720" h="370204">
                <a:moveTo>
                  <a:pt x="237795" y="217392"/>
                </a:moveTo>
                <a:lnTo>
                  <a:pt x="207396" y="214448"/>
                </a:lnTo>
                <a:lnTo>
                  <a:pt x="261726" y="214448"/>
                </a:lnTo>
                <a:lnTo>
                  <a:pt x="259858" y="216901"/>
                </a:lnTo>
                <a:lnTo>
                  <a:pt x="237795" y="217392"/>
                </a:lnTo>
                <a:close/>
              </a:path>
              <a:path w="426720" h="370204">
                <a:moveTo>
                  <a:pt x="93647" y="217392"/>
                </a:moveTo>
                <a:lnTo>
                  <a:pt x="81389" y="215920"/>
                </a:lnTo>
                <a:lnTo>
                  <a:pt x="108356" y="215920"/>
                </a:lnTo>
                <a:lnTo>
                  <a:pt x="93647" y="217392"/>
                </a:lnTo>
                <a:close/>
              </a:path>
              <a:path w="426720" h="370204">
                <a:moveTo>
                  <a:pt x="183862" y="217392"/>
                </a:moveTo>
                <a:lnTo>
                  <a:pt x="164740" y="217392"/>
                </a:lnTo>
                <a:lnTo>
                  <a:pt x="133851" y="215920"/>
                </a:lnTo>
                <a:lnTo>
                  <a:pt x="195629" y="215920"/>
                </a:lnTo>
                <a:lnTo>
                  <a:pt x="183862" y="217392"/>
                </a:lnTo>
                <a:close/>
              </a:path>
              <a:path w="426720" h="370204">
                <a:moveTo>
                  <a:pt x="201022" y="370009"/>
                </a:moveTo>
                <a:lnTo>
                  <a:pt x="153463" y="358722"/>
                </a:lnTo>
                <a:lnTo>
                  <a:pt x="137774" y="344491"/>
                </a:lnTo>
                <a:lnTo>
                  <a:pt x="130419" y="326334"/>
                </a:lnTo>
                <a:lnTo>
                  <a:pt x="127968" y="304251"/>
                </a:lnTo>
                <a:lnTo>
                  <a:pt x="125516" y="288057"/>
                </a:lnTo>
                <a:lnTo>
                  <a:pt x="131400" y="281187"/>
                </a:lnTo>
                <a:lnTo>
                  <a:pt x="146599" y="262539"/>
                </a:lnTo>
                <a:lnTo>
                  <a:pt x="162289" y="244873"/>
                </a:lnTo>
                <a:lnTo>
                  <a:pt x="180430" y="241438"/>
                </a:lnTo>
                <a:lnTo>
                  <a:pt x="200532" y="237021"/>
                </a:lnTo>
                <a:lnTo>
                  <a:pt x="264271" y="238003"/>
                </a:lnTo>
                <a:lnTo>
                  <a:pt x="283393" y="251252"/>
                </a:lnTo>
                <a:lnTo>
                  <a:pt x="300579" y="268919"/>
                </a:lnTo>
                <a:lnTo>
                  <a:pt x="220144" y="268919"/>
                </a:lnTo>
                <a:lnTo>
                  <a:pt x="205435" y="271372"/>
                </a:lnTo>
                <a:lnTo>
                  <a:pt x="185823" y="277261"/>
                </a:lnTo>
                <a:lnTo>
                  <a:pt x="177488" y="291983"/>
                </a:lnTo>
                <a:lnTo>
                  <a:pt x="174546" y="305232"/>
                </a:lnTo>
                <a:lnTo>
                  <a:pt x="179939" y="322899"/>
                </a:lnTo>
                <a:lnTo>
                  <a:pt x="190726" y="331732"/>
                </a:lnTo>
                <a:lnTo>
                  <a:pt x="203964" y="332713"/>
                </a:lnTo>
                <a:lnTo>
                  <a:pt x="221125" y="333204"/>
                </a:lnTo>
                <a:lnTo>
                  <a:pt x="299965" y="333204"/>
                </a:lnTo>
                <a:lnTo>
                  <a:pt x="298592" y="340074"/>
                </a:lnTo>
                <a:lnTo>
                  <a:pt x="285354" y="351361"/>
                </a:lnTo>
                <a:lnTo>
                  <a:pt x="267213" y="363138"/>
                </a:lnTo>
                <a:lnTo>
                  <a:pt x="250676" y="366573"/>
                </a:lnTo>
                <a:lnTo>
                  <a:pt x="222105" y="366573"/>
                </a:lnTo>
                <a:lnTo>
                  <a:pt x="201022" y="370009"/>
                </a:lnTo>
                <a:close/>
              </a:path>
              <a:path w="426720" h="370204">
                <a:moveTo>
                  <a:pt x="299965" y="333204"/>
                </a:moveTo>
                <a:lnTo>
                  <a:pt x="221125" y="333204"/>
                </a:lnTo>
                <a:lnTo>
                  <a:pt x="242698" y="329769"/>
                </a:lnTo>
                <a:lnTo>
                  <a:pt x="256426" y="317010"/>
                </a:lnTo>
                <a:lnTo>
                  <a:pt x="260839" y="302288"/>
                </a:lnTo>
                <a:lnTo>
                  <a:pt x="259858" y="290511"/>
                </a:lnTo>
                <a:lnTo>
                  <a:pt x="250052" y="277261"/>
                </a:lnTo>
                <a:lnTo>
                  <a:pt x="238285" y="269900"/>
                </a:lnTo>
                <a:lnTo>
                  <a:pt x="220144" y="268919"/>
                </a:lnTo>
                <a:lnTo>
                  <a:pt x="300579" y="268919"/>
                </a:lnTo>
                <a:lnTo>
                  <a:pt x="301534" y="269900"/>
                </a:lnTo>
                <a:lnTo>
                  <a:pt x="303495" y="279715"/>
                </a:lnTo>
                <a:lnTo>
                  <a:pt x="307908" y="291001"/>
                </a:lnTo>
                <a:lnTo>
                  <a:pt x="304475" y="310140"/>
                </a:lnTo>
                <a:lnTo>
                  <a:pt x="301534" y="325352"/>
                </a:lnTo>
                <a:lnTo>
                  <a:pt x="299965" y="333204"/>
                </a:lnTo>
                <a:close/>
              </a:path>
              <a:path w="426720" h="370204">
                <a:moveTo>
                  <a:pt x="241227" y="368536"/>
                </a:moveTo>
                <a:lnTo>
                  <a:pt x="222105" y="366573"/>
                </a:lnTo>
                <a:lnTo>
                  <a:pt x="250676" y="366573"/>
                </a:lnTo>
                <a:lnTo>
                  <a:pt x="241227" y="368536"/>
                </a:lnTo>
                <a:close/>
              </a:path>
              <a:path w="426720" h="370204">
                <a:moveTo>
                  <a:pt x="324087" y="227207"/>
                </a:moveTo>
                <a:lnTo>
                  <a:pt x="306437" y="219846"/>
                </a:lnTo>
                <a:lnTo>
                  <a:pt x="304966" y="173227"/>
                </a:lnTo>
                <a:lnTo>
                  <a:pt x="303985" y="137894"/>
                </a:lnTo>
                <a:lnTo>
                  <a:pt x="304460" y="107469"/>
                </a:lnTo>
                <a:lnTo>
                  <a:pt x="304475" y="99127"/>
                </a:lnTo>
                <a:lnTo>
                  <a:pt x="303495" y="74590"/>
                </a:lnTo>
                <a:lnTo>
                  <a:pt x="303005" y="46619"/>
                </a:lnTo>
                <a:lnTo>
                  <a:pt x="303452" y="26008"/>
                </a:lnTo>
                <a:lnTo>
                  <a:pt x="303495" y="11286"/>
                </a:lnTo>
                <a:lnTo>
                  <a:pt x="314281" y="16684"/>
                </a:lnTo>
                <a:lnTo>
                  <a:pt x="333893" y="26008"/>
                </a:lnTo>
                <a:lnTo>
                  <a:pt x="351544" y="34841"/>
                </a:lnTo>
                <a:lnTo>
                  <a:pt x="355467" y="48582"/>
                </a:lnTo>
                <a:lnTo>
                  <a:pt x="355957" y="67229"/>
                </a:lnTo>
                <a:lnTo>
                  <a:pt x="356447" y="76553"/>
                </a:lnTo>
                <a:lnTo>
                  <a:pt x="354976" y="89312"/>
                </a:lnTo>
                <a:lnTo>
                  <a:pt x="354976" y="105506"/>
                </a:lnTo>
                <a:lnTo>
                  <a:pt x="394004" y="105506"/>
                </a:lnTo>
                <a:lnTo>
                  <a:pt x="416754" y="107469"/>
                </a:lnTo>
                <a:lnTo>
                  <a:pt x="426560" y="115811"/>
                </a:lnTo>
                <a:lnTo>
                  <a:pt x="426560" y="127098"/>
                </a:lnTo>
                <a:lnTo>
                  <a:pt x="423618" y="141820"/>
                </a:lnTo>
                <a:lnTo>
                  <a:pt x="391258" y="141820"/>
                </a:lnTo>
                <a:lnTo>
                  <a:pt x="379982" y="144764"/>
                </a:lnTo>
                <a:lnTo>
                  <a:pt x="362821" y="144764"/>
                </a:lnTo>
                <a:lnTo>
                  <a:pt x="354976" y="145255"/>
                </a:lnTo>
                <a:lnTo>
                  <a:pt x="353996" y="178134"/>
                </a:lnTo>
                <a:lnTo>
                  <a:pt x="353505" y="211994"/>
                </a:lnTo>
                <a:lnTo>
                  <a:pt x="343209" y="219355"/>
                </a:lnTo>
                <a:lnTo>
                  <a:pt x="324087" y="227207"/>
                </a:lnTo>
                <a:close/>
              </a:path>
              <a:path w="426720" h="370204">
                <a:moveTo>
                  <a:pt x="394004" y="105506"/>
                </a:moveTo>
                <a:lnTo>
                  <a:pt x="355957" y="105506"/>
                </a:lnTo>
                <a:lnTo>
                  <a:pt x="388317" y="105015"/>
                </a:lnTo>
                <a:lnTo>
                  <a:pt x="394004" y="105506"/>
                </a:lnTo>
                <a:close/>
              </a:path>
              <a:path w="426720" h="370204">
                <a:moveTo>
                  <a:pt x="393710" y="143783"/>
                </a:moveTo>
                <a:lnTo>
                  <a:pt x="391258" y="141820"/>
                </a:lnTo>
                <a:lnTo>
                  <a:pt x="423618" y="141820"/>
                </a:lnTo>
                <a:lnTo>
                  <a:pt x="419941" y="143292"/>
                </a:lnTo>
                <a:lnTo>
                  <a:pt x="396161" y="143292"/>
                </a:lnTo>
                <a:lnTo>
                  <a:pt x="393710" y="143783"/>
                </a:lnTo>
                <a:close/>
              </a:path>
              <a:path w="426720" h="370204">
                <a:moveTo>
                  <a:pt x="416264" y="144764"/>
                </a:moveTo>
                <a:lnTo>
                  <a:pt x="396161" y="143292"/>
                </a:lnTo>
                <a:lnTo>
                  <a:pt x="419941" y="143292"/>
                </a:lnTo>
                <a:lnTo>
                  <a:pt x="416264" y="144764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5837" y="8317871"/>
            <a:ext cx="207888" cy="208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1628" y="8274201"/>
            <a:ext cx="407034" cy="274955"/>
          </a:xfrm>
          <a:custGeom>
            <a:avLst/>
            <a:gdLst/>
            <a:ahLst/>
            <a:cxnLst/>
            <a:rect l="l" t="t" r="r" b="b"/>
            <a:pathLst>
              <a:path w="407034" h="274954">
                <a:moveTo>
                  <a:pt x="63248" y="274807"/>
                </a:moveTo>
                <a:lnTo>
                  <a:pt x="12257" y="274807"/>
                </a:lnTo>
                <a:lnTo>
                  <a:pt x="7844" y="264011"/>
                </a:lnTo>
                <a:lnTo>
                  <a:pt x="3432" y="242419"/>
                </a:lnTo>
                <a:lnTo>
                  <a:pt x="0" y="234568"/>
                </a:lnTo>
                <a:lnTo>
                  <a:pt x="9315" y="234568"/>
                </a:lnTo>
                <a:lnTo>
                  <a:pt x="37753" y="232605"/>
                </a:lnTo>
                <a:lnTo>
                  <a:pt x="71583" y="232114"/>
                </a:lnTo>
                <a:lnTo>
                  <a:pt x="87273" y="232114"/>
                </a:lnTo>
                <a:lnTo>
                  <a:pt x="88744" y="173717"/>
                </a:lnTo>
                <a:lnTo>
                  <a:pt x="125516" y="182550"/>
                </a:lnTo>
                <a:lnTo>
                  <a:pt x="148070" y="188439"/>
                </a:lnTo>
                <a:lnTo>
                  <a:pt x="147089" y="234077"/>
                </a:lnTo>
                <a:lnTo>
                  <a:pt x="395549" y="234077"/>
                </a:lnTo>
                <a:lnTo>
                  <a:pt x="403516" y="240456"/>
                </a:lnTo>
                <a:lnTo>
                  <a:pt x="406948" y="257141"/>
                </a:lnTo>
                <a:lnTo>
                  <a:pt x="401064" y="269409"/>
                </a:lnTo>
                <a:lnTo>
                  <a:pt x="400644" y="269900"/>
                </a:lnTo>
                <a:lnTo>
                  <a:pt x="260839" y="269900"/>
                </a:lnTo>
                <a:lnTo>
                  <a:pt x="246480" y="272354"/>
                </a:lnTo>
                <a:lnTo>
                  <a:pt x="229460" y="272354"/>
                </a:lnTo>
                <a:lnTo>
                  <a:pt x="205141" y="272844"/>
                </a:lnTo>
                <a:lnTo>
                  <a:pt x="82860" y="272844"/>
                </a:lnTo>
                <a:lnTo>
                  <a:pt x="63248" y="274807"/>
                </a:lnTo>
                <a:close/>
              </a:path>
              <a:path w="407034" h="274954">
                <a:moveTo>
                  <a:pt x="395549" y="234077"/>
                </a:moveTo>
                <a:lnTo>
                  <a:pt x="147089" y="234077"/>
                </a:lnTo>
                <a:lnTo>
                  <a:pt x="253975" y="233586"/>
                </a:lnTo>
                <a:lnTo>
                  <a:pt x="255445" y="173717"/>
                </a:lnTo>
                <a:lnTo>
                  <a:pt x="292218" y="182550"/>
                </a:lnTo>
                <a:lnTo>
                  <a:pt x="314772" y="188439"/>
                </a:lnTo>
                <a:lnTo>
                  <a:pt x="313791" y="233095"/>
                </a:lnTo>
                <a:lnTo>
                  <a:pt x="394323" y="233095"/>
                </a:lnTo>
                <a:lnTo>
                  <a:pt x="395549" y="234077"/>
                </a:lnTo>
                <a:close/>
              </a:path>
              <a:path w="407034" h="274954">
                <a:moveTo>
                  <a:pt x="394323" y="233095"/>
                </a:moveTo>
                <a:lnTo>
                  <a:pt x="313791" y="233095"/>
                </a:lnTo>
                <a:lnTo>
                  <a:pt x="393710" y="232605"/>
                </a:lnTo>
                <a:lnTo>
                  <a:pt x="394323" y="233095"/>
                </a:lnTo>
                <a:close/>
              </a:path>
              <a:path w="407034" h="274954">
                <a:moveTo>
                  <a:pt x="293689" y="272354"/>
                </a:moveTo>
                <a:lnTo>
                  <a:pt x="260839" y="269900"/>
                </a:lnTo>
                <a:lnTo>
                  <a:pt x="400644" y="269900"/>
                </a:lnTo>
                <a:lnTo>
                  <a:pt x="400224" y="270391"/>
                </a:lnTo>
                <a:lnTo>
                  <a:pt x="304966" y="270391"/>
                </a:lnTo>
                <a:lnTo>
                  <a:pt x="293689" y="272354"/>
                </a:lnTo>
                <a:close/>
              </a:path>
              <a:path w="407034" h="274954">
                <a:moveTo>
                  <a:pt x="398123" y="272844"/>
                </a:moveTo>
                <a:lnTo>
                  <a:pt x="323107" y="272354"/>
                </a:lnTo>
                <a:lnTo>
                  <a:pt x="304966" y="270391"/>
                </a:lnTo>
                <a:lnTo>
                  <a:pt x="400224" y="270391"/>
                </a:lnTo>
                <a:lnTo>
                  <a:pt x="398123" y="272844"/>
                </a:lnTo>
                <a:close/>
              </a:path>
              <a:path w="407034" h="274954">
                <a:moveTo>
                  <a:pt x="240737" y="273335"/>
                </a:moveTo>
                <a:lnTo>
                  <a:pt x="229460" y="272354"/>
                </a:lnTo>
                <a:lnTo>
                  <a:pt x="246480" y="272354"/>
                </a:lnTo>
                <a:lnTo>
                  <a:pt x="240737" y="273335"/>
                </a:lnTo>
                <a:close/>
              </a:path>
              <a:path w="407034" h="274954">
                <a:moveTo>
                  <a:pt x="107865" y="274807"/>
                </a:moveTo>
                <a:lnTo>
                  <a:pt x="82860" y="272844"/>
                </a:lnTo>
                <a:lnTo>
                  <a:pt x="205141" y="272844"/>
                </a:lnTo>
                <a:lnTo>
                  <a:pt x="107865" y="274807"/>
                </a:lnTo>
                <a:close/>
              </a:path>
              <a:path w="407034" h="274954">
                <a:moveTo>
                  <a:pt x="50500" y="172245"/>
                </a:moveTo>
                <a:lnTo>
                  <a:pt x="44617" y="172245"/>
                </a:lnTo>
                <a:lnTo>
                  <a:pt x="34320" y="169791"/>
                </a:lnTo>
                <a:lnTo>
                  <a:pt x="25005" y="163903"/>
                </a:lnTo>
                <a:lnTo>
                  <a:pt x="22553" y="143783"/>
                </a:lnTo>
                <a:lnTo>
                  <a:pt x="29417" y="131515"/>
                </a:lnTo>
                <a:lnTo>
                  <a:pt x="48539" y="118265"/>
                </a:lnTo>
                <a:lnTo>
                  <a:pt x="79918" y="93729"/>
                </a:lnTo>
                <a:lnTo>
                  <a:pt x="93647" y="79497"/>
                </a:lnTo>
                <a:lnTo>
                  <a:pt x="101491" y="75081"/>
                </a:lnTo>
                <a:lnTo>
                  <a:pt x="107865" y="68701"/>
                </a:lnTo>
                <a:lnTo>
                  <a:pt x="113259" y="64285"/>
                </a:lnTo>
                <a:lnTo>
                  <a:pt x="131400" y="50054"/>
                </a:lnTo>
                <a:lnTo>
                  <a:pt x="156405" y="31406"/>
                </a:lnTo>
                <a:lnTo>
                  <a:pt x="178959" y="14231"/>
                </a:lnTo>
                <a:lnTo>
                  <a:pt x="201513" y="0"/>
                </a:lnTo>
                <a:lnTo>
                  <a:pt x="217202" y="12268"/>
                </a:lnTo>
                <a:lnTo>
                  <a:pt x="230440" y="23064"/>
                </a:lnTo>
                <a:lnTo>
                  <a:pt x="246130" y="33860"/>
                </a:lnTo>
                <a:lnTo>
                  <a:pt x="263290" y="46128"/>
                </a:lnTo>
                <a:lnTo>
                  <a:pt x="268193" y="48091"/>
                </a:lnTo>
                <a:lnTo>
                  <a:pt x="268918" y="48582"/>
                </a:lnTo>
                <a:lnTo>
                  <a:pt x="200042" y="48582"/>
                </a:lnTo>
                <a:lnTo>
                  <a:pt x="174056" y="69683"/>
                </a:lnTo>
                <a:lnTo>
                  <a:pt x="160818" y="77535"/>
                </a:lnTo>
                <a:lnTo>
                  <a:pt x="149541" y="91275"/>
                </a:lnTo>
                <a:lnTo>
                  <a:pt x="136303" y="101580"/>
                </a:lnTo>
                <a:lnTo>
                  <a:pt x="127968" y="110904"/>
                </a:lnTo>
                <a:lnTo>
                  <a:pt x="112278" y="126607"/>
                </a:lnTo>
                <a:lnTo>
                  <a:pt x="98059" y="135440"/>
                </a:lnTo>
                <a:lnTo>
                  <a:pt x="58345" y="171754"/>
                </a:lnTo>
                <a:lnTo>
                  <a:pt x="50500" y="172245"/>
                </a:lnTo>
                <a:close/>
              </a:path>
              <a:path w="407034" h="274954">
                <a:moveTo>
                  <a:pt x="364782" y="162431"/>
                </a:moveTo>
                <a:lnTo>
                  <a:pt x="351544" y="162431"/>
                </a:lnTo>
                <a:lnTo>
                  <a:pt x="335364" y="154579"/>
                </a:lnTo>
                <a:lnTo>
                  <a:pt x="313301" y="136913"/>
                </a:lnTo>
                <a:lnTo>
                  <a:pt x="282902" y="111395"/>
                </a:lnTo>
                <a:lnTo>
                  <a:pt x="268684" y="101090"/>
                </a:lnTo>
                <a:lnTo>
                  <a:pt x="231911" y="71646"/>
                </a:lnTo>
                <a:lnTo>
                  <a:pt x="200042" y="48582"/>
                </a:lnTo>
                <a:lnTo>
                  <a:pt x="268918" y="48582"/>
                </a:lnTo>
                <a:lnTo>
                  <a:pt x="284863" y="59378"/>
                </a:lnTo>
                <a:lnTo>
                  <a:pt x="305456" y="75572"/>
                </a:lnTo>
                <a:lnTo>
                  <a:pt x="334874" y="95692"/>
                </a:lnTo>
                <a:lnTo>
                  <a:pt x="363802" y="114830"/>
                </a:lnTo>
                <a:lnTo>
                  <a:pt x="376549" y="130533"/>
                </a:lnTo>
                <a:lnTo>
                  <a:pt x="380472" y="132005"/>
                </a:lnTo>
                <a:lnTo>
                  <a:pt x="380472" y="146727"/>
                </a:lnTo>
                <a:lnTo>
                  <a:pt x="364782" y="162431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02898" y="8275182"/>
            <a:ext cx="407034" cy="274320"/>
          </a:xfrm>
          <a:custGeom>
            <a:avLst/>
            <a:gdLst/>
            <a:ahLst/>
            <a:cxnLst/>
            <a:rect l="l" t="t" r="r" b="b"/>
            <a:pathLst>
              <a:path w="407034" h="274320">
                <a:moveTo>
                  <a:pt x="357836" y="5398"/>
                </a:moveTo>
                <a:lnTo>
                  <a:pt x="279960" y="5398"/>
                </a:lnTo>
                <a:lnTo>
                  <a:pt x="291728" y="3435"/>
                </a:lnTo>
                <a:lnTo>
                  <a:pt x="334384" y="3435"/>
                </a:lnTo>
                <a:lnTo>
                  <a:pt x="346151" y="0"/>
                </a:lnTo>
                <a:lnTo>
                  <a:pt x="357836" y="5398"/>
                </a:lnTo>
                <a:close/>
              </a:path>
              <a:path w="407034" h="274320">
                <a:moveTo>
                  <a:pt x="39223" y="170282"/>
                </a:moveTo>
                <a:lnTo>
                  <a:pt x="35791" y="142801"/>
                </a:lnTo>
                <a:lnTo>
                  <a:pt x="36282" y="129061"/>
                </a:lnTo>
                <a:lnTo>
                  <a:pt x="35791" y="55452"/>
                </a:lnTo>
                <a:lnTo>
                  <a:pt x="37262" y="42202"/>
                </a:lnTo>
                <a:lnTo>
                  <a:pt x="20592" y="42202"/>
                </a:lnTo>
                <a:lnTo>
                  <a:pt x="9315" y="2944"/>
                </a:lnTo>
                <a:lnTo>
                  <a:pt x="99530" y="6379"/>
                </a:lnTo>
                <a:lnTo>
                  <a:pt x="359716" y="6379"/>
                </a:lnTo>
                <a:lnTo>
                  <a:pt x="373608" y="14721"/>
                </a:lnTo>
                <a:lnTo>
                  <a:pt x="376549" y="37295"/>
                </a:lnTo>
                <a:lnTo>
                  <a:pt x="373403" y="40730"/>
                </a:lnTo>
                <a:lnTo>
                  <a:pt x="209848" y="40730"/>
                </a:lnTo>
                <a:lnTo>
                  <a:pt x="196119" y="41711"/>
                </a:lnTo>
                <a:lnTo>
                  <a:pt x="136793" y="41711"/>
                </a:lnTo>
                <a:lnTo>
                  <a:pt x="86292" y="47109"/>
                </a:lnTo>
                <a:lnTo>
                  <a:pt x="85312" y="69192"/>
                </a:lnTo>
                <a:lnTo>
                  <a:pt x="361840" y="69683"/>
                </a:lnTo>
                <a:lnTo>
                  <a:pt x="371156" y="75572"/>
                </a:lnTo>
                <a:lnTo>
                  <a:pt x="373608" y="96673"/>
                </a:lnTo>
                <a:lnTo>
                  <a:pt x="370960" y="99617"/>
                </a:lnTo>
                <a:lnTo>
                  <a:pt x="321146" y="99617"/>
                </a:lnTo>
                <a:lnTo>
                  <a:pt x="311830" y="100108"/>
                </a:lnTo>
                <a:lnTo>
                  <a:pt x="305456" y="101580"/>
                </a:lnTo>
                <a:lnTo>
                  <a:pt x="274077" y="102562"/>
                </a:lnTo>
                <a:lnTo>
                  <a:pt x="239756" y="102562"/>
                </a:lnTo>
                <a:lnTo>
                  <a:pt x="223576" y="103543"/>
                </a:lnTo>
                <a:lnTo>
                  <a:pt x="84331" y="103543"/>
                </a:lnTo>
                <a:lnTo>
                  <a:pt x="83841" y="131515"/>
                </a:lnTo>
                <a:lnTo>
                  <a:pt x="109827" y="133968"/>
                </a:lnTo>
                <a:lnTo>
                  <a:pt x="117181" y="137894"/>
                </a:lnTo>
                <a:lnTo>
                  <a:pt x="376182" y="137894"/>
                </a:lnTo>
                <a:lnTo>
                  <a:pt x="378020" y="140348"/>
                </a:lnTo>
                <a:lnTo>
                  <a:pt x="375569" y="158505"/>
                </a:lnTo>
                <a:lnTo>
                  <a:pt x="372679" y="166356"/>
                </a:lnTo>
                <a:lnTo>
                  <a:pt x="346641" y="166356"/>
                </a:lnTo>
                <a:lnTo>
                  <a:pt x="341738" y="168319"/>
                </a:lnTo>
                <a:lnTo>
                  <a:pt x="87273" y="168319"/>
                </a:lnTo>
                <a:lnTo>
                  <a:pt x="81879" y="168810"/>
                </a:lnTo>
                <a:lnTo>
                  <a:pt x="54423" y="168810"/>
                </a:lnTo>
                <a:lnTo>
                  <a:pt x="39223" y="170282"/>
                </a:lnTo>
                <a:close/>
              </a:path>
              <a:path w="407034" h="274320">
                <a:moveTo>
                  <a:pt x="358899" y="5888"/>
                </a:moveTo>
                <a:lnTo>
                  <a:pt x="217692" y="5888"/>
                </a:lnTo>
                <a:lnTo>
                  <a:pt x="236814" y="2944"/>
                </a:lnTo>
                <a:lnTo>
                  <a:pt x="251033" y="4416"/>
                </a:lnTo>
                <a:lnTo>
                  <a:pt x="279960" y="5398"/>
                </a:lnTo>
                <a:lnTo>
                  <a:pt x="357836" y="5398"/>
                </a:lnTo>
                <a:lnTo>
                  <a:pt x="358899" y="5888"/>
                </a:lnTo>
                <a:close/>
              </a:path>
              <a:path w="407034" h="274320">
                <a:moveTo>
                  <a:pt x="359716" y="6379"/>
                </a:moveTo>
                <a:lnTo>
                  <a:pt x="99530" y="6379"/>
                </a:lnTo>
                <a:lnTo>
                  <a:pt x="106394" y="3925"/>
                </a:lnTo>
                <a:lnTo>
                  <a:pt x="137283" y="4907"/>
                </a:lnTo>
                <a:lnTo>
                  <a:pt x="174056" y="5398"/>
                </a:lnTo>
                <a:lnTo>
                  <a:pt x="210338" y="5398"/>
                </a:lnTo>
                <a:lnTo>
                  <a:pt x="217692" y="5888"/>
                </a:lnTo>
                <a:lnTo>
                  <a:pt x="358899" y="5888"/>
                </a:lnTo>
                <a:lnTo>
                  <a:pt x="359716" y="6379"/>
                </a:lnTo>
                <a:close/>
              </a:path>
              <a:path w="407034" h="274320">
                <a:moveTo>
                  <a:pt x="252504" y="43674"/>
                </a:moveTo>
                <a:lnTo>
                  <a:pt x="209848" y="40730"/>
                </a:lnTo>
                <a:lnTo>
                  <a:pt x="373403" y="40730"/>
                </a:lnTo>
                <a:lnTo>
                  <a:pt x="372954" y="41221"/>
                </a:lnTo>
                <a:lnTo>
                  <a:pt x="310849" y="41221"/>
                </a:lnTo>
                <a:lnTo>
                  <a:pt x="299572" y="41711"/>
                </a:lnTo>
                <a:lnTo>
                  <a:pt x="295895" y="42693"/>
                </a:lnTo>
                <a:lnTo>
                  <a:pt x="271135" y="42693"/>
                </a:lnTo>
                <a:lnTo>
                  <a:pt x="252504" y="43674"/>
                </a:lnTo>
                <a:close/>
              </a:path>
              <a:path w="407034" h="274320">
                <a:moveTo>
                  <a:pt x="336345" y="45637"/>
                </a:moveTo>
                <a:lnTo>
                  <a:pt x="310849" y="41221"/>
                </a:lnTo>
                <a:lnTo>
                  <a:pt x="372954" y="41221"/>
                </a:lnTo>
                <a:lnTo>
                  <a:pt x="371156" y="43184"/>
                </a:lnTo>
                <a:lnTo>
                  <a:pt x="336345" y="45637"/>
                </a:lnTo>
                <a:close/>
              </a:path>
              <a:path w="407034" h="274320">
                <a:moveTo>
                  <a:pt x="171114" y="42693"/>
                </a:moveTo>
                <a:lnTo>
                  <a:pt x="136793" y="41711"/>
                </a:lnTo>
                <a:lnTo>
                  <a:pt x="196119" y="41711"/>
                </a:lnTo>
                <a:lnTo>
                  <a:pt x="189255" y="42202"/>
                </a:lnTo>
                <a:lnTo>
                  <a:pt x="171114" y="42693"/>
                </a:lnTo>
                <a:close/>
              </a:path>
              <a:path w="407034" h="274320">
                <a:moveTo>
                  <a:pt x="292218" y="43674"/>
                </a:moveTo>
                <a:lnTo>
                  <a:pt x="271135" y="42693"/>
                </a:lnTo>
                <a:lnTo>
                  <a:pt x="295895" y="42693"/>
                </a:lnTo>
                <a:lnTo>
                  <a:pt x="292218" y="43674"/>
                </a:lnTo>
                <a:close/>
              </a:path>
              <a:path w="407034" h="274320">
                <a:moveTo>
                  <a:pt x="361840" y="69683"/>
                </a:moveTo>
                <a:lnTo>
                  <a:pt x="296631" y="69683"/>
                </a:lnTo>
                <a:lnTo>
                  <a:pt x="305946" y="67720"/>
                </a:lnTo>
                <a:lnTo>
                  <a:pt x="341738" y="67720"/>
                </a:lnTo>
                <a:lnTo>
                  <a:pt x="352525" y="65266"/>
                </a:lnTo>
                <a:lnTo>
                  <a:pt x="361840" y="69683"/>
                </a:lnTo>
                <a:close/>
              </a:path>
              <a:path w="407034" h="274320">
                <a:moveTo>
                  <a:pt x="296631" y="69683"/>
                </a:moveTo>
                <a:lnTo>
                  <a:pt x="246130" y="69683"/>
                </a:lnTo>
                <a:lnTo>
                  <a:pt x="261329" y="67720"/>
                </a:lnTo>
                <a:lnTo>
                  <a:pt x="273587" y="68701"/>
                </a:lnTo>
                <a:lnTo>
                  <a:pt x="296631" y="69683"/>
                </a:lnTo>
                <a:close/>
              </a:path>
              <a:path w="407034" h="274320">
                <a:moveTo>
                  <a:pt x="342228" y="103543"/>
                </a:moveTo>
                <a:lnTo>
                  <a:pt x="321146" y="99617"/>
                </a:lnTo>
                <a:lnTo>
                  <a:pt x="370960" y="99617"/>
                </a:lnTo>
                <a:lnTo>
                  <a:pt x="369195" y="101580"/>
                </a:lnTo>
                <a:lnTo>
                  <a:pt x="342228" y="103543"/>
                </a:lnTo>
                <a:close/>
              </a:path>
              <a:path w="407034" h="274320">
                <a:moveTo>
                  <a:pt x="208867" y="104034"/>
                </a:moveTo>
                <a:lnTo>
                  <a:pt x="84331" y="103543"/>
                </a:lnTo>
                <a:lnTo>
                  <a:pt x="223576" y="103543"/>
                </a:lnTo>
                <a:lnTo>
                  <a:pt x="208867" y="104034"/>
                </a:lnTo>
                <a:close/>
              </a:path>
              <a:path w="407034" h="274320">
                <a:moveTo>
                  <a:pt x="373608" y="134459"/>
                </a:moveTo>
                <a:lnTo>
                  <a:pt x="286334" y="134459"/>
                </a:lnTo>
                <a:lnTo>
                  <a:pt x="360370" y="131024"/>
                </a:lnTo>
                <a:lnTo>
                  <a:pt x="372137" y="132496"/>
                </a:lnTo>
                <a:lnTo>
                  <a:pt x="373608" y="134459"/>
                </a:lnTo>
                <a:close/>
              </a:path>
              <a:path w="407034" h="274320">
                <a:moveTo>
                  <a:pt x="376182" y="137894"/>
                </a:moveTo>
                <a:lnTo>
                  <a:pt x="117181" y="137894"/>
                </a:lnTo>
                <a:lnTo>
                  <a:pt x="139245" y="133968"/>
                </a:lnTo>
                <a:lnTo>
                  <a:pt x="157386" y="136422"/>
                </a:lnTo>
                <a:lnTo>
                  <a:pt x="162779" y="137403"/>
                </a:lnTo>
                <a:lnTo>
                  <a:pt x="375814" y="137403"/>
                </a:lnTo>
                <a:lnTo>
                  <a:pt x="376182" y="137894"/>
                </a:lnTo>
                <a:close/>
              </a:path>
              <a:path w="407034" h="274320">
                <a:moveTo>
                  <a:pt x="375814" y="137403"/>
                </a:moveTo>
                <a:lnTo>
                  <a:pt x="205925" y="137403"/>
                </a:lnTo>
                <a:lnTo>
                  <a:pt x="219654" y="133968"/>
                </a:lnTo>
                <a:lnTo>
                  <a:pt x="245149" y="136422"/>
                </a:lnTo>
                <a:lnTo>
                  <a:pt x="375079" y="136422"/>
                </a:lnTo>
                <a:lnTo>
                  <a:pt x="375814" y="137403"/>
                </a:lnTo>
                <a:close/>
              </a:path>
              <a:path w="407034" h="274320">
                <a:moveTo>
                  <a:pt x="375079" y="136422"/>
                </a:moveTo>
                <a:lnTo>
                  <a:pt x="245149" y="136422"/>
                </a:lnTo>
                <a:lnTo>
                  <a:pt x="261329" y="134459"/>
                </a:lnTo>
                <a:lnTo>
                  <a:pt x="282902" y="133968"/>
                </a:lnTo>
                <a:lnTo>
                  <a:pt x="286334" y="134459"/>
                </a:lnTo>
                <a:lnTo>
                  <a:pt x="373608" y="134459"/>
                </a:lnTo>
                <a:lnTo>
                  <a:pt x="375079" y="136422"/>
                </a:lnTo>
                <a:close/>
              </a:path>
              <a:path w="407034" h="274320">
                <a:moveTo>
                  <a:pt x="205925" y="137403"/>
                </a:moveTo>
                <a:lnTo>
                  <a:pt x="162779" y="137403"/>
                </a:lnTo>
                <a:lnTo>
                  <a:pt x="189255" y="136422"/>
                </a:lnTo>
                <a:lnTo>
                  <a:pt x="205925" y="137403"/>
                </a:lnTo>
                <a:close/>
              </a:path>
              <a:path w="407034" h="274320">
                <a:moveTo>
                  <a:pt x="372137" y="167829"/>
                </a:moveTo>
                <a:lnTo>
                  <a:pt x="363311" y="167829"/>
                </a:lnTo>
                <a:lnTo>
                  <a:pt x="346641" y="166356"/>
                </a:lnTo>
                <a:lnTo>
                  <a:pt x="372679" y="166356"/>
                </a:lnTo>
                <a:lnTo>
                  <a:pt x="372137" y="167829"/>
                </a:lnTo>
                <a:close/>
              </a:path>
              <a:path w="407034" h="274320">
                <a:moveTo>
                  <a:pt x="241717" y="171264"/>
                </a:moveTo>
                <a:lnTo>
                  <a:pt x="229460" y="170282"/>
                </a:lnTo>
                <a:lnTo>
                  <a:pt x="118652" y="170282"/>
                </a:lnTo>
                <a:lnTo>
                  <a:pt x="87273" y="168319"/>
                </a:lnTo>
                <a:lnTo>
                  <a:pt x="341738" y="168319"/>
                </a:lnTo>
                <a:lnTo>
                  <a:pt x="339287" y="169301"/>
                </a:lnTo>
                <a:lnTo>
                  <a:pt x="262800" y="169301"/>
                </a:lnTo>
                <a:lnTo>
                  <a:pt x="241717" y="171264"/>
                </a:lnTo>
                <a:close/>
              </a:path>
              <a:path w="407034" h="274320">
                <a:moveTo>
                  <a:pt x="71093" y="169791"/>
                </a:moveTo>
                <a:lnTo>
                  <a:pt x="54423" y="168810"/>
                </a:lnTo>
                <a:lnTo>
                  <a:pt x="81879" y="168810"/>
                </a:lnTo>
                <a:lnTo>
                  <a:pt x="71093" y="169791"/>
                </a:lnTo>
                <a:close/>
              </a:path>
              <a:path w="407034" h="274320">
                <a:moveTo>
                  <a:pt x="303005" y="171264"/>
                </a:moveTo>
                <a:lnTo>
                  <a:pt x="289276" y="171264"/>
                </a:lnTo>
                <a:lnTo>
                  <a:pt x="274567" y="170282"/>
                </a:lnTo>
                <a:lnTo>
                  <a:pt x="262800" y="169301"/>
                </a:lnTo>
                <a:lnTo>
                  <a:pt x="339287" y="169301"/>
                </a:lnTo>
                <a:lnTo>
                  <a:pt x="335609" y="170773"/>
                </a:lnTo>
                <a:lnTo>
                  <a:pt x="318694" y="170773"/>
                </a:lnTo>
                <a:lnTo>
                  <a:pt x="303005" y="171264"/>
                </a:lnTo>
                <a:close/>
              </a:path>
              <a:path w="407034" h="274320">
                <a:moveTo>
                  <a:pt x="191707" y="172245"/>
                </a:moveTo>
                <a:lnTo>
                  <a:pt x="162289" y="170282"/>
                </a:lnTo>
                <a:lnTo>
                  <a:pt x="229460" y="170282"/>
                </a:lnTo>
                <a:lnTo>
                  <a:pt x="191707" y="172245"/>
                </a:lnTo>
                <a:close/>
              </a:path>
              <a:path w="407034" h="274320">
                <a:moveTo>
                  <a:pt x="334384" y="171264"/>
                </a:moveTo>
                <a:lnTo>
                  <a:pt x="318694" y="170773"/>
                </a:lnTo>
                <a:lnTo>
                  <a:pt x="335609" y="170773"/>
                </a:lnTo>
                <a:lnTo>
                  <a:pt x="334384" y="171264"/>
                </a:lnTo>
                <a:close/>
              </a:path>
              <a:path w="407034" h="274320">
                <a:moveTo>
                  <a:pt x="63248" y="273826"/>
                </a:moveTo>
                <a:lnTo>
                  <a:pt x="12257" y="273826"/>
                </a:lnTo>
                <a:lnTo>
                  <a:pt x="7844" y="263030"/>
                </a:lnTo>
                <a:lnTo>
                  <a:pt x="3432" y="241438"/>
                </a:lnTo>
                <a:lnTo>
                  <a:pt x="0" y="233586"/>
                </a:lnTo>
                <a:lnTo>
                  <a:pt x="129439" y="233586"/>
                </a:lnTo>
                <a:lnTo>
                  <a:pt x="141696" y="233095"/>
                </a:lnTo>
                <a:lnTo>
                  <a:pt x="171114" y="233095"/>
                </a:lnTo>
                <a:lnTo>
                  <a:pt x="172095" y="182550"/>
                </a:lnTo>
                <a:lnTo>
                  <a:pt x="208867" y="191384"/>
                </a:lnTo>
                <a:lnTo>
                  <a:pt x="231421" y="197272"/>
                </a:lnTo>
                <a:lnTo>
                  <a:pt x="230931" y="232605"/>
                </a:lnTo>
                <a:lnTo>
                  <a:pt x="394936" y="232605"/>
                </a:lnTo>
                <a:lnTo>
                  <a:pt x="403516" y="239475"/>
                </a:lnTo>
                <a:lnTo>
                  <a:pt x="406948" y="256160"/>
                </a:lnTo>
                <a:lnTo>
                  <a:pt x="401064" y="268428"/>
                </a:lnTo>
                <a:lnTo>
                  <a:pt x="400644" y="268919"/>
                </a:lnTo>
                <a:lnTo>
                  <a:pt x="260839" y="268919"/>
                </a:lnTo>
                <a:lnTo>
                  <a:pt x="246480" y="271372"/>
                </a:lnTo>
                <a:lnTo>
                  <a:pt x="229460" y="271372"/>
                </a:lnTo>
                <a:lnTo>
                  <a:pt x="205141" y="271863"/>
                </a:lnTo>
                <a:lnTo>
                  <a:pt x="82860" y="271863"/>
                </a:lnTo>
                <a:lnTo>
                  <a:pt x="63248" y="273826"/>
                </a:lnTo>
                <a:close/>
              </a:path>
              <a:path w="407034" h="274320">
                <a:moveTo>
                  <a:pt x="129439" y="233586"/>
                </a:moveTo>
                <a:lnTo>
                  <a:pt x="9315" y="233586"/>
                </a:lnTo>
                <a:lnTo>
                  <a:pt x="37753" y="231623"/>
                </a:lnTo>
                <a:lnTo>
                  <a:pt x="71583" y="231132"/>
                </a:lnTo>
                <a:lnTo>
                  <a:pt x="94137" y="231132"/>
                </a:lnTo>
                <a:lnTo>
                  <a:pt x="122574" y="231623"/>
                </a:lnTo>
                <a:lnTo>
                  <a:pt x="129439" y="233586"/>
                </a:lnTo>
                <a:close/>
              </a:path>
              <a:path w="407034" h="274320">
                <a:moveTo>
                  <a:pt x="394936" y="232605"/>
                </a:moveTo>
                <a:lnTo>
                  <a:pt x="230931" y="232605"/>
                </a:lnTo>
                <a:lnTo>
                  <a:pt x="393710" y="231623"/>
                </a:lnTo>
                <a:lnTo>
                  <a:pt x="394936" y="232605"/>
                </a:lnTo>
                <a:close/>
              </a:path>
              <a:path w="407034" h="274320">
                <a:moveTo>
                  <a:pt x="293689" y="271372"/>
                </a:moveTo>
                <a:lnTo>
                  <a:pt x="260839" y="268919"/>
                </a:lnTo>
                <a:lnTo>
                  <a:pt x="400644" y="268919"/>
                </a:lnTo>
                <a:lnTo>
                  <a:pt x="400224" y="269409"/>
                </a:lnTo>
                <a:lnTo>
                  <a:pt x="304966" y="269409"/>
                </a:lnTo>
                <a:lnTo>
                  <a:pt x="293689" y="271372"/>
                </a:lnTo>
                <a:close/>
              </a:path>
              <a:path w="407034" h="274320">
                <a:moveTo>
                  <a:pt x="398123" y="271863"/>
                </a:moveTo>
                <a:lnTo>
                  <a:pt x="323107" y="271372"/>
                </a:lnTo>
                <a:lnTo>
                  <a:pt x="304966" y="269409"/>
                </a:lnTo>
                <a:lnTo>
                  <a:pt x="400224" y="269409"/>
                </a:lnTo>
                <a:lnTo>
                  <a:pt x="398123" y="271863"/>
                </a:lnTo>
                <a:close/>
              </a:path>
              <a:path w="407034" h="274320">
                <a:moveTo>
                  <a:pt x="240737" y="272354"/>
                </a:moveTo>
                <a:lnTo>
                  <a:pt x="229460" y="271372"/>
                </a:lnTo>
                <a:lnTo>
                  <a:pt x="246480" y="271372"/>
                </a:lnTo>
                <a:lnTo>
                  <a:pt x="240737" y="272354"/>
                </a:lnTo>
                <a:close/>
              </a:path>
              <a:path w="407034" h="274320">
                <a:moveTo>
                  <a:pt x="107865" y="273826"/>
                </a:moveTo>
                <a:lnTo>
                  <a:pt x="82860" y="271863"/>
                </a:lnTo>
                <a:lnTo>
                  <a:pt x="205141" y="271863"/>
                </a:lnTo>
                <a:lnTo>
                  <a:pt x="107865" y="273826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41716" y="8279599"/>
            <a:ext cx="411480" cy="313055"/>
          </a:xfrm>
          <a:custGeom>
            <a:avLst/>
            <a:gdLst/>
            <a:ahLst/>
            <a:cxnLst/>
            <a:rect l="l" t="t" r="r" b="b"/>
            <a:pathLst>
              <a:path w="411479" h="313054">
                <a:moveTo>
                  <a:pt x="378624" y="3925"/>
                </a:moveTo>
                <a:lnTo>
                  <a:pt x="63248" y="3925"/>
                </a:lnTo>
                <a:lnTo>
                  <a:pt x="76977" y="1962"/>
                </a:lnTo>
                <a:lnTo>
                  <a:pt x="87763" y="0"/>
                </a:lnTo>
                <a:lnTo>
                  <a:pt x="103453" y="0"/>
                </a:lnTo>
                <a:lnTo>
                  <a:pt x="122084" y="2453"/>
                </a:lnTo>
                <a:lnTo>
                  <a:pt x="233137" y="2453"/>
                </a:lnTo>
                <a:lnTo>
                  <a:pt x="239756" y="2944"/>
                </a:lnTo>
                <a:lnTo>
                  <a:pt x="269582" y="2944"/>
                </a:lnTo>
                <a:lnTo>
                  <a:pt x="272116" y="3435"/>
                </a:lnTo>
                <a:lnTo>
                  <a:pt x="378888" y="3435"/>
                </a:lnTo>
                <a:lnTo>
                  <a:pt x="378624" y="3925"/>
                </a:lnTo>
                <a:close/>
              </a:path>
              <a:path w="411479" h="313054">
                <a:moveTo>
                  <a:pt x="233137" y="2453"/>
                </a:moveTo>
                <a:lnTo>
                  <a:pt x="122084" y="2453"/>
                </a:lnTo>
                <a:lnTo>
                  <a:pt x="175527" y="490"/>
                </a:lnTo>
                <a:lnTo>
                  <a:pt x="200042" y="0"/>
                </a:lnTo>
                <a:lnTo>
                  <a:pt x="233137" y="2453"/>
                </a:lnTo>
                <a:close/>
              </a:path>
              <a:path w="411479" h="313054">
                <a:moveTo>
                  <a:pt x="378888" y="3435"/>
                </a:moveTo>
                <a:lnTo>
                  <a:pt x="305456" y="3435"/>
                </a:lnTo>
                <a:lnTo>
                  <a:pt x="339287" y="2944"/>
                </a:lnTo>
                <a:lnTo>
                  <a:pt x="377530" y="0"/>
                </a:lnTo>
                <a:lnTo>
                  <a:pt x="380472" y="490"/>
                </a:lnTo>
                <a:lnTo>
                  <a:pt x="378888" y="3435"/>
                </a:lnTo>
                <a:close/>
              </a:path>
              <a:path w="411479" h="313054">
                <a:moveTo>
                  <a:pt x="77467" y="39258"/>
                </a:moveTo>
                <a:lnTo>
                  <a:pt x="30398" y="39258"/>
                </a:lnTo>
                <a:lnTo>
                  <a:pt x="30398" y="22573"/>
                </a:lnTo>
                <a:lnTo>
                  <a:pt x="25495" y="1472"/>
                </a:lnTo>
                <a:lnTo>
                  <a:pt x="29908" y="490"/>
                </a:lnTo>
                <a:lnTo>
                  <a:pt x="39714" y="1472"/>
                </a:lnTo>
                <a:lnTo>
                  <a:pt x="54143" y="1472"/>
                </a:lnTo>
                <a:lnTo>
                  <a:pt x="63248" y="3925"/>
                </a:lnTo>
                <a:lnTo>
                  <a:pt x="378624" y="3925"/>
                </a:lnTo>
                <a:lnTo>
                  <a:pt x="377040" y="6870"/>
                </a:lnTo>
                <a:lnTo>
                  <a:pt x="378195" y="33860"/>
                </a:lnTo>
                <a:lnTo>
                  <a:pt x="206416" y="33860"/>
                </a:lnTo>
                <a:lnTo>
                  <a:pt x="165721" y="34841"/>
                </a:lnTo>
                <a:lnTo>
                  <a:pt x="136793" y="36804"/>
                </a:lnTo>
                <a:lnTo>
                  <a:pt x="126987" y="38767"/>
                </a:lnTo>
                <a:lnTo>
                  <a:pt x="101001" y="38767"/>
                </a:lnTo>
                <a:lnTo>
                  <a:pt x="77467" y="39258"/>
                </a:lnTo>
                <a:close/>
              </a:path>
              <a:path w="411479" h="313054">
                <a:moveTo>
                  <a:pt x="54143" y="1472"/>
                </a:moveTo>
                <a:lnTo>
                  <a:pt x="39714" y="1472"/>
                </a:lnTo>
                <a:lnTo>
                  <a:pt x="50500" y="490"/>
                </a:lnTo>
                <a:lnTo>
                  <a:pt x="54143" y="1472"/>
                </a:lnTo>
                <a:close/>
              </a:path>
              <a:path w="411479" h="313054">
                <a:moveTo>
                  <a:pt x="269582" y="2944"/>
                </a:moveTo>
                <a:lnTo>
                  <a:pt x="239756" y="2944"/>
                </a:lnTo>
                <a:lnTo>
                  <a:pt x="256916" y="490"/>
                </a:lnTo>
                <a:lnTo>
                  <a:pt x="269582" y="2944"/>
                </a:lnTo>
                <a:close/>
              </a:path>
              <a:path w="411479" h="313054">
                <a:moveTo>
                  <a:pt x="378985" y="84895"/>
                </a:moveTo>
                <a:lnTo>
                  <a:pt x="256916" y="84895"/>
                </a:lnTo>
                <a:lnTo>
                  <a:pt x="323597" y="80970"/>
                </a:lnTo>
                <a:lnTo>
                  <a:pt x="323107" y="76062"/>
                </a:lnTo>
                <a:lnTo>
                  <a:pt x="327029" y="54961"/>
                </a:lnTo>
                <a:lnTo>
                  <a:pt x="323107" y="48582"/>
                </a:lnTo>
                <a:lnTo>
                  <a:pt x="319184" y="34841"/>
                </a:lnTo>
                <a:lnTo>
                  <a:pt x="248091" y="34841"/>
                </a:lnTo>
                <a:lnTo>
                  <a:pt x="206416" y="33860"/>
                </a:lnTo>
                <a:lnTo>
                  <a:pt x="378195" y="33860"/>
                </a:lnTo>
                <a:lnTo>
                  <a:pt x="378511" y="41221"/>
                </a:lnTo>
                <a:lnTo>
                  <a:pt x="380472" y="66739"/>
                </a:lnTo>
                <a:lnTo>
                  <a:pt x="378985" y="84895"/>
                </a:lnTo>
                <a:close/>
              </a:path>
              <a:path w="411479" h="313054">
                <a:moveTo>
                  <a:pt x="124536" y="39258"/>
                </a:moveTo>
                <a:lnTo>
                  <a:pt x="101001" y="38767"/>
                </a:lnTo>
                <a:lnTo>
                  <a:pt x="126987" y="38767"/>
                </a:lnTo>
                <a:lnTo>
                  <a:pt x="124536" y="39258"/>
                </a:lnTo>
                <a:close/>
              </a:path>
              <a:path w="411479" h="313054">
                <a:moveTo>
                  <a:pt x="256916" y="84895"/>
                </a:moveTo>
                <a:lnTo>
                  <a:pt x="162779" y="84895"/>
                </a:lnTo>
                <a:lnTo>
                  <a:pt x="174056" y="83423"/>
                </a:lnTo>
                <a:lnTo>
                  <a:pt x="181410" y="80479"/>
                </a:lnTo>
                <a:lnTo>
                  <a:pt x="195629" y="82933"/>
                </a:lnTo>
                <a:lnTo>
                  <a:pt x="252340" y="82933"/>
                </a:lnTo>
                <a:lnTo>
                  <a:pt x="256916" y="84895"/>
                </a:lnTo>
                <a:close/>
              </a:path>
              <a:path w="411479" h="313054">
                <a:moveTo>
                  <a:pt x="252340" y="82933"/>
                </a:moveTo>
                <a:lnTo>
                  <a:pt x="210828" y="82933"/>
                </a:lnTo>
                <a:lnTo>
                  <a:pt x="250052" y="81951"/>
                </a:lnTo>
                <a:lnTo>
                  <a:pt x="252340" y="82933"/>
                </a:lnTo>
                <a:close/>
              </a:path>
              <a:path w="411479" h="313054">
                <a:moveTo>
                  <a:pt x="60797" y="119737"/>
                </a:moveTo>
                <a:lnTo>
                  <a:pt x="39714" y="118756"/>
                </a:lnTo>
                <a:lnTo>
                  <a:pt x="27947" y="83423"/>
                </a:lnTo>
                <a:lnTo>
                  <a:pt x="39223" y="83423"/>
                </a:lnTo>
                <a:lnTo>
                  <a:pt x="57855" y="82442"/>
                </a:lnTo>
                <a:lnTo>
                  <a:pt x="78447" y="83914"/>
                </a:lnTo>
                <a:lnTo>
                  <a:pt x="152973" y="83914"/>
                </a:lnTo>
                <a:lnTo>
                  <a:pt x="162779" y="84895"/>
                </a:lnTo>
                <a:lnTo>
                  <a:pt x="378985" y="84895"/>
                </a:lnTo>
                <a:lnTo>
                  <a:pt x="378020" y="96673"/>
                </a:lnTo>
                <a:lnTo>
                  <a:pt x="378191" y="116302"/>
                </a:lnTo>
                <a:lnTo>
                  <a:pt x="195629" y="116302"/>
                </a:lnTo>
                <a:lnTo>
                  <a:pt x="178959" y="117284"/>
                </a:lnTo>
                <a:lnTo>
                  <a:pt x="166211" y="117774"/>
                </a:lnTo>
                <a:lnTo>
                  <a:pt x="148070" y="118265"/>
                </a:lnTo>
                <a:lnTo>
                  <a:pt x="96588" y="118265"/>
                </a:lnTo>
                <a:lnTo>
                  <a:pt x="80899" y="119246"/>
                </a:lnTo>
                <a:lnTo>
                  <a:pt x="60797" y="119737"/>
                </a:lnTo>
                <a:close/>
              </a:path>
              <a:path w="411479" h="313054">
                <a:moveTo>
                  <a:pt x="152973" y="83914"/>
                </a:moveTo>
                <a:lnTo>
                  <a:pt x="78447" y="83914"/>
                </a:lnTo>
                <a:lnTo>
                  <a:pt x="96588" y="82933"/>
                </a:lnTo>
                <a:lnTo>
                  <a:pt x="138264" y="82442"/>
                </a:lnTo>
                <a:lnTo>
                  <a:pt x="152973" y="83914"/>
                </a:lnTo>
                <a:close/>
              </a:path>
              <a:path w="411479" h="313054">
                <a:moveTo>
                  <a:pt x="341248" y="161940"/>
                </a:moveTo>
                <a:lnTo>
                  <a:pt x="326049" y="155070"/>
                </a:lnTo>
                <a:lnTo>
                  <a:pt x="323107" y="149181"/>
                </a:lnTo>
                <a:lnTo>
                  <a:pt x="322616" y="144274"/>
                </a:lnTo>
                <a:lnTo>
                  <a:pt x="323597" y="119246"/>
                </a:lnTo>
                <a:lnTo>
                  <a:pt x="216712" y="119246"/>
                </a:lnTo>
                <a:lnTo>
                  <a:pt x="195629" y="116302"/>
                </a:lnTo>
                <a:lnTo>
                  <a:pt x="378191" y="116302"/>
                </a:lnTo>
                <a:lnTo>
                  <a:pt x="378511" y="153107"/>
                </a:lnTo>
                <a:lnTo>
                  <a:pt x="373117" y="158995"/>
                </a:lnTo>
                <a:lnTo>
                  <a:pt x="358899" y="159977"/>
                </a:lnTo>
                <a:lnTo>
                  <a:pt x="341248" y="161940"/>
                </a:lnTo>
                <a:close/>
              </a:path>
              <a:path w="411479" h="313054">
                <a:moveTo>
                  <a:pt x="133851" y="119246"/>
                </a:moveTo>
                <a:lnTo>
                  <a:pt x="96588" y="118265"/>
                </a:lnTo>
                <a:lnTo>
                  <a:pt x="148070" y="118265"/>
                </a:lnTo>
                <a:lnTo>
                  <a:pt x="133851" y="119246"/>
                </a:lnTo>
                <a:close/>
              </a:path>
              <a:path w="411479" h="313054">
                <a:moveTo>
                  <a:pt x="393056" y="192856"/>
                </a:moveTo>
                <a:lnTo>
                  <a:pt x="362331" y="192856"/>
                </a:lnTo>
                <a:lnTo>
                  <a:pt x="386355" y="190402"/>
                </a:lnTo>
                <a:lnTo>
                  <a:pt x="393056" y="192856"/>
                </a:lnTo>
                <a:close/>
              </a:path>
              <a:path w="411479" h="313054">
                <a:moveTo>
                  <a:pt x="399757" y="195309"/>
                </a:moveTo>
                <a:lnTo>
                  <a:pt x="180920" y="195309"/>
                </a:lnTo>
                <a:lnTo>
                  <a:pt x="215731" y="192365"/>
                </a:lnTo>
                <a:lnTo>
                  <a:pt x="264271" y="194328"/>
                </a:lnTo>
                <a:lnTo>
                  <a:pt x="397077" y="194328"/>
                </a:lnTo>
                <a:lnTo>
                  <a:pt x="399757" y="195309"/>
                </a:lnTo>
                <a:close/>
              </a:path>
              <a:path w="411479" h="313054">
                <a:moveTo>
                  <a:pt x="309869" y="194328"/>
                </a:moveTo>
                <a:lnTo>
                  <a:pt x="264271" y="194328"/>
                </a:lnTo>
                <a:lnTo>
                  <a:pt x="290747" y="192365"/>
                </a:lnTo>
                <a:lnTo>
                  <a:pt x="309869" y="194328"/>
                </a:lnTo>
                <a:close/>
              </a:path>
              <a:path w="411479" h="313054">
                <a:moveTo>
                  <a:pt x="397077" y="194328"/>
                </a:moveTo>
                <a:lnTo>
                  <a:pt x="309869" y="194328"/>
                </a:lnTo>
                <a:lnTo>
                  <a:pt x="324578" y="192365"/>
                </a:lnTo>
                <a:lnTo>
                  <a:pt x="337816" y="192856"/>
                </a:lnTo>
                <a:lnTo>
                  <a:pt x="393056" y="192856"/>
                </a:lnTo>
                <a:lnTo>
                  <a:pt x="397077" y="194328"/>
                </a:lnTo>
                <a:close/>
              </a:path>
              <a:path w="411479" h="313054">
                <a:moveTo>
                  <a:pt x="67661" y="237512"/>
                </a:moveTo>
                <a:lnTo>
                  <a:pt x="25005" y="237512"/>
                </a:lnTo>
                <a:lnTo>
                  <a:pt x="11276" y="216411"/>
                </a:lnTo>
                <a:lnTo>
                  <a:pt x="0" y="192856"/>
                </a:lnTo>
                <a:lnTo>
                  <a:pt x="22553" y="193346"/>
                </a:lnTo>
                <a:lnTo>
                  <a:pt x="56874" y="196782"/>
                </a:lnTo>
                <a:lnTo>
                  <a:pt x="403777" y="196782"/>
                </a:lnTo>
                <a:lnTo>
                  <a:pt x="406458" y="197763"/>
                </a:lnTo>
                <a:lnTo>
                  <a:pt x="410870" y="212485"/>
                </a:lnTo>
                <a:lnTo>
                  <a:pt x="409890" y="218374"/>
                </a:lnTo>
                <a:lnTo>
                  <a:pt x="402992" y="230151"/>
                </a:lnTo>
                <a:lnTo>
                  <a:pt x="356937" y="230151"/>
                </a:lnTo>
                <a:lnTo>
                  <a:pt x="353996" y="230642"/>
                </a:lnTo>
                <a:lnTo>
                  <a:pt x="231421" y="230642"/>
                </a:lnTo>
                <a:lnTo>
                  <a:pt x="231460" y="233586"/>
                </a:lnTo>
                <a:lnTo>
                  <a:pt x="125026" y="233586"/>
                </a:lnTo>
                <a:lnTo>
                  <a:pt x="97569" y="236040"/>
                </a:lnTo>
                <a:lnTo>
                  <a:pt x="67661" y="237512"/>
                </a:lnTo>
                <a:close/>
              </a:path>
              <a:path w="411479" h="313054">
                <a:moveTo>
                  <a:pt x="403777" y="196782"/>
                </a:moveTo>
                <a:lnTo>
                  <a:pt x="56874" y="196782"/>
                </a:lnTo>
                <a:lnTo>
                  <a:pt x="70112" y="192856"/>
                </a:lnTo>
                <a:lnTo>
                  <a:pt x="95118" y="194328"/>
                </a:lnTo>
                <a:lnTo>
                  <a:pt x="125026" y="195309"/>
                </a:lnTo>
                <a:lnTo>
                  <a:pt x="399757" y="195309"/>
                </a:lnTo>
                <a:lnTo>
                  <a:pt x="403777" y="196782"/>
                </a:lnTo>
                <a:close/>
              </a:path>
              <a:path w="411479" h="313054">
                <a:moveTo>
                  <a:pt x="401555" y="232605"/>
                </a:moveTo>
                <a:lnTo>
                  <a:pt x="356937" y="230151"/>
                </a:lnTo>
                <a:lnTo>
                  <a:pt x="402992" y="230151"/>
                </a:lnTo>
                <a:lnTo>
                  <a:pt x="401555" y="232605"/>
                </a:lnTo>
                <a:close/>
              </a:path>
              <a:path w="411479" h="313054">
                <a:moveTo>
                  <a:pt x="322616" y="235549"/>
                </a:moveTo>
                <a:lnTo>
                  <a:pt x="309869" y="233586"/>
                </a:lnTo>
                <a:lnTo>
                  <a:pt x="288296" y="230642"/>
                </a:lnTo>
                <a:lnTo>
                  <a:pt x="353996" y="230642"/>
                </a:lnTo>
                <a:lnTo>
                  <a:pt x="333403" y="234077"/>
                </a:lnTo>
                <a:lnTo>
                  <a:pt x="322616" y="235549"/>
                </a:lnTo>
                <a:close/>
              </a:path>
              <a:path w="411479" h="313054">
                <a:moveTo>
                  <a:pt x="214260" y="312593"/>
                </a:moveTo>
                <a:lnTo>
                  <a:pt x="189255" y="309158"/>
                </a:lnTo>
                <a:lnTo>
                  <a:pt x="177978" y="291001"/>
                </a:lnTo>
                <a:lnTo>
                  <a:pt x="181901" y="234077"/>
                </a:lnTo>
                <a:lnTo>
                  <a:pt x="157386" y="234077"/>
                </a:lnTo>
                <a:lnTo>
                  <a:pt x="125026" y="233586"/>
                </a:lnTo>
                <a:lnTo>
                  <a:pt x="231460" y="233586"/>
                </a:lnTo>
                <a:lnTo>
                  <a:pt x="231911" y="267446"/>
                </a:lnTo>
                <a:lnTo>
                  <a:pt x="234363" y="280696"/>
                </a:lnTo>
                <a:lnTo>
                  <a:pt x="235834" y="286585"/>
                </a:lnTo>
                <a:lnTo>
                  <a:pt x="231421" y="293946"/>
                </a:lnTo>
                <a:lnTo>
                  <a:pt x="227008" y="303760"/>
                </a:lnTo>
                <a:lnTo>
                  <a:pt x="214260" y="312593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09721" y="8260460"/>
            <a:ext cx="396240" cy="295910"/>
          </a:xfrm>
          <a:custGeom>
            <a:avLst/>
            <a:gdLst/>
            <a:ahLst/>
            <a:cxnLst/>
            <a:rect l="l" t="t" r="r" b="b"/>
            <a:pathLst>
              <a:path w="396240" h="295909">
                <a:moveTo>
                  <a:pt x="393710" y="110413"/>
                </a:moveTo>
                <a:lnTo>
                  <a:pt x="322616" y="110413"/>
                </a:lnTo>
                <a:lnTo>
                  <a:pt x="337325" y="107960"/>
                </a:lnTo>
                <a:lnTo>
                  <a:pt x="347131" y="107960"/>
                </a:lnTo>
                <a:lnTo>
                  <a:pt x="347622" y="76062"/>
                </a:lnTo>
                <a:lnTo>
                  <a:pt x="348112" y="70664"/>
                </a:lnTo>
                <a:lnTo>
                  <a:pt x="348069" y="55943"/>
                </a:lnTo>
                <a:lnTo>
                  <a:pt x="343209" y="0"/>
                </a:lnTo>
                <a:lnTo>
                  <a:pt x="378020" y="5888"/>
                </a:lnTo>
                <a:lnTo>
                  <a:pt x="385865" y="8342"/>
                </a:lnTo>
                <a:lnTo>
                  <a:pt x="395671" y="11777"/>
                </a:lnTo>
                <a:lnTo>
                  <a:pt x="391258" y="15703"/>
                </a:lnTo>
                <a:lnTo>
                  <a:pt x="391749" y="34350"/>
                </a:lnTo>
                <a:lnTo>
                  <a:pt x="394691" y="55943"/>
                </a:lnTo>
                <a:lnTo>
                  <a:pt x="394691" y="76062"/>
                </a:lnTo>
                <a:lnTo>
                  <a:pt x="393710" y="97164"/>
                </a:lnTo>
                <a:lnTo>
                  <a:pt x="393710" y="110413"/>
                </a:lnTo>
                <a:close/>
              </a:path>
              <a:path w="396240" h="295909">
                <a:moveTo>
                  <a:pt x="283883" y="284131"/>
                </a:moveTo>
                <a:lnTo>
                  <a:pt x="270645" y="284131"/>
                </a:lnTo>
                <a:lnTo>
                  <a:pt x="255445" y="277261"/>
                </a:lnTo>
                <a:lnTo>
                  <a:pt x="252504" y="269409"/>
                </a:lnTo>
                <a:lnTo>
                  <a:pt x="252013" y="246345"/>
                </a:lnTo>
                <a:lnTo>
                  <a:pt x="252013" y="233586"/>
                </a:lnTo>
                <a:lnTo>
                  <a:pt x="253484" y="213957"/>
                </a:lnTo>
                <a:lnTo>
                  <a:pt x="253484" y="194328"/>
                </a:lnTo>
                <a:lnTo>
                  <a:pt x="254465" y="178134"/>
                </a:lnTo>
                <a:lnTo>
                  <a:pt x="253611" y="164884"/>
                </a:lnTo>
                <a:lnTo>
                  <a:pt x="253562" y="145746"/>
                </a:lnTo>
                <a:lnTo>
                  <a:pt x="254465" y="88821"/>
                </a:lnTo>
                <a:lnTo>
                  <a:pt x="254465" y="69192"/>
                </a:lnTo>
                <a:lnTo>
                  <a:pt x="253484" y="53489"/>
                </a:lnTo>
                <a:lnTo>
                  <a:pt x="253484" y="44165"/>
                </a:lnTo>
                <a:lnTo>
                  <a:pt x="253975" y="37295"/>
                </a:lnTo>
                <a:lnTo>
                  <a:pt x="252013" y="3925"/>
                </a:lnTo>
                <a:lnTo>
                  <a:pt x="264271" y="2944"/>
                </a:lnTo>
                <a:lnTo>
                  <a:pt x="279470" y="5888"/>
                </a:lnTo>
                <a:lnTo>
                  <a:pt x="291728" y="7360"/>
                </a:lnTo>
                <a:lnTo>
                  <a:pt x="304966" y="10305"/>
                </a:lnTo>
                <a:lnTo>
                  <a:pt x="301534" y="26008"/>
                </a:lnTo>
                <a:lnTo>
                  <a:pt x="301503" y="76062"/>
                </a:lnTo>
                <a:lnTo>
                  <a:pt x="300553" y="106978"/>
                </a:lnTo>
                <a:lnTo>
                  <a:pt x="308888" y="107469"/>
                </a:lnTo>
                <a:lnTo>
                  <a:pt x="322616" y="110413"/>
                </a:lnTo>
                <a:lnTo>
                  <a:pt x="393710" y="110413"/>
                </a:lnTo>
                <a:lnTo>
                  <a:pt x="393710" y="145746"/>
                </a:lnTo>
                <a:lnTo>
                  <a:pt x="300063" y="145746"/>
                </a:lnTo>
                <a:lnTo>
                  <a:pt x="299572" y="169301"/>
                </a:lnTo>
                <a:lnTo>
                  <a:pt x="301534" y="187458"/>
                </a:lnTo>
                <a:lnTo>
                  <a:pt x="299082" y="201689"/>
                </a:lnTo>
                <a:lnTo>
                  <a:pt x="299082" y="223772"/>
                </a:lnTo>
                <a:lnTo>
                  <a:pt x="300553" y="234568"/>
                </a:lnTo>
                <a:lnTo>
                  <a:pt x="299572" y="244382"/>
                </a:lnTo>
                <a:lnTo>
                  <a:pt x="300063" y="264502"/>
                </a:lnTo>
                <a:lnTo>
                  <a:pt x="283883" y="284131"/>
                </a:lnTo>
                <a:close/>
              </a:path>
              <a:path w="396240" h="295909">
                <a:moveTo>
                  <a:pt x="360370" y="295418"/>
                </a:moveTo>
                <a:lnTo>
                  <a:pt x="347131" y="288057"/>
                </a:lnTo>
                <a:lnTo>
                  <a:pt x="343699" y="267446"/>
                </a:lnTo>
                <a:lnTo>
                  <a:pt x="347622" y="236531"/>
                </a:lnTo>
                <a:lnTo>
                  <a:pt x="347622" y="211013"/>
                </a:lnTo>
                <a:lnTo>
                  <a:pt x="344680" y="187458"/>
                </a:lnTo>
                <a:lnTo>
                  <a:pt x="346641" y="164884"/>
                </a:lnTo>
                <a:lnTo>
                  <a:pt x="346641" y="146237"/>
                </a:lnTo>
                <a:lnTo>
                  <a:pt x="300063" y="145746"/>
                </a:lnTo>
                <a:lnTo>
                  <a:pt x="393710" y="145746"/>
                </a:lnTo>
                <a:lnTo>
                  <a:pt x="393710" y="246345"/>
                </a:lnTo>
                <a:lnTo>
                  <a:pt x="393245" y="264502"/>
                </a:lnTo>
                <a:lnTo>
                  <a:pt x="393220" y="272844"/>
                </a:lnTo>
                <a:lnTo>
                  <a:pt x="385375" y="278733"/>
                </a:lnTo>
                <a:lnTo>
                  <a:pt x="379001" y="278733"/>
                </a:lnTo>
                <a:lnTo>
                  <a:pt x="360370" y="295418"/>
                </a:lnTo>
                <a:close/>
              </a:path>
              <a:path w="396240" h="295909">
                <a:moveTo>
                  <a:pt x="191339" y="22082"/>
                </a:moveTo>
                <a:lnTo>
                  <a:pt x="168662" y="22082"/>
                </a:lnTo>
                <a:lnTo>
                  <a:pt x="184352" y="20610"/>
                </a:lnTo>
                <a:lnTo>
                  <a:pt x="191339" y="22082"/>
                </a:lnTo>
                <a:close/>
              </a:path>
              <a:path w="396240" h="295909">
                <a:moveTo>
                  <a:pt x="200655" y="24045"/>
                </a:moveTo>
                <a:lnTo>
                  <a:pt x="125516" y="24045"/>
                </a:lnTo>
                <a:lnTo>
                  <a:pt x="135812" y="21101"/>
                </a:lnTo>
                <a:lnTo>
                  <a:pt x="151502" y="21101"/>
                </a:lnTo>
                <a:lnTo>
                  <a:pt x="168662" y="22082"/>
                </a:lnTo>
                <a:lnTo>
                  <a:pt x="191339" y="22082"/>
                </a:lnTo>
                <a:lnTo>
                  <a:pt x="200655" y="24045"/>
                </a:lnTo>
                <a:close/>
              </a:path>
              <a:path w="396240" h="295909">
                <a:moveTo>
                  <a:pt x="19611" y="62322"/>
                </a:moveTo>
                <a:lnTo>
                  <a:pt x="14708" y="60850"/>
                </a:lnTo>
                <a:lnTo>
                  <a:pt x="7354" y="41711"/>
                </a:lnTo>
                <a:lnTo>
                  <a:pt x="0" y="21592"/>
                </a:lnTo>
                <a:lnTo>
                  <a:pt x="29908" y="24045"/>
                </a:lnTo>
                <a:lnTo>
                  <a:pt x="200655" y="24045"/>
                </a:lnTo>
                <a:lnTo>
                  <a:pt x="202983" y="24536"/>
                </a:lnTo>
                <a:lnTo>
                  <a:pt x="205925" y="27971"/>
                </a:lnTo>
                <a:lnTo>
                  <a:pt x="212299" y="39748"/>
                </a:lnTo>
                <a:lnTo>
                  <a:pt x="212299" y="44165"/>
                </a:lnTo>
                <a:lnTo>
                  <a:pt x="205925" y="52998"/>
                </a:lnTo>
                <a:lnTo>
                  <a:pt x="203330" y="57905"/>
                </a:lnTo>
                <a:lnTo>
                  <a:pt x="146109" y="57905"/>
                </a:lnTo>
                <a:lnTo>
                  <a:pt x="133361" y="60850"/>
                </a:lnTo>
                <a:lnTo>
                  <a:pt x="95608" y="61831"/>
                </a:lnTo>
                <a:lnTo>
                  <a:pt x="32359" y="61831"/>
                </a:lnTo>
                <a:lnTo>
                  <a:pt x="19611" y="62322"/>
                </a:lnTo>
                <a:close/>
              </a:path>
              <a:path w="396240" h="295909">
                <a:moveTo>
                  <a:pt x="150031" y="61341"/>
                </a:moveTo>
                <a:lnTo>
                  <a:pt x="146109" y="57905"/>
                </a:lnTo>
                <a:lnTo>
                  <a:pt x="203330" y="57905"/>
                </a:lnTo>
                <a:lnTo>
                  <a:pt x="201772" y="60850"/>
                </a:lnTo>
                <a:lnTo>
                  <a:pt x="169643" y="60850"/>
                </a:lnTo>
                <a:lnTo>
                  <a:pt x="150031" y="61341"/>
                </a:lnTo>
                <a:close/>
              </a:path>
              <a:path w="396240" h="295909">
                <a:moveTo>
                  <a:pt x="201513" y="61341"/>
                </a:moveTo>
                <a:lnTo>
                  <a:pt x="169643" y="60850"/>
                </a:lnTo>
                <a:lnTo>
                  <a:pt x="201772" y="60850"/>
                </a:lnTo>
                <a:lnTo>
                  <a:pt x="201513" y="61341"/>
                </a:lnTo>
                <a:close/>
              </a:path>
              <a:path w="396240" h="295909">
                <a:moveTo>
                  <a:pt x="34320" y="268919"/>
                </a:moveTo>
                <a:lnTo>
                  <a:pt x="35791" y="263030"/>
                </a:lnTo>
                <a:lnTo>
                  <a:pt x="34448" y="242419"/>
                </a:lnTo>
                <a:lnTo>
                  <a:pt x="34386" y="202670"/>
                </a:lnTo>
                <a:lnTo>
                  <a:pt x="36282" y="159977"/>
                </a:lnTo>
                <a:lnTo>
                  <a:pt x="34886" y="141820"/>
                </a:lnTo>
                <a:lnTo>
                  <a:pt x="34811" y="122191"/>
                </a:lnTo>
                <a:lnTo>
                  <a:pt x="35791" y="109923"/>
                </a:lnTo>
                <a:lnTo>
                  <a:pt x="34320" y="69683"/>
                </a:lnTo>
                <a:lnTo>
                  <a:pt x="31869" y="67229"/>
                </a:lnTo>
                <a:lnTo>
                  <a:pt x="32359" y="61831"/>
                </a:lnTo>
                <a:lnTo>
                  <a:pt x="82860" y="61831"/>
                </a:lnTo>
                <a:lnTo>
                  <a:pt x="83350" y="95201"/>
                </a:lnTo>
                <a:lnTo>
                  <a:pt x="82860" y="107960"/>
                </a:lnTo>
                <a:lnTo>
                  <a:pt x="82860" y="131515"/>
                </a:lnTo>
                <a:lnTo>
                  <a:pt x="205725" y="131515"/>
                </a:lnTo>
                <a:lnTo>
                  <a:pt x="211809" y="141820"/>
                </a:lnTo>
                <a:lnTo>
                  <a:pt x="211809" y="146727"/>
                </a:lnTo>
                <a:lnTo>
                  <a:pt x="205925" y="157033"/>
                </a:lnTo>
                <a:lnTo>
                  <a:pt x="198759" y="161940"/>
                </a:lnTo>
                <a:lnTo>
                  <a:pt x="82370" y="161940"/>
                </a:lnTo>
                <a:lnTo>
                  <a:pt x="81879" y="174699"/>
                </a:lnTo>
                <a:lnTo>
                  <a:pt x="82860" y="185495"/>
                </a:lnTo>
                <a:lnTo>
                  <a:pt x="82370" y="202670"/>
                </a:lnTo>
                <a:lnTo>
                  <a:pt x="82370" y="224262"/>
                </a:lnTo>
                <a:lnTo>
                  <a:pt x="91195" y="229170"/>
                </a:lnTo>
                <a:lnTo>
                  <a:pt x="132871" y="231623"/>
                </a:lnTo>
                <a:lnTo>
                  <a:pt x="212299" y="231623"/>
                </a:lnTo>
                <a:lnTo>
                  <a:pt x="217202" y="232605"/>
                </a:lnTo>
                <a:lnTo>
                  <a:pt x="222105" y="242419"/>
                </a:lnTo>
                <a:lnTo>
                  <a:pt x="220144" y="257141"/>
                </a:lnTo>
                <a:lnTo>
                  <a:pt x="210338" y="258123"/>
                </a:lnTo>
                <a:lnTo>
                  <a:pt x="210338" y="265483"/>
                </a:lnTo>
                <a:lnTo>
                  <a:pt x="208573" y="266465"/>
                </a:lnTo>
                <a:lnTo>
                  <a:pt x="130909" y="266465"/>
                </a:lnTo>
                <a:lnTo>
                  <a:pt x="112418" y="267937"/>
                </a:lnTo>
                <a:lnTo>
                  <a:pt x="49520" y="267937"/>
                </a:lnTo>
                <a:lnTo>
                  <a:pt x="34320" y="268919"/>
                </a:lnTo>
                <a:close/>
              </a:path>
              <a:path w="396240" h="295909">
                <a:moveTo>
                  <a:pt x="205725" y="131515"/>
                </a:moveTo>
                <a:lnTo>
                  <a:pt x="105904" y="131515"/>
                </a:lnTo>
                <a:lnTo>
                  <a:pt x="120613" y="130042"/>
                </a:lnTo>
                <a:lnTo>
                  <a:pt x="129439" y="128080"/>
                </a:lnTo>
                <a:lnTo>
                  <a:pt x="167192" y="125135"/>
                </a:lnTo>
                <a:lnTo>
                  <a:pt x="182391" y="123663"/>
                </a:lnTo>
                <a:lnTo>
                  <a:pt x="202493" y="127589"/>
                </a:lnTo>
                <a:lnTo>
                  <a:pt x="205435" y="131024"/>
                </a:lnTo>
                <a:lnTo>
                  <a:pt x="205725" y="131515"/>
                </a:lnTo>
                <a:close/>
              </a:path>
              <a:path w="396240" h="295909">
                <a:moveTo>
                  <a:pt x="116691" y="163412"/>
                </a:moveTo>
                <a:lnTo>
                  <a:pt x="95118" y="163412"/>
                </a:lnTo>
                <a:lnTo>
                  <a:pt x="84331" y="161940"/>
                </a:lnTo>
                <a:lnTo>
                  <a:pt x="145128" y="161940"/>
                </a:lnTo>
                <a:lnTo>
                  <a:pt x="131890" y="162921"/>
                </a:lnTo>
                <a:lnTo>
                  <a:pt x="116691" y="163412"/>
                </a:lnTo>
                <a:close/>
              </a:path>
              <a:path w="396240" h="295909">
                <a:moveTo>
                  <a:pt x="148560" y="164884"/>
                </a:moveTo>
                <a:lnTo>
                  <a:pt x="145128" y="161940"/>
                </a:lnTo>
                <a:lnTo>
                  <a:pt x="198759" y="161940"/>
                </a:lnTo>
                <a:lnTo>
                  <a:pt x="196610" y="163412"/>
                </a:lnTo>
                <a:lnTo>
                  <a:pt x="148560" y="164884"/>
                </a:lnTo>
                <a:close/>
              </a:path>
              <a:path w="396240" h="295909">
                <a:moveTo>
                  <a:pt x="209848" y="231132"/>
                </a:moveTo>
                <a:lnTo>
                  <a:pt x="157386" y="231132"/>
                </a:lnTo>
                <a:lnTo>
                  <a:pt x="168662" y="228188"/>
                </a:lnTo>
                <a:lnTo>
                  <a:pt x="177488" y="229170"/>
                </a:lnTo>
                <a:lnTo>
                  <a:pt x="186804" y="229660"/>
                </a:lnTo>
                <a:lnTo>
                  <a:pt x="202493" y="229660"/>
                </a:lnTo>
                <a:lnTo>
                  <a:pt x="209848" y="231132"/>
                </a:lnTo>
                <a:close/>
              </a:path>
              <a:path w="396240" h="295909">
                <a:moveTo>
                  <a:pt x="202493" y="229660"/>
                </a:moveTo>
                <a:lnTo>
                  <a:pt x="186804" y="229660"/>
                </a:lnTo>
                <a:lnTo>
                  <a:pt x="197590" y="228679"/>
                </a:lnTo>
                <a:lnTo>
                  <a:pt x="202493" y="229660"/>
                </a:lnTo>
                <a:close/>
              </a:path>
              <a:path w="396240" h="295909">
                <a:moveTo>
                  <a:pt x="212299" y="231623"/>
                </a:moveTo>
                <a:lnTo>
                  <a:pt x="132871" y="231623"/>
                </a:lnTo>
                <a:lnTo>
                  <a:pt x="152483" y="230151"/>
                </a:lnTo>
                <a:lnTo>
                  <a:pt x="157386" y="231132"/>
                </a:lnTo>
                <a:lnTo>
                  <a:pt x="209848" y="231132"/>
                </a:lnTo>
                <a:lnTo>
                  <a:pt x="212299" y="231623"/>
                </a:lnTo>
                <a:close/>
              </a:path>
              <a:path w="396240" h="295909">
                <a:moveTo>
                  <a:pt x="192687" y="269900"/>
                </a:moveTo>
                <a:lnTo>
                  <a:pt x="165721" y="269409"/>
                </a:lnTo>
                <a:lnTo>
                  <a:pt x="157386" y="268428"/>
                </a:lnTo>
                <a:lnTo>
                  <a:pt x="130909" y="266465"/>
                </a:lnTo>
                <a:lnTo>
                  <a:pt x="208573" y="266465"/>
                </a:lnTo>
                <a:lnTo>
                  <a:pt x="205925" y="267937"/>
                </a:lnTo>
                <a:lnTo>
                  <a:pt x="192687" y="269900"/>
                </a:lnTo>
                <a:close/>
              </a:path>
              <a:path w="396240" h="295909">
                <a:moveTo>
                  <a:pt x="87763" y="269900"/>
                </a:moveTo>
                <a:lnTo>
                  <a:pt x="70112" y="269409"/>
                </a:lnTo>
                <a:lnTo>
                  <a:pt x="60306" y="268428"/>
                </a:lnTo>
                <a:lnTo>
                  <a:pt x="49520" y="267937"/>
                </a:lnTo>
                <a:lnTo>
                  <a:pt x="112418" y="267937"/>
                </a:lnTo>
                <a:lnTo>
                  <a:pt x="87763" y="269900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58344" y="8266348"/>
            <a:ext cx="420370" cy="289560"/>
          </a:xfrm>
          <a:custGeom>
            <a:avLst/>
            <a:gdLst/>
            <a:ahLst/>
            <a:cxnLst/>
            <a:rect l="l" t="t" r="r" b="b"/>
            <a:pathLst>
              <a:path w="420370" h="289559">
                <a:moveTo>
                  <a:pt x="265298" y="21101"/>
                </a:moveTo>
                <a:lnTo>
                  <a:pt x="113259" y="21101"/>
                </a:lnTo>
                <a:lnTo>
                  <a:pt x="125026" y="20610"/>
                </a:lnTo>
                <a:lnTo>
                  <a:pt x="132380" y="18156"/>
                </a:lnTo>
                <a:lnTo>
                  <a:pt x="227498" y="18156"/>
                </a:lnTo>
                <a:lnTo>
                  <a:pt x="245149" y="16194"/>
                </a:lnTo>
                <a:lnTo>
                  <a:pt x="248581" y="15703"/>
                </a:lnTo>
                <a:lnTo>
                  <a:pt x="264271" y="19138"/>
                </a:lnTo>
                <a:lnTo>
                  <a:pt x="265298" y="21101"/>
                </a:lnTo>
                <a:close/>
              </a:path>
              <a:path w="420370" h="289559">
                <a:moveTo>
                  <a:pt x="213280" y="18156"/>
                </a:moveTo>
                <a:lnTo>
                  <a:pt x="187784" y="18156"/>
                </a:lnTo>
                <a:lnTo>
                  <a:pt x="201513" y="17666"/>
                </a:lnTo>
                <a:lnTo>
                  <a:pt x="213280" y="18156"/>
                </a:lnTo>
                <a:close/>
              </a:path>
              <a:path w="420370" h="289559">
                <a:moveTo>
                  <a:pt x="74035" y="54961"/>
                </a:moveTo>
                <a:lnTo>
                  <a:pt x="59816" y="54470"/>
                </a:lnTo>
                <a:lnTo>
                  <a:pt x="20102" y="54470"/>
                </a:lnTo>
                <a:lnTo>
                  <a:pt x="0" y="18156"/>
                </a:lnTo>
                <a:lnTo>
                  <a:pt x="39223" y="18156"/>
                </a:lnTo>
                <a:lnTo>
                  <a:pt x="49520" y="21101"/>
                </a:lnTo>
                <a:lnTo>
                  <a:pt x="265298" y="21101"/>
                </a:lnTo>
                <a:lnTo>
                  <a:pt x="269664" y="29443"/>
                </a:lnTo>
                <a:lnTo>
                  <a:pt x="264761" y="43184"/>
                </a:lnTo>
                <a:lnTo>
                  <a:pt x="260924" y="52017"/>
                </a:lnTo>
                <a:lnTo>
                  <a:pt x="158857" y="52017"/>
                </a:lnTo>
                <a:lnTo>
                  <a:pt x="158395" y="53980"/>
                </a:lnTo>
                <a:lnTo>
                  <a:pt x="116200" y="53980"/>
                </a:lnTo>
                <a:lnTo>
                  <a:pt x="87273" y="54470"/>
                </a:lnTo>
                <a:lnTo>
                  <a:pt x="74035" y="54961"/>
                </a:lnTo>
                <a:close/>
              </a:path>
              <a:path w="420370" h="289559">
                <a:moveTo>
                  <a:pt x="88744" y="21101"/>
                </a:moveTo>
                <a:lnTo>
                  <a:pt x="49520" y="21101"/>
                </a:lnTo>
                <a:lnTo>
                  <a:pt x="59326" y="18156"/>
                </a:lnTo>
                <a:lnTo>
                  <a:pt x="78938" y="18156"/>
                </a:lnTo>
                <a:lnTo>
                  <a:pt x="88744" y="21101"/>
                </a:lnTo>
                <a:close/>
              </a:path>
              <a:path w="420370" h="289559">
                <a:moveTo>
                  <a:pt x="113259" y="21101"/>
                </a:moveTo>
                <a:lnTo>
                  <a:pt x="88744" y="21101"/>
                </a:lnTo>
                <a:lnTo>
                  <a:pt x="97079" y="18156"/>
                </a:lnTo>
                <a:lnTo>
                  <a:pt x="106394" y="19629"/>
                </a:lnTo>
                <a:lnTo>
                  <a:pt x="113259" y="21101"/>
                </a:lnTo>
                <a:close/>
              </a:path>
              <a:path w="420370" h="289559">
                <a:moveTo>
                  <a:pt x="213280" y="54470"/>
                </a:moveTo>
                <a:lnTo>
                  <a:pt x="185333" y="54470"/>
                </a:lnTo>
                <a:lnTo>
                  <a:pt x="178959" y="52017"/>
                </a:lnTo>
                <a:lnTo>
                  <a:pt x="260924" y="52017"/>
                </a:lnTo>
                <a:lnTo>
                  <a:pt x="260711" y="52507"/>
                </a:lnTo>
                <a:lnTo>
                  <a:pt x="230440" y="52507"/>
                </a:lnTo>
                <a:lnTo>
                  <a:pt x="213280" y="54470"/>
                </a:lnTo>
                <a:close/>
              </a:path>
              <a:path w="420370" h="289559">
                <a:moveTo>
                  <a:pt x="254955" y="56924"/>
                </a:moveTo>
                <a:lnTo>
                  <a:pt x="252013" y="55943"/>
                </a:lnTo>
                <a:lnTo>
                  <a:pt x="242698" y="55943"/>
                </a:lnTo>
                <a:lnTo>
                  <a:pt x="230440" y="52507"/>
                </a:lnTo>
                <a:lnTo>
                  <a:pt x="260711" y="52507"/>
                </a:lnTo>
                <a:lnTo>
                  <a:pt x="259858" y="54470"/>
                </a:lnTo>
                <a:lnTo>
                  <a:pt x="254955" y="56924"/>
                </a:lnTo>
                <a:close/>
              </a:path>
              <a:path w="420370" h="289559">
                <a:moveTo>
                  <a:pt x="22553" y="265974"/>
                </a:moveTo>
                <a:lnTo>
                  <a:pt x="15689" y="263030"/>
                </a:lnTo>
                <a:lnTo>
                  <a:pt x="9315" y="242910"/>
                </a:lnTo>
                <a:lnTo>
                  <a:pt x="13238" y="221318"/>
                </a:lnTo>
                <a:lnTo>
                  <a:pt x="21082" y="208559"/>
                </a:lnTo>
                <a:lnTo>
                  <a:pt x="27947" y="197763"/>
                </a:lnTo>
                <a:lnTo>
                  <a:pt x="36282" y="187948"/>
                </a:lnTo>
                <a:lnTo>
                  <a:pt x="42165" y="176662"/>
                </a:lnTo>
                <a:lnTo>
                  <a:pt x="49520" y="166356"/>
                </a:lnTo>
                <a:lnTo>
                  <a:pt x="55403" y="157523"/>
                </a:lnTo>
                <a:lnTo>
                  <a:pt x="89234" y="104525"/>
                </a:lnTo>
                <a:lnTo>
                  <a:pt x="93647" y="96182"/>
                </a:lnTo>
                <a:lnTo>
                  <a:pt x="99040" y="87840"/>
                </a:lnTo>
                <a:lnTo>
                  <a:pt x="116200" y="53980"/>
                </a:lnTo>
                <a:lnTo>
                  <a:pt x="158395" y="53980"/>
                </a:lnTo>
                <a:lnTo>
                  <a:pt x="156895" y="60359"/>
                </a:lnTo>
                <a:lnTo>
                  <a:pt x="158366" y="68701"/>
                </a:lnTo>
                <a:lnTo>
                  <a:pt x="177708" y="106978"/>
                </a:lnTo>
                <a:lnTo>
                  <a:pt x="132871" y="106978"/>
                </a:lnTo>
                <a:lnTo>
                  <a:pt x="101491" y="161449"/>
                </a:lnTo>
                <a:lnTo>
                  <a:pt x="89724" y="180587"/>
                </a:lnTo>
                <a:lnTo>
                  <a:pt x="77957" y="198744"/>
                </a:lnTo>
                <a:lnTo>
                  <a:pt x="71583" y="216901"/>
                </a:lnTo>
                <a:lnTo>
                  <a:pt x="56384" y="243401"/>
                </a:lnTo>
                <a:lnTo>
                  <a:pt x="44617" y="253706"/>
                </a:lnTo>
                <a:lnTo>
                  <a:pt x="28437" y="264502"/>
                </a:lnTo>
                <a:lnTo>
                  <a:pt x="22553" y="265974"/>
                </a:lnTo>
                <a:close/>
              </a:path>
              <a:path w="420370" h="289559">
                <a:moveTo>
                  <a:pt x="218673" y="270391"/>
                </a:moveTo>
                <a:lnTo>
                  <a:pt x="184842" y="230151"/>
                </a:lnTo>
                <a:lnTo>
                  <a:pt x="175036" y="203652"/>
                </a:lnTo>
                <a:lnTo>
                  <a:pt x="146599" y="140348"/>
                </a:lnTo>
                <a:lnTo>
                  <a:pt x="132871" y="106978"/>
                </a:lnTo>
                <a:lnTo>
                  <a:pt x="177708" y="106978"/>
                </a:lnTo>
                <a:lnTo>
                  <a:pt x="179939" y="111395"/>
                </a:lnTo>
                <a:lnTo>
                  <a:pt x="204945" y="161449"/>
                </a:lnTo>
                <a:lnTo>
                  <a:pt x="217202" y="190893"/>
                </a:lnTo>
                <a:lnTo>
                  <a:pt x="221125" y="197272"/>
                </a:lnTo>
                <a:lnTo>
                  <a:pt x="229950" y="217392"/>
                </a:lnTo>
                <a:lnTo>
                  <a:pt x="240246" y="238984"/>
                </a:lnTo>
                <a:lnTo>
                  <a:pt x="243678" y="243401"/>
                </a:lnTo>
                <a:lnTo>
                  <a:pt x="239756" y="251252"/>
                </a:lnTo>
                <a:lnTo>
                  <a:pt x="218673" y="270391"/>
                </a:lnTo>
                <a:close/>
              </a:path>
              <a:path w="420370" h="289559">
                <a:moveTo>
                  <a:pt x="315262" y="289529"/>
                </a:moveTo>
                <a:lnTo>
                  <a:pt x="297611" y="271372"/>
                </a:lnTo>
                <a:lnTo>
                  <a:pt x="297611" y="266465"/>
                </a:lnTo>
                <a:lnTo>
                  <a:pt x="299082" y="258613"/>
                </a:lnTo>
                <a:lnTo>
                  <a:pt x="298592" y="173717"/>
                </a:lnTo>
                <a:lnTo>
                  <a:pt x="298960" y="167829"/>
                </a:lnTo>
                <a:lnTo>
                  <a:pt x="299082" y="158505"/>
                </a:lnTo>
                <a:lnTo>
                  <a:pt x="299461" y="150162"/>
                </a:lnTo>
                <a:lnTo>
                  <a:pt x="299572" y="141820"/>
                </a:lnTo>
                <a:lnTo>
                  <a:pt x="300063" y="135440"/>
                </a:lnTo>
                <a:lnTo>
                  <a:pt x="300063" y="95692"/>
                </a:lnTo>
                <a:lnTo>
                  <a:pt x="299169" y="80479"/>
                </a:lnTo>
                <a:lnTo>
                  <a:pt x="299156" y="76062"/>
                </a:lnTo>
                <a:lnTo>
                  <a:pt x="299474" y="63303"/>
                </a:lnTo>
                <a:lnTo>
                  <a:pt x="299572" y="22573"/>
                </a:lnTo>
                <a:lnTo>
                  <a:pt x="299082" y="0"/>
                </a:lnTo>
                <a:lnTo>
                  <a:pt x="311340" y="8833"/>
                </a:lnTo>
                <a:lnTo>
                  <a:pt x="349583" y="26990"/>
                </a:lnTo>
                <a:lnTo>
                  <a:pt x="347622" y="39748"/>
                </a:lnTo>
                <a:lnTo>
                  <a:pt x="350073" y="55943"/>
                </a:lnTo>
                <a:lnTo>
                  <a:pt x="349093" y="63303"/>
                </a:lnTo>
                <a:lnTo>
                  <a:pt x="349583" y="76062"/>
                </a:lnTo>
                <a:lnTo>
                  <a:pt x="350073" y="80479"/>
                </a:lnTo>
                <a:lnTo>
                  <a:pt x="348602" y="89312"/>
                </a:lnTo>
                <a:lnTo>
                  <a:pt x="351054" y="107960"/>
                </a:lnTo>
                <a:lnTo>
                  <a:pt x="377530" y="107960"/>
                </a:lnTo>
                <a:lnTo>
                  <a:pt x="410380" y="109432"/>
                </a:lnTo>
                <a:lnTo>
                  <a:pt x="420186" y="117284"/>
                </a:lnTo>
                <a:lnTo>
                  <a:pt x="420186" y="131024"/>
                </a:lnTo>
                <a:lnTo>
                  <a:pt x="416264" y="146237"/>
                </a:lnTo>
                <a:lnTo>
                  <a:pt x="412559" y="148199"/>
                </a:lnTo>
                <a:lnTo>
                  <a:pt x="385375" y="148199"/>
                </a:lnTo>
                <a:lnTo>
                  <a:pt x="377857" y="150162"/>
                </a:lnTo>
                <a:lnTo>
                  <a:pt x="366253" y="150162"/>
                </a:lnTo>
                <a:lnTo>
                  <a:pt x="351054" y="150653"/>
                </a:lnTo>
                <a:lnTo>
                  <a:pt x="349093" y="167829"/>
                </a:lnTo>
                <a:lnTo>
                  <a:pt x="351054" y="171264"/>
                </a:lnTo>
                <a:lnTo>
                  <a:pt x="348602" y="218374"/>
                </a:lnTo>
                <a:lnTo>
                  <a:pt x="348112" y="274807"/>
                </a:lnTo>
                <a:lnTo>
                  <a:pt x="339777" y="284622"/>
                </a:lnTo>
                <a:lnTo>
                  <a:pt x="315262" y="289529"/>
                </a:lnTo>
                <a:close/>
              </a:path>
              <a:path w="420370" h="289559">
                <a:moveTo>
                  <a:pt x="387826" y="150162"/>
                </a:moveTo>
                <a:lnTo>
                  <a:pt x="385375" y="148199"/>
                </a:lnTo>
                <a:lnTo>
                  <a:pt x="412559" y="148199"/>
                </a:lnTo>
                <a:lnTo>
                  <a:pt x="409781" y="149672"/>
                </a:lnTo>
                <a:lnTo>
                  <a:pt x="390278" y="149672"/>
                </a:lnTo>
                <a:lnTo>
                  <a:pt x="387826" y="150162"/>
                </a:lnTo>
                <a:close/>
              </a:path>
              <a:path w="420370" h="289559">
                <a:moveTo>
                  <a:pt x="407929" y="150653"/>
                </a:moveTo>
                <a:lnTo>
                  <a:pt x="390278" y="149672"/>
                </a:lnTo>
                <a:lnTo>
                  <a:pt x="409781" y="149672"/>
                </a:lnTo>
                <a:lnTo>
                  <a:pt x="407929" y="150653"/>
                </a:lnTo>
                <a:close/>
              </a:path>
              <a:path w="420370" h="289559">
                <a:moveTo>
                  <a:pt x="374098" y="151144"/>
                </a:moveTo>
                <a:lnTo>
                  <a:pt x="366253" y="150162"/>
                </a:lnTo>
                <a:lnTo>
                  <a:pt x="377857" y="150162"/>
                </a:lnTo>
                <a:lnTo>
                  <a:pt x="374098" y="151144"/>
                </a:lnTo>
                <a:close/>
              </a:path>
            </a:pathLst>
          </a:custGeom>
          <a:solidFill>
            <a:srgbClr val="5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87732" y="2826946"/>
            <a:ext cx="209728" cy="20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05111" y="2775462"/>
            <a:ext cx="394335" cy="359410"/>
          </a:xfrm>
          <a:custGeom>
            <a:avLst/>
            <a:gdLst/>
            <a:ahLst/>
            <a:cxnLst/>
            <a:rect l="l" t="t" r="r" b="b"/>
            <a:pathLst>
              <a:path w="394334" h="359410">
                <a:moveTo>
                  <a:pt x="244848" y="13862"/>
                </a:moveTo>
                <a:lnTo>
                  <a:pt x="163232" y="13862"/>
                </a:lnTo>
                <a:lnTo>
                  <a:pt x="191921" y="6931"/>
                </a:lnTo>
                <a:lnTo>
                  <a:pt x="217642" y="10396"/>
                </a:lnTo>
                <a:lnTo>
                  <a:pt x="240396" y="12376"/>
                </a:lnTo>
                <a:lnTo>
                  <a:pt x="244848" y="13862"/>
                </a:lnTo>
                <a:close/>
              </a:path>
              <a:path w="394334" h="359410">
                <a:moveTo>
                  <a:pt x="24237" y="48022"/>
                </a:moveTo>
                <a:lnTo>
                  <a:pt x="0" y="9406"/>
                </a:lnTo>
                <a:lnTo>
                  <a:pt x="17312" y="10891"/>
                </a:lnTo>
                <a:lnTo>
                  <a:pt x="122671" y="14357"/>
                </a:lnTo>
                <a:lnTo>
                  <a:pt x="246332" y="14357"/>
                </a:lnTo>
                <a:lnTo>
                  <a:pt x="256719" y="25248"/>
                </a:lnTo>
                <a:lnTo>
                  <a:pt x="253751" y="44061"/>
                </a:lnTo>
                <a:lnTo>
                  <a:pt x="250693" y="46042"/>
                </a:lnTo>
                <a:lnTo>
                  <a:pt x="103874" y="46042"/>
                </a:lnTo>
                <a:lnTo>
                  <a:pt x="24237" y="48022"/>
                </a:lnTo>
                <a:close/>
              </a:path>
              <a:path w="394334" h="359410">
                <a:moveTo>
                  <a:pt x="246332" y="14357"/>
                </a:moveTo>
                <a:lnTo>
                  <a:pt x="122671" y="14357"/>
                </a:lnTo>
                <a:lnTo>
                  <a:pt x="138994" y="9901"/>
                </a:lnTo>
                <a:lnTo>
                  <a:pt x="163232" y="13862"/>
                </a:lnTo>
                <a:lnTo>
                  <a:pt x="244848" y="13862"/>
                </a:lnTo>
                <a:lnTo>
                  <a:pt x="246332" y="14357"/>
                </a:lnTo>
                <a:close/>
              </a:path>
              <a:path w="394334" h="359410">
                <a:moveTo>
                  <a:pt x="30173" y="196544"/>
                </a:moveTo>
                <a:lnTo>
                  <a:pt x="18796" y="182682"/>
                </a:lnTo>
                <a:lnTo>
                  <a:pt x="16817" y="168325"/>
                </a:lnTo>
                <a:lnTo>
                  <a:pt x="29678" y="151493"/>
                </a:lnTo>
                <a:lnTo>
                  <a:pt x="51442" y="129709"/>
                </a:lnTo>
                <a:lnTo>
                  <a:pt x="70239" y="112382"/>
                </a:lnTo>
                <a:lnTo>
                  <a:pt x="80132" y="99015"/>
                </a:lnTo>
                <a:lnTo>
                  <a:pt x="86562" y="91588"/>
                </a:lnTo>
                <a:lnTo>
                  <a:pt x="101401" y="73271"/>
                </a:lnTo>
                <a:lnTo>
                  <a:pt x="116241" y="47032"/>
                </a:lnTo>
                <a:lnTo>
                  <a:pt x="103874" y="46042"/>
                </a:lnTo>
                <a:lnTo>
                  <a:pt x="157296" y="46042"/>
                </a:lnTo>
                <a:lnTo>
                  <a:pt x="146414" y="47527"/>
                </a:lnTo>
                <a:lnTo>
                  <a:pt x="157791" y="66340"/>
                </a:lnTo>
                <a:lnTo>
                  <a:pt x="171146" y="85152"/>
                </a:lnTo>
                <a:lnTo>
                  <a:pt x="185332" y="103965"/>
                </a:lnTo>
                <a:lnTo>
                  <a:pt x="133553" y="103965"/>
                </a:lnTo>
                <a:lnTo>
                  <a:pt x="117230" y="121293"/>
                </a:lnTo>
                <a:lnTo>
                  <a:pt x="113273" y="124263"/>
                </a:lnTo>
                <a:lnTo>
                  <a:pt x="107832" y="130204"/>
                </a:lnTo>
                <a:lnTo>
                  <a:pt x="95960" y="143571"/>
                </a:lnTo>
                <a:lnTo>
                  <a:pt x="84089" y="154958"/>
                </a:lnTo>
                <a:lnTo>
                  <a:pt x="70733" y="169810"/>
                </a:lnTo>
                <a:lnTo>
                  <a:pt x="59357" y="183177"/>
                </a:lnTo>
                <a:lnTo>
                  <a:pt x="48474" y="193079"/>
                </a:lnTo>
                <a:lnTo>
                  <a:pt x="30173" y="196544"/>
                </a:lnTo>
                <a:close/>
              </a:path>
              <a:path w="394334" h="359410">
                <a:moveTo>
                  <a:pt x="245342" y="49507"/>
                </a:moveTo>
                <a:lnTo>
                  <a:pt x="206760" y="49507"/>
                </a:lnTo>
                <a:lnTo>
                  <a:pt x="185491" y="46042"/>
                </a:lnTo>
                <a:lnTo>
                  <a:pt x="250693" y="46042"/>
                </a:lnTo>
                <a:lnTo>
                  <a:pt x="245342" y="49507"/>
                </a:lnTo>
                <a:close/>
              </a:path>
              <a:path w="394334" h="359410">
                <a:moveTo>
                  <a:pt x="212696" y="192089"/>
                </a:moveTo>
                <a:lnTo>
                  <a:pt x="201319" y="186148"/>
                </a:lnTo>
                <a:lnTo>
                  <a:pt x="191921" y="179217"/>
                </a:lnTo>
                <a:lnTo>
                  <a:pt x="186480" y="173276"/>
                </a:lnTo>
                <a:lnTo>
                  <a:pt x="153833" y="128224"/>
                </a:lnTo>
                <a:lnTo>
                  <a:pt x="133553" y="103965"/>
                </a:lnTo>
                <a:lnTo>
                  <a:pt x="185332" y="103965"/>
                </a:lnTo>
                <a:lnTo>
                  <a:pt x="190932" y="111391"/>
                </a:lnTo>
                <a:lnTo>
                  <a:pt x="213685" y="136145"/>
                </a:lnTo>
                <a:lnTo>
                  <a:pt x="234955" y="157929"/>
                </a:lnTo>
                <a:lnTo>
                  <a:pt x="235449" y="172781"/>
                </a:lnTo>
                <a:lnTo>
                  <a:pt x="231492" y="180702"/>
                </a:lnTo>
                <a:lnTo>
                  <a:pt x="222094" y="185158"/>
                </a:lnTo>
                <a:lnTo>
                  <a:pt x="212696" y="192089"/>
                </a:lnTo>
                <a:close/>
              </a:path>
              <a:path w="394334" h="359410">
                <a:moveTo>
                  <a:pt x="388789" y="84162"/>
                </a:moveTo>
                <a:lnTo>
                  <a:pt x="337346" y="84162"/>
                </a:lnTo>
                <a:lnTo>
                  <a:pt x="336851" y="63864"/>
                </a:lnTo>
                <a:lnTo>
                  <a:pt x="336357" y="35645"/>
                </a:lnTo>
                <a:lnTo>
                  <a:pt x="336808" y="14852"/>
                </a:lnTo>
                <a:lnTo>
                  <a:pt x="336851" y="0"/>
                </a:lnTo>
                <a:lnTo>
                  <a:pt x="347733" y="5445"/>
                </a:lnTo>
                <a:lnTo>
                  <a:pt x="367519" y="14852"/>
                </a:lnTo>
                <a:lnTo>
                  <a:pt x="385326" y="23763"/>
                </a:lnTo>
                <a:lnTo>
                  <a:pt x="389283" y="37625"/>
                </a:lnTo>
                <a:lnTo>
                  <a:pt x="389778" y="56438"/>
                </a:lnTo>
                <a:lnTo>
                  <a:pt x="390273" y="65845"/>
                </a:lnTo>
                <a:lnTo>
                  <a:pt x="388789" y="78716"/>
                </a:lnTo>
                <a:lnTo>
                  <a:pt x="388789" y="84162"/>
                </a:lnTo>
                <a:close/>
              </a:path>
              <a:path w="394334" h="359410">
                <a:moveTo>
                  <a:pt x="357626" y="252488"/>
                </a:moveTo>
                <a:lnTo>
                  <a:pt x="339819" y="245062"/>
                </a:lnTo>
                <a:lnTo>
                  <a:pt x="338335" y="183177"/>
                </a:lnTo>
                <a:lnTo>
                  <a:pt x="337417" y="131690"/>
                </a:lnTo>
                <a:lnTo>
                  <a:pt x="337346" y="122778"/>
                </a:lnTo>
                <a:lnTo>
                  <a:pt x="266117" y="122778"/>
                </a:lnTo>
                <a:lnTo>
                  <a:pt x="266117" y="119808"/>
                </a:lnTo>
                <a:lnTo>
                  <a:pt x="257214" y="85648"/>
                </a:lnTo>
                <a:lnTo>
                  <a:pt x="262655" y="83667"/>
                </a:lnTo>
                <a:lnTo>
                  <a:pt x="279967" y="84162"/>
                </a:lnTo>
                <a:lnTo>
                  <a:pt x="388789" y="84162"/>
                </a:lnTo>
                <a:lnTo>
                  <a:pt x="388789" y="94559"/>
                </a:lnTo>
                <a:lnTo>
                  <a:pt x="389283" y="103965"/>
                </a:lnTo>
                <a:lnTo>
                  <a:pt x="389283" y="131690"/>
                </a:lnTo>
                <a:lnTo>
                  <a:pt x="387799" y="188128"/>
                </a:lnTo>
                <a:lnTo>
                  <a:pt x="387305" y="237141"/>
                </a:lnTo>
                <a:lnTo>
                  <a:pt x="376917" y="244567"/>
                </a:lnTo>
                <a:lnTo>
                  <a:pt x="357626" y="252488"/>
                </a:lnTo>
                <a:close/>
              </a:path>
              <a:path w="394334" h="359410">
                <a:moveTo>
                  <a:pt x="27205" y="358929"/>
                </a:moveTo>
                <a:lnTo>
                  <a:pt x="27205" y="342097"/>
                </a:lnTo>
                <a:lnTo>
                  <a:pt x="27699" y="319323"/>
                </a:lnTo>
                <a:lnTo>
                  <a:pt x="26710" y="275757"/>
                </a:lnTo>
                <a:lnTo>
                  <a:pt x="28689" y="270311"/>
                </a:lnTo>
                <a:lnTo>
                  <a:pt x="27205" y="218823"/>
                </a:lnTo>
                <a:lnTo>
                  <a:pt x="28689" y="216347"/>
                </a:lnTo>
                <a:lnTo>
                  <a:pt x="80626" y="227734"/>
                </a:lnTo>
                <a:lnTo>
                  <a:pt x="77164" y="238131"/>
                </a:lnTo>
                <a:lnTo>
                  <a:pt x="79142" y="267340"/>
                </a:lnTo>
                <a:lnTo>
                  <a:pt x="78153" y="308431"/>
                </a:lnTo>
                <a:lnTo>
                  <a:pt x="87057" y="317343"/>
                </a:lnTo>
                <a:lnTo>
                  <a:pt x="380328" y="317343"/>
                </a:lnTo>
                <a:lnTo>
                  <a:pt x="381369" y="317838"/>
                </a:lnTo>
                <a:lnTo>
                  <a:pt x="389778" y="330710"/>
                </a:lnTo>
                <a:lnTo>
                  <a:pt x="393735" y="342592"/>
                </a:lnTo>
                <a:lnTo>
                  <a:pt x="389314" y="348038"/>
                </a:lnTo>
                <a:lnTo>
                  <a:pt x="171641" y="348038"/>
                </a:lnTo>
                <a:lnTo>
                  <a:pt x="144744" y="350513"/>
                </a:lnTo>
                <a:lnTo>
                  <a:pt x="65787" y="350513"/>
                </a:lnTo>
                <a:lnTo>
                  <a:pt x="54410" y="353978"/>
                </a:lnTo>
                <a:lnTo>
                  <a:pt x="45012" y="354474"/>
                </a:lnTo>
                <a:lnTo>
                  <a:pt x="35614" y="356949"/>
                </a:lnTo>
                <a:lnTo>
                  <a:pt x="27205" y="358929"/>
                </a:lnTo>
                <a:close/>
              </a:path>
              <a:path w="394334" h="359410">
                <a:moveTo>
                  <a:pt x="370956" y="312887"/>
                </a:moveTo>
                <a:lnTo>
                  <a:pt x="229019" y="312887"/>
                </a:lnTo>
                <a:lnTo>
                  <a:pt x="272053" y="306451"/>
                </a:lnTo>
                <a:lnTo>
                  <a:pt x="290849" y="305956"/>
                </a:lnTo>
                <a:lnTo>
                  <a:pt x="336357" y="302491"/>
                </a:lnTo>
                <a:lnTo>
                  <a:pt x="350701" y="306451"/>
                </a:lnTo>
                <a:lnTo>
                  <a:pt x="361583" y="308431"/>
                </a:lnTo>
                <a:lnTo>
                  <a:pt x="370956" y="312887"/>
                </a:lnTo>
                <a:close/>
              </a:path>
              <a:path w="394334" h="359410">
                <a:moveTo>
                  <a:pt x="371997" y="313382"/>
                </a:moveTo>
                <a:lnTo>
                  <a:pt x="212201" y="313382"/>
                </a:lnTo>
                <a:lnTo>
                  <a:pt x="220610" y="311402"/>
                </a:lnTo>
                <a:lnTo>
                  <a:pt x="229019" y="312887"/>
                </a:lnTo>
                <a:lnTo>
                  <a:pt x="370956" y="312887"/>
                </a:lnTo>
                <a:lnTo>
                  <a:pt x="371997" y="313382"/>
                </a:lnTo>
                <a:close/>
              </a:path>
              <a:path w="394334" h="359410">
                <a:moveTo>
                  <a:pt x="380328" y="317343"/>
                </a:moveTo>
                <a:lnTo>
                  <a:pt x="87057" y="317343"/>
                </a:lnTo>
                <a:lnTo>
                  <a:pt x="112283" y="312887"/>
                </a:lnTo>
                <a:lnTo>
                  <a:pt x="145919" y="313382"/>
                </a:lnTo>
                <a:lnTo>
                  <a:pt x="371997" y="313382"/>
                </a:lnTo>
                <a:lnTo>
                  <a:pt x="380328" y="317343"/>
                </a:lnTo>
                <a:close/>
              </a:path>
              <a:path w="394334" h="359410">
                <a:moveTo>
                  <a:pt x="232482" y="351008"/>
                </a:moveTo>
                <a:lnTo>
                  <a:pt x="220116" y="351008"/>
                </a:lnTo>
                <a:lnTo>
                  <a:pt x="171641" y="348038"/>
                </a:lnTo>
                <a:lnTo>
                  <a:pt x="389314" y="348038"/>
                </a:lnTo>
                <a:lnTo>
                  <a:pt x="388912" y="348533"/>
                </a:lnTo>
                <a:lnTo>
                  <a:pt x="266117" y="348533"/>
                </a:lnTo>
                <a:lnTo>
                  <a:pt x="249299" y="350513"/>
                </a:lnTo>
                <a:lnTo>
                  <a:pt x="232482" y="351008"/>
                </a:lnTo>
                <a:close/>
              </a:path>
              <a:path w="394334" h="359410">
                <a:moveTo>
                  <a:pt x="377412" y="358434"/>
                </a:moveTo>
                <a:lnTo>
                  <a:pt x="346744" y="355464"/>
                </a:lnTo>
                <a:lnTo>
                  <a:pt x="326464" y="354969"/>
                </a:lnTo>
                <a:lnTo>
                  <a:pt x="311624" y="352493"/>
                </a:lnTo>
                <a:lnTo>
                  <a:pt x="300248" y="351998"/>
                </a:lnTo>
                <a:lnTo>
                  <a:pt x="283924" y="351998"/>
                </a:lnTo>
                <a:lnTo>
                  <a:pt x="270074" y="351503"/>
                </a:lnTo>
                <a:lnTo>
                  <a:pt x="266117" y="348533"/>
                </a:lnTo>
                <a:lnTo>
                  <a:pt x="388912" y="348533"/>
                </a:lnTo>
                <a:lnTo>
                  <a:pt x="387305" y="350513"/>
                </a:lnTo>
                <a:lnTo>
                  <a:pt x="377412" y="358434"/>
                </a:lnTo>
                <a:close/>
              </a:path>
              <a:path w="394334" h="359410">
                <a:moveTo>
                  <a:pt x="128607" y="351998"/>
                </a:moveTo>
                <a:lnTo>
                  <a:pt x="114757" y="351503"/>
                </a:lnTo>
                <a:lnTo>
                  <a:pt x="96455" y="351503"/>
                </a:lnTo>
                <a:lnTo>
                  <a:pt x="84089" y="350513"/>
                </a:lnTo>
                <a:lnTo>
                  <a:pt x="144744" y="350513"/>
                </a:lnTo>
                <a:lnTo>
                  <a:pt x="128607" y="351998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69086" y="2775462"/>
            <a:ext cx="403225" cy="364490"/>
          </a:xfrm>
          <a:custGeom>
            <a:avLst/>
            <a:gdLst/>
            <a:ahLst/>
            <a:cxnLst/>
            <a:rect l="l" t="t" r="r" b="b"/>
            <a:pathLst>
              <a:path w="403225" h="364489">
                <a:moveTo>
                  <a:pt x="34130" y="177732"/>
                </a:moveTo>
                <a:lnTo>
                  <a:pt x="494" y="176741"/>
                </a:lnTo>
                <a:lnTo>
                  <a:pt x="2473" y="161394"/>
                </a:lnTo>
                <a:lnTo>
                  <a:pt x="2967" y="98520"/>
                </a:lnTo>
                <a:lnTo>
                  <a:pt x="1483" y="83172"/>
                </a:lnTo>
                <a:lnTo>
                  <a:pt x="2473" y="29704"/>
                </a:lnTo>
                <a:lnTo>
                  <a:pt x="0" y="16832"/>
                </a:lnTo>
                <a:lnTo>
                  <a:pt x="989" y="10891"/>
                </a:lnTo>
                <a:lnTo>
                  <a:pt x="17807" y="13862"/>
                </a:lnTo>
                <a:lnTo>
                  <a:pt x="30667" y="16832"/>
                </a:lnTo>
                <a:lnTo>
                  <a:pt x="43033" y="22278"/>
                </a:lnTo>
                <a:lnTo>
                  <a:pt x="47980" y="28714"/>
                </a:lnTo>
                <a:lnTo>
                  <a:pt x="48414" y="50002"/>
                </a:lnTo>
                <a:lnTo>
                  <a:pt x="48474" y="55943"/>
                </a:lnTo>
                <a:lnTo>
                  <a:pt x="69744" y="57923"/>
                </a:lnTo>
                <a:lnTo>
                  <a:pt x="86933" y="57923"/>
                </a:lnTo>
                <a:lnTo>
                  <a:pt x="90024" y="58418"/>
                </a:lnTo>
                <a:lnTo>
                  <a:pt x="209869" y="58418"/>
                </a:lnTo>
                <a:lnTo>
                  <a:pt x="211707" y="77726"/>
                </a:lnTo>
                <a:lnTo>
                  <a:pt x="210109" y="88123"/>
                </a:lnTo>
                <a:lnTo>
                  <a:pt x="86562" y="88123"/>
                </a:lnTo>
                <a:lnTo>
                  <a:pt x="80297" y="89608"/>
                </a:lnTo>
                <a:lnTo>
                  <a:pt x="48474" y="89608"/>
                </a:lnTo>
                <a:lnTo>
                  <a:pt x="48474" y="139116"/>
                </a:lnTo>
                <a:lnTo>
                  <a:pt x="49464" y="145057"/>
                </a:lnTo>
                <a:lnTo>
                  <a:pt x="209998" y="145057"/>
                </a:lnTo>
                <a:lnTo>
                  <a:pt x="210717" y="150998"/>
                </a:lnTo>
                <a:lnTo>
                  <a:pt x="210252" y="174266"/>
                </a:lnTo>
                <a:lnTo>
                  <a:pt x="60841" y="174266"/>
                </a:lnTo>
                <a:lnTo>
                  <a:pt x="43528" y="174761"/>
                </a:lnTo>
                <a:lnTo>
                  <a:pt x="34130" y="177732"/>
                </a:lnTo>
                <a:close/>
              </a:path>
              <a:path w="403225" h="364489">
                <a:moveTo>
                  <a:pt x="209822" y="57923"/>
                </a:moveTo>
                <a:lnTo>
                  <a:pt x="162242" y="57923"/>
                </a:lnTo>
                <a:lnTo>
                  <a:pt x="162737" y="50002"/>
                </a:lnTo>
                <a:lnTo>
                  <a:pt x="163726" y="13367"/>
                </a:lnTo>
                <a:lnTo>
                  <a:pt x="204782" y="23268"/>
                </a:lnTo>
                <a:lnTo>
                  <a:pt x="211212" y="31189"/>
                </a:lnTo>
                <a:lnTo>
                  <a:pt x="208739" y="46537"/>
                </a:lnTo>
                <a:lnTo>
                  <a:pt x="209822" y="57923"/>
                </a:lnTo>
                <a:close/>
              </a:path>
              <a:path w="403225" h="364489">
                <a:moveTo>
                  <a:pt x="209869" y="58418"/>
                </a:moveTo>
                <a:lnTo>
                  <a:pt x="101401" y="58418"/>
                </a:lnTo>
                <a:lnTo>
                  <a:pt x="113273" y="55943"/>
                </a:lnTo>
                <a:lnTo>
                  <a:pt x="118219" y="56438"/>
                </a:lnTo>
                <a:lnTo>
                  <a:pt x="162242" y="57923"/>
                </a:lnTo>
                <a:lnTo>
                  <a:pt x="209822" y="57923"/>
                </a:lnTo>
                <a:lnTo>
                  <a:pt x="209869" y="58418"/>
                </a:lnTo>
                <a:close/>
              </a:path>
              <a:path w="403225" h="364489">
                <a:moveTo>
                  <a:pt x="86933" y="57923"/>
                </a:moveTo>
                <a:lnTo>
                  <a:pt x="69744" y="57923"/>
                </a:lnTo>
                <a:lnTo>
                  <a:pt x="77658" y="56438"/>
                </a:lnTo>
                <a:lnTo>
                  <a:pt x="86933" y="57923"/>
                </a:lnTo>
                <a:close/>
              </a:path>
              <a:path w="403225" h="364489">
                <a:moveTo>
                  <a:pt x="106842" y="91093"/>
                </a:moveTo>
                <a:lnTo>
                  <a:pt x="86562" y="88123"/>
                </a:lnTo>
                <a:lnTo>
                  <a:pt x="210109" y="88123"/>
                </a:lnTo>
                <a:lnTo>
                  <a:pt x="210032" y="88618"/>
                </a:lnTo>
                <a:lnTo>
                  <a:pt x="116735" y="88618"/>
                </a:lnTo>
                <a:lnTo>
                  <a:pt x="106842" y="91093"/>
                </a:lnTo>
                <a:close/>
              </a:path>
              <a:path w="403225" h="364489">
                <a:moveTo>
                  <a:pt x="209878" y="144066"/>
                </a:moveTo>
                <a:lnTo>
                  <a:pt x="156307" y="144066"/>
                </a:lnTo>
                <a:lnTo>
                  <a:pt x="161253" y="143076"/>
                </a:lnTo>
                <a:lnTo>
                  <a:pt x="162575" y="98520"/>
                </a:lnTo>
                <a:lnTo>
                  <a:pt x="162666" y="92579"/>
                </a:lnTo>
                <a:lnTo>
                  <a:pt x="162242" y="89608"/>
                </a:lnTo>
                <a:lnTo>
                  <a:pt x="116735" y="88618"/>
                </a:lnTo>
                <a:lnTo>
                  <a:pt x="210032" y="88618"/>
                </a:lnTo>
                <a:lnTo>
                  <a:pt x="208739" y="97034"/>
                </a:lnTo>
                <a:lnTo>
                  <a:pt x="208739" y="134660"/>
                </a:lnTo>
                <a:lnTo>
                  <a:pt x="209878" y="144066"/>
                </a:lnTo>
                <a:close/>
              </a:path>
              <a:path w="403225" h="364489">
                <a:moveTo>
                  <a:pt x="67766" y="92579"/>
                </a:moveTo>
                <a:lnTo>
                  <a:pt x="60841" y="92579"/>
                </a:lnTo>
                <a:lnTo>
                  <a:pt x="48474" y="89608"/>
                </a:lnTo>
                <a:lnTo>
                  <a:pt x="80297" y="89608"/>
                </a:lnTo>
                <a:lnTo>
                  <a:pt x="67766" y="92579"/>
                </a:lnTo>
                <a:close/>
              </a:path>
              <a:path w="403225" h="364489">
                <a:moveTo>
                  <a:pt x="152267" y="143571"/>
                </a:moveTo>
                <a:lnTo>
                  <a:pt x="113273" y="143571"/>
                </a:lnTo>
                <a:lnTo>
                  <a:pt x="130585" y="141096"/>
                </a:lnTo>
                <a:lnTo>
                  <a:pt x="132069" y="141096"/>
                </a:lnTo>
                <a:lnTo>
                  <a:pt x="152267" y="143571"/>
                </a:lnTo>
                <a:close/>
              </a:path>
              <a:path w="403225" h="364489">
                <a:moveTo>
                  <a:pt x="209998" y="145057"/>
                </a:moveTo>
                <a:lnTo>
                  <a:pt x="49464" y="145057"/>
                </a:lnTo>
                <a:lnTo>
                  <a:pt x="75185" y="144562"/>
                </a:lnTo>
                <a:lnTo>
                  <a:pt x="96949" y="142086"/>
                </a:lnTo>
                <a:lnTo>
                  <a:pt x="113273" y="143571"/>
                </a:lnTo>
                <a:lnTo>
                  <a:pt x="152267" y="143571"/>
                </a:lnTo>
                <a:lnTo>
                  <a:pt x="156307" y="144066"/>
                </a:lnTo>
                <a:lnTo>
                  <a:pt x="209878" y="144066"/>
                </a:lnTo>
                <a:lnTo>
                  <a:pt x="209998" y="145057"/>
                </a:lnTo>
                <a:close/>
              </a:path>
              <a:path w="403225" h="364489">
                <a:moveTo>
                  <a:pt x="107832" y="176741"/>
                </a:moveTo>
                <a:lnTo>
                  <a:pt x="75680" y="176741"/>
                </a:lnTo>
                <a:lnTo>
                  <a:pt x="60841" y="174266"/>
                </a:lnTo>
                <a:lnTo>
                  <a:pt x="210252" y="174266"/>
                </a:lnTo>
                <a:lnTo>
                  <a:pt x="210223" y="175751"/>
                </a:lnTo>
                <a:lnTo>
                  <a:pt x="130091" y="175751"/>
                </a:lnTo>
                <a:lnTo>
                  <a:pt x="107832" y="176741"/>
                </a:lnTo>
                <a:close/>
              </a:path>
              <a:path w="403225" h="364489">
                <a:moveTo>
                  <a:pt x="299258" y="207436"/>
                </a:moveTo>
                <a:lnTo>
                  <a:pt x="281451" y="200010"/>
                </a:lnTo>
                <a:lnTo>
                  <a:pt x="279967" y="133670"/>
                </a:lnTo>
                <a:lnTo>
                  <a:pt x="278978" y="127729"/>
                </a:lnTo>
                <a:lnTo>
                  <a:pt x="279380" y="101985"/>
                </a:lnTo>
                <a:lnTo>
                  <a:pt x="279473" y="88618"/>
                </a:lnTo>
                <a:lnTo>
                  <a:pt x="278483" y="63864"/>
                </a:lnTo>
                <a:lnTo>
                  <a:pt x="277989" y="35645"/>
                </a:lnTo>
                <a:lnTo>
                  <a:pt x="278440" y="14852"/>
                </a:lnTo>
                <a:lnTo>
                  <a:pt x="278483" y="0"/>
                </a:lnTo>
                <a:lnTo>
                  <a:pt x="289366" y="5445"/>
                </a:lnTo>
                <a:lnTo>
                  <a:pt x="309151" y="14852"/>
                </a:lnTo>
                <a:lnTo>
                  <a:pt x="326958" y="23763"/>
                </a:lnTo>
                <a:lnTo>
                  <a:pt x="330916" y="37625"/>
                </a:lnTo>
                <a:lnTo>
                  <a:pt x="331410" y="56438"/>
                </a:lnTo>
                <a:lnTo>
                  <a:pt x="331905" y="65845"/>
                </a:lnTo>
                <a:lnTo>
                  <a:pt x="330421" y="78716"/>
                </a:lnTo>
                <a:lnTo>
                  <a:pt x="330421" y="80202"/>
                </a:lnTo>
                <a:lnTo>
                  <a:pt x="369794" y="80202"/>
                </a:lnTo>
                <a:lnTo>
                  <a:pt x="392746" y="82182"/>
                </a:lnTo>
                <a:lnTo>
                  <a:pt x="402639" y="90598"/>
                </a:lnTo>
                <a:lnTo>
                  <a:pt x="402639" y="101985"/>
                </a:lnTo>
                <a:lnTo>
                  <a:pt x="399671" y="116837"/>
                </a:lnTo>
                <a:lnTo>
                  <a:pt x="367024" y="116837"/>
                </a:lnTo>
                <a:lnTo>
                  <a:pt x="355648" y="119808"/>
                </a:lnTo>
                <a:lnTo>
                  <a:pt x="338335" y="119808"/>
                </a:lnTo>
                <a:lnTo>
                  <a:pt x="330916" y="120303"/>
                </a:lnTo>
                <a:lnTo>
                  <a:pt x="330916" y="131690"/>
                </a:lnTo>
                <a:lnTo>
                  <a:pt x="329432" y="138621"/>
                </a:lnTo>
                <a:lnTo>
                  <a:pt x="328937" y="192089"/>
                </a:lnTo>
                <a:lnTo>
                  <a:pt x="318549" y="199515"/>
                </a:lnTo>
                <a:lnTo>
                  <a:pt x="299258" y="207436"/>
                </a:lnTo>
                <a:close/>
              </a:path>
              <a:path w="403225" h="364489">
                <a:moveTo>
                  <a:pt x="369794" y="80202"/>
                </a:moveTo>
                <a:lnTo>
                  <a:pt x="331410" y="80202"/>
                </a:lnTo>
                <a:lnTo>
                  <a:pt x="364057" y="79707"/>
                </a:lnTo>
                <a:lnTo>
                  <a:pt x="369794" y="80202"/>
                </a:lnTo>
                <a:close/>
              </a:path>
              <a:path w="403225" h="364489">
                <a:moveTo>
                  <a:pt x="369498" y="118818"/>
                </a:moveTo>
                <a:lnTo>
                  <a:pt x="367024" y="116837"/>
                </a:lnTo>
                <a:lnTo>
                  <a:pt x="399671" y="116837"/>
                </a:lnTo>
                <a:lnTo>
                  <a:pt x="395961" y="118323"/>
                </a:lnTo>
                <a:lnTo>
                  <a:pt x="371971" y="118323"/>
                </a:lnTo>
                <a:lnTo>
                  <a:pt x="369498" y="118818"/>
                </a:lnTo>
                <a:close/>
              </a:path>
              <a:path w="403225" h="364489">
                <a:moveTo>
                  <a:pt x="392251" y="119808"/>
                </a:moveTo>
                <a:lnTo>
                  <a:pt x="371971" y="118323"/>
                </a:lnTo>
                <a:lnTo>
                  <a:pt x="395961" y="118323"/>
                </a:lnTo>
                <a:lnTo>
                  <a:pt x="392251" y="119808"/>
                </a:lnTo>
                <a:close/>
              </a:path>
              <a:path w="403225" h="364489">
                <a:moveTo>
                  <a:pt x="174608" y="363880"/>
                </a:moveTo>
                <a:lnTo>
                  <a:pt x="137016" y="351998"/>
                </a:lnTo>
                <a:lnTo>
                  <a:pt x="116735" y="334670"/>
                </a:lnTo>
                <a:lnTo>
                  <a:pt x="104369" y="312392"/>
                </a:lnTo>
                <a:lnTo>
                  <a:pt x="104864" y="298035"/>
                </a:lnTo>
                <a:lnTo>
                  <a:pt x="104864" y="260409"/>
                </a:lnTo>
                <a:lnTo>
                  <a:pt x="124155" y="240606"/>
                </a:lnTo>
                <a:lnTo>
                  <a:pt x="135532" y="234665"/>
                </a:lnTo>
                <a:lnTo>
                  <a:pt x="157791" y="223279"/>
                </a:lnTo>
                <a:lnTo>
                  <a:pt x="172135" y="217833"/>
                </a:lnTo>
                <a:lnTo>
                  <a:pt x="172135" y="207436"/>
                </a:lnTo>
                <a:lnTo>
                  <a:pt x="171641" y="196049"/>
                </a:lnTo>
                <a:lnTo>
                  <a:pt x="195383" y="197535"/>
                </a:lnTo>
                <a:lnTo>
                  <a:pt x="224567" y="199020"/>
                </a:lnTo>
                <a:lnTo>
                  <a:pt x="224073" y="215357"/>
                </a:lnTo>
                <a:lnTo>
                  <a:pt x="236933" y="215852"/>
                </a:lnTo>
                <a:lnTo>
                  <a:pt x="255235" y="223279"/>
                </a:lnTo>
                <a:lnTo>
                  <a:pt x="261666" y="229219"/>
                </a:lnTo>
                <a:lnTo>
                  <a:pt x="281946" y="241101"/>
                </a:lnTo>
                <a:lnTo>
                  <a:pt x="284980" y="247042"/>
                </a:lnTo>
                <a:lnTo>
                  <a:pt x="200824" y="247042"/>
                </a:lnTo>
                <a:lnTo>
                  <a:pt x="169167" y="255953"/>
                </a:lnTo>
                <a:lnTo>
                  <a:pt x="158285" y="265360"/>
                </a:lnTo>
                <a:lnTo>
                  <a:pt x="152844" y="279222"/>
                </a:lnTo>
                <a:lnTo>
                  <a:pt x="152349" y="284668"/>
                </a:lnTo>
                <a:lnTo>
                  <a:pt x="151855" y="295064"/>
                </a:lnTo>
                <a:lnTo>
                  <a:pt x="153339" y="301996"/>
                </a:lnTo>
                <a:lnTo>
                  <a:pt x="158780" y="314372"/>
                </a:lnTo>
                <a:lnTo>
                  <a:pt x="176092" y="323779"/>
                </a:lnTo>
                <a:lnTo>
                  <a:pt x="193405" y="326254"/>
                </a:lnTo>
                <a:lnTo>
                  <a:pt x="282395" y="326254"/>
                </a:lnTo>
                <a:lnTo>
                  <a:pt x="274526" y="335166"/>
                </a:lnTo>
                <a:lnTo>
                  <a:pt x="258698" y="349028"/>
                </a:lnTo>
                <a:lnTo>
                  <a:pt x="236439" y="359424"/>
                </a:lnTo>
                <a:lnTo>
                  <a:pt x="210223" y="362395"/>
                </a:lnTo>
                <a:lnTo>
                  <a:pt x="174608" y="363880"/>
                </a:lnTo>
                <a:close/>
              </a:path>
              <a:path w="403225" h="364489">
                <a:moveTo>
                  <a:pt x="282395" y="326254"/>
                </a:moveTo>
                <a:lnTo>
                  <a:pt x="193405" y="326254"/>
                </a:lnTo>
                <a:lnTo>
                  <a:pt x="209728" y="325759"/>
                </a:lnTo>
                <a:lnTo>
                  <a:pt x="232482" y="316848"/>
                </a:lnTo>
                <a:lnTo>
                  <a:pt x="248310" y="302491"/>
                </a:lnTo>
                <a:lnTo>
                  <a:pt x="248310" y="269321"/>
                </a:lnTo>
                <a:lnTo>
                  <a:pt x="235944" y="257934"/>
                </a:lnTo>
                <a:lnTo>
                  <a:pt x="220116" y="251498"/>
                </a:lnTo>
                <a:lnTo>
                  <a:pt x="200824" y="247042"/>
                </a:lnTo>
                <a:lnTo>
                  <a:pt x="284980" y="247042"/>
                </a:lnTo>
                <a:lnTo>
                  <a:pt x="293323" y="263380"/>
                </a:lnTo>
                <a:lnTo>
                  <a:pt x="298269" y="286153"/>
                </a:lnTo>
                <a:lnTo>
                  <a:pt x="295796" y="291104"/>
                </a:lnTo>
                <a:lnTo>
                  <a:pt x="293323" y="313877"/>
                </a:lnTo>
                <a:lnTo>
                  <a:pt x="282395" y="326254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95963" y="2764075"/>
            <a:ext cx="414655" cy="339725"/>
          </a:xfrm>
          <a:custGeom>
            <a:avLst/>
            <a:gdLst/>
            <a:ahLst/>
            <a:cxnLst/>
            <a:rect l="l" t="t" r="r" b="b"/>
            <a:pathLst>
              <a:path w="414654" h="339725">
                <a:moveTo>
                  <a:pt x="227041" y="49012"/>
                </a:moveTo>
                <a:lnTo>
                  <a:pt x="158285" y="49012"/>
                </a:lnTo>
                <a:lnTo>
                  <a:pt x="180544" y="48517"/>
                </a:lnTo>
                <a:lnTo>
                  <a:pt x="185491" y="28714"/>
                </a:lnTo>
                <a:lnTo>
                  <a:pt x="183017" y="0"/>
                </a:lnTo>
                <a:lnTo>
                  <a:pt x="222589" y="0"/>
                </a:lnTo>
                <a:lnTo>
                  <a:pt x="227041" y="4950"/>
                </a:lnTo>
                <a:lnTo>
                  <a:pt x="227041" y="49012"/>
                </a:lnTo>
                <a:close/>
              </a:path>
              <a:path w="414654" h="339725">
                <a:moveTo>
                  <a:pt x="390668" y="49012"/>
                </a:moveTo>
                <a:lnTo>
                  <a:pt x="318055" y="49012"/>
                </a:lnTo>
                <a:lnTo>
                  <a:pt x="328442" y="45546"/>
                </a:lnTo>
                <a:lnTo>
                  <a:pt x="353174" y="41091"/>
                </a:lnTo>
                <a:lnTo>
                  <a:pt x="357626" y="38120"/>
                </a:lnTo>
                <a:lnTo>
                  <a:pt x="378401" y="41091"/>
                </a:lnTo>
                <a:lnTo>
                  <a:pt x="390668" y="49012"/>
                </a:lnTo>
                <a:close/>
              </a:path>
              <a:path w="414654" h="339725">
                <a:moveTo>
                  <a:pt x="81616" y="90598"/>
                </a:moveTo>
                <a:lnTo>
                  <a:pt x="70239" y="87133"/>
                </a:lnTo>
                <a:lnTo>
                  <a:pt x="20280" y="85648"/>
                </a:lnTo>
                <a:lnTo>
                  <a:pt x="7914" y="46042"/>
                </a:lnTo>
                <a:lnTo>
                  <a:pt x="13355" y="45546"/>
                </a:lnTo>
                <a:lnTo>
                  <a:pt x="31657" y="48517"/>
                </a:lnTo>
                <a:lnTo>
                  <a:pt x="71888" y="48517"/>
                </a:lnTo>
                <a:lnTo>
                  <a:pt x="89035" y="50497"/>
                </a:lnTo>
                <a:lnTo>
                  <a:pt x="109118" y="50497"/>
                </a:lnTo>
                <a:lnTo>
                  <a:pt x="111294" y="50992"/>
                </a:lnTo>
                <a:lnTo>
                  <a:pt x="256472" y="50992"/>
                </a:lnTo>
                <a:lnTo>
                  <a:pt x="266117" y="51487"/>
                </a:lnTo>
                <a:lnTo>
                  <a:pt x="393834" y="51487"/>
                </a:lnTo>
                <a:lnTo>
                  <a:pt x="396703" y="65845"/>
                </a:lnTo>
                <a:lnTo>
                  <a:pt x="388210" y="81687"/>
                </a:lnTo>
                <a:lnTo>
                  <a:pt x="303216" y="81687"/>
                </a:lnTo>
                <a:lnTo>
                  <a:pt x="278483" y="86143"/>
                </a:lnTo>
                <a:lnTo>
                  <a:pt x="96455" y="86143"/>
                </a:lnTo>
                <a:lnTo>
                  <a:pt x="81616" y="90598"/>
                </a:lnTo>
                <a:close/>
              </a:path>
              <a:path w="414654" h="339725">
                <a:moveTo>
                  <a:pt x="71888" y="48517"/>
                </a:moveTo>
                <a:lnTo>
                  <a:pt x="31657" y="48517"/>
                </a:lnTo>
                <a:lnTo>
                  <a:pt x="50453" y="46042"/>
                </a:lnTo>
                <a:lnTo>
                  <a:pt x="71888" y="48517"/>
                </a:lnTo>
                <a:close/>
              </a:path>
              <a:path w="414654" h="339725">
                <a:moveTo>
                  <a:pt x="393834" y="51487"/>
                </a:moveTo>
                <a:lnTo>
                  <a:pt x="266117" y="51487"/>
                </a:lnTo>
                <a:lnTo>
                  <a:pt x="282935" y="50497"/>
                </a:lnTo>
                <a:lnTo>
                  <a:pt x="296291" y="46042"/>
                </a:lnTo>
                <a:lnTo>
                  <a:pt x="307173" y="48517"/>
                </a:lnTo>
                <a:lnTo>
                  <a:pt x="318055" y="49012"/>
                </a:lnTo>
                <a:lnTo>
                  <a:pt x="390668" y="49012"/>
                </a:lnTo>
                <a:lnTo>
                  <a:pt x="393735" y="50992"/>
                </a:lnTo>
                <a:lnTo>
                  <a:pt x="393834" y="51487"/>
                </a:lnTo>
                <a:close/>
              </a:path>
              <a:path w="414654" h="339725">
                <a:moveTo>
                  <a:pt x="256472" y="50992"/>
                </a:moveTo>
                <a:lnTo>
                  <a:pt x="111294" y="50992"/>
                </a:lnTo>
                <a:lnTo>
                  <a:pt x="121187" y="47527"/>
                </a:lnTo>
                <a:lnTo>
                  <a:pt x="124649" y="49012"/>
                </a:lnTo>
                <a:lnTo>
                  <a:pt x="129101" y="50497"/>
                </a:lnTo>
                <a:lnTo>
                  <a:pt x="246826" y="50497"/>
                </a:lnTo>
                <a:lnTo>
                  <a:pt x="256472" y="50992"/>
                </a:lnTo>
                <a:close/>
              </a:path>
              <a:path w="414654" h="339725">
                <a:moveTo>
                  <a:pt x="109118" y="50497"/>
                </a:moveTo>
                <a:lnTo>
                  <a:pt x="89035" y="50497"/>
                </a:lnTo>
                <a:lnTo>
                  <a:pt x="100412" y="48517"/>
                </a:lnTo>
                <a:lnTo>
                  <a:pt x="109118" y="50497"/>
                </a:lnTo>
                <a:close/>
              </a:path>
              <a:path w="414654" h="339725">
                <a:moveTo>
                  <a:pt x="227041" y="50497"/>
                </a:moveTo>
                <a:lnTo>
                  <a:pt x="129101" y="50497"/>
                </a:lnTo>
                <a:lnTo>
                  <a:pt x="143446" y="48517"/>
                </a:lnTo>
                <a:lnTo>
                  <a:pt x="158285" y="49012"/>
                </a:lnTo>
                <a:lnTo>
                  <a:pt x="227041" y="49012"/>
                </a:lnTo>
                <a:lnTo>
                  <a:pt x="227041" y="50497"/>
                </a:lnTo>
                <a:close/>
              </a:path>
              <a:path w="414654" h="339725">
                <a:moveTo>
                  <a:pt x="385821" y="86143"/>
                </a:moveTo>
                <a:lnTo>
                  <a:pt x="342292" y="86143"/>
                </a:lnTo>
                <a:lnTo>
                  <a:pt x="322012" y="85648"/>
                </a:lnTo>
                <a:lnTo>
                  <a:pt x="303216" y="81687"/>
                </a:lnTo>
                <a:lnTo>
                  <a:pt x="388210" y="81687"/>
                </a:lnTo>
                <a:lnTo>
                  <a:pt x="385821" y="86143"/>
                </a:lnTo>
                <a:close/>
              </a:path>
              <a:path w="414654" h="339725">
                <a:moveTo>
                  <a:pt x="186480" y="200505"/>
                </a:moveTo>
                <a:lnTo>
                  <a:pt x="147403" y="190604"/>
                </a:lnTo>
                <a:lnTo>
                  <a:pt x="125639" y="161394"/>
                </a:lnTo>
                <a:lnTo>
                  <a:pt x="124649" y="150007"/>
                </a:lnTo>
                <a:lnTo>
                  <a:pt x="124155" y="123273"/>
                </a:lnTo>
                <a:lnTo>
                  <a:pt x="135037" y="107431"/>
                </a:lnTo>
                <a:lnTo>
                  <a:pt x="165705" y="88618"/>
                </a:lnTo>
                <a:lnTo>
                  <a:pt x="123166" y="86143"/>
                </a:lnTo>
                <a:lnTo>
                  <a:pt x="278483" y="86143"/>
                </a:lnTo>
                <a:lnTo>
                  <a:pt x="246332" y="87628"/>
                </a:lnTo>
                <a:lnTo>
                  <a:pt x="275021" y="107431"/>
                </a:lnTo>
                <a:lnTo>
                  <a:pt x="275586" y="108421"/>
                </a:lnTo>
                <a:lnTo>
                  <a:pt x="219126" y="108421"/>
                </a:lnTo>
                <a:lnTo>
                  <a:pt x="198351" y="109411"/>
                </a:lnTo>
                <a:lnTo>
                  <a:pt x="184996" y="109411"/>
                </a:lnTo>
                <a:lnTo>
                  <a:pt x="171146" y="132680"/>
                </a:lnTo>
                <a:lnTo>
                  <a:pt x="169662" y="152483"/>
                </a:lnTo>
                <a:lnTo>
                  <a:pt x="188458" y="167335"/>
                </a:lnTo>
                <a:lnTo>
                  <a:pt x="203792" y="168325"/>
                </a:lnTo>
                <a:lnTo>
                  <a:pt x="282312" y="168325"/>
                </a:lnTo>
                <a:lnTo>
                  <a:pt x="281946" y="170801"/>
                </a:lnTo>
                <a:lnTo>
                  <a:pt x="274032" y="182682"/>
                </a:lnTo>
                <a:lnTo>
                  <a:pt x="262655" y="187633"/>
                </a:lnTo>
                <a:lnTo>
                  <a:pt x="231492" y="199515"/>
                </a:lnTo>
                <a:lnTo>
                  <a:pt x="186480" y="200505"/>
                </a:lnTo>
                <a:close/>
              </a:path>
              <a:path w="414654" h="339725">
                <a:moveTo>
                  <a:pt x="282312" y="168325"/>
                </a:moveTo>
                <a:lnTo>
                  <a:pt x="203792" y="168325"/>
                </a:lnTo>
                <a:lnTo>
                  <a:pt x="221105" y="166345"/>
                </a:lnTo>
                <a:lnTo>
                  <a:pt x="229514" y="161889"/>
                </a:lnTo>
                <a:lnTo>
                  <a:pt x="240396" y="145057"/>
                </a:lnTo>
                <a:lnTo>
                  <a:pt x="235449" y="119808"/>
                </a:lnTo>
                <a:lnTo>
                  <a:pt x="219126" y="108421"/>
                </a:lnTo>
                <a:lnTo>
                  <a:pt x="275586" y="108421"/>
                </a:lnTo>
                <a:lnTo>
                  <a:pt x="280957" y="117827"/>
                </a:lnTo>
                <a:lnTo>
                  <a:pt x="284419" y="128719"/>
                </a:lnTo>
                <a:lnTo>
                  <a:pt x="283924" y="157433"/>
                </a:lnTo>
                <a:lnTo>
                  <a:pt x="282312" y="168325"/>
                </a:lnTo>
                <a:close/>
              </a:path>
              <a:path w="414654" h="339725">
                <a:moveTo>
                  <a:pt x="396538" y="218823"/>
                </a:moveTo>
                <a:lnTo>
                  <a:pt x="365541" y="218823"/>
                </a:lnTo>
                <a:lnTo>
                  <a:pt x="389778" y="216347"/>
                </a:lnTo>
                <a:lnTo>
                  <a:pt x="396538" y="218823"/>
                </a:lnTo>
                <a:close/>
              </a:path>
              <a:path w="414654" h="339725">
                <a:moveTo>
                  <a:pt x="403298" y="221298"/>
                </a:moveTo>
                <a:lnTo>
                  <a:pt x="182523" y="221298"/>
                </a:lnTo>
                <a:lnTo>
                  <a:pt x="217642" y="218328"/>
                </a:lnTo>
                <a:lnTo>
                  <a:pt x="266612" y="220308"/>
                </a:lnTo>
                <a:lnTo>
                  <a:pt x="400594" y="220308"/>
                </a:lnTo>
                <a:lnTo>
                  <a:pt x="403298" y="221298"/>
                </a:lnTo>
                <a:close/>
              </a:path>
              <a:path w="414654" h="339725">
                <a:moveTo>
                  <a:pt x="312614" y="220308"/>
                </a:moveTo>
                <a:lnTo>
                  <a:pt x="266612" y="220308"/>
                </a:lnTo>
                <a:lnTo>
                  <a:pt x="293323" y="218328"/>
                </a:lnTo>
                <a:lnTo>
                  <a:pt x="312614" y="220308"/>
                </a:lnTo>
                <a:close/>
              </a:path>
              <a:path w="414654" h="339725">
                <a:moveTo>
                  <a:pt x="400594" y="220308"/>
                </a:moveTo>
                <a:lnTo>
                  <a:pt x="312614" y="220308"/>
                </a:lnTo>
                <a:lnTo>
                  <a:pt x="327453" y="218328"/>
                </a:lnTo>
                <a:lnTo>
                  <a:pt x="340808" y="218823"/>
                </a:lnTo>
                <a:lnTo>
                  <a:pt x="396538" y="218823"/>
                </a:lnTo>
                <a:lnTo>
                  <a:pt x="400594" y="220308"/>
                </a:lnTo>
                <a:close/>
              </a:path>
              <a:path w="414654" h="339725">
                <a:moveTo>
                  <a:pt x="68260" y="263875"/>
                </a:moveTo>
                <a:lnTo>
                  <a:pt x="25226" y="263875"/>
                </a:lnTo>
                <a:lnTo>
                  <a:pt x="11376" y="242586"/>
                </a:lnTo>
                <a:lnTo>
                  <a:pt x="0" y="218823"/>
                </a:lnTo>
                <a:lnTo>
                  <a:pt x="22753" y="219318"/>
                </a:lnTo>
                <a:lnTo>
                  <a:pt x="57378" y="222783"/>
                </a:lnTo>
                <a:lnTo>
                  <a:pt x="407354" y="222783"/>
                </a:lnTo>
                <a:lnTo>
                  <a:pt x="410058" y="223774"/>
                </a:lnTo>
                <a:lnTo>
                  <a:pt x="414510" y="238626"/>
                </a:lnTo>
                <a:lnTo>
                  <a:pt x="413521" y="244567"/>
                </a:lnTo>
                <a:lnTo>
                  <a:pt x="406562" y="256449"/>
                </a:lnTo>
                <a:lnTo>
                  <a:pt x="360099" y="256449"/>
                </a:lnTo>
                <a:lnTo>
                  <a:pt x="357132" y="256944"/>
                </a:lnTo>
                <a:lnTo>
                  <a:pt x="233471" y="256944"/>
                </a:lnTo>
                <a:lnTo>
                  <a:pt x="233510" y="259914"/>
                </a:lnTo>
                <a:lnTo>
                  <a:pt x="126133" y="259914"/>
                </a:lnTo>
                <a:lnTo>
                  <a:pt x="98433" y="262389"/>
                </a:lnTo>
                <a:lnTo>
                  <a:pt x="68260" y="263875"/>
                </a:lnTo>
                <a:close/>
              </a:path>
              <a:path w="414654" h="339725">
                <a:moveTo>
                  <a:pt x="407354" y="222783"/>
                </a:moveTo>
                <a:lnTo>
                  <a:pt x="57378" y="222783"/>
                </a:lnTo>
                <a:lnTo>
                  <a:pt x="70733" y="218823"/>
                </a:lnTo>
                <a:lnTo>
                  <a:pt x="95960" y="220308"/>
                </a:lnTo>
                <a:lnTo>
                  <a:pt x="126133" y="221298"/>
                </a:lnTo>
                <a:lnTo>
                  <a:pt x="403298" y="221298"/>
                </a:lnTo>
                <a:lnTo>
                  <a:pt x="407354" y="222783"/>
                </a:lnTo>
                <a:close/>
              </a:path>
              <a:path w="414654" h="339725">
                <a:moveTo>
                  <a:pt x="405112" y="258924"/>
                </a:moveTo>
                <a:lnTo>
                  <a:pt x="360099" y="256449"/>
                </a:lnTo>
                <a:lnTo>
                  <a:pt x="406562" y="256449"/>
                </a:lnTo>
                <a:lnTo>
                  <a:pt x="405112" y="258924"/>
                </a:lnTo>
                <a:close/>
              </a:path>
              <a:path w="414654" h="339725">
                <a:moveTo>
                  <a:pt x="325474" y="261894"/>
                </a:moveTo>
                <a:lnTo>
                  <a:pt x="312614" y="259914"/>
                </a:lnTo>
                <a:lnTo>
                  <a:pt x="290849" y="256944"/>
                </a:lnTo>
                <a:lnTo>
                  <a:pt x="357132" y="256944"/>
                </a:lnTo>
                <a:lnTo>
                  <a:pt x="336357" y="260409"/>
                </a:lnTo>
                <a:lnTo>
                  <a:pt x="325474" y="261894"/>
                </a:lnTo>
                <a:close/>
              </a:path>
              <a:path w="414654" h="339725">
                <a:moveTo>
                  <a:pt x="216158" y="339621"/>
                </a:moveTo>
                <a:lnTo>
                  <a:pt x="190932" y="336156"/>
                </a:lnTo>
                <a:lnTo>
                  <a:pt x="179555" y="317838"/>
                </a:lnTo>
                <a:lnTo>
                  <a:pt x="183512" y="260409"/>
                </a:lnTo>
                <a:lnTo>
                  <a:pt x="158780" y="260409"/>
                </a:lnTo>
                <a:lnTo>
                  <a:pt x="126133" y="259914"/>
                </a:lnTo>
                <a:lnTo>
                  <a:pt x="233510" y="259914"/>
                </a:lnTo>
                <a:lnTo>
                  <a:pt x="233966" y="294074"/>
                </a:lnTo>
                <a:lnTo>
                  <a:pt x="236439" y="307441"/>
                </a:lnTo>
                <a:lnTo>
                  <a:pt x="237923" y="313382"/>
                </a:lnTo>
                <a:lnTo>
                  <a:pt x="233471" y="320808"/>
                </a:lnTo>
                <a:lnTo>
                  <a:pt x="229019" y="330710"/>
                </a:lnTo>
                <a:lnTo>
                  <a:pt x="216158" y="339621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32732" y="2775462"/>
            <a:ext cx="401955" cy="359410"/>
          </a:xfrm>
          <a:custGeom>
            <a:avLst/>
            <a:gdLst/>
            <a:ahLst/>
            <a:cxnLst/>
            <a:rect l="l" t="t" r="r" b="b"/>
            <a:pathLst>
              <a:path w="401954" h="359410">
                <a:moveTo>
                  <a:pt x="397875" y="59904"/>
                </a:moveTo>
                <a:lnTo>
                  <a:pt x="344766" y="59904"/>
                </a:lnTo>
                <a:lnTo>
                  <a:pt x="344271" y="35645"/>
                </a:lnTo>
                <a:lnTo>
                  <a:pt x="344701" y="15842"/>
                </a:lnTo>
                <a:lnTo>
                  <a:pt x="344766" y="0"/>
                </a:lnTo>
                <a:lnTo>
                  <a:pt x="355648" y="5445"/>
                </a:lnTo>
                <a:lnTo>
                  <a:pt x="375433" y="14852"/>
                </a:lnTo>
                <a:lnTo>
                  <a:pt x="393241" y="23763"/>
                </a:lnTo>
                <a:lnTo>
                  <a:pt x="397198" y="37625"/>
                </a:lnTo>
                <a:lnTo>
                  <a:pt x="397692" y="56438"/>
                </a:lnTo>
                <a:lnTo>
                  <a:pt x="397875" y="59904"/>
                </a:lnTo>
                <a:close/>
              </a:path>
              <a:path w="401954" h="359410">
                <a:moveTo>
                  <a:pt x="128607" y="143571"/>
                </a:moveTo>
                <a:lnTo>
                  <a:pt x="90024" y="133670"/>
                </a:lnTo>
                <a:lnTo>
                  <a:pt x="59851" y="103965"/>
                </a:lnTo>
                <a:lnTo>
                  <a:pt x="54905" y="94064"/>
                </a:lnTo>
                <a:lnTo>
                  <a:pt x="55399" y="85648"/>
                </a:lnTo>
                <a:lnTo>
                  <a:pt x="55399" y="67825"/>
                </a:lnTo>
                <a:lnTo>
                  <a:pt x="65292" y="45546"/>
                </a:lnTo>
                <a:lnTo>
                  <a:pt x="70239" y="35645"/>
                </a:lnTo>
                <a:lnTo>
                  <a:pt x="91508" y="24753"/>
                </a:lnTo>
                <a:lnTo>
                  <a:pt x="124155" y="10396"/>
                </a:lnTo>
                <a:lnTo>
                  <a:pt x="143446" y="10396"/>
                </a:lnTo>
                <a:lnTo>
                  <a:pt x="164716" y="10891"/>
                </a:lnTo>
                <a:lnTo>
                  <a:pt x="179555" y="15842"/>
                </a:lnTo>
                <a:lnTo>
                  <a:pt x="194394" y="26238"/>
                </a:lnTo>
                <a:lnTo>
                  <a:pt x="216110" y="44061"/>
                </a:lnTo>
                <a:lnTo>
                  <a:pt x="142951" y="44061"/>
                </a:lnTo>
                <a:lnTo>
                  <a:pt x="130091" y="45051"/>
                </a:lnTo>
                <a:lnTo>
                  <a:pt x="122176" y="48022"/>
                </a:lnTo>
                <a:lnTo>
                  <a:pt x="109316" y="55943"/>
                </a:lnTo>
                <a:lnTo>
                  <a:pt x="101401" y="70795"/>
                </a:lnTo>
                <a:lnTo>
                  <a:pt x="101401" y="88618"/>
                </a:lnTo>
                <a:lnTo>
                  <a:pt x="103380" y="91093"/>
                </a:lnTo>
                <a:lnTo>
                  <a:pt x="108821" y="101985"/>
                </a:lnTo>
                <a:lnTo>
                  <a:pt x="122671" y="108916"/>
                </a:lnTo>
                <a:lnTo>
                  <a:pt x="134542" y="112382"/>
                </a:lnTo>
                <a:lnTo>
                  <a:pt x="214026" y="112382"/>
                </a:lnTo>
                <a:lnTo>
                  <a:pt x="204782" y="126739"/>
                </a:lnTo>
                <a:lnTo>
                  <a:pt x="186974" y="142086"/>
                </a:lnTo>
                <a:lnTo>
                  <a:pt x="128607" y="143571"/>
                </a:lnTo>
                <a:close/>
              </a:path>
              <a:path w="401954" h="359410">
                <a:moveTo>
                  <a:pt x="214026" y="112382"/>
                </a:moveTo>
                <a:lnTo>
                  <a:pt x="134542" y="112382"/>
                </a:lnTo>
                <a:lnTo>
                  <a:pt x="149876" y="111887"/>
                </a:lnTo>
                <a:lnTo>
                  <a:pt x="168178" y="106936"/>
                </a:lnTo>
                <a:lnTo>
                  <a:pt x="172630" y="95054"/>
                </a:lnTo>
                <a:lnTo>
                  <a:pt x="176587" y="90598"/>
                </a:lnTo>
                <a:lnTo>
                  <a:pt x="178566" y="76736"/>
                </a:lnTo>
                <a:lnTo>
                  <a:pt x="176092" y="66340"/>
                </a:lnTo>
                <a:lnTo>
                  <a:pt x="166199" y="52477"/>
                </a:lnTo>
                <a:lnTo>
                  <a:pt x="142951" y="44061"/>
                </a:lnTo>
                <a:lnTo>
                  <a:pt x="216110" y="44061"/>
                </a:lnTo>
                <a:lnTo>
                  <a:pt x="219126" y="46537"/>
                </a:lnTo>
                <a:lnTo>
                  <a:pt x="223083" y="60399"/>
                </a:lnTo>
                <a:lnTo>
                  <a:pt x="223083" y="78716"/>
                </a:lnTo>
                <a:lnTo>
                  <a:pt x="219126" y="104460"/>
                </a:lnTo>
                <a:lnTo>
                  <a:pt x="214026" y="112382"/>
                </a:lnTo>
                <a:close/>
              </a:path>
              <a:path w="401954" h="359410">
                <a:moveTo>
                  <a:pt x="365541" y="252488"/>
                </a:moveTo>
                <a:lnTo>
                  <a:pt x="347733" y="245062"/>
                </a:lnTo>
                <a:lnTo>
                  <a:pt x="346249" y="183177"/>
                </a:lnTo>
                <a:lnTo>
                  <a:pt x="345366" y="133670"/>
                </a:lnTo>
                <a:lnTo>
                  <a:pt x="345276" y="126739"/>
                </a:lnTo>
                <a:lnTo>
                  <a:pt x="345755" y="95054"/>
                </a:lnTo>
                <a:lnTo>
                  <a:pt x="278978" y="94559"/>
                </a:lnTo>
                <a:lnTo>
                  <a:pt x="261171" y="94064"/>
                </a:lnTo>
                <a:lnTo>
                  <a:pt x="258203" y="82182"/>
                </a:lnTo>
                <a:lnTo>
                  <a:pt x="260676" y="67330"/>
                </a:lnTo>
                <a:lnTo>
                  <a:pt x="285903" y="58913"/>
                </a:lnTo>
                <a:lnTo>
                  <a:pt x="344766" y="59904"/>
                </a:lnTo>
                <a:lnTo>
                  <a:pt x="397875" y="59904"/>
                </a:lnTo>
                <a:lnTo>
                  <a:pt x="398187" y="65845"/>
                </a:lnTo>
                <a:lnTo>
                  <a:pt x="396703" y="78716"/>
                </a:lnTo>
                <a:lnTo>
                  <a:pt x="396781" y="96044"/>
                </a:lnTo>
                <a:lnTo>
                  <a:pt x="397094" y="101985"/>
                </a:lnTo>
                <a:lnTo>
                  <a:pt x="397146" y="133670"/>
                </a:lnTo>
                <a:lnTo>
                  <a:pt x="395714" y="188128"/>
                </a:lnTo>
                <a:lnTo>
                  <a:pt x="395219" y="237141"/>
                </a:lnTo>
                <a:lnTo>
                  <a:pt x="384832" y="244567"/>
                </a:lnTo>
                <a:lnTo>
                  <a:pt x="365541" y="252488"/>
                </a:lnTo>
                <a:close/>
              </a:path>
              <a:path w="401954" h="359410">
                <a:moveTo>
                  <a:pt x="279338" y="174761"/>
                </a:moveTo>
                <a:lnTo>
                  <a:pt x="86067" y="174761"/>
                </a:lnTo>
                <a:lnTo>
                  <a:pt x="118219" y="172781"/>
                </a:lnTo>
                <a:lnTo>
                  <a:pt x="145424" y="172286"/>
                </a:lnTo>
                <a:lnTo>
                  <a:pt x="167189" y="172286"/>
                </a:lnTo>
                <a:lnTo>
                  <a:pt x="187469" y="171296"/>
                </a:lnTo>
                <a:lnTo>
                  <a:pt x="208739" y="169810"/>
                </a:lnTo>
                <a:lnTo>
                  <a:pt x="229514" y="169810"/>
                </a:lnTo>
                <a:lnTo>
                  <a:pt x="252267" y="166840"/>
                </a:lnTo>
                <a:lnTo>
                  <a:pt x="266612" y="167335"/>
                </a:lnTo>
                <a:lnTo>
                  <a:pt x="273537" y="168820"/>
                </a:lnTo>
                <a:lnTo>
                  <a:pt x="276505" y="170305"/>
                </a:lnTo>
                <a:lnTo>
                  <a:pt x="279338" y="174761"/>
                </a:lnTo>
                <a:close/>
              </a:path>
              <a:path w="401954" h="359410">
                <a:moveTo>
                  <a:pt x="67766" y="207436"/>
                </a:moveTo>
                <a:lnTo>
                  <a:pt x="35119" y="205951"/>
                </a:lnTo>
                <a:lnTo>
                  <a:pt x="6924" y="205951"/>
                </a:lnTo>
                <a:lnTo>
                  <a:pt x="2384" y="183177"/>
                </a:lnTo>
                <a:lnTo>
                  <a:pt x="0" y="169810"/>
                </a:lnTo>
                <a:lnTo>
                  <a:pt x="49958" y="172286"/>
                </a:lnTo>
                <a:lnTo>
                  <a:pt x="76174" y="172286"/>
                </a:lnTo>
                <a:lnTo>
                  <a:pt x="86067" y="174761"/>
                </a:lnTo>
                <a:lnTo>
                  <a:pt x="279338" y="174761"/>
                </a:lnTo>
                <a:lnTo>
                  <a:pt x="279967" y="175751"/>
                </a:lnTo>
                <a:lnTo>
                  <a:pt x="281946" y="184168"/>
                </a:lnTo>
                <a:lnTo>
                  <a:pt x="282441" y="197040"/>
                </a:lnTo>
                <a:lnTo>
                  <a:pt x="277801" y="204961"/>
                </a:lnTo>
                <a:lnTo>
                  <a:pt x="221599" y="204961"/>
                </a:lnTo>
                <a:lnTo>
                  <a:pt x="210470" y="206446"/>
                </a:lnTo>
                <a:lnTo>
                  <a:pt x="81121" y="206446"/>
                </a:lnTo>
                <a:lnTo>
                  <a:pt x="67766" y="207436"/>
                </a:lnTo>
                <a:close/>
              </a:path>
              <a:path w="401954" h="359410">
                <a:moveTo>
                  <a:pt x="76174" y="172286"/>
                </a:moveTo>
                <a:lnTo>
                  <a:pt x="62324" y="172286"/>
                </a:lnTo>
                <a:lnTo>
                  <a:pt x="72217" y="171296"/>
                </a:lnTo>
                <a:lnTo>
                  <a:pt x="76174" y="172286"/>
                </a:lnTo>
                <a:close/>
              </a:path>
              <a:path w="401954" h="359410">
                <a:moveTo>
                  <a:pt x="274032" y="211397"/>
                </a:moveTo>
                <a:lnTo>
                  <a:pt x="252267" y="207931"/>
                </a:lnTo>
                <a:lnTo>
                  <a:pt x="221599" y="204961"/>
                </a:lnTo>
                <a:lnTo>
                  <a:pt x="277801" y="204961"/>
                </a:lnTo>
                <a:lnTo>
                  <a:pt x="274032" y="211397"/>
                </a:lnTo>
                <a:close/>
              </a:path>
              <a:path w="401954" h="359410">
                <a:moveTo>
                  <a:pt x="108326" y="207931"/>
                </a:moveTo>
                <a:lnTo>
                  <a:pt x="81121" y="206446"/>
                </a:lnTo>
                <a:lnTo>
                  <a:pt x="210470" y="206446"/>
                </a:lnTo>
                <a:lnTo>
                  <a:pt x="206760" y="206941"/>
                </a:lnTo>
                <a:lnTo>
                  <a:pt x="121682" y="206941"/>
                </a:lnTo>
                <a:lnTo>
                  <a:pt x="108326" y="207931"/>
                </a:lnTo>
                <a:close/>
              </a:path>
              <a:path w="401954" h="359410">
                <a:moveTo>
                  <a:pt x="141962" y="270806"/>
                </a:moveTo>
                <a:lnTo>
                  <a:pt x="124649" y="260409"/>
                </a:lnTo>
                <a:lnTo>
                  <a:pt x="122671" y="247537"/>
                </a:lnTo>
                <a:lnTo>
                  <a:pt x="121682" y="206941"/>
                </a:lnTo>
                <a:lnTo>
                  <a:pt x="206760" y="206941"/>
                </a:lnTo>
                <a:lnTo>
                  <a:pt x="203050" y="207436"/>
                </a:lnTo>
                <a:lnTo>
                  <a:pt x="169662" y="207436"/>
                </a:lnTo>
                <a:lnTo>
                  <a:pt x="170651" y="219318"/>
                </a:lnTo>
                <a:lnTo>
                  <a:pt x="169662" y="246547"/>
                </a:lnTo>
                <a:lnTo>
                  <a:pt x="166199" y="262885"/>
                </a:lnTo>
                <a:lnTo>
                  <a:pt x="158780" y="268825"/>
                </a:lnTo>
                <a:lnTo>
                  <a:pt x="141962" y="270806"/>
                </a:lnTo>
                <a:close/>
              </a:path>
              <a:path w="401954" h="359410">
                <a:moveTo>
                  <a:pt x="199341" y="207931"/>
                </a:moveTo>
                <a:lnTo>
                  <a:pt x="180049" y="207931"/>
                </a:lnTo>
                <a:lnTo>
                  <a:pt x="169662" y="207436"/>
                </a:lnTo>
                <a:lnTo>
                  <a:pt x="203050" y="207436"/>
                </a:lnTo>
                <a:lnTo>
                  <a:pt x="199341" y="207931"/>
                </a:lnTo>
                <a:close/>
              </a:path>
              <a:path w="401954" h="359410">
                <a:moveTo>
                  <a:pt x="35119" y="358929"/>
                </a:moveTo>
                <a:lnTo>
                  <a:pt x="35119" y="342097"/>
                </a:lnTo>
                <a:lnTo>
                  <a:pt x="35614" y="319323"/>
                </a:lnTo>
                <a:lnTo>
                  <a:pt x="34624" y="275757"/>
                </a:lnTo>
                <a:lnTo>
                  <a:pt x="36423" y="270806"/>
                </a:lnTo>
                <a:lnTo>
                  <a:pt x="36483" y="267340"/>
                </a:lnTo>
                <a:lnTo>
                  <a:pt x="35119" y="233675"/>
                </a:lnTo>
                <a:lnTo>
                  <a:pt x="36603" y="231200"/>
                </a:lnTo>
                <a:lnTo>
                  <a:pt x="88541" y="242586"/>
                </a:lnTo>
                <a:lnTo>
                  <a:pt x="90024" y="267340"/>
                </a:lnTo>
                <a:lnTo>
                  <a:pt x="89035" y="308431"/>
                </a:lnTo>
                <a:lnTo>
                  <a:pt x="97939" y="317343"/>
                </a:lnTo>
                <a:lnTo>
                  <a:pt x="388242" y="317343"/>
                </a:lnTo>
                <a:lnTo>
                  <a:pt x="389283" y="317838"/>
                </a:lnTo>
                <a:lnTo>
                  <a:pt x="397692" y="330710"/>
                </a:lnTo>
                <a:lnTo>
                  <a:pt x="401649" y="342592"/>
                </a:lnTo>
                <a:lnTo>
                  <a:pt x="397229" y="348038"/>
                </a:lnTo>
                <a:lnTo>
                  <a:pt x="179555" y="348038"/>
                </a:lnTo>
                <a:lnTo>
                  <a:pt x="152659" y="350513"/>
                </a:lnTo>
                <a:lnTo>
                  <a:pt x="73701" y="350513"/>
                </a:lnTo>
                <a:lnTo>
                  <a:pt x="62324" y="353978"/>
                </a:lnTo>
                <a:lnTo>
                  <a:pt x="52926" y="354474"/>
                </a:lnTo>
                <a:lnTo>
                  <a:pt x="43528" y="356949"/>
                </a:lnTo>
                <a:lnTo>
                  <a:pt x="35119" y="358929"/>
                </a:lnTo>
                <a:close/>
              </a:path>
              <a:path w="401954" h="359410">
                <a:moveTo>
                  <a:pt x="378870" y="312887"/>
                </a:moveTo>
                <a:lnTo>
                  <a:pt x="236933" y="312887"/>
                </a:lnTo>
                <a:lnTo>
                  <a:pt x="279967" y="306451"/>
                </a:lnTo>
                <a:lnTo>
                  <a:pt x="298764" y="305956"/>
                </a:lnTo>
                <a:lnTo>
                  <a:pt x="344271" y="302491"/>
                </a:lnTo>
                <a:lnTo>
                  <a:pt x="358616" y="306451"/>
                </a:lnTo>
                <a:lnTo>
                  <a:pt x="369498" y="308431"/>
                </a:lnTo>
                <a:lnTo>
                  <a:pt x="378870" y="312887"/>
                </a:lnTo>
                <a:close/>
              </a:path>
              <a:path w="401954" h="359410">
                <a:moveTo>
                  <a:pt x="379911" y="313382"/>
                </a:moveTo>
                <a:lnTo>
                  <a:pt x="220116" y="313382"/>
                </a:lnTo>
                <a:lnTo>
                  <a:pt x="228524" y="311402"/>
                </a:lnTo>
                <a:lnTo>
                  <a:pt x="236933" y="312887"/>
                </a:lnTo>
                <a:lnTo>
                  <a:pt x="378870" y="312887"/>
                </a:lnTo>
                <a:lnTo>
                  <a:pt x="379911" y="313382"/>
                </a:lnTo>
                <a:close/>
              </a:path>
              <a:path w="401954" h="359410">
                <a:moveTo>
                  <a:pt x="388242" y="317343"/>
                </a:moveTo>
                <a:lnTo>
                  <a:pt x="97939" y="317343"/>
                </a:lnTo>
                <a:lnTo>
                  <a:pt x="120198" y="312887"/>
                </a:lnTo>
                <a:lnTo>
                  <a:pt x="153833" y="313382"/>
                </a:lnTo>
                <a:lnTo>
                  <a:pt x="379911" y="313382"/>
                </a:lnTo>
                <a:lnTo>
                  <a:pt x="388242" y="317343"/>
                </a:lnTo>
                <a:close/>
              </a:path>
              <a:path w="401954" h="359410">
                <a:moveTo>
                  <a:pt x="240396" y="351008"/>
                </a:moveTo>
                <a:lnTo>
                  <a:pt x="228030" y="351008"/>
                </a:lnTo>
                <a:lnTo>
                  <a:pt x="179555" y="348038"/>
                </a:lnTo>
                <a:lnTo>
                  <a:pt x="397229" y="348038"/>
                </a:lnTo>
                <a:lnTo>
                  <a:pt x="396827" y="348533"/>
                </a:lnTo>
                <a:lnTo>
                  <a:pt x="274032" y="348533"/>
                </a:lnTo>
                <a:lnTo>
                  <a:pt x="257214" y="350513"/>
                </a:lnTo>
                <a:lnTo>
                  <a:pt x="240396" y="351008"/>
                </a:lnTo>
                <a:close/>
              </a:path>
              <a:path w="401954" h="359410">
                <a:moveTo>
                  <a:pt x="385326" y="358434"/>
                </a:moveTo>
                <a:lnTo>
                  <a:pt x="354658" y="355464"/>
                </a:lnTo>
                <a:lnTo>
                  <a:pt x="334378" y="354969"/>
                </a:lnTo>
                <a:lnTo>
                  <a:pt x="319539" y="352493"/>
                </a:lnTo>
                <a:lnTo>
                  <a:pt x="308162" y="351998"/>
                </a:lnTo>
                <a:lnTo>
                  <a:pt x="291839" y="351998"/>
                </a:lnTo>
                <a:lnTo>
                  <a:pt x="277989" y="351503"/>
                </a:lnTo>
                <a:lnTo>
                  <a:pt x="274032" y="348533"/>
                </a:lnTo>
                <a:lnTo>
                  <a:pt x="396827" y="348533"/>
                </a:lnTo>
                <a:lnTo>
                  <a:pt x="395219" y="350513"/>
                </a:lnTo>
                <a:lnTo>
                  <a:pt x="385326" y="358434"/>
                </a:lnTo>
                <a:close/>
              </a:path>
              <a:path w="401954" h="359410">
                <a:moveTo>
                  <a:pt x="136521" y="351998"/>
                </a:moveTo>
                <a:lnTo>
                  <a:pt x="122671" y="351503"/>
                </a:lnTo>
                <a:lnTo>
                  <a:pt x="104369" y="351503"/>
                </a:lnTo>
                <a:lnTo>
                  <a:pt x="92003" y="350513"/>
                </a:lnTo>
                <a:lnTo>
                  <a:pt x="152659" y="350513"/>
                </a:lnTo>
                <a:lnTo>
                  <a:pt x="136521" y="351998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88793" y="2782393"/>
            <a:ext cx="412750" cy="352425"/>
          </a:xfrm>
          <a:custGeom>
            <a:avLst/>
            <a:gdLst/>
            <a:ahLst/>
            <a:cxnLst/>
            <a:rect l="l" t="t" r="r" b="b"/>
            <a:pathLst>
              <a:path w="412750" h="352425">
                <a:moveTo>
                  <a:pt x="377608" y="24753"/>
                </a:moveTo>
                <a:lnTo>
                  <a:pt x="327948" y="24753"/>
                </a:lnTo>
                <a:lnTo>
                  <a:pt x="327453" y="0"/>
                </a:lnTo>
                <a:lnTo>
                  <a:pt x="377412" y="15842"/>
                </a:lnTo>
                <a:lnTo>
                  <a:pt x="377608" y="24753"/>
                </a:lnTo>
                <a:close/>
              </a:path>
              <a:path w="412750" h="352425">
                <a:moveTo>
                  <a:pt x="100907" y="129709"/>
                </a:moveTo>
                <a:lnTo>
                  <a:pt x="27699" y="128719"/>
                </a:lnTo>
                <a:lnTo>
                  <a:pt x="27699" y="114857"/>
                </a:lnTo>
                <a:lnTo>
                  <a:pt x="29183" y="58913"/>
                </a:lnTo>
                <a:lnTo>
                  <a:pt x="28689" y="990"/>
                </a:lnTo>
                <a:lnTo>
                  <a:pt x="80626" y="12376"/>
                </a:lnTo>
                <a:lnTo>
                  <a:pt x="80132" y="28714"/>
                </a:lnTo>
                <a:lnTo>
                  <a:pt x="163561" y="28714"/>
                </a:lnTo>
                <a:lnTo>
                  <a:pt x="187964" y="29704"/>
                </a:lnTo>
                <a:lnTo>
                  <a:pt x="377716" y="29704"/>
                </a:lnTo>
                <a:lnTo>
                  <a:pt x="378401" y="60894"/>
                </a:lnTo>
                <a:lnTo>
                  <a:pt x="210717" y="60894"/>
                </a:lnTo>
                <a:lnTo>
                  <a:pt x="185491" y="62379"/>
                </a:lnTo>
                <a:lnTo>
                  <a:pt x="101401" y="62379"/>
                </a:lnTo>
                <a:lnTo>
                  <a:pt x="81616" y="63864"/>
                </a:lnTo>
                <a:lnTo>
                  <a:pt x="81121" y="92579"/>
                </a:lnTo>
                <a:lnTo>
                  <a:pt x="136150" y="92579"/>
                </a:lnTo>
                <a:lnTo>
                  <a:pt x="160264" y="94064"/>
                </a:lnTo>
                <a:lnTo>
                  <a:pt x="176092" y="95549"/>
                </a:lnTo>
                <a:lnTo>
                  <a:pt x="375081" y="95549"/>
                </a:lnTo>
                <a:lnTo>
                  <a:pt x="374939" y="97034"/>
                </a:lnTo>
                <a:lnTo>
                  <a:pt x="377907" y="126244"/>
                </a:lnTo>
                <a:lnTo>
                  <a:pt x="313603" y="126244"/>
                </a:lnTo>
                <a:lnTo>
                  <a:pt x="290849" y="127234"/>
                </a:lnTo>
                <a:lnTo>
                  <a:pt x="137510" y="127234"/>
                </a:lnTo>
                <a:lnTo>
                  <a:pt x="100907" y="129709"/>
                </a:lnTo>
                <a:close/>
              </a:path>
              <a:path w="412750" h="352425">
                <a:moveTo>
                  <a:pt x="377716" y="29704"/>
                </a:moveTo>
                <a:lnTo>
                  <a:pt x="187964" y="29704"/>
                </a:lnTo>
                <a:lnTo>
                  <a:pt x="240396" y="27229"/>
                </a:lnTo>
                <a:lnTo>
                  <a:pt x="267601" y="27229"/>
                </a:lnTo>
                <a:lnTo>
                  <a:pt x="276010" y="25743"/>
                </a:lnTo>
                <a:lnTo>
                  <a:pt x="288871" y="25743"/>
                </a:lnTo>
                <a:lnTo>
                  <a:pt x="308657" y="24258"/>
                </a:lnTo>
                <a:lnTo>
                  <a:pt x="327948" y="24753"/>
                </a:lnTo>
                <a:lnTo>
                  <a:pt x="377608" y="24753"/>
                </a:lnTo>
                <a:lnTo>
                  <a:pt x="377716" y="29704"/>
                </a:lnTo>
                <a:close/>
              </a:path>
              <a:path w="412750" h="352425">
                <a:moveTo>
                  <a:pt x="151360" y="28219"/>
                </a:moveTo>
                <a:lnTo>
                  <a:pt x="114757" y="28219"/>
                </a:lnTo>
                <a:lnTo>
                  <a:pt x="119703" y="27229"/>
                </a:lnTo>
                <a:lnTo>
                  <a:pt x="151360" y="28219"/>
                </a:lnTo>
                <a:close/>
              </a:path>
              <a:path w="412750" h="352425">
                <a:moveTo>
                  <a:pt x="163561" y="28714"/>
                </a:moveTo>
                <a:lnTo>
                  <a:pt x="80132" y="28714"/>
                </a:lnTo>
                <a:lnTo>
                  <a:pt x="98928" y="27724"/>
                </a:lnTo>
                <a:lnTo>
                  <a:pt x="107832" y="27724"/>
                </a:lnTo>
                <a:lnTo>
                  <a:pt x="114757" y="28219"/>
                </a:lnTo>
                <a:lnTo>
                  <a:pt x="151360" y="28219"/>
                </a:lnTo>
                <a:lnTo>
                  <a:pt x="163561" y="28714"/>
                </a:lnTo>
                <a:close/>
              </a:path>
              <a:path w="412750" h="352425">
                <a:moveTo>
                  <a:pt x="295796" y="63369"/>
                </a:moveTo>
                <a:lnTo>
                  <a:pt x="282935" y="61389"/>
                </a:lnTo>
                <a:lnTo>
                  <a:pt x="210717" y="60894"/>
                </a:lnTo>
                <a:lnTo>
                  <a:pt x="378401" y="60894"/>
                </a:lnTo>
                <a:lnTo>
                  <a:pt x="378306" y="61884"/>
                </a:lnTo>
                <a:lnTo>
                  <a:pt x="329432" y="61884"/>
                </a:lnTo>
                <a:lnTo>
                  <a:pt x="295796" y="63369"/>
                </a:lnTo>
                <a:close/>
              </a:path>
              <a:path w="412750" h="352425">
                <a:moveTo>
                  <a:pt x="375081" y="95549"/>
                </a:moveTo>
                <a:lnTo>
                  <a:pt x="176092" y="95549"/>
                </a:lnTo>
                <a:lnTo>
                  <a:pt x="195878" y="92579"/>
                </a:lnTo>
                <a:lnTo>
                  <a:pt x="265623" y="90103"/>
                </a:lnTo>
                <a:lnTo>
                  <a:pt x="307173" y="89608"/>
                </a:lnTo>
                <a:lnTo>
                  <a:pt x="329432" y="89608"/>
                </a:lnTo>
                <a:lnTo>
                  <a:pt x="329432" y="61884"/>
                </a:lnTo>
                <a:lnTo>
                  <a:pt x="378306" y="61884"/>
                </a:lnTo>
                <a:lnTo>
                  <a:pt x="375081" y="95549"/>
                </a:lnTo>
                <a:close/>
              </a:path>
              <a:path w="412750" h="352425">
                <a:moveTo>
                  <a:pt x="120198" y="65349"/>
                </a:moveTo>
                <a:lnTo>
                  <a:pt x="101401" y="62379"/>
                </a:lnTo>
                <a:lnTo>
                  <a:pt x="185491" y="62379"/>
                </a:lnTo>
                <a:lnTo>
                  <a:pt x="120198" y="65349"/>
                </a:lnTo>
                <a:close/>
              </a:path>
              <a:path w="412750" h="352425">
                <a:moveTo>
                  <a:pt x="136150" y="92579"/>
                </a:moveTo>
                <a:lnTo>
                  <a:pt x="81121" y="92579"/>
                </a:lnTo>
                <a:lnTo>
                  <a:pt x="92498" y="92084"/>
                </a:lnTo>
                <a:lnTo>
                  <a:pt x="128112" y="92084"/>
                </a:lnTo>
                <a:lnTo>
                  <a:pt x="136150" y="92579"/>
                </a:lnTo>
                <a:close/>
              </a:path>
              <a:path w="412750" h="352425">
                <a:moveTo>
                  <a:pt x="254246" y="128719"/>
                </a:moveTo>
                <a:lnTo>
                  <a:pt x="218632" y="127234"/>
                </a:lnTo>
                <a:lnTo>
                  <a:pt x="290849" y="127234"/>
                </a:lnTo>
                <a:lnTo>
                  <a:pt x="254246" y="128719"/>
                </a:lnTo>
                <a:close/>
              </a:path>
              <a:path w="412750" h="352425">
                <a:moveTo>
                  <a:pt x="130585" y="159414"/>
                </a:moveTo>
                <a:lnTo>
                  <a:pt x="9398" y="159414"/>
                </a:lnTo>
                <a:lnTo>
                  <a:pt x="38087" y="157433"/>
                </a:lnTo>
                <a:lnTo>
                  <a:pt x="72217" y="156938"/>
                </a:lnTo>
                <a:lnTo>
                  <a:pt x="94971" y="156938"/>
                </a:lnTo>
                <a:lnTo>
                  <a:pt x="123660" y="157433"/>
                </a:lnTo>
                <a:lnTo>
                  <a:pt x="130585" y="159414"/>
                </a:lnTo>
                <a:close/>
              </a:path>
              <a:path w="412750" h="352425">
                <a:moveTo>
                  <a:pt x="63808" y="200010"/>
                </a:moveTo>
                <a:lnTo>
                  <a:pt x="12366" y="200010"/>
                </a:lnTo>
                <a:lnTo>
                  <a:pt x="7914" y="189118"/>
                </a:lnTo>
                <a:lnTo>
                  <a:pt x="3462" y="167335"/>
                </a:lnTo>
                <a:lnTo>
                  <a:pt x="0" y="159414"/>
                </a:lnTo>
                <a:lnTo>
                  <a:pt x="130585" y="159414"/>
                </a:lnTo>
                <a:lnTo>
                  <a:pt x="142951" y="158919"/>
                </a:lnTo>
                <a:lnTo>
                  <a:pt x="399176" y="157433"/>
                </a:lnTo>
                <a:lnTo>
                  <a:pt x="409069" y="165355"/>
                </a:lnTo>
                <a:lnTo>
                  <a:pt x="412532" y="182187"/>
                </a:lnTo>
                <a:lnTo>
                  <a:pt x="406596" y="194564"/>
                </a:lnTo>
                <a:lnTo>
                  <a:pt x="406172" y="195059"/>
                </a:lnTo>
                <a:lnTo>
                  <a:pt x="263149" y="195059"/>
                </a:lnTo>
                <a:lnTo>
                  <a:pt x="248663" y="197535"/>
                </a:lnTo>
                <a:lnTo>
                  <a:pt x="229019" y="197535"/>
                </a:lnTo>
                <a:lnTo>
                  <a:pt x="229032" y="198030"/>
                </a:lnTo>
                <a:lnTo>
                  <a:pt x="83594" y="198030"/>
                </a:lnTo>
                <a:lnTo>
                  <a:pt x="63808" y="200010"/>
                </a:lnTo>
                <a:close/>
              </a:path>
              <a:path w="412750" h="352425">
                <a:moveTo>
                  <a:pt x="296291" y="197535"/>
                </a:moveTo>
                <a:lnTo>
                  <a:pt x="263149" y="195059"/>
                </a:lnTo>
                <a:lnTo>
                  <a:pt x="406172" y="195059"/>
                </a:lnTo>
                <a:lnTo>
                  <a:pt x="405748" y="195554"/>
                </a:lnTo>
                <a:lnTo>
                  <a:pt x="307667" y="195554"/>
                </a:lnTo>
                <a:lnTo>
                  <a:pt x="296291" y="197535"/>
                </a:lnTo>
                <a:close/>
              </a:path>
              <a:path w="412750" h="352425">
                <a:moveTo>
                  <a:pt x="403628" y="198030"/>
                </a:moveTo>
                <a:lnTo>
                  <a:pt x="325969" y="197535"/>
                </a:lnTo>
                <a:lnTo>
                  <a:pt x="307667" y="195554"/>
                </a:lnTo>
                <a:lnTo>
                  <a:pt x="405748" y="195554"/>
                </a:lnTo>
                <a:lnTo>
                  <a:pt x="403628" y="198030"/>
                </a:lnTo>
                <a:close/>
              </a:path>
              <a:path w="412750" h="352425">
                <a:moveTo>
                  <a:pt x="242869" y="198525"/>
                </a:moveTo>
                <a:lnTo>
                  <a:pt x="231492" y="197535"/>
                </a:lnTo>
                <a:lnTo>
                  <a:pt x="248663" y="197535"/>
                </a:lnTo>
                <a:lnTo>
                  <a:pt x="242869" y="198525"/>
                </a:lnTo>
                <a:close/>
              </a:path>
              <a:path w="412750" h="352425">
                <a:moveTo>
                  <a:pt x="98928" y="200010"/>
                </a:moveTo>
                <a:lnTo>
                  <a:pt x="83594" y="198030"/>
                </a:lnTo>
                <a:lnTo>
                  <a:pt x="229032" y="198030"/>
                </a:lnTo>
                <a:lnTo>
                  <a:pt x="229045" y="198525"/>
                </a:lnTo>
                <a:lnTo>
                  <a:pt x="178071" y="198525"/>
                </a:lnTo>
                <a:lnTo>
                  <a:pt x="98928" y="200010"/>
                </a:lnTo>
                <a:close/>
              </a:path>
              <a:path w="412750" h="352425">
                <a:moveTo>
                  <a:pt x="211707" y="261894"/>
                </a:moveTo>
                <a:lnTo>
                  <a:pt x="186480" y="258429"/>
                </a:lnTo>
                <a:lnTo>
                  <a:pt x="175103" y="240111"/>
                </a:lnTo>
                <a:lnTo>
                  <a:pt x="178071" y="198525"/>
                </a:lnTo>
                <a:lnTo>
                  <a:pt x="229045" y="198525"/>
                </a:lnTo>
                <a:lnTo>
                  <a:pt x="229514" y="216347"/>
                </a:lnTo>
                <a:lnTo>
                  <a:pt x="231987" y="229714"/>
                </a:lnTo>
                <a:lnTo>
                  <a:pt x="233471" y="235655"/>
                </a:lnTo>
                <a:lnTo>
                  <a:pt x="229019" y="243082"/>
                </a:lnTo>
                <a:lnTo>
                  <a:pt x="224567" y="252983"/>
                </a:lnTo>
                <a:lnTo>
                  <a:pt x="211707" y="261894"/>
                </a:lnTo>
                <a:close/>
              </a:path>
              <a:path w="412750" h="352425">
                <a:moveTo>
                  <a:pt x="27699" y="351998"/>
                </a:moveTo>
                <a:lnTo>
                  <a:pt x="27699" y="332690"/>
                </a:lnTo>
                <a:lnTo>
                  <a:pt x="28126" y="310907"/>
                </a:lnTo>
                <a:lnTo>
                  <a:pt x="28118" y="304471"/>
                </a:lnTo>
                <a:lnTo>
                  <a:pt x="27205" y="268825"/>
                </a:lnTo>
                <a:lnTo>
                  <a:pt x="29678" y="261894"/>
                </a:lnTo>
                <a:lnTo>
                  <a:pt x="28194" y="260409"/>
                </a:lnTo>
                <a:lnTo>
                  <a:pt x="27699" y="226249"/>
                </a:lnTo>
                <a:lnTo>
                  <a:pt x="30173" y="222288"/>
                </a:lnTo>
                <a:lnTo>
                  <a:pt x="82605" y="233675"/>
                </a:lnTo>
                <a:lnTo>
                  <a:pt x="77658" y="237141"/>
                </a:lnTo>
                <a:lnTo>
                  <a:pt x="79637" y="260409"/>
                </a:lnTo>
                <a:lnTo>
                  <a:pt x="78648" y="301500"/>
                </a:lnTo>
                <a:lnTo>
                  <a:pt x="87551" y="310412"/>
                </a:lnTo>
                <a:lnTo>
                  <a:pt x="370930" y="310412"/>
                </a:lnTo>
                <a:lnTo>
                  <a:pt x="371971" y="310907"/>
                </a:lnTo>
                <a:lnTo>
                  <a:pt x="380380" y="323779"/>
                </a:lnTo>
                <a:lnTo>
                  <a:pt x="384337" y="335661"/>
                </a:lnTo>
                <a:lnTo>
                  <a:pt x="379916" y="341106"/>
                </a:lnTo>
                <a:lnTo>
                  <a:pt x="161748" y="341106"/>
                </a:lnTo>
                <a:lnTo>
                  <a:pt x="141344" y="343582"/>
                </a:lnTo>
                <a:lnTo>
                  <a:pt x="66282" y="343582"/>
                </a:lnTo>
                <a:lnTo>
                  <a:pt x="54905" y="347047"/>
                </a:lnTo>
                <a:lnTo>
                  <a:pt x="45507" y="347542"/>
                </a:lnTo>
                <a:lnTo>
                  <a:pt x="36108" y="350018"/>
                </a:lnTo>
                <a:lnTo>
                  <a:pt x="27699" y="351998"/>
                </a:lnTo>
                <a:close/>
              </a:path>
              <a:path w="412750" h="352425">
                <a:moveTo>
                  <a:pt x="361557" y="305956"/>
                </a:moveTo>
                <a:lnTo>
                  <a:pt x="219621" y="305956"/>
                </a:lnTo>
                <a:lnTo>
                  <a:pt x="262655" y="299520"/>
                </a:lnTo>
                <a:lnTo>
                  <a:pt x="281451" y="299025"/>
                </a:lnTo>
                <a:lnTo>
                  <a:pt x="326958" y="295560"/>
                </a:lnTo>
                <a:lnTo>
                  <a:pt x="341303" y="299520"/>
                </a:lnTo>
                <a:lnTo>
                  <a:pt x="352185" y="301500"/>
                </a:lnTo>
                <a:lnTo>
                  <a:pt x="361557" y="305956"/>
                </a:lnTo>
                <a:close/>
              </a:path>
              <a:path w="412750" h="352425">
                <a:moveTo>
                  <a:pt x="362599" y="306451"/>
                </a:moveTo>
                <a:lnTo>
                  <a:pt x="202803" y="306451"/>
                </a:lnTo>
                <a:lnTo>
                  <a:pt x="211212" y="304471"/>
                </a:lnTo>
                <a:lnTo>
                  <a:pt x="219621" y="305956"/>
                </a:lnTo>
                <a:lnTo>
                  <a:pt x="361557" y="305956"/>
                </a:lnTo>
                <a:lnTo>
                  <a:pt x="362599" y="306451"/>
                </a:lnTo>
                <a:close/>
              </a:path>
              <a:path w="412750" h="352425">
                <a:moveTo>
                  <a:pt x="370930" y="310412"/>
                </a:moveTo>
                <a:lnTo>
                  <a:pt x="87551" y="310412"/>
                </a:lnTo>
                <a:lnTo>
                  <a:pt x="112778" y="305956"/>
                </a:lnTo>
                <a:lnTo>
                  <a:pt x="142951" y="306451"/>
                </a:lnTo>
                <a:lnTo>
                  <a:pt x="362599" y="306451"/>
                </a:lnTo>
                <a:lnTo>
                  <a:pt x="370930" y="310412"/>
                </a:lnTo>
                <a:close/>
              </a:path>
              <a:path w="412750" h="352425">
                <a:moveTo>
                  <a:pt x="223083" y="344077"/>
                </a:moveTo>
                <a:lnTo>
                  <a:pt x="210717" y="344077"/>
                </a:lnTo>
                <a:lnTo>
                  <a:pt x="161748" y="341106"/>
                </a:lnTo>
                <a:lnTo>
                  <a:pt x="379916" y="341106"/>
                </a:lnTo>
                <a:lnTo>
                  <a:pt x="379514" y="341602"/>
                </a:lnTo>
                <a:lnTo>
                  <a:pt x="256719" y="341602"/>
                </a:lnTo>
                <a:lnTo>
                  <a:pt x="239901" y="343582"/>
                </a:lnTo>
                <a:lnTo>
                  <a:pt x="223083" y="344077"/>
                </a:lnTo>
                <a:close/>
              </a:path>
              <a:path w="412750" h="352425">
                <a:moveTo>
                  <a:pt x="368014" y="351503"/>
                </a:moveTo>
                <a:lnTo>
                  <a:pt x="337346" y="348533"/>
                </a:lnTo>
                <a:lnTo>
                  <a:pt x="317066" y="348038"/>
                </a:lnTo>
                <a:lnTo>
                  <a:pt x="302226" y="345562"/>
                </a:lnTo>
                <a:lnTo>
                  <a:pt x="290849" y="345067"/>
                </a:lnTo>
                <a:lnTo>
                  <a:pt x="274526" y="345067"/>
                </a:lnTo>
                <a:lnTo>
                  <a:pt x="260676" y="344572"/>
                </a:lnTo>
                <a:lnTo>
                  <a:pt x="256719" y="341602"/>
                </a:lnTo>
                <a:lnTo>
                  <a:pt x="379514" y="341602"/>
                </a:lnTo>
                <a:lnTo>
                  <a:pt x="377907" y="343582"/>
                </a:lnTo>
                <a:lnTo>
                  <a:pt x="368014" y="351503"/>
                </a:lnTo>
                <a:close/>
              </a:path>
              <a:path w="412750" h="352425">
                <a:moveTo>
                  <a:pt x="129101" y="345067"/>
                </a:moveTo>
                <a:lnTo>
                  <a:pt x="115251" y="344572"/>
                </a:lnTo>
                <a:lnTo>
                  <a:pt x="96949" y="344572"/>
                </a:lnTo>
                <a:lnTo>
                  <a:pt x="84583" y="343582"/>
                </a:lnTo>
                <a:lnTo>
                  <a:pt x="141344" y="343582"/>
                </a:lnTo>
                <a:lnTo>
                  <a:pt x="129101" y="345067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7732" y="3391281"/>
            <a:ext cx="209728" cy="20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8079" y="3352669"/>
            <a:ext cx="410845" cy="272415"/>
          </a:xfrm>
          <a:custGeom>
            <a:avLst/>
            <a:gdLst/>
            <a:ahLst/>
            <a:cxnLst/>
            <a:rect l="l" t="t" r="r" b="b"/>
            <a:pathLst>
              <a:path w="410845" h="272414">
                <a:moveTo>
                  <a:pt x="379505" y="3960"/>
                </a:moveTo>
                <a:lnTo>
                  <a:pt x="61335" y="3960"/>
                </a:lnTo>
                <a:lnTo>
                  <a:pt x="75185" y="1980"/>
                </a:lnTo>
                <a:lnTo>
                  <a:pt x="86067" y="0"/>
                </a:lnTo>
                <a:lnTo>
                  <a:pt x="101896" y="0"/>
                </a:lnTo>
                <a:lnTo>
                  <a:pt x="120692" y="2475"/>
                </a:lnTo>
                <a:lnTo>
                  <a:pt x="232729" y="2475"/>
                </a:lnTo>
                <a:lnTo>
                  <a:pt x="239407" y="2970"/>
                </a:lnTo>
                <a:lnTo>
                  <a:pt x="269497" y="2970"/>
                </a:lnTo>
                <a:lnTo>
                  <a:pt x="272053" y="3465"/>
                </a:lnTo>
                <a:lnTo>
                  <a:pt x="379771" y="3465"/>
                </a:lnTo>
                <a:lnTo>
                  <a:pt x="379505" y="3960"/>
                </a:lnTo>
                <a:close/>
              </a:path>
              <a:path w="410845" h="272414">
                <a:moveTo>
                  <a:pt x="232729" y="2475"/>
                </a:moveTo>
                <a:lnTo>
                  <a:pt x="120692" y="2475"/>
                </a:lnTo>
                <a:lnTo>
                  <a:pt x="174608" y="495"/>
                </a:lnTo>
                <a:lnTo>
                  <a:pt x="199341" y="0"/>
                </a:lnTo>
                <a:lnTo>
                  <a:pt x="232729" y="2475"/>
                </a:lnTo>
                <a:close/>
              </a:path>
              <a:path w="410845" h="272414">
                <a:moveTo>
                  <a:pt x="379771" y="3465"/>
                </a:moveTo>
                <a:lnTo>
                  <a:pt x="305689" y="3465"/>
                </a:lnTo>
                <a:lnTo>
                  <a:pt x="339819" y="2970"/>
                </a:lnTo>
                <a:lnTo>
                  <a:pt x="378401" y="0"/>
                </a:lnTo>
                <a:lnTo>
                  <a:pt x="381369" y="495"/>
                </a:lnTo>
                <a:lnTo>
                  <a:pt x="379771" y="3465"/>
                </a:lnTo>
                <a:close/>
              </a:path>
              <a:path w="410845" h="272414">
                <a:moveTo>
                  <a:pt x="75680" y="39606"/>
                </a:moveTo>
                <a:lnTo>
                  <a:pt x="28194" y="39606"/>
                </a:lnTo>
                <a:lnTo>
                  <a:pt x="28194" y="22773"/>
                </a:lnTo>
                <a:lnTo>
                  <a:pt x="23248" y="1485"/>
                </a:lnTo>
                <a:lnTo>
                  <a:pt x="27699" y="495"/>
                </a:lnTo>
                <a:lnTo>
                  <a:pt x="37592" y="1485"/>
                </a:lnTo>
                <a:lnTo>
                  <a:pt x="52149" y="1485"/>
                </a:lnTo>
                <a:lnTo>
                  <a:pt x="61335" y="3960"/>
                </a:lnTo>
                <a:lnTo>
                  <a:pt x="379505" y="3960"/>
                </a:lnTo>
                <a:lnTo>
                  <a:pt x="377907" y="6931"/>
                </a:lnTo>
                <a:lnTo>
                  <a:pt x="379073" y="34160"/>
                </a:lnTo>
                <a:lnTo>
                  <a:pt x="205771" y="34160"/>
                </a:lnTo>
                <a:lnTo>
                  <a:pt x="164716" y="35150"/>
                </a:lnTo>
                <a:lnTo>
                  <a:pt x="135532" y="37130"/>
                </a:lnTo>
                <a:lnTo>
                  <a:pt x="125639" y="39110"/>
                </a:lnTo>
                <a:lnTo>
                  <a:pt x="99423" y="39110"/>
                </a:lnTo>
                <a:lnTo>
                  <a:pt x="75680" y="39606"/>
                </a:lnTo>
                <a:close/>
              </a:path>
              <a:path w="410845" h="272414">
                <a:moveTo>
                  <a:pt x="52149" y="1485"/>
                </a:moveTo>
                <a:lnTo>
                  <a:pt x="37592" y="1485"/>
                </a:lnTo>
                <a:lnTo>
                  <a:pt x="48474" y="495"/>
                </a:lnTo>
                <a:lnTo>
                  <a:pt x="52149" y="1485"/>
                </a:lnTo>
                <a:close/>
              </a:path>
              <a:path w="410845" h="272414">
                <a:moveTo>
                  <a:pt x="269497" y="2970"/>
                </a:moveTo>
                <a:lnTo>
                  <a:pt x="239407" y="2970"/>
                </a:lnTo>
                <a:lnTo>
                  <a:pt x="256719" y="495"/>
                </a:lnTo>
                <a:lnTo>
                  <a:pt x="269497" y="2970"/>
                </a:lnTo>
                <a:close/>
              </a:path>
              <a:path w="410845" h="272414">
                <a:moveTo>
                  <a:pt x="341798" y="163374"/>
                </a:moveTo>
                <a:lnTo>
                  <a:pt x="326464" y="156443"/>
                </a:lnTo>
                <a:lnTo>
                  <a:pt x="323496" y="150502"/>
                </a:lnTo>
                <a:lnTo>
                  <a:pt x="323001" y="145552"/>
                </a:lnTo>
                <a:lnTo>
                  <a:pt x="325474" y="93074"/>
                </a:lnTo>
                <a:lnTo>
                  <a:pt x="323496" y="76736"/>
                </a:lnTo>
                <a:lnTo>
                  <a:pt x="327453" y="55448"/>
                </a:lnTo>
                <a:lnTo>
                  <a:pt x="323496" y="49012"/>
                </a:lnTo>
                <a:lnTo>
                  <a:pt x="319539" y="35150"/>
                </a:lnTo>
                <a:lnTo>
                  <a:pt x="247816" y="35150"/>
                </a:lnTo>
                <a:lnTo>
                  <a:pt x="205771" y="34160"/>
                </a:lnTo>
                <a:lnTo>
                  <a:pt x="379073" y="34160"/>
                </a:lnTo>
                <a:lnTo>
                  <a:pt x="379391" y="41586"/>
                </a:lnTo>
                <a:lnTo>
                  <a:pt x="381369" y="67330"/>
                </a:lnTo>
                <a:lnTo>
                  <a:pt x="378896" y="97529"/>
                </a:lnTo>
                <a:lnTo>
                  <a:pt x="379391" y="154463"/>
                </a:lnTo>
                <a:lnTo>
                  <a:pt x="373949" y="160404"/>
                </a:lnTo>
                <a:lnTo>
                  <a:pt x="359605" y="161394"/>
                </a:lnTo>
                <a:lnTo>
                  <a:pt x="341798" y="163374"/>
                </a:lnTo>
                <a:close/>
              </a:path>
              <a:path w="410845" h="272414">
                <a:moveTo>
                  <a:pt x="123166" y="39606"/>
                </a:moveTo>
                <a:lnTo>
                  <a:pt x="99423" y="39110"/>
                </a:lnTo>
                <a:lnTo>
                  <a:pt x="125639" y="39110"/>
                </a:lnTo>
                <a:lnTo>
                  <a:pt x="123166" y="39606"/>
                </a:lnTo>
                <a:close/>
              </a:path>
              <a:path w="410845" h="272414">
                <a:moveTo>
                  <a:pt x="63808" y="271796"/>
                </a:moveTo>
                <a:lnTo>
                  <a:pt x="12366" y="271796"/>
                </a:lnTo>
                <a:lnTo>
                  <a:pt x="7914" y="260904"/>
                </a:lnTo>
                <a:lnTo>
                  <a:pt x="3462" y="239121"/>
                </a:lnTo>
                <a:lnTo>
                  <a:pt x="0" y="231200"/>
                </a:lnTo>
                <a:lnTo>
                  <a:pt x="130585" y="231200"/>
                </a:lnTo>
                <a:lnTo>
                  <a:pt x="142951" y="230705"/>
                </a:lnTo>
                <a:lnTo>
                  <a:pt x="163726" y="230705"/>
                </a:lnTo>
                <a:lnTo>
                  <a:pt x="161748" y="115847"/>
                </a:lnTo>
                <a:lnTo>
                  <a:pt x="200824" y="124759"/>
                </a:lnTo>
                <a:lnTo>
                  <a:pt x="223578" y="130699"/>
                </a:lnTo>
                <a:lnTo>
                  <a:pt x="224567" y="230210"/>
                </a:lnTo>
                <a:lnTo>
                  <a:pt x="398434" y="230210"/>
                </a:lnTo>
                <a:lnTo>
                  <a:pt x="407091" y="237141"/>
                </a:lnTo>
                <a:lnTo>
                  <a:pt x="410553" y="253973"/>
                </a:lnTo>
                <a:lnTo>
                  <a:pt x="404617" y="266350"/>
                </a:lnTo>
                <a:lnTo>
                  <a:pt x="404193" y="266845"/>
                </a:lnTo>
                <a:lnTo>
                  <a:pt x="263149" y="266845"/>
                </a:lnTo>
                <a:lnTo>
                  <a:pt x="248663" y="269321"/>
                </a:lnTo>
                <a:lnTo>
                  <a:pt x="231492" y="269321"/>
                </a:lnTo>
                <a:lnTo>
                  <a:pt x="206958" y="269816"/>
                </a:lnTo>
                <a:lnTo>
                  <a:pt x="83594" y="269816"/>
                </a:lnTo>
                <a:lnTo>
                  <a:pt x="63808" y="271796"/>
                </a:lnTo>
                <a:close/>
              </a:path>
              <a:path w="410845" h="272414">
                <a:moveTo>
                  <a:pt x="130585" y="231200"/>
                </a:moveTo>
                <a:lnTo>
                  <a:pt x="9398" y="231200"/>
                </a:lnTo>
                <a:lnTo>
                  <a:pt x="38087" y="229219"/>
                </a:lnTo>
                <a:lnTo>
                  <a:pt x="72217" y="228724"/>
                </a:lnTo>
                <a:lnTo>
                  <a:pt x="94971" y="228724"/>
                </a:lnTo>
                <a:lnTo>
                  <a:pt x="123660" y="229219"/>
                </a:lnTo>
                <a:lnTo>
                  <a:pt x="130585" y="231200"/>
                </a:lnTo>
                <a:close/>
              </a:path>
              <a:path w="410845" h="272414">
                <a:moveTo>
                  <a:pt x="398434" y="230210"/>
                </a:moveTo>
                <a:lnTo>
                  <a:pt x="224567" y="230210"/>
                </a:lnTo>
                <a:lnTo>
                  <a:pt x="397198" y="229219"/>
                </a:lnTo>
                <a:lnTo>
                  <a:pt x="398434" y="230210"/>
                </a:lnTo>
                <a:close/>
              </a:path>
              <a:path w="410845" h="272414">
                <a:moveTo>
                  <a:pt x="296291" y="269321"/>
                </a:moveTo>
                <a:lnTo>
                  <a:pt x="263149" y="266845"/>
                </a:lnTo>
                <a:lnTo>
                  <a:pt x="404193" y="266845"/>
                </a:lnTo>
                <a:lnTo>
                  <a:pt x="403769" y="267340"/>
                </a:lnTo>
                <a:lnTo>
                  <a:pt x="307667" y="267340"/>
                </a:lnTo>
                <a:lnTo>
                  <a:pt x="296291" y="269321"/>
                </a:lnTo>
                <a:close/>
              </a:path>
              <a:path w="410845" h="272414">
                <a:moveTo>
                  <a:pt x="401649" y="269816"/>
                </a:moveTo>
                <a:lnTo>
                  <a:pt x="325969" y="269321"/>
                </a:lnTo>
                <a:lnTo>
                  <a:pt x="307667" y="267340"/>
                </a:lnTo>
                <a:lnTo>
                  <a:pt x="403769" y="267340"/>
                </a:lnTo>
                <a:lnTo>
                  <a:pt x="401649" y="269816"/>
                </a:lnTo>
                <a:close/>
              </a:path>
              <a:path w="410845" h="272414">
                <a:moveTo>
                  <a:pt x="242869" y="270311"/>
                </a:moveTo>
                <a:lnTo>
                  <a:pt x="231492" y="269321"/>
                </a:lnTo>
                <a:lnTo>
                  <a:pt x="248663" y="269321"/>
                </a:lnTo>
                <a:lnTo>
                  <a:pt x="242869" y="270311"/>
                </a:lnTo>
                <a:close/>
              </a:path>
              <a:path w="410845" h="272414">
                <a:moveTo>
                  <a:pt x="108821" y="271796"/>
                </a:moveTo>
                <a:lnTo>
                  <a:pt x="83594" y="269816"/>
                </a:lnTo>
                <a:lnTo>
                  <a:pt x="206958" y="269816"/>
                </a:lnTo>
                <a:lnTo>
                  <a:pt x="108821" y="271796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53257" y="3346728"/>
            <a:ext cx="412750" cy="352425"/>
          </a:xfrm>
          <a:custGeom>
            <a:avLst/>
            <a:gdLst/>
            <a:ahLst/>
            <a:cxnLst/>
            <a:rect l="l" t="t" r="r" b="b"/>
            <a:pathLst>
              <a:path w="412750" h="352425">
                <a:moveTo>
                  <a:pt x="377608" y="24753"/>
                </a:moveTo>
                <a:lnTo>
                  <a:pt x="327948" y="24753"/>
                </a:lnTo>
                <a:lnTo>
                  <a:pt x="327453" y="0"/>
                </a:lnTo>
                <a:lnTo>
                  <a:pt x="377412" y="15842"/>
                </a:lnTo>
                <a:lnTo>
                  <a:pt x="377608" y="24753"/>
                </a:lnTo>
                <a:close/>
              </a:path>
              <a:path w="412750" h="352425">
                <a:moveTo>
                  <a:pt x="100907" y="129709"/>
                </a:moveTo>
                <a:lnTo>
                  <a:pt x="27699" y="128719"/>
                </a:lnTo>
                <a:lnTo>
                  <a:pt x="27699" y="114857"/>
                </a:lnTo>
                <a:lnTo>
                  <a:pt x="29183" y="58913"/>
                </a:lnTo>
                <a:lnTo>
                  <a:pt x="28689" y="990"/>
                </a:lnTo>
                <a:lnTo>
                  <a:pt x="80626" y="12376"/>
                </a:lnTo>
                <a:lnTo>
                  <a:pt x="80132" y="28714"/>
                </a:lnTo>
                <a:lnTo>
                  <a:pt x="163561" y="28714"/>
                </a:lnTo>
                <a:lnTo>
                  <a:pt x="187964" y="29704"/>
                </a:lnTo>
                <a:lnTo>
                  <a:pt x="377716" y="29704"/>
                </a:lnTo>
                <a:lnTo>
                  <a:pt x="378401" y="60894"/>
                </a:lnTo>
                <a:lnTo>
                  <a:pt x="210717" y="60894"/>
                </a:lnTo>
                <a:lnTo>
                  <a:pt x="185491" y="62379"/>
                </a:lnTo>
                <a:lnTo>
                  <a:pt x="101401" y="62379"/>
                </a:lnTo>
                <a:lnTo>
                  <a:pt x="81616" y="63864"/>
                </a:lnTo>
                <a:lnTo>
                  <a:pt x="81121" y="92579"/>
                </a:lnTo>
                <a:lnTo>
                  <a:pt x="136150" y="92579"/>
                </a:lnTo>
                <a:lnTo>
                  <a:pt x="160264" y="94064"/>
                </a:lnTo>
                <a:lnTo>
                  <a:pt x="176092" y="95549"/>
                </a:lnTo>
                <a:lnTo>
                  <a:pt x="375081" y="95549"/>
                </a:lnTo>
                <a:lnTo>
                  <a:pt x="374939" y="97034"/>
                </a:lnTo>
                <a:lnTo>
                  <a:pt x="377907" y="126244"/>
                </a:lnTo>
                <a:lnTo>
                  <a:pt x="313603" y="126244"/>
                </a:lnTo>
                <a:lnTo>
                  <a:pt x="290849" y="127234"/>
                </a:lnTo>
                <a:lnTo>
                  <a:pt x="137510" y="127234"/>
                </a:lnTo>
                <a:lnTo>
                  <a:pt x="100907" y="129709"/>
                </a:lnTo>
                <a:close/>
              </a:path>
              <a:path w="412750" h="352425">
                <a:moveTo>
                  <a:pt x="377716" y="29704"/>
                </a:moveTo>
                <a:lnTo>
                  <a:pt x="187964" y="29704"/>
                </a:lnTo>
                <a:lnTo>
                  <a:pt x="240396" y="27229"/>
                </a:lnTo>
                <a:lnTo>
                  <a:pt x="267601" y="27229"/>
                </a:lnTo>
                <a:lnTo>
                  <a:pt x="276010" y="25743"/>
                </a:lnTo>
                <a:lnTo>
                  <a:pt x="288871" y="25743"/>
                </a:lnTo>
                <a:lnTo>
                  <a:pt x="308657" y="24258"/>
                </a:lnTo>
                <a:lnTo>
                  <a:pt x="327948" y="24753"/>
                </a:lnTo>
                <a:lnTo>
                  <a:pt x="377608" y="24753"/>
                </a:lnTo>
                <a:lnTo>
                  <a:pt x="377716" y="29704"/>
                </a:lnTo>
                <a:close/>
              </a:path>
              <a:path w="412750" h="352425">
                <a:moveTo>
                  <a:pt x="151360" y="28219"/>
                </a:moveTo>
                <a:lnTo>
                  <a:pt x="114757" y="28219"/>
                </a:lnTo>
                <a:lnTo>
                  <a:pt x="119703" y="27229"/>
                </a:lnTo>
                <a:lnTo>
                  <a:pt x="151360" y="28219"/>
                </a:lnTo>
                <a:close/>
              </a:path>
              <a:path w="412750" h="352425">
                <a:moveTo>
                  <a:pt x="163561" y="28714"/>
                </a:moveTo>
                <a:lnTo>
                  <a:pt x="80132" y="28714"/>
                </a:lnTo>
                <a:lnTo>
                  <a:pt x="98928" y="27724"/>
                </a:lnTo>
                <a:lnTo>
                  <a:pt x="107832" y="27724"/>
                </a:lnTo>
                <a:lnTo>
                  <a:pt x="114757" y="28219"/>
                </a:lnTo>
                <a:lnTo>
                  <a:pt x="151360" y="28219"/>
                </a:lnTo>
                <a:lnTo>
                  <a:pt x="163561" y="28714"/>
                </a:lnTo>
                <a:close/>
              </a:path>
              <a:path w="412750" h="352425">
                <a:moveTo>
                  <a:pt x="295796" y="63369"/>
                </a:moveTo>
                <a:lnTo>
                  <a:pt x="282935" y="61389"/>
                </a:lnTo>
                <a:lnTo>
                  <a:pt x="210717" y="60894"/>
                </a:lnTo>
                <a:lnTo>
                  <a:pt x="378401" y="60894"/>
                </a:lnTo>
                <a:lnTo>
                  <a:pt x="378306" y="61884"/>
                </a:lnTo>
                <a:lnTo>
                  <a:pt x="329432" y="61884"/>
                </a:lnTo>
                <a:lnTo>
                  <a:pt x="295796" y="63369"/>
                </a:lnTo>
                <a:close/>
              </a:path>
              <a:path w="412750" h="352425">
                <a:moveTo>
                  <a:pt x="375081" y="95549"/>
                </a:moveTo>
                <a:lnTo>
                  <a:pt x="176092" y="95549"/>
                </a:lnTo>
                <a:lnTo>
                  <a:pt x="195878" y="92579"/>
                </a:lnTo>
                <a:lnTo>
                  <a:pt x="265623" y="90103"/>
                </a:lnTo>
                <a:lnTo>
                  <a:pt x="307173" y="89608"/>
                </a:lnTo>
                <a:lnTo>
                  <a:pt x="329432" y="89608"/>
                </a:lnTo>
                <a:lnTo>
                  <a:pt x="329432" y="61884"/>
                </a:lnTo>
                <a:lnTo>
                  <a:pt x="378306" y="61884"/>
                </a:lnTo>
                <a:lnTo>
                  <a:pt x="375081" y="95549"/>
                </a:lnTo>
                <a:close/>
              </a:path>
              <a:path w="412750" h="352425">
                <a:moveTo>
                  <a:pt x="120198" y="65349"/>
                </a:moveTo>
                <a:lnTo>
                  <a:pt x="101401" y="62379"/>
                </a:lnTo>
                <a:lnTo>
                  <a:pt x="185491" y="62379"/>
                </a:lnTo>
                <a:lnTo>
                  <a:pt x="120198" y="65349"/>
                </a:lnTo>
                <a:close/>
              </a:path>
              <a:path w="412750" h="352425">
                <a:moveTo>
                  <a:pt x="136150" y="92579"/>
                </a:moveTo>
                <a:lnTo>
                  <a:pt x="81121" y="92579"/>
                </a:lnTo>
                <a:lnTo>
                  <a:pt x="92498" y="92084"/>
                </a:lnTo>
                <a:lnTo>
                  <a:pt x="128112" y="92084"/>
                </a:lnTo>
                <a:lnTo>
                  <a:pt x="136150" y="92579"/>
                </a:lnTo>
                <a:close/>
              </a:path>
              <a:path w="412750" h="352425">
                <a:moveTo>
                  <a:pt x="254246" y="128719"/>
                </a:moveTo>
                <a:lnTo>
                  <a:pt x="218632" y="127234"/>
                </a:lnTo>
                <a:lnTo>
                  <a:pt x="290849" y="127234"/>
                </a:lnTo>
                <a:lnTo>
                  <a:pt x="254246" y="128719"/>
                </a:lnTo>
                <a:close/>
              </a:path>
              <a:path w="412750" h="352425">
                <a:moveTo>
                  <a:pt x="130585" y="159414"/>
                </a:moveTo>
                <a:lnTo>
                  <a:pt x="9398" y="159414"/>
                </a:lnTo>
                <a:lnTo>
                  <a:pt x="38087" y="157433"/>
                </a:lnTo>
                <a:lnTo>
                  <a:pt x="72217" y="156938"/>
                </a:lnTo>
                <a:lnTo>
                  <a:pt x="94971" y="156938"/>
                </a:lnTo>
                <a:lnTo>
                  <a:pt x="123660" y="157433"/>
                </a:lnTo>
                <a:lnTo>
                  <a:pt x="130585" y="159414"/>
                </a:lnTo>
                <a:close/>
              </a:path>
              <a:path w="412750" h="352425">
                <a:moveTo>
                  <a:pt x="63808" y="200010"/>
                </a:moveTo>
                <a:lnTo>
                  <a:pt x="12366" y="200010"/>
                </a:lnTo>
                <a:lnTo>
                  <a:pt x="7914" y="189118"/>
                </a:lnTo>
                <a:lnTo>
                  <a:pt x="3462" y="167335"/>
                </a:lnTo>
                <a:lnTo>
                  <a:pt x="0" y="159414"/>
                </a:lnTo>
                <a:lnTo>
                  <a:pt x="130585" y="159414"/>
                </a:lnTo>
                <a:lnTo>
                  <a:pt x="142951" y="158919"/>
                </a:lnTo>
                <a:lnTo>
                  <a:pt x="399176" y="157433"/>
                </a:lnTo>
                <a:lnTo>
                  <a:pt x="409069" y="165355"/>
                </a:lnTo>
                <a:lnTo>
                  <a:pt x="412532" y="182187"/>
                </a:lnTo>
                <a:lnTo>
                  <a:pt x="406596" y="194564"/>
                </a:lnTo>
                <a:lnTo>
                  <a:pt x="406172" y="195059"/>
                </a:lnTo>
                <a:lnTo>
                  <a:pt x="263149" y="195059"/>
                </a:lnTo>
                <a:lnTo>
                  <a:pt x="248663" y="197535"/>
                </a:lnTo>
                <a:lnTo>
                  <a:pt x="229019" y="197535"/>
                </a:lnTo>
                <a:lnTo>
                  <a:pt x="229032" y="198030"/>
                </a:lnTo>
                <a:lnTo>
                  <a:pt x="83594" y="198030"/>
                </a:lnTo>
                <a:lnTo>
                  <a:pt x="63808" y="200010"/>
                </a:lnTo>
                <a:close/>
              </a:path>
              <a:path w="412750" h="352425">
                <a:moveTo>
                  <a:pt x="296291" y="197535"/>
                </a:moveTo>
                <a:lnTo>
                  <a:pt x="263149" y="195059"/>
                </a:lnTo>
                <a:lnTo>
                  <a:pt x="406172" y="195059"/>
                </a:lnTo>
                <a:lnTo>
                  <a:pt x="405748" y="195554"/>
                </a:lnTo>
                <a:lnTo>
                  <a:pt x="307667" y="195554"/>
                </a:lnTo>
                <a:lnTo>
                  <a:pt x="296291" y="197535"/>
                </a:lnTo>
                <a:close/>
              </a:path>
              <a:path w="412750" h="352425">
                <a:moveTo>
                  <a:pt x="403628" y="198030"/>
                </a:moveTo>
                <a:lnTo>
                  <a:pt x="325969" y="197535"/>
                </a:lnTo>
                <a:lnTo>
                  <a:pt x="307667" y="195554"/>
                </a:lnTo>
                <a:lnTo>
                  <a:pt x="405748" y="195554"/>
                </a:lnTo>
                <a:lnTo>
                  <a:pt x="403628" y="198030"/>
                </a:lnTo>
                <a:close/>
              </a:path>
              <a:path w="412750" h="352425">
                <a:moveTo>
                  <a:pt x="242869" y="198525"/>
                </a:moveTo>
                <a:lnTo>
                  <a:pt x="231492" y="197535"/>
                </a:lnTo>
                <a:lnTo>
                  <a:pt x="248663" y="197535"/>
                </a:lnTo>
                <a:lnTo>
                  <a:pt x="242869" y="198525"/>
                </a:lnTo>
                <a:close/>
              </a:path>
              <a:path w="412750" h="352425">
                <a:moveTo>
                  <a:pt x="98928" y="200010"/>
                </a:moveTo>
                <a:lnTo>
                  <a:pt x="83594" y="198030"/>
                </a:lnTo>
                <a:lnTo>
                  <a:pt x="229032" y="198030"/>
                </a:lnTo>
                <a:lnTo>
                  <a:pt x="229045" y="198525"/>
                </a:lnTo>
                <a:lnTo>
                  <a:pt x="178071" y="198525"/>
                </a:lnTo>
                <a:lnTo>
                  <a:pt x="98928" y="200010"/>
                </a:lnTo>
                <a:close/>
              </a:path>
              <a:path w="412750" h="352425">
                <a:moveTo>
                  <a:pt x="211707" y="261894"/>
                </a:moveTo>
                <a:lnTo>
                  <a:pt x="186480" y="258429"/>
                </a:lnTo>
                <a:lnTo>
                  <a:pt x="175103" y="240111"/>
                </a:lnTo>
                <a:lnTo>
                  <a:pt x="178071" y="198525"/>
                </a:lnTo>
                <a:lnTo>
                  <a:pt x="229045" y="198525"/>
                </a:lnTo>
                <a:lnTo>
                  <a:pt x="229514" y="216347"/>
                </a:lnTo>
                <a:lnTo>
                  <a:pt x="231987" y="229714"/>
                </a:lnTo>
                <a:lnTo>
                  <a:pt x="233471" y="235655"/>
                </a:lnTo>
                <a:lnTo>
                  <a:pt x="229019" y="243082"/>
                </a:lnTo>
                <a:lnTo>
                  <a:pt x="224567" y="252983"/>
                </a:lnTo>
                <a:lnTo>
                  <a:pt x="211707" y="261894"/>
                </a:lnTo>
                <a:close/>
              </a:path>
              <a:path w="412750" h="352425">
                <a:moveTo>
                  <a:pt x="27699" y="351998"/>
                </a:moveTo>
                <a:lnTo>
                  <a:pt x="27699" y="332690"/>
                </a:lnTo>
                <a:lnTo>
                  <a:pt x="28126" y="310907"/>
                </a:lnTo>
                <a:lnTo>
                  <a:pt x="28118" y="304471"/>
                </a:lnTo>
                <a:lnTo>
                  <a:pt x="27205" y="268825"/>
                </a:lnTo>
                <a:lnTo>
                  <a:pt x="29678" y="261894"/>
                </a:lnTo>
                <a:lnTo>
                  <a:pt x="28194" y="260409"/>
                </a:lnTo>
                <a:lnTo>
                  <a:pt x="27699" y="226249"/>
                </a:lnTo>
                <a:lnTo>
                  <a:pt x="30173" y="222288"/>
                </a:lnTo>
                <a:lnTo>
                  <a:pt x="82605" y="233675"/>
                </a:lnTo>
                <a:lnTo>
                  <a:pt x="77658" y="237141"/>
                </a:lnTo>
                <a:lnTo>
                  <a:pt x="79637" y="260409"/>
                </a:lnTo>
                <a:lnTo>
                  <a:pt x="78648" y="301500"/>
                </a:lnTo>
                <a:lnTo>
                  <a:pt x="87551" y="310412"/>
                </a:lnTo>
                <a:lnTo>
                  <a:pt x="370930" y="310412"/>
                </a:lnTo>
                <a:lnTo>
                  <a:pt x="371971" y="310907"/>
                </a:lnTo>
                <a:lnTo>
                  <a:pt x="380380" y="323779"/>
                </a:lnTo>
                <a:lnTo>
                  <a:pt x="384337" y="335661"/>
                </a:lnTo>
                <a:lnTo>
                  <a:pt x="379916" y="341106"/>
                </a:lnTo>
                <a:lnTo>
                  <a:pt x="161748" y="341106"/>
                </a:lnTo>
                <a:lnTo>
                  <a:pt x="141344" y="343582"/>
                </a:lnTo>
                <a:lnTo>
                  <a:pt x="66282" y="343582"/>
                </a:lnTo>
                <a:lnTo>
                  <a:pt x="54905" y="347047"/>
                </a:lnTo>
                <a:lnTo>
                  <a:pt x="45507" y="347542"/>
                </a:lnTo>
                <a:lnTo>
                  <a:pt x="36108" y="350018"/>
                </a:lnTo>
                <a:lnTo>
                  <a:pt x="27699" y="351998"/>
                </a:lnTo>
                <a:close/>
              </a:path>
              <a:path w="412750" h="352425">
                <a:moveTo>
                  <a:pt x="361557" y="305956"/>
                </a:moveTo>
                <a:lnTo>
                  <a:pt x="219621" y="305956"/>
                </a:lnTo>
                <a:lnTo>
                  <a:pt x="262655" y="299520"/>
                </a:lnTo>
                <a:lnTo>
                  <a:pt x="281451" y="299025"/>
                </a:lnTo>
                <a:lnTo>
                  <a:pt x="326958" y="295560"/>
                </a:lnTo>
                <a:lnTo>
                  <a:pt x="341303" y="299520"/>
                </a:lnTo>
                <a:lnTo>
                  <a:pt x="352185" y="301500"/>
                </a:lnTo>
                <a:lnTo>
                  <a:pt x="361557" y="305956"/>
                </a:lnTo>
                <a:close/>
              </a:path>
              <a:path w="412750" h="352425">
                <a:moveTo>
                  <a:pt x="362599" y="306451"/>
                </a:moveTo>
                <a:lnTo>
                  <a:pt x="202803" y="306451"/>
                </a:lnTo>
                <a:lnTo>
                  <a:pt x="211212" y="304471"/>
                </a:lnTo>
                <a:lnTo>
                  <a:pt x="219621" y="305956"/>
                </a:lnTo>
                <a:lnTo>
                  <a:pt x="361557" y="305956"/>
                </a:lnTo>
                <a:lnTo>
                  <a:pt x="362599" y="306451"/>
                </a:lnTo>
                <a:close/>
              </a:path>
              <a:path w="412750" h="352425">
                <a:moveTo>
                  <a:pt x="370930" y="310412"/>
                </a:moveTo>
                <a:lnTo>
                  <a:pt x="87551" y="310412"/>
                </a:lnTo>
                <a:lnTo>
                  <a:pt x="112778" y="305956"/>
                </a:lnTo>
                <a:lnTo>
                  <a:pt x="142951" y="306451"/>
                </a:lnTo>
                <a:lnTo>
                  <a:pt x="362599" y="306451"/>
                </a:lnTo>
                <a:lnTo>
                  <a:pt x="370930" y="310412"/>
                </a:lnTo>
                <a:close/>
              </a:path>
              <a:path w="412750" h="352425">
                <a:moveTo>
                  <a:pt x="223083" y="344077"/>
                </a:moveTo>
                <a:lnTo>
                  <a:pt x="210717" y="344077"/>
                </a:lnTo>
                <a:lnTo>
                  <a:pt x="161748" y="341106"/>
                </a:lnTo>
                <a:lnTo>
                  <a:pt x="379916" y="341106"/>
                </a:lnTo>
                <a:lnTo>
                  <a:pt x="379514" y="341602"/>
                </a:lnTo>
                <a:lnTo>
                  <a:pt x="256719" y="341602"/>
                </a:lnTo>
                <a:lnTo>
                  <a:pt x="239901" y="343582"/>
                </a:lnTo>
                <a:lnTo>
                  <a:pt x="223083" y="344077"/>
                </a:lnTo>
                <a:close/>
              </a:path>
              <a:path w="412750" h="352425">
                <a:moveTo>
                  <a:pt x="368014" y="351503"/>
                </a:moveTo>
                <a:lnTo>
                  <a:pt x="337346" y="348533"/>
                </a:lnTo>
                <a:lnTo>
                  <a:pt x="317066" y="348038"/>
                </a:lnTo>
                <a:lnTo>
                  <a:pt x="302226" y="345562"/>
                </a:lnTo>
                <a:lnTo>
                  <a:pt x="290849" y="345067"/>
                </a:lnTo>
                <a:lnTo>
                  <a:pt x="274526" y="345067"/>
                </a:lnTo>
                <a:lnTo>
                  <a:pt x="260676" y="344572"/>
                </a:lnTo>
                <a:lnTo>
                  <a:pt x="256719" y="341602"/>
                </a:lnTo>
                <a:lnTo>
                  <a:pt x="379514" y="341602"/>
                </a:lnTo>
                <a:lnTo>
                  <a:pt x="377907" y="343582"/>
                </a:lnTo>
                <a:lnTo>
                  <a:pt x="368014" y="351503"/>
                </a:lnTo>
                <a:close/>
              </a:path>
              <a:path w="412750" h="352425">
                <a:moveTo>
                  <a:pt x="129101" y="345067"/>
                </a:moveTo>
                <a:lnTo>
                  <a:pt x="115251" y="344572"/>
                </a:lnTo>
                <a:lnTo>
                  <a:pt x="96949" y="344572"/>
                </a:lnTo>
                <a:lnTo>
                  <a:pt x="84583" y="343582"/>
                </a:lnTo>
                <a:lnTo>
                  <a:pt x="141344" y="343582"/>
                </a:lnTo>
                <a:lnTo>
                  <a:pt x="129101" y="345067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97941" y="3330390"/>
            <a:ext cx="387985" cy="373380"/>
          </a:xfrm>
          <a:custGeom>
            <a:avLst/>
            <a:gdLst/>
            <a:ahLst/>
            <a:cxnLst/>
            <a:rect l="l" t="t" r="r" b="b"/>
            <a:pathLst>
              <a:path w="387984" h="373379">
                <a:moveTo>
                  <a:pt x="215664" y="373286"/>
                </a:moveTo>
                <a:lnTo>
                  <a:pt x="178071" y="361405"/>
                </a:lnTo>
                <a:lnTo>
                  <a:pt x="157791" y="344077"/>
                </a:lnTo>
                <a:lnTo>
                  <a:pt x="145424" y="321799"/>
                </a:lnTo>
                <a:lnTo>
                  <a:pt x="145919" y="307441"/>
                </a:lnTo>
                <a:lnTo>
                  <a:pt x="145919" y="269816"/>
                </a:lnTo>
                <a:lnTo>
                  <a:pt x="165210" y="250013"/>
                </a:lnTo>
                <a:lnTo>
                  <a:pt x="176587" y="244072"/>
                </a:lnTo>
                <a:lnTo>
                  <a:pt x="198846" y="232685"/>
                </a:lnTo>
                <a:lnTo>
                  <a:pt x="213191" y="227239"/>
                </a:lnTo>
                <a:lnTo>
                  <a:pt x="213191" y="216843"/>
                </a:lnTo>
                <a:lnTo>
                  <a:pt x="212696" y="205456"/>
                </a:lnTo>
                <a:lnTo>
                  <a:pt x="236439" y="206941"/>
                </a:lnTo>
                <a:lnTo>
                  <a:pt x="265623" y="208426"/>
                </a:lnTo>
                <a:lnTo>
                  <a:pt x="265128" y="224764"/>
                </a:lnTo>
                <a:lnTo>
                  <a:pt x="277989" y="225259"/>
                </a:lnTo>
                <a:lnTo>
                  <a:pt x="296291" y="232685"/>
                </a:lnTo>
                <a:lnTo>
                  <a:pt x="302721" y="238626"/>
                </a:lnTo>
                <a:lnTo>
                  <a:pt x="323001" y="250508"/>
                </a:lnTo>
                <a:lnTo>
                  <a:pt x="326035" y="256449"/>
                </a:lnTo>
                <a:lnTo>
                  <a:pt x="241880" y="256449"/>
                </a:lnTo>
                <a:lnTo>
                  <a:pt x="210223" y="265360"/>
                </a:lnTo>
                <a:lnTo>
                  <a:pt x="199341" y="274766"/>
                </a:lnTo>
                <a:lnTo>
                  <a:pt x="193899" y="288628"/>
                </a:lnTo>
                <a:lnTo>
                  <a:pt x="193405" y="294074"/>
                </a:lnTo>
                <a:lnTo>
                  <a:pt x="192910" y="304471"/>
                </a:lnTo>
                <a:lnTo>
                  <a:pt x="194394" y="311402"/>
                </a:lnTo>
                <a:lnTo>
                  <a:pt x="199835" y="323779"/>
                </a:lnTo>
                <a:lnTo>
                  <a:pt x="217148" y="333185"/>
                </a:lnTo>
                <a:lnTo>
                  <a:pt x="234460" y="335661"/>
                </a:lnTo>
                <a:lnTo>
                  <a:pt x="323450" y="335661"/>
                </a:lnTo>
                <a:lnTo>
                  <a:pt x="315582" y="344572"/>
                </a:lnTo>
                <a:lnTo>
                  <a:pt x="299753" y="358434"/>
                </a:lnTo>
                <a:lnTo>
                  <a:pt x="277494" y="368831"/>
                </a:lnTo>
                <a:lnTo>
                  <a:pt x="251278" y="371801"/>
                </a:lnTo>
                <a:lnTo>
                  <a:pt x="215664" y="373286"/>
                </a:lnTo>
                <a:close/>
              </a:path>
              <a:path w="387984" h="373379">
                <a:moveTo>
                  <a:pt x="323450" y="335661"/>
                </a:moveTo>
                <a:lnTo>
                  <a:pt x="234460" y="335661"/>
                </a:lnTo>
                <a:lnTo>
                  <a:pt x="250783" y="335166"/>
                </a:lnTo>
                <a:lnTo>
                  <a:pt x="273537" y="326254"/>
                </a:lnTo>
                <a:lnTo>
                  <a:pt x="289366" y="311897"/>
                </a:lnTo>
                <a:lnTo>
                  <a:pt x="289366" y="278727"/>
                </a:lnTo>
                <a:lnTo>
                  <a:pt x="276999" y="267340"/>
                </a:lnTo>
                <a:lnTo>
                  <a:pt x="261171" y="260904"/>
                </a:lnTo>
                <a:lnTo>
                  <a:pt x="241880" y="256449"/>
                </a:lnTo>
                <a:lnTo>
                  <a:pt x="326035" y="256449"/>
                </a:lnTo>
                <a:lnTo>
                  <a:pt x="334378" y="272786"/>
                </a:lnTo>
                <a:lnTo>
                  <a:pt x="339324" y="295560"/>
                </a:lnTo>
                <a:lnTo>
                  <a:pt x="336851" y="300510"/>
                </a:lnTo>
                <a:lnTo>
                  <a:pt x="334378" y="323284"/>
                </a:lnTo>
                <a:lnTo>
                  <a:pt x="323450" y="335661"/>
                </a:lnTo>
                <a:close/>
              </a:path>
              <a:path w="387984" h="373379">
                <a:moveTo>
                  <a:pt x="150866" y="45546"/>
                </a:moveTo>
                <a:lnTo>
                  <a:pt x="93982" y="45546"/>
                </a:lnTo>
                <a:lnTo>
                  <a:pt x="94476" y="43566"/>
                </a:lnTo>
                <a:lnTo>
                  <a:pt x="95466" y="23268"/>
                </a:lnTo>
                <a:lnTo>
                  <a:pt x="93982" y="0"/>
                </a:lnTo>
                <a:lnTo>
                  <a:pt x="97444" y="0"/>
                </a:lnTo>
                <a:lnTo>
                  <a:pt x="142457" y="13862"/>
                </a:lnTo>
                <a:lnTo>
                  <a:pt x="141467" y="33170"/>
                </a:lnTo>
                <a:lnTo>
                  <a:pt x="141962" y="37130"/>
                </a:lnTo>
                <a:lnTo>
                  <a:pt x="140478" y="42576"/>
                </a:lnTo>
                <a:lnTo>
                  <a:pt x="140478" y="44061"/>
                </a:lnTo>
                <a:lnTo>
                  <a:pt x="150866" y="45546"/>
                </a:lnTo>
                <a:close/>
              </a:path>
              <a:path w="387984" h="373379">
                <a:moveTo>
                  <a:pt x="20280" y="79707"/>
                </a:moveTo>
                <a:lnTo>
                  <a:pt x="0" y="41091"/>
                </a:lnTo>
                <a:lnTo>
                  <a:pt x="14839" y="42576"/>
                </a:lnTo>
                <a:lnTo>
                  <a:pt x="93982" y="45546"/>
                </a:lnTo>
                <a:lnTo>
                  <a:pt x="222589" y="45546"/>
                </a:lnTo>
                <a:lnTo>
                  <a:pt x="224073" y="46042"/>
                </a:lnTo>
                <a:lnTo>
                  <a:pt x="234460" y="56933"/>
                </a:lnTo>
                <a:lnTo>
                  <a:pt x="231492" y="75746"/>
                </a:lnTo>
                <a:lnTo>
                  <a:pt x="228435" y="77726"/>
                </a:lnTo>
                <a:lnTo>
                  <a:pt x="89530" y="77726"/>
                </a:lnTo>
                <a:lnTo>
                  <a:pt x="20280" y="79707"/>
                </a:lnTo>
                <a:close/>
              </a:path>
              <a:path w="387984" h="373379">
                <a:moveTo>
                  <a:pt x="222589" y="45546"/>
                </a:moveTo>
                <a:lnTo>
                  <a:pt x="150866" y="45546"/>
                </a:lnTo>
                <a:lnTo>
                  <a:pt x="195383" y="42081"/>
                </a:lnTo>
                <a:lnTo>
                  <a:pt x="218137" y="44061"/>
                </a:lnTo>
                <a:lnTo>
                  <a:pt x="222589" y="45546"/>
                </a:lnTo>
                <a:close/>
              </a:path>
              <a:path w="387984" h="373379">
                <a:moveTo>
                  <a:pt x="98928" y="193574"/>
                </a:moveTo>
                <a:lnTo>
                  <a:pt x="70239" y="183672"/>
                </a:lnTo>
                <a:lnTo>
                  <a:pt x="53916" y="168820"/>
                </a:lnTo>
                <a:lnTo>
                  <a:pt x="45012" y="152483"/>
                </a:lnTo>
                <a:lnTo>
                  <a:pt x="45390" y="146047"/>
                </a:lnTo>
                <a:lnTo>
                  <a:pt x="45507" y="113372"/>
                </a:lnTo>
                <a:lnTo>
                  <a:pt x="62819" y="96539"/>
                </a:lnTo>
                <a:lnTo>
                  <a:pt x="71723" y="87133"/>
                </a:lnTo>
                <a:lnTo>
                  <a:pt x="84583" y="79212"/>
                </a:lnTo>
                <a:lnTo>
                  <a:pt x="89530" y="77726"/>
                </a:lnTo>
                <a:lnTo>
                  <a:pt x="144930" y="77726"/>
                </a:lnTo>
                <a:lnTo>
                  <a:pt x="156801" y="82677"/>
                </a:lnTo>
                <a:lnTo>
                  <a:pt x="164716" y="88618"/>
                </a:lnTo>
                <a:lnTo>
                  <a:pt x="179555" y="98024"/>
                </a:lnTo>
                <a:lnTo>
                  <a:pt x="184142" y="106936"/>
                </a:lnTo>
                <a:lnTo>
                  <a:pt x="115251" y="106936"/>
                </a:lnTo>
                <a:lnTo>
                  <a:pt x="106348" y="108916"/>
                </a:lnTo>
                <a:lnTo>
                  <a:pt x="94971" y="115352"/>
                </a:lnTo>
                <a:lnTo>
                  <a:pt x="89530" y="121293"/>
                </a:lnTo>
                <a:lnTo>
                  <a:pt x="86067" y="131690"/>
                </a:lnTo>
                <a:lnTo>
                  <a:pt x="85573" y="137630"/>
                </a:lnTo>
                <a:lnTo>
                  <a:pt x="88046" y="146542"/>
                </a:lnTo>
                <a:lnTo>
                  <a:pt x="94476" y="154463"/>
                </a:lnTo>
                <a:lnTo>
                  <a:pt x="111294" y="160899"/>
                </a:lnTo>
                <a:lnTo>
                  <a:pt x="182721" y="160899"/>
                </a:lnTo>
                <a:lnTo>
                  <a:pt x="162737" y="181692"/>
                </a:lnTo>
                <a:lnTo>
                  <a:pt x="144930" y="191099"/>
                </a:lnTo>
                <a:lnTo>
                  <a:pt x="126133" y="193079"/>
                </a:lnTo>
                <a:lnTo>
                  <a:pt x="98928" y="193574"/>
                </a:lnTo>
                <a:close/>
              </a:path>
              <a:path w="387984" h="373379">
                <a:moveTo>
                  <a:pt x="223083" y="81192"/>
                </a:moveTo>
                <a:lnTo>
                  <a:pt x="184501" y="81192"/>
                </a:lnTo>
                <a:lnTo>
                  <a:pt x="173124" y="77726"/>
                </a:lnTo>
                <a:lnTo>
                  <a:pt x="228435" y="77726"/>
                </a:lnTo>
                <a:lnTo>
                  <a:pt x="223083" y="81192"/>
                </a:lnTo>
                <a:close/>
              </a:path>
              <a:path w="387984" h="373379">
                <a:moveTo>
                  <a:pt x="182721" y="160899"/>
                </a:moveTo>
                <a:lnTo>
                  <a:pt x="119208" y="160899"/>
                </a:lnTo>
                <a:lnTo>
                  <a:pt x="128112" y="159909"/>
                </a:lnTo>
                <a:lnTo>
                  <a:pt x="138499" y="154463"/>
                </a:lnTo>
                <a:lnTo>
                  <a:pt x="144930" y="146047"/>
                </a:lnTo>
                <a:lnTo>
                  <a:pt x="148887" y="136640"/>
                </a:lnTo>
                <a:lnTo>
                  <a:pt x="148887" y="129214"/>
                </a:lnTo>
                <a:lnTo>
                  <a:pt x="146414" y="119313"/>
                </a:lnTo>
                <a:lnTo>
                  <a:pt x="138005" y="112877"/>
                </a:lnTo>
                <a:lnTo>
                  <a:pt x="126133" y="106936"/>
                </a:lnTo>
                <a:lnTo>
                  <a:pt x="184142" y="106936"/>
                </a:lnTo>
                <a:lnTo>
                  <a:pt x="187964" y="114362"/>
                </a:lnTo>
                <a:lnTo>
                  <a:pt x="192416" y="132680"/>
                </a:lnTo>
                <a:lnTo>
                  <a:pt x="190437" y="136640"/>
                </a:lnTo>
                <a:lnTo>
                  <a:pt x="188458" y="154958"/>
                </a:lnTo>
                <a:lnTo>
                  <a:pt x="182721" y="160899"/>
                </a:lnTo>
                <a:close/>
              </a:path>
              <a:path w="387984" h="373379">
                <a:moveTo>
                  <a:pt x="355153" y="201990"/>
                </a:moveTo>
                <a:lnTo>
                  <a:pt x="337346" y="194564"/>
                </a:lnTo>
                <a:lnTo>
                  <a:pt x="335862" y="155453"/>
                </a:lnTo>
                <a:lnTo>
                  <a:pt x="258698" y="155453"/>
                </a:lnTo>
                <a:lnTo>
                  <a:pt x="249794" y="122778"/>
                </a:lnTo>
                <a:lnTo>
                  <a:pt x="261171" y="119808"/>
                </a:lnTo>
                <a:lnTo>
                  <a:pt x="335367" y="119808"/>
                </a:lnTo>
                <a:lnTo>
                  <a:pt x="337346" y="105451"/>
                </a:lnTo>
                <a:lnTo>
                  <a:pt x="335367" y="98024"/>
                </a:lnTo>
                <a:lnTo>
                  <a:pt x="334873" y="88618"/>
                </a:lnTo>
                <a:lnTo>
                  <a:pt x="258698" y="88618"/>
                </a:lnTo>
                <a:lnTo>
                  <a:pt x="249794" y="55943"/>
                </a:lnTo>
                <a:lnTo>
                  <a:pt x="261171" y="52973"/>
                </a:lnTo>
                <a:lnTo>
                  <a:pt x="333883" y="52973"/>
                </a:lnTo>
                <a:lnTo>
                  <a:pt x="333883" y="45051"/>
                </a:lnTo>
                <a:lnTo>
                  <a:pt x="334335" y="24258"/>
                </a:lnTo>
                <a:lnTo>
                  <a:pt x="334378" y="9406"/>
                </a:lnTo>
                <a:lnTo>
                  <a:pt x="345260" y="14852"/>
                </a:lnTo>
                <a:lnTo>
                  <a:pt x="365046" y="24258"/>
                </a:lnTo>
                <a:lnTo>
                  <a:pt x="382853" y="33170"/>
                </a:lnTo>
                <a:lnTo>
                  <a:pt x="386810" y="47032"/>
                </a:lnTo>
                <a:lnTo>
                  <a:pt x="387305" y="65845"/>
                </a:lnTo>
                <a:lnTo>
                  <a:pt x="387799" y="75251"/>
                </a:lnTo>
                <a:lnTo>
                  <a:pt x="386316" y="88123"/>
                </a:lnTo>
                <a:lnTo>
                  <a:pt x="386316" y="123768"/>
                </a:lnTo>
                <a:lnTo>
                  <a:pt x="386810" y="133175"/>
                </a:lnTo>
                <a:lnTo>
                  <a:pt x="386810" y="150998"/>
                </a:lnTo>
                <a:lnTo>
                  <a:pt x="385326" y="157929"/>
                </a:lnTo>
                <a:lnTo>
                  <a:pt x="384832" y="186643"/>
                </a:lnTo>
                <a:lnTo>
                  <a:pt x="374444" y="194069"/>
                </a:lnTo>
                <a:lnTo>
                  <a:pt x="355153" y="201990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30753" y="3333361"/>
            <a:ext cx="399415" cy="298450"/>
          </a:xfrm>
          <a:custGeom>
            <a:avLst/>
            <a:gdLst/>
            <a:ahLst/>
            <a:cxnLst/>
            <a:rect l="l" t="t" r="r" b="b"/>
            <a:pathLst>
              <a:path w="399415" h="298450">
                <a:moveTo>
                  <a:pt x="397198" y="111391"/>
                </a:moveTo>
                <a:lnTo>
                  <a:pt x="325474" y="111391"/>
                </a:lnTo>
                <a:lnTo>
                  <a:pt x="340314" y="108916"/>
                </a:lnTo>
                <a:lnTo>
                  <a:pt x="350207" y="108916"/>
                </a:lnTo>
                <a:lnTo>
                  <a:pt x="350701" y="76736"/>
                </a:lnTo>
                <a:lnTo>
                  <a:pt x="351196" y="71290"/>
                </a:lnTo>
                <a:lnTo>
                  <a:pt x="351153" y="56438"/>
                </a:lnTo>
                <a:lnTo>
                  <a:pt x="346249" y="0"/>
                </a:lnTo>
                <a:lnTo>
                  <a:pt x="381369" y="5940"/>
                </a:lnTo>
                <a:lnTo>
                  <a:pt x="389283" y="8416"/>
                </a:lnTo>
                <a:lnTo>
                  <a:pt x="399176" y="11881"/>
                </a:lnTo>
                <a:lnTo>
                  <a:pt x="394724" y="15842"/>
                </a:lnTo>
                <a:lnTo>
                  <a:pt x="395219" y="34655"/>
                </a:lnTo>
                <a:lnTo>
                  <a:pt x="398187" y="56438"/>
                </a:lnTo>
                <a:lnTo>
                  <a:pt x="398187" y="76736"/>
                </a:lnTo>
                <a:lnTo>
                  <a:pt x="397198" y="98024"/>
                </a:lnTo>
                <a:lnTo>
                  <a:pt x="397198" y="111391"/>
                </a:lnTo>
                <a:close/>
              </a:path>
              <a:path w="399415" h="298450">
                <a:moveTo>
                  <a:pt x="286398" y="286648"/>
                </a:moveTo>
                <a:lnTo>
                  <a:pt x="273042" y="286648"/>
                </a:lnTo>
                <a:lnTo>
                  <a:pt x="257708" y="279717"/>
                </a:lnTo>
                <a:lnTo>
                  <a:pt x="254741" y="271796"/>
                </a:lnTo>
                <a:lnTo>
                  <a:pt x="254246" y="248527"/>
                </a:lnTo>
                <a:lnTo>
                  <a:pt x="254246" y="235655"/>
                </a:lnTo>
                <a:lnTo>
                  <a:pt x="255730" y="215852"/>
                </a:lnTo>
                <a:lnTo>
                  <a:pt x="255730" y="196049"/>
                </a:lnTo>
                <a:lnTo>
                  <a:pt x="256719" y="179712"/>
                </a:lnTo>
                <a:lnTo>
                  <a:pt x="255857" y="166345"/>
                </a:lnTo>
                <a:lnTo>
                  <a:pt x="255808" y="147037"/>
                </a:lnTo>
                <a:lnTo>
                  <a:pt x="256719" y="89608"/>
                </a:lnTo>
                <a:lnTo>
                  <a:pt x="256719" y="69805"/>
                </a:lnTo>
                <a:lnTo>
                  <a:pt x="255730" y="53963"/>
                </a:lnTo>
                <a:lnTo>
                  <a:pt x="255730" y="44556"/>
                </a:lnTo>
                <a:lnTo>
                  <a:pt x="256224" y="37625"/>
                </a:lnTo>
                <a:lnTo>
                  <a:pt x="254246" y="3960"/>
                </a:lnTo>
                <a:lnTo>
                  <a:pt x="266612" y="2970"/>
                </a:lnTo>
                <a:lnTo>
                  <a:pt x="281946" y="5940"/>
                </a:lnTo>
                <a:lnTo>
                  <a:pt x="294312" y="7426"/>
                </a:lnTo>
                <a:lnTo>
                  <a:pt x="307667" y="10396"/>
                </a:lnTo>
                <a:lnTo>
                  <a:pt x="304205" y="26238"/>
                </a:lnTo>
                <a:lnTo>
                  <a:pt x="304174" y="76736"/>
                </a:lnTo>
                <a:lnTo>
                  <a:pt x="303216" y="107926"/>
                </a:lnTo>
                <a:lnTo>
                  <a:pt x="311624" y="108421"/>
                </a:lnTo>
                <a:lnTo>
                  <a:pt x="325474" y="111391"/>
                </a:lnTo>
                <a:lnTo>
                  <a:pt x="397198" y="111391"/>
                </a:lnTo>
                <a:lnTo>
                  <a:pt x="397198" y="147037"/>
                </a:lnTo>
                <a:lnTo>
                  <a:pt x="302721" y="147037"/>
                </a:lnTo>
                <a:lnTo>
                  <a:pt x="302226" y="170801"/>
                </a:lnTo>
                <a:lnTo>
                  <a:pt x="304205" y="189118"/>
                </a:lnTo>
                <a:lnTo>
                  <a:pt x="301732" y="203475"/>
                </a:lnTo>
                <a:lnTo>
                  <a:pt x="301732" y="225754"/>
                </a:lnTo>
                <a:lnTo>
                  <a:pt x="303216" y="236646"/>
                </a:lnTo>
                <a:lnTo>
                  <a:pt x="302226" y="246547"/>
                </a:lnTo>
                <a:lnTo>
                  <a:pt x="302721" y="266845"/>
                </a:lnTo>
                <a:lnTo>
                  <a:pt x="286398" y="286648"/>
                </a:lnTo>
                <a:close/>
              </a:path>
              <a:path w="399415" h="298450">
                <a:moveTo>
                  <a:pt x="363562" y="298035"/>
                </a:moveTo>
                <a:lnTo>
                  <a:pt x="350207" y="290609"/>
                </a:lnTo>
                <a:lnTo>
                  <a:pt x="346744" y="269816"/>
                </a:lnTo>
                <a:lnTo>
                  <a:pt x="350701" y="238626"/>
                </a:lnTo>
                <a:lnTo>
                  <a:pt x="350701" y="212882"/>
                </a:lnTo>
                <a:lnTo>
                  <a:pt x="347733" y="189118"/>
                </a:lnTo>
                <a:lnTo>
                  <a:pt x="349712" y="166345"/>
                </a:lnTo>
                <a:lnTo>
                  <a:pt x="349712" y="147532"/>
                </a:lnTo>
                <a:lnTo>
                  <a:pt x="302721" y="147037"/>
                </a:lnTo>
                <a:lnTo>
                  <a:pt x="397198" y="147037"/>
                </a:lnTo>
                <a:lnTo>
                  <a:pt x="397198" y="248527"/>
                </a:lnTo>
                <a:lnTo>
                  <a:pt x="396728" y="266845"/>
                </a:lnTo>
                <a:lnTo>
                  <a:pt x="396703" y="275261"/>
                </a:lnTo>
                <a:lnTo>
                  <a:pt x="388789" y="281202"/>
                </a:lnTo>
                <a:lnTo>
                  <a:pt x="382358" y="281202"/>
                </a:lnTo>
                <a:lnTo>
                  <a:pt x="363562" y="298035"/>
                </a:lnTo>
                <a:close/>
              </a:path>
              <a:path w="399415" h="298450">
                <a:moveTo>
                  <a:pt x="193034" y="22278"/>
                </a:moveTo>
                <a:lnTo>
                  <a:pt x="170157" y="22278"/>
                </a:lnTo>
                <a:lnTo>
                  <a:pt x="185985" y="20793"/>
                </a:lnTo>
                <a:lnTo>
                  <a:pt x="193034" y="22278"/>
                </a:lnTo>
                <a:close/>
              </a:path>
              <a:path w="399415" h="298450">
                <a:moveTo>
                  <a:pt x="202432" y="24258"/>
                </a:moveTo>
                <a:lnTo>
                  <a:pt x="126628" y="24258"/>
                </a:lnTo>
                <a:lnTo>
                  <a:pt x="137016" y="21288"/>
                </a:lnTo>
                <a:lnTo>
                  <a:pt x="152844" y="21288"/>
                </a:lnTo>
                <a:lnTo>
                  <a:pt x="170157" y="22278"/>
                </a:lnTo>
                <a:lnTo>
                  <a:pt x="193034" y="22278"/>
                </a:lnTo>
                <a:lnTo>
                  <a:pt x="202432" y="24258"/>
                </a:lnTo>
                <a:close/>
              </a:path>
              <a:path w="399415" h="298450">
                <a:moveTo>
                  <a:pt x="19785" y="62874"/>
                </a:moveTo>
                <a:lnTo>
                  <a:pt x="14839" y="61389"/>
                </a:lnTo>
                <a:lnTo>
                  <a:pt x="7419" y="42081"/>
                </a:lnTo>
                <a:lnTo>
                  <a:pt x="0" y="21783"/>
                </a:lnTo>
                <a:lnTo>
                  <a:pt x="30173" y="24258"/>
                </a:lnTo>
                <a:lnTo>
                  <a:pt x="202432" y="24258"/>
                </a:lnTo>
                <a:lnTo>
                  <a:pt x="204782" y="24753"/>
                </a:lnTo>
                <a:lnTo>
                  <a:pt x="207749" y="28219"/>
                </a:lnTo>
                <a:lnTo>
                  <a:pt x="214180" y="40101"/>
                </a:lnTo>
                <a:lnTo>
                  <a:pt x="214180" y="44556"/>
                </a:lnTo>
                <a:lnTo>
                  <a:pt x="207749" y="53468"/>
                </a:lnTo>
                <a:lnTo>
                  <a:pt x="205131" y="58418"/>
                </a:lnTo>
                <a:lnTo>
                  <a:pt x="147403" y="58418"/>
                </a:lnTo>
                <a:lnTo>
                  <a:pt x="134542" y="61389"/>
                </a:lnTo>
                <a:lnTo>
                  <a:pt x="96455" y="62379"/>
                </a:lnTo>
                <a:lnTo>
                  <a:pt x="32646" y="62379"/>
                </a:lnTo>
                <a:lnTo>
                  <a:pt x="19785" y="62874"/>
                </a:lnTo>
                <a:close/>
              </a:path>
              <a:path w="399415" h="298450">
                <a:moveTo>
                  <a:pt x="151360" y="61884"/>
                </a:moveTo>
                <a:lnTo>
                  <a:pt x="147403" y="58418"/>
                </a:lnTo>
                <a:lnTo>
                  <a:pt x="205131" y="58418"/>
                </a:lnTo>
                <a:lnTo>
                  <a:pt x="203560" y="61389"/>
                </a:lnTo>
                <a:lnTo>
                  <a:pt x="171146" y="61389"/>
                </a:lnTo>
                <a:lnTo>
                  <a:pt x="151360" y="61884"/>
                </a:lnTo>
                <a:close/>
              </a:path>
              <a:path w="399415" h="298450">
                <a:moveTo>
                  <a:pt x="203298" y="61884"/>
                </a:moveTo>
                <a:lnTo>
                  <a:pt x="171146" y="61389"/>
                </a:lnTo>
                <a:lnTo>
                  <a:pt x="203560" y="61389"/>
                </a:lnTo>
                <a:lnTo>
                  <a:pt x="203298" y="61884"/>
                </a:lnTo>
                <a:close/>
              </a:path>
              <a:path w="399415" h="298450">
                <a:moveTo>
                  <a:pt x="34624" y="271301"/>
                </a:moveTo>
                <a:lnTo>
                  <a:pt x="36108" y="265360"/>
                </a:lnTo>
                <a:lnTo>
                  <a:pt x="34754" y="244567"/>
                </a:lnTo>
                <a:lnTo>
                  <a:pt x="34690" y="204466"/>
                </a:lnTo>
                <a:lnTo>
                  <a:pt x="36603" y="161394"/>
                </a:lnTo>
                <a:lnTo>
                  <a:pt x="35195" y="143076"/>
                </a:lnTo>
                <a:lnTo>
                  <a:pt x="35119" y="123273"/>
                </a:lnTo>
                <a:lnTo>
                  <a:pt x="36108" y="110896"/>
                </a:lnTo>
                <a:lnTo>
                  <a:pt x="34624" y="70300"/>
                </a:lnTo>
                <a:lnTo>
                  <a:pt x="32151" y="67825"/>
                </a:lnTo>
                <a:lnTo>
                  <a:pt x="32646" y="62379"/>
                </a:lnTo>
                <a:lnTo>
                  <a:pt x="83594" y="62379"/>
                </a:lnTo>
                <a:lnTo>
                  <a:pt x="84089" y="96044"/>
                </a:lnTo>
                <a:lnTo>
                  <a:pt x="83594" y="108916"/>
                </a:lnTo>
                <a:lnTo>
                  <a:pt x="83594" y="132680"/>
                </a:lnTo>
                <a:lnTo>
                  <a:pt x="207547" y="132680"/>
                </a:lnTo>
                <a:lnTo>
                  <a:pt x="213685" y="143076"/>
                </a:lnTo>
                <a:lnTo>
                  <a:pt x="213685" y="148027"/>
                </a:lnTo>
                <a:lnTo>
                  <a:pt x="207749" y="158424"/>
                </a:lnTo>
                <a:lnTo>
                  <a:pt x="200520" y="163374"/>
                </a:lnTo>
                <a:lnTo>
                  <a:pt x="83099" y="163374"/>
                </a:lnTo>
                <a:lnTo>
                  <a:pt x="82605" y="176246"/>
                </a:lnTo>
                <a:lnTo>
                  <a:pt x="83594" y="187138"/>
                </a:lnTo>
                <a:lnTo>
                  <a:pt x="83099" y="204466"/>
                </a:lnTo>
                <a:lnTo>
                  <a:pt x="83099" y="226249"/>
                </a:lnTo>
                <a:lnTo>
                  <a:pt x="92003" y="231200"/>
                </a:lnTo>
                <a:lnTo>
                  <a:pt x="134048" y="233675"/>
                </a:lnTo>
                <a:lnTo>
                  <a:pt x="214180" y="233675"/>
                </a:lnTo>
                <a:lnTo>
                  <a:pt x="219126" y="234665"/>
                </a:lnTo>
                <a:lnTo>
                  <a:pt x="224073" y="244567"/>
                </a:lnTo>
                <a:lnTo>
                  <a:pt x="222094" y="259419"/>
                </a:lnTo>
                <a:lnTo>
                  <a:pt x="212201" y="260409"/>
                </a:lnTo>
                <a:lnTo>
                  <a:pt x="212201" y="267835"/>
                </a:lnTo>
                <a:lnTo>
                  <a:pt x="210421" y="268825"/>
                </a:lnTo>
                <a:lnTo>
                  <a:pt x="132069" y="268825"/>
                </a:lnTo>
                <a:lnTo>
                  <a:pt x="113414" y="270311"/>
                </a:lnTo>
                <a:lnTo>
                  <a:pt x="49958" y="270311"/>
                </a:lnTo>
                <a:lnTo>
                  <a:pt x="34624" y="271301"/>
                </a:lnTo>
                <a:close/>
              </a:path>
              <a:path w="399415" h="298450">
                <a:moveTo>
                  <a:pt x="207547" y="132680"/>
                </a:moveTo>
                <a:lnTo>
                  <a:pt x="106842" y="132680"/>
                </a:lnTo>
                <a:lnTo>
                  <a:pt x="121682" y="131194"/>
                </a:lnTo>
                <a:lnTo>
                  <a:pt x="130585" y="129214"/>
                </a:lnTo>
                <a:lnTo>
                  <a:pt x="168673" y="126244"/>
                </a:lnTo>
                <a:lnTo>
                  <a:pt x="184007" y="124759"/>
                </a:lnTo>
                <a:lnTo>
                  <a:pt x="204287" y="128719"/>
                </a:lnTo>
                <a:lnTo>
                  <a:pt x="207255" y="132185"/>
                </a:lnTo>
                <a:lnTo>
                  <a:pt x="207547" y="132680"/>
                </a:lnTo>
                <a:close/>
              </a:path>
              <a:path w="399415" h="298450">
                <a:moveTo>
                  <a:pt x="117724" y="164860"/>
                </a:moveTo>
                <a:lnTo>
                  <a:pt x="95960" y="164860"/>
                </a:lnTo>
                <a:lnTo>
                  <a:pt x="85078" y="163374"/>
                </a:lnTo>
                <a:lnTo>
                  <a:pt x="146414" y="163374"/>
                </a:lnTo>
                <a:lnTo>
                  <a:pt x="133058" y="164365"/>
                </a:lnTo>
                <a:lnTo>
                  <a:pt x="117724" y="164860"/>
                </a:lnTo>
                <a:close/>
              </a:path>
              <a:path w="399415" h="298450">
                <a:moveTo>
                  <a:pt x="149876" y="166345"/>
                </a:moveTo>
                <a:lnTo>
                  <a:pt x="146414" y="163374"/>
                </a:lnTo>
                <a:lnTo>
                  <a:pt x="200520" y="163374"/>
                </a:lnTo>
                <a:lnTo>
                  <a:pt x="198351" y="164860"/>
                </a:lnTo>
                <a:lnTo>
                  <a:pt x="149876" y="166345"/>
                </a:lnTo>
                <a:close/>
              </a:path>
              <a:path w="399415" h="298450">
                <a:moveTo>
                  <a:pt x="211707" y="233180"/>
                </a:moveTo>
                <a:lnTo>
                  <a:pt x="158780" y="233180"/>
                </a:lnTo>
                <a:lnTo>
                  <a:pt x="170157" y="230210"/>
                </a:lnTo>
                <a:lnTo>
                  <a:pt x="179060" y="231200"/>
                </a:lnTo>
                <a:lnTo>
                  <a:pt x="188458" y="231695"/>
                </a:lnTo>
                <a:lnTo>
                  <a:pt x="204287" y="231695"/>
                </a:lnTo>
                <a:lnTo>
                  <a:pt x="211707" y="233180"/>
                </a:lnTo>
                <a:close/>
              </a:path>
              <a:path w="399415" h="298450">
                <a:moveTo>
                  <a:pt x="204287" y="231695"/>
                </a:moveTo>
                <a:lnTo>
                  <a:pt x="188458" y="231695"/>
                </a:lnTo>
                <a:lnTo>
                  <a:pt x="199341" y="230705"/>
                </a:lnTo>
                <a:lnTo>
                  <a:pt x="204287" y="231695"/>
                </a:lnTo>
                <a:close/>
              </a:path>
              <a:path w="399415" h="298450">
                <a:moveTo>
                  <a:pt x="214180" y="233675"/>
                </a:moveTo>
                <a:lnTo>
                  <a:pt x="134048" y="233675"/>
                </a:lnTo>
                <a:lnTo>
                  <a:pt x="153833" y="232190"/>
                </a:lnTo>
                <a:lnTo>
                  <a:pt x="158780" y="233180"/>
                </a:lnTo>
                <a:lnTo>
                  <a:pt x="211707" y="233180"/>
                </a:lnTo>
                <a:lnTo>
                  <a:pt x="214180" y="233675"/>
                </a:lnTo>
                <a:close/>
              </a:path>
              <a:path w="399415" h="298450">
                <a:moveTo>
                  <a:pt x="194394" y="272291"/>
                </a:moveTo>
                <a:lnTo>
                  <a:pt x="167189" y="271796"/>
                </a:lnTo>
                <a:lnTo>
                  <a:pt x="158780" y="270806"/>
                </a:lnTo>
                <a:lnTo>
                  <a:pt x="132069" y="268825"/>
                </a:lnTo>
                <a:lnTo>
                  <a:pt x="210421" y="268825"/>
                </a:lnTo>
                <a:lnTo>
                  <a:pt x="207749" y="270311"/>
                </a:lnTo>
                <a:lnTo>
                  <a:pt x="194394" y="272291"/>
                </a:lnTo>
                <a:close/>
              </a:path>
              <a:path w="399415" h="298450">
                <a:moveTo>
                  <a:pt x="88541" y="272291"/>
                </a:moveTo>
                <a:lnTo>
                  <a:pt x="70733" y="271796"/>
                </a:lnTo>
                <a:lnTo>
                  <a:pt x="60841" y="270806"/>
                </a:lnTo>
                <a:lnTo>
                  <a:pt x="49958" y="270311"/>
                </a:lnTo>
                <a:lnTo>
                  <a:pt x="113414" y="270311"/>
                </a:lnTo>
                <a:lnTo>
                  <a:pt x="88541" y="272291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77910" y="3339302"/>
            <a:ext cx="429895" cy="292100"/>
          </a:xfrm>
          <a:custGeom>
            <a:avLst/>
            <a:gdLst/>
            <a:ahLst/>
            <a:cxnLst/>
            <a:rect l="l" t="t" r="r" b="b"/>
            <a:pathLst>
              <a:path w="429895" h="292100">
                <a:moveTo>
                  <a:pt x="163546" y="13367"/>
                </a:moveTo>
                <a:lnTo>
                  <a:pt x="110799" y="13367"/>
                </a:lnTo>
                <a:lnTo>
                  <a:pt x="122671" y="10396"/>
                </a:lnTo>
                <a:lnTo>
                  <a:pt x="133553" y="9406"/>
                </a:lnTo>
                <a:lnTo>
                  <a:pt x="140973" y="9901"/>
                </a:lnTo>
                <a:lnTo>
                  <a:pt x="156779" y="9901"/>
                </a:lnTo>
                <a:lnTo>
                  <a:pt x="163546" y="13367"/>
                </a:lnTo>
                <a:close/>
              </a:path>
              <a:path w="429895" h="292100">
                <a:moveTo>
                  <a:pt x="156779" y="9901"/>
                </a:moveTo>
                <a:lnTo>
                  <a:pt x="140973" y="9901"/>
                </a:lnTo>
                <a:lnTo>
                  <a:pt x="155812" y="9406"/>
                </a:lnTo>
                <a:lnTo>
                  <a:pt x="156779" y="9901"/>
                </a:lnTo>
                <a:close/>
              </a:path>
              <a:path w="429895" h="292100">
                <a:moveTo>
                  <a:pt x="106842" y="183672"/>
                </a:moveTo>
                <a:lnTo>
                  <a:pt x="74691" y="170801"/>
                </a:lnTo>
                <a:lnTo>
                  <a:pt x="49464" y="148027"/>
                </a:lnTo>
                <a:lnTo>
                  <a:pt x="40560" y="128224"/>
                </a:lnTo>
                <a:lnTo>
                  <a:pt x="38087" y="108421"/>
                </a:lnTo>
                <a:lnTo>
                  <a:pt x="31657" y="92084"/>
                </a:lnTo>
                <a:lnTo>
                  <a:pt x="48969" y="50992"/>
                </a:lnTo>
                <a:lnTo>
                  <a:pt x="79142" y="19307"/>
                </a:lnTo>
                <a:lnTo>
                  <a:pt x="97939" y="12871"/>
                </a:lnTo>
                <a:lnTo>
                  <a:pt x="110799" y="13367"/>
                </a:lnTo>
                <a:lnTo>
                  <a:pt x="163546" y="13367"/>
                </a:lnTo>
                <a:lnTo>
                  <a:pt x="177082" y="20298"/>
                </a:lnTo>
                <a:lnTo>
                  <a:pt x="201319" y="33170"/>
                </a:lnTo>
                <a:lnTo>
                  <a:pt x="212659" y="46537"/>
                </a:lnTo>
                <a:lnTo>
                  <a:pt x="128607" y="46537"/>
                </a:lnTo>
                <a:lnTo>
                  <a:pt x="116241" y="49012"/>
                </a:lnTo>
                <a:lnTo>
                  <a:pt x="101896" y="57428"/>
                </a:lnTo>
                <a:lnTo>
                  <a:pt x="89035" y="66340"/>
                </a:lnTo>
                <a:lnTo>
                  <a:pt x="79142" y="88618"/>
                </a:lnTo>
                <a:lnTo>
                  <a:pt x="78648" y="104955"/>
                </a:lnTo>
                <a:lnTo>
                  <a:pt x="84089" y="121788"/>
                </a:lnTo>
                <a:lnTo>
                  <a:pt x="90024" y="129709"/>
                </a:lnTo>
                <a:lnTo>
                  <a:pt x="103380" y="143076"/>
                </a:lnTo>
                <a:lnTo>
                  <a:pt x="132069" y="148522"/>
                </a:lnTo>
                <a:lnTo>
                  <a:pt x="214282" y="148522"/>
                </a:lnTo>
                <a:lnTo>
                  <a:pt x="199835" y="166345"/>
                </a:lnTo>
                <a:lnTo>
                  <a:pt x="171146" y="179712"/>
                </a:lnTo>
                <a:lnTo>
                  <a:pt x="144435" y="183177"/>
                </a:lnTo>
                <a:lnTo>
                  <a:pt x="106842" y="183672"/>
                </a:lnTo>
                <a:close/>
              </a:path>
              <a:path w="429895" h="292100">
                <a:moveTo>
                  <a:pt x="214282" y="148522"/>
                </a:moveTo>
                <a:lnTo>
                  <a:pt x="132069" y="148522"/>
                </a:lnTo>
                <a:lnTo>
                  <a:pt x="158285" y="145057"/>
                </a:lnTo>
                <a:lnTo>
                  <a:pt x="175598" y="130699"/>
                </a:lnTo>
                <a:lnTo>
                  <a:pt x="188458" y="113372"/>
                </a:lnTo>
                <a:lnTo>
                  <a:pt x="188953" y="109411"/>
                </a:lnTo>
                <a:lnTo>
                  <a:pt x="188458" y="98520"/>
                </a:lnTo>
                <a:lnTo>
                  <a:pt x="184996" y="78221"/>
                </a:lnTo>
                <a:lnTo>
                  <a:pt x="165210" y="55448"/>
                </a:lnTo>
                <a:lnTo>
                  <a:pt x="146908" y="48022"/>
                </a:lnTo>
                <a:lnTo>
                  <a:pt x="128607" y="46537"/>
                </a:lnTo>
                <a:lnTo>
                  <a:pt x="212659" y="46537"/>
                </a:lnTo>
                <a:lnTo>
                  <a:pt x="223578" y="59409"/>
                </a:lnTo>
                <a:lnTo>
                  <a:pt x="233471" y="96044"/>
                </a:lnTo>
                <a:lnTo>
                  <a:pt x="226051" y="119313"/>
                </a:lnTo>
                <a:lnTo>
                  <a:pt x="221105" y="140106"/>
                </a:lnTo>
                <a:lnTo>
                  <a:pt x="214282" y="148522"/>
                </a:lnTo>
                <a:close/>
              </a:path>
              <a:path w="429895" h="292100">
                <a:moveTo>
                  <a:pt x="323496" y="292094"/>
                </a:moveTo>
                <a:lnTo>
                  <a:pt x="305689" y="273776"/>
                </a:lnTo>
                <a:lnTo>
                  <a:pt x="305689" y="268825"/>
                </a:lnTo>
                <a:lnTo>
                  <a:pt x="307173" y="260904"/>
                </a:lnTo>
                <a:lnTo>
                  <a:pt x="306678" y="175256"/>
                </a:lnTo>
                <a:lnTo>
                  <a:pt x="307049" y="169315"/>
                </a:lnTo>
                <a:lnTo>
                  <a:pt x="307173" y="159909"/>
                </a:lnTo>
                <a:lnTo>
                  <a:pt x="307555" y="151493"/>
                </a:lnTo>
                <a:lnTo>
                  <a:pt x="307667" y="143076"/>
                </a:lnTo>
                <a:lnTo>
                  <a:pt x="308162" y="136640"/>
                </a:lnTo>
                <a:lnTo>
                  <a:pt x="308162" y="96539"/>
                </a:lnTo>
                <a:lnTo>
                  <a:pt x="307260" y="81192"/>
                </a:lnTo>
                <a:lnTo>
                  <a:pt x="307247" y="76736"/>
                </a:lnTo>
                <a:lnTo>
                  <a:pt x="307568" y="63864"/>
                </a:lnTo>
                <a:lnTo>
                  <a:pt x="307667" y="22773"/>
                </a:lnTo>
                <a:lnTo>
                  <a:pt x="307173" y="0"/>
                </a:lnTo>
                <a:lnTo>
                  <a:pt x="319539" y="8911"/>
                </a:lnTo>
                <a:lnTo>
                  <a:pt x="358121" y="27229"/>
                </a:lnTo>
                <a:lnTo>
                  <a:pt x="356142" y="40101"/>
                </a:lnTo>
                <a:lnTo>
                  <a:pt x="358616" y="56438"/>
                </a:lnTo>
                <a:lnTo>
                  <a:pt x="357626" y="63864"/>
                </a:lnTo>
                <a:lnTo>
                  <a:pt x="358121" y="76736"/>
                </a:lnTo>
                <a:lnTo>
                  <a:pt x="358616" y="81192"/>
                </a:lnTo>
                <a:lnTo>
                  <a:pt x="357132" y="90103"/>
                </a:lnTo>
                <a:lnTo>
                  <a:pt x="359605" y="108916"/>
                </a:lnTo>
                <a:lnTo>
                  <a:pt x="386316" y="108916"/>
                </a:lnTo>
                <a:lnTo>
                  <a:pt x="419457" y="110401"/>
                </a:lnTo>
                <a:lnTo>
                  <a:pt x="429349" y="118323"/>
                </a:lnTo>
                <a:lnTo>
                  <a:pt x="429349" y="132185"/>
                </a:lnTo>
                <a:lnTo>
                  <a:pt x="425392" y="147532"/>
                </a:lnTo>
                <a:lnTo>
                  <a:pt x="421655" y="149512"/>
                </a:lnTo>
                <a:lnTo>
                  <a:pt x="394230" y="149512"/>
                </a:lnTo>
                <a:lnTo>
                  <a:pt x="386645" y="151493"/>
                </a:lnTo>
                <a:lnTo>
                  <a:pt x="374939" y="151493"/>
                </a:lnTo>
                <a:lnTo>
                  <a:pt x="359605" y="151988"/>
                </a:lnTo>
                <a:lnTo>
                  <a:pt x="357626" y="169315"/>
                </a:lnTo>
                <a:lnTo>
                  <a:pt x="359605" y="172781"/>
                </a:lnTo>
                <a:lnTo>
                  <a:pt x="357132" y="220308"/>
                </a:lnTo>
                <a:lnTo>
                  <a:pt x="356637" y="277242"/>
                </a:lnTo>
                <a:lnTo>
                  <a:pt x="348228" y="287143"/>
                </a:lnTo>
                <a:lnTo>
                  <a:pt x="323496" y="292094"/>
                </a:lnTo>
                <a:close/>
              </a:path>
              <a:path w="429895" h="292100">
                <a:moveTo>
                  <a:pt x="396703" y="151493"/>
                </a:moveTo>
                <a:lnTo>
                  <a:pt x="394230" y="149512"/>
                </a:lnTo>
                <a:lnTo>
                  <a:pt x="421655" y="149512"/>
                </a:lnTo>
                <a:lnTo>
                  <a:pt x="418852" y="150998"/>
                </a:lnTo>
                <a:lnTo>
                  <a:pt x="399176" y="150998"/>
                </a:lnTo>
                <a:lnTo>
                  <a:pt x="396703" y="151493"/>
                </a:lnTo>
                <a:close/>
              </a:path>
              <a:path w="429895" h="292100">
                <a:moveTo>
                  <a:pt x="416983" y="151988"/>
                </a:moveTo>
                <a:lnTo>
                  <a:pt x="399176" y="150998"/>
                </a:lnTo>
                <a:lnTo>
                  <a:pt x="418852" y="150998"/>
                </a:lnTo>
                <a:lnTo>
                  <a:pt x="416983" y="151988"/>
                </a:lnTo>
                <a:close/>
              </a:path>
              <a:path w="429895" h="292100">
                <a:moveTo>
                  <a:pt x="382853" y="152483"/>
                </a:moveTo>
                <a:lnTo>
                  <a:pt x="374939" y="151493"/>
                </a:lnTo>
                <a:lnTo>
                  <a:pt x="386645" y="151493"/>
                </a:lnTo>
                <a:lnTo>
                  <a:pt x="382853" y="152483"/>
                </a:lnTo>
                <a:close/>
              </a:path>
              <a:path w="429895" h="292100">
                <a:moveTo>
                  <a:pt x="265982" y="249518"/>
                </a:moveTo>
                <a:lnTo>
                  <a:pt x="86067" y="249518"/>
                </a:lnTo>
                <a:lnTo>
                  <a:pt x="102885" y="248527"/>
                </a:lnTo>
                <a:lnTo>
                  <a:pt x="103380" y="198030"/>
                </a:lnTo>
                <a:lnTo>
                  <a:pt x="162737" y="212882"/>
                </a:lnTo>
                <a:lnTo>
                  <a:pt x="161748" y="247042"/>
                </a:lnTo>
                <a:lnTo>
                  <a:pt x="264409" y="247042"/>
                </a:lnTo>
                <a:lnTo>
                  <a:pt x="265982" y="249518"/>
                </a:lnTo>
                <a:close/>
              </a:path>
              <a:path w="429895" h="292100">
                <a:moveTo>
                  <a:pt x="264409" y="247042"/>
                </a:moveTo>
                <a:lnTo>
                  <a:pt x="167189" y="247042"/>
                </a:lnTo>
                <a:lnTo>
                  <a:pt x="188953" y="246052"/>
                </a:lnTo>
                <a:lnTo>
                  <a:pt x="195383" y="244567"/>
                </a:lnTo>
                <a:lnTo>
                  <a:pt x="216158" y="244567"/>
                </a:lnTo>
                <a:lnTo>
                  <a:pt x="238912" y="241596"/>
                </a:lnTo>
                <a:lnTo>
                  <a:pt x="253257" y="242091"/>
                </a:lnTo>
                <a:lnTo>
                  <a:pt x="260182" y="243577"/>
                </a:lnTo>
                <a:lnTo>
                  <a:pt x="263149" y="245062"/>
                </a:lnTo>
                <a:lnTo>
                  <a:pt x="264409" y="247042"/>
                </a:lnTo>
                <a:close/>
              </a:path>
              <a:path w="429895" h="292100">
                <a:moveTo>
                  <a:pt x="67766" y="282192"/>
                </a:moveTo>
                <a:lnTo>
                  <a:pt x="35119" y="280707"/>
                </a:lnTo>
                <a:lnTo>
                  <a:pt x="6924" y="280707"/>
                </a:lnTo>
                <a:lnTo>
                  <a:pt x="2473" y="258429"/>
                </a:lnTo>
                <a:lnTo>
                  <a:pt x="0" y="244567"/>
                </a:lnTo>
                <a:lnTo>
                  <a:pt x="49958" y="247042"/>
                </a:lnTo>
                <a:lnTo>
                  <a:pt x="76174" y="247042"/>
                </a:lnTo>
                <a:lnTo>
                  <a:pt x="86067" y="249518"/>
                </a:lnTo>
                <a:lnTo>
                  <a:pt x="265982" y="249518"/>
                </a:lnTo>
                <a:lnTo>
                  <a:pt x="266612" y="250508"/>
                </a:lnTo>
                <a:lnTo>
                  <a:pt x="268591" y="258924"/>
                </a:lnTo>
                <a:lnTo>
                  <a:pt x="269085" y="271796"/>
                </a:lnTo>
                <a:lnTo>
                  <a:pt x="264446" y="279717"/>
                </a:lnTo>
                <a:lnTo>
                  <a:pt x="208244" y="279717"/>
                </a:lnTo>
                <a:lnTo>
                  <a:pt x="196373" y="281202"/>
                </a:lnTo>
                <a:lnTo>
                  <a:pt x="81121" y="281202"/>
                </a:lnTo>
                <a:lnTo>
                  <a:pt x="67766" y="282192"/>
                </a:lnTo>
                <a:close/>
              </a:path>
              <a:path w="429895" h="292100">
                <a:moveTo>
                  <a:pt x="76174" y="247042"/>
                </a:moveTo>
                <a:lnTo>
                  <a:pt x="62324" y="247042"/>
                </a:lnTo>
                <a:lnTo>
                  <a:pt x="72217" y="246052"/>
                </a:lnTo>
                <a:lnTo>
                  <a:pt x="76174" y="247042"/>
                </a:lnTo>
                <a:close/>
              </a:path>
              <a:path w="429895" h="292100">
                <a:moveTo>
                  <a:pt x="260676" y="286153"/>
                </a:moveTo>
                <a:lnTo>
                  <a:pt x="238912" y="282688"/>
                </a:lnTo>
                <a:lnTo>
                  <a:pt x="208244" y="279717"/>
                </a:lnTo>
                <a:lnTo>
                  <a:pt x="264446" y="279717"/>
                </a:lnTo>
                <a:lnTo>
                  <a:pt x="260676" y="286153"/>
                </a:lnTo>
                <a:close/>
              </a:path>
              <a:path w="429895" h="292100">
                <a:moveTo>
                  <a:pt x="93487" y="282688"/>
                </a:moveTo>
                <a:lnTo>
                  <a:pt x="81121" y="281202"/>
                </a:lnTo>
                <a:lnTo>
                  <a:pt x="108326" y="281202"/>
                </a:lnTo>
                <a:lnTo>
                  <a:pt x="93487" y="282688"/>
                </a:lnTo>
                <a:close/>
              </a:path>
              <a:path w="429895" h="292100">
                <a:moveTo>
                  <a:pt x="184501" y="282688"/>
                </a:moveTo>
                <a:lnTo>
                  <a:pt x="165210" y="282688"/>
                </a:lnTo>
                <a:lnTo>
                  <a:pt x="134048" y="281202"/>
                </a:lnTo>
                <a:lnTo>
                  <a:pt x="196373" y="281202"/>
                </a:lnTo>
                <a:lnTo>
                  <a:pt x="184501" y="282688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69796" y="3352669"/>
            <a:ext cx="414655" cy="315595"/>
          </a:xfrm>
          <a:custGeom>
            <a:avLst/>
            <a:gdLst/>
            <a:ahLst/>
            <a:cxnLst/>
            <a:rect l="l" t="t" r="r" b="b"/>
            <a:pathLst>
              <a:path w="414654" h="315595">
                <a:moveTo>
                  <a:pt x="396538" y="194564"/>
                </a:moveTo>
                <a:lnTo>
                  <a:pt x="365541" y="194564"/>
                </a:lnTo>
                <a:lnTo>
                  <a:pt x="389778" y="192089"/>
                </a:lnTo>
                <a:lnTo>
                  <a:pt x="396538" y="194564"/>
                </a:lnTo>
                <a:close/>
              </a:path>
              <a:path w="414654" h="315595">
                <a:moveTo>
                  <a:pt x="403298" y="197040"/>
                </a:moveTo>
                <a:lnTo>
                  <a:pt x="182523" y="197040"/>
                </a:lnTo>
                <a:lnTo>
                  <a:pt x="217642" y="194069"/>
                </a:lnTo>
                <a:lnTo>
                  <a:pt x="266612" y="196049"/>
                </a:lnTo>
                <a:lnTo>
                  <a:pt x="400594" y="196049"/>
                </a:lnTo>
                <a:lnTo>
                  <a:pt x="403298" y="197040"/>
                </a:lnTo>
                <a:close/>
              </a:path>
              <a:path w="414654" h="315595">
                <a:moveTo>
                  <a:pt x="312614" y="196049"/>
                </a:moveTo>
                <a:lnTo>
                  <a:pt x="266612" y="196049"/>
                </a:lnTo>
                <a:lnTo>
                  <a:pt x="293323" y="194069"/>
                </a:lnTo>
                <a:lnTo>
                  <a:pt x="312614" y="196049"/>
                </a:lnTo>
                <a:close/>
              </a:path>
              <a:path w="414654" h="315595">
                <a:moveTo>
                  <a:pt x="400594" y="196049"/>
                </a:moveTo>
                <a:lnTo>
                  <a:pt x="312614" y="196049"/>
                </a:lnTo>
                <a:lnTo>
                  <a:pt x="327453" y="194069"/>
                </a:lnTo>
                <a:lnTo>
                  <a:pt x="340808" y="194564"/>
                </a:lnTo>
                <a:lnTo>
                  <a:pt x="396538" y="194564"/>
                </a:lnTo>
                <a:lnTo>
                  <a:pt x="400594" y="196049"/>
                </a:lnTo>
                <a:close/>
              </a:path>
              <a:path w="414654" h="315595">
                <a:moveTo>
                  <a:pt x="68260" y="239616"/>
                </a:moveTo>
                <a:lnTo>
                  <a:pt x="25226" y="239616"/>
                </a:lnTo>
                <a:lnTo>
                  <a:pt x="11376" y="218328"/>
                </a:lnTo>
                <a:lnTo>
                  <a:pt x="0" y="194564"/>
                </a:lnTo>
                <a:lnTo>
                  <a:pt x="22753" y="195059"/>
                </a:lnTo>
                <a:lnTo>
                  <a:pt x="57378" y="198525"/>
                </a:lnTo>
                <a:lnTo>
                  <a:pt x="407354" y="198525"/>
                </a:lnTo>
                <a:lnTo>
                  <a:pt x="410058" y="199515"/>
                </a:lnTo>
                <a:lnTo>
                  <a:pt x="414510" y="214367"/>
                </a:lnTo>
                <a:lnTo>
                  <a:pt x="413521" y="220308"/>
                </a:lnTo>
                <a:lnTo>
                  <a:pt x="406562" y="232190"/>
                </a:lnTo>
                <a:lnTo>
                  <a:pt x="360099" y="232190"/>
                </a:lnTo>
                <a:lnTo>
                  <a:pt x="357132" y="232685"/>
                </a:lnTo>
                <a:lnTo>
                  <a:pt x="233471" y="232685"/>
                </a:lnTo>
                <a:lnTo>
                  <a:pt x="233510" y="235655"/>
                </a:lnTo>
                <a:lnTo>
                  <a:pt x="126133" y="235655"/>
                </a:lnTo>
                <a:lnTo>
                  <a:pt x="98433" y="238131"/>
                </a:lnTo>
                <a:lnTo>
                  <a:pt x="68260" y="239616"/>
                </a:lnTo>
                <a:close/>
              </a:path>
              <a:path w="414654" h="315595">
                <a:moveTo>
                  <a:pt x="407354" y="198525"/>
                </a:moveTo>
                <a:lnTo>
                  <a:pt x="57378" y="198525"/>
                </a:lnTo>
                <a:lnTo>
                  <a:pt x="70733" y="194564"/>
                </a:lnTo>
                <a:lnTo>
                  <a:pt x="95960" y="196049"/>
                </a:lnTo>
                <a:lnTo>
                  <a:pt x="126133" y="197040"/>
                </a:lnTo>
                <a:lnTo>
                  <a:pt x="403298" y="197040"/>
                </a:lnTo>
                <a:lnTo>
                  <a:pt x="407354" y="198525"/>
                </a:lnTo>
                <a:close/>
              </a:path>
              <a:path w="414654" h="315595">
                <a:moveTo>
                  <a:pt x="405112" y="234665"/>
                </a:moveTo>
                <a:lnTo>
                  <a:pt x="360099" y="232190"/>
                </a:lnTo>
                <a:lnTo>
                  <a:pt x="406562" y="232190"/>
                </a:lnTo>
                <a:lnTo>
                  <a:pt x="405112" y="234665"/>
                </a:lnTo>
                <a:close/>
              </a:path>
              <a:path w="414654" h="315595">
                <a:moveTo>
                  <a:pt x="325474" y="237636"/>
                </a:moveTo>
                <a:lnTo>
                  <a:pt x="312614" y="235655"/>
                </a:lnTo>
                <a:lnTo>
                  <a:pt x="290849" y="232685"/>
                </a:lnTo>
                <a:lnTo>
                  <a:pt x="357132" y="232685"/>
                </a:lnTo>
                <a:lnTo>
                  <a:pt x="336357" y="236150"/>
                </a:lnTo>
                <a:lnTo>
                  <a:pt x="325474" y="237636"/>
                </a:lnTo>
                <a:close/>
              </a:path>
              <a:path w="414654" h="315595">
                <a:moveTo>
                  <a:pt x="216158" y="315363"/>
                </a:moveTo>
                <a:lnTo>
                  <a:pt x="190932" y="311897"/>
                </a:lnTo>
                <a:lnTo>
                  <a:pt x="179555" y="293579"/>
                </a:lnTo>
                <a:lnTo>
                  <a:pt x="183512" y="236150"/>
                </a:lnTo>
                <a:lnTo>
                  <a:pt x="158780" y="236150"/>
                </a:lnTo>
                <a:lnTo>
                  <a:pt x="126133" y="235655"/>
                </a:lnTo>
                <a:lnTo>
                  <a:pt x="233510" y="235655"/>
                </a:lnTo>
                <a:lnTo>
                  <a:pt x="233966" y="269816"/>
                </a:lnTo>
                <a:lnTo>
                  <a:pt x="236439" y="283183"/>
                </a:lnTo>
                <a:lnTo>
                  <a:pt x="237923" y="289124"/>
                </a:lnTo>
                <a:lnTo>
                  <a:pt x="233471" y="296550"/>
                </a:lnTo>
                <a:lnTo>
                  <a:pt x="229019" y="306451"/>
                </a:lnTo>
                <a:lnTo>
                  <a:pt x="216158" y="315363"/>
                </a:lnTo>
                <a:close/>
              </a:path>
              <a:path w="414654" h="315595">
                <a:moveTo>
                  <a:pt x="381978" y="3960"/>
                </a:moveTo>
                <a:lnTo>
                  <a:pt x="63808" y="3960"/>
                </a:lnTo>
                <a:lnTo>
                  <a:pt x="77658" y="1980"/>
                </a:lnTo>
                <a:lnTo>
                  <a:pt x="88541" y="0"/>
                </a:lnTo>
                <a:lnTo>
                  <a:pt x="104369" y="0"/>
                </a:lnTo>
                <a:lnTo>
                  <a:pt x="123166" y="2475"/>
                </a:lnTo>
                <a:lnTo>
                  <a:pt x="235202" y="2475"/>
                </a:lnTo>
                <a:lnTo>
                  <a:pt x="241880" y="2970"/>
                </a:lnTo>
                <a:lnTo>
                  <a:pt x="271971" y="2970"/>
                </a:lnTo>
                <a:lnTo>
                  <a:pt x="274526" y="3465"/>
                </a:lnTo>
                <a:lnTo>
                  <a:pt x="382244" y="3465"/>
                </a:lnTo>
                <a:lnTo>
                  <a:pt x="381978" y="3960"/>
                </a:lnTo>
                <a:close/>
              </a:path>
              <a:path w="414654" h="315595">
                <a:moveTo>
                  <a:pt x="235202" y="2475"/>
                </a:moveTo>
                <a:lnTo>
                  <a:pt x="123166" y="2475"/>
                </a:lnTo>
                <a:lnTo>
                  <a:pt x="177082" y="495"/>
                </a:lnTo>
                <a:lnTo>
                  <a:pt x="201814" y="0"/>
                </a:lnTo>
                <a:lnTo>
                  <a:pt x="235202" y="2475"/>
                </a:lnTo>
                <a:close/>
              </a:path>
              <a:path w="414654" h="315595">
                <a:moveTo>
                  <a:pt x="382244" y="3465"/>
                </a:moveTo>
                <a:lnTo>
                  <a:pt x="308162" y="3465"/>
                </a:lnTo>
                <a:lnTo>
                  <a:pt x="342292" y="2970"/>
                </a:lnTo>
                <a:lnTo>
                  <a:pt x="380874" y="0"/>
                </a:lnTo>
                <a:lnTo>
                  <a:pt x="383842" y="495"/>
                </a:lnTo>
                <a:lnTo>
                  <a:pt x="382244" y="3465"/>
                </a:lnTo>
                <a:close/>
              </a:path>
              <a:path w="414654" h="315595">
                <a:moveTo>
                  <a:pt x="78153" y="39606"/>
                </a:moveTo>
                <a:lnTo>
                  <a:pt x="30667" y="39606"/>
                </a:lnTo>
                <a:lnTo>
                  <a:pt x="30667" y="22773"/>
                </a:lnTo>
                <a:lnTo>
                  <a:pt x="25721" y="1485"/>
                </a:lnTo>
                <a:lnTo>
                  <a:pt x="30173" y="495"/>
                </a:lnTo>
                <a:lnTo>
                  <a:pt x="40066" y="1485"/>
                </a:lnTo>
                <a:lnTo>
                  <a:pt x="54622" y="1485"/>
                </a:lnTo>
                <a:lnTo>
                  <a:pt x="63808" y="3960"/>
                </a:lnTo>
                <a:lnTo>
                  <a:pt x="381978" y="3960"/>
                </a:lnTo>
                <a:lnTo>
                  <a:pt x="380380" y="6931"/>
                </a:lnTo>
                <a:lnTo>
                  <a:pt x="381546" y="34160"/>
                </a:lnTo>
                <a:lnTo>
                  <a:pt x="208244" y="34160"/>
                </a:lnTo>
                <a:lnTo>
                  <a:pt x="167189" y="35150"/>
                </a:lnTo>
                <a:lnTo>
                  <a:pt x="138005" y="37130"/>
                </a:lnTo>
                <a:lnTo>
                  <a:pt x="128112" y="39110"/>
                </a:lnTo>
                <a:lnTo>
                  <a:pt x="101896" y="39110"/>
                </a:lnTo>
                <a:lnTo>
                  <a:pt x="78153" y="39606"/>
                </a:lnTo>
                <a:close/>
              </a:path>
              <a:path w="414654" h="315595">
                <a:moveTo>
                  <a:pt x="54622" y="1485"/>
                </a:moveTo>
                <a:lnTo>
                  <a:pt x="40066" y="1485"/>
                </a:lnTo>
                <a:lnTo>
                  <a:pt x="50948" y="495"/>
                </a:lnTo>
                <a:lnTo>
                  <a:pt x="54622" y="1485"/>
                </a:lnTo>
                <a:close/>
              </a:path>
              <a:path w="414654" h="315595">
                <a:moveTo>
                  <a:pt x="271971" y="2970"/>
                </a:moveTo>
                <a:lnTo>
                  <a:pt x="241880" y="2970"/>
                </a:lnTo>
                <a:lnTo>
                  <a:pt x="259192" y="495"/>
                </a:lnTo>
                <a:lnTo>
                  <a:pt x="271971" y="2970"/>
                </a:lnTo>
                <a:close/>
              </a:path>
              <a:path w="414654" h="315595">
                <a:moveTo>
                  <a:pt x="344271" y="163374"/>
                </a:moveTo>
                <a:lnTo>
                  <a:pt x="328937" y="156443"/>
                </a:lnTo>
                <a:lnTo>
                  <a:pt x="325969" y="150502"/>
                </a:lnTo>
                <a:lnTo>
                  <a:pt x="325474" y="145552"/>
                </a:lnTo>
                <a:lnTo>
                  <a:pt x="327948" y="93074"/>
                </a:lnTo>
                <a:lnTo>
                  <a:pt x="325969" y="76736"/>
                </a:lnTo>
                <a:lnTo>
                  <a:pt x="329926" y="55448"/>
                </a:lnTo>
                <a:lnTo>
                  <a:pt x="325969" y="49012"/>
                </a:lnTo>
                <a:lnTo>
                  <a:pt x="322012" y="35150"/>
                </a:lnTo>
                <a:lnTo>
                  <a:pt x="250289" y="35150"/>
                </a:lnTo>
                <a:lnTo>
                  <a:pt x="208244" y="34160"/>
                </a:lnTo>
                <a:lnTo>
                  <a:pt x="381546" y="34160"/>
                </a:lnTo>
                <a:lnTo>
                  <a:pt x="381864" y="41586"/>
                </a:lnTo>
                <a:lnTo>
                  <a:pt x="383842" y="67330"/>
                </a:lnTo>
                <a:lnTo>
                  <a:pt x="381369" y="97529"/>
                </a:lnTo>
                <a:lnTo>
                  <a:pt x="381864" y="154463"/>
                </a:lnTo>
                <a:lnTo>
                  <a:pt x="376423" y="160404"/>
                </a:lnTo>
                <a:lnTo>
                  <a:pt x="362078" y="161394"/>
                </a:lnTo>
                <a:lnTo>
                  <a:pt x="344271" y="163374"/>
                </a:lnTo>
                <a:close/>
              </a:path>
              <a:path w="414654" h="315595">
                <a:moveTo>
                  <a:pt x="125639" y="39606"/>
                </a:moveTo>
                <a:lnTo>
                  <a:pt x="101896" y="39110"/>
                </a:lnTo>
                <a:lnTo>
                  <a:pt x="128112" y="39110"/>
                </a:lnTo>
                <a:lnTo>
                  <a:pt x="125639" y="39606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17448" y="3346728"/>
            <a:ext cx="410845" cy="278130"/>
          </a:xfrm>
          <a:custGeom>
            <a:avLst/>
            <a:gdLst/>
            <a:ahLst/>
            <a:cxnLst/>
            <a:rect l="l" t="t" r="r" b="b"/>
            <a:pathLst>
              <a:path w="410845" h="278129">
                <a:moveTo>
                  <a:pt x="369597" y="6931"/>
                </a:moveTo>
                <a:lnTo>
                  <a:pt x="289860" y="6931"/>
                </a:lnTo>
                <a:lnTo>
                  <a:pt x="317560" y="0"/>
                </a:lnTo>
                <a:lnTo>
                  <a:pt x="343776" y="3465"/>
                </a:lnTo>
                <a:lnTo>
                  <a:pt x="364551" y="5445"/>
                </a:lnTo>
                <a:lnTo>
                  <a:pt x="369597" y="6931"/>
                </a:lnTo>
                <a:close/>
              </a:path>
              <a:path w="410845" h="278129">
                <a:moveTo>
                  <a:pt x="37592" y="44556"/>
                </a:moveTo>
                <a:lnTo>
                  <a:pt x="12860" y="5940"/>
                </a:lnTo>
                <a:lnTo>
                  <a:pt x="26710" y="6931"/>
                </a:lnTo>
                <a:lnTo>
                  <a:pt x="134542" y="10396"/>
                </a:lnTo>
                <a:lnTo>
                  <a:pt x="375303" y="10396"/>
                </a:lnTo>
                <a:lnTo>
                  <a:pt x="381864" y="17327"/>
                </a:lnTo>
                <a:lnTo>
                  <a:pt x="378401" y="40596"/>
                </a:lnTo>
                <a:lnTo>
                  <a:pt x="375343" y="42576"/>
                </a:lnTo>
                <a:lnTo>
                  <a:pt x="115746" y="42576"/>
                </a:lnTo>
                <a:lnTo>
                  <a:pt x="37592" y="44556"/>
                </a:lnTo>
                <a:close/>
              </a:path>
              <a:path w="410845" h="278129">
                <a:moveTo>
                  <a:pt x="375303" y="10396"/>
                </a:moveTo>
                <a:lnTo>
                  <a:pt x="134542" y="10396"/>
                </a:lnTo>
                <a:lnTo>
                  <a:pt x="151360" y="5940"/>
                </a:lnTo>
                <a:lnTo>
                  <a:pt x="369597" y="6931"/>
                </a:lnTo>
                <a:lnTo>
                  <a:pt x="372960" y="7921"/>
                </a:lnTo>
                <a:lnTo>
                  <a:pt x="375303" y="10396"/>
                </a:lnTo>
                <a:close/>
              </a:path>
              <a:path w="410845" h="278129">
                <a:moveTo>
                  <a:pt x="151360" y="44556"/>
                </a:moveTo>
                <a:lnTo>
                  <a:pt x="146908" y="44556"/>
                </a:lnTo>
                <a:lnTo>
                  <a:pt x="115746" y="42576"/>
                </a:lnTo>
                <a:lnTo>
                  <a:pt x="283430" y="42576"/>
                </a:lnTo>
                <a:lnTo>
                  <a:pt x="226546" y="43566"/>
                </a:lnTo>
                <a:lnTo>
                  <a:pt x="227304" y="44061"/>
                </a:lnTo>
                <a:lnTo>
                  <a:pt x="188953" y="44061"/>
                </a:lnTo>
                <a:lnTo>
                  <a:pt x="151360" y="44556"/>
                </a:lnTo>
                <a:close/>
              </a:path>
              <a:path w="410845" h="278129">
                <a:moveTo>
                  <a:pt x="369992" y="46042"/>
                </a:moveTo>
                <a:lnTo>
                  <a:pt x="332399" y="46042"/>
                </a:lnTo>
                <a:lnTo>
                  <a:pt x="311130" y="42576"/>
                </a:lnTo>
                <a:lnTo>
                  <a:pt x="375343" y="42576"/>
                </a:lnTo>
                <a:lnTo>
                  <a:pt x="369992" y="46042"/>
                </a:lnTo>
                <a:close/>
              </a:path>
              <a:path w="410845" h="278129">
                <a:moveTo>
                  <a:pt x="41549" y="170305"/>
                </a:moveTo>
                <a:lnTo>
                  <a:pt x="32646" y="167830"/>
                </a:lnTo>
                <a:lnTo>
                  <a:pt x="30173" y="158424"/>
                </a:lnTo>
                <a:lnTo>
                  <a:pt x="27699" y="145057"/>
                </a:lnTo>
                <a:lnTo>
                  <a:pt x="33141" y="130204"/>
                </a:lnTo>
                <a:lnTo>
                  <a:pt x="48474" y="121293"/>
                </a:lnTo>
                <a:lnTo>
                  <a:pt x="65292" y="113372"/>
                </a:lnTo>
                <a:lnTo>
                  <a:pt x="84089" y="101490"/>
                </a:lnTo>
                <a:lnTo>
                  <a:pt x="100412" y="96539"/>
                </a:lnTo>
                <a:lnTo>
                  <a:pt x="117230" y="87133"/>
                </a:lnTo>
                <a:lnTo>
                  <a:pt x="149382" y="69805"/>
                </a:lnTo>
                <a:lnTo>
                  <a:pt x="188953" y="44061"/>
                </a:lnTo>
                <a:lnTo>
                  <a:pt x="227304" y="44061"/>
                </a:lnTo>
                <a:lnTo>
                  <a:pt x="237923" y="50992"/>
                </a:lnTo>
                <a:lnTo>
                  <a:pt x="268591" y="69805"/>
                </a:lnTo>
                <a:lnTo>
                  <a:pt x="293700" y="82677"/>
                </a:lnTo>
                <a:lnTo>
                  <a:pt x="208739" y="82677"/>
                </a:lnTo>
                <a:lnTo>
                  <a:pt x="192910" y="93569"/>
                </a:lnTo>
                <a:lnTo>
                  <a:pt x="126133" y="130699"/>
                </a:lnTo>
                <a:lnTo>
                  <a:pt x="110305" y="136640"/>
                </a:lnTo>
                <a:lnTo>
                  <a:pt x="92498" y="146542"/>
                </a:lnTo>
                <a:lnTo>
                  <a:pt x="60346" y="157929"/>
                </a:lnTo>
                <a:lnTo>
                  <a:pt x="41549" y="170305"/>
                </a:lnTo>
                <a:close/>
              </a:path>
              <a:path w="410845" h="278129">
                <a:moveTo>
                  <a:pt x="358616" y="162879"/>
                </a:moveTo>
                <a:lnTo>
                  <a:pt x="330916" y="159909"/>
                </a:lnTo>
                <a:lnTo>
                  <a:pt x="304205" y="139611"/>
                </a:lnTo>
                <a:lnTo>
                  <a:pt x="260676" y="111887"/>
                </a:lnTo>
                <a:lnTo>
                  <a:pt x="228030" y="93074"/>
                </a:lnTo>
                <a:lnTo>
                  <a:pt x="208739" y="82677"/>
                </a:lnTo>
                <a:lnTo>
                  <a:pt x="293700" y="82677"/>
                </a:lnTo>
                <a:lnTo>
                  <a:pt x="329432" y="100995"/>
                </a:lnTo>
                <a:lnTo>
                  <a:pt x="360099" y="118323"/>
                </a:lnTo>
                <a:lnTo>
                  <a:pt x="371971" y="126739"/>
                </a:lnTo>
                <a:lnTo>
                  <a:pt x="376917" y="142086"/>
                </a:lnTo>
                <a:lnTo>
                  <a:pt x="370982" y="156443"/>
                </a:lnTo>
                <a:lnTo>
                  <a:pt x="358616" y="162879"/>
                </a:lnTo>
                <a:close/>
              </a:path>
              <a:path w="410845" h="278129">
                <a:moveTo>
                  <a:pt x="63808" y="277737"/>
                </a:moveTo>
                <a:lnTo>
                  <a:pt x="12366" y="277737"/>
                </a:lnTo>
                <a:lnTo>
                  <a:pt x="7914" y="266845"/>
                </a:lnTo>
                <a:lnTo>
                  <a:pt x="3462" y="245062"/>
                </a:lnTo>
                <a:lnTo>
                  <a:pt x="0" y="237141"/>
                </a:lnTo>
                <a:lnTo>
                  <a:pt x="130585" y="237141"/>
                </a:lnTo>
                <a:lnTo>
                  <a:pt x="142951" y="236646"/>
                </a:lnTo>
                <a:lnTo>
                  <a:pt x="172135" y="236646"/>
                </a:lnTo>
                <a:lnTo>
                  <a:pt x="173619" y="146047"/>
                </a:lnTo>
                <a:lnTo>
                  <a:pt x="210717" y="154958"/>
                </a:lnTo>
                <a:lnTo>
                  <a:pt x="233471" y="160899"/>
                </a:lnTo>
                <a:lnTo>
                  <a:pt x="232482" y="236150"/>
                </a:lnTo>
                <a:lnTo>
                  <a:pt x="398434" y="236150"/>
                </a:lnTo>
                <a:lnTo>
                  <a:pt x="407091" y="243082"/>
                </a:lnTo>
                <a:lnTo>
                  <a:pt x="410553" y="259914"/>
                </a:lnTo>
                <a:lnTo>
                  <a:pt x="404617" y="272291"/>
                </a:lnTo>
                <a:lnTo>
                  <a:pt x="404193" y="272786"/>
                </a:lnTo>
                <a:lnTo>
                  <a:pt x="263149" y="272786"/>
                </a:lnTo>
                <a:lnTo>
                  <a:pt x="248663" y="275261"/>
                </a:lnTo>
                <a:lnTo>
                  <a:pt x="231492" y="275261"/>
                </a:lnTo>
                <a:lnTo>
                  <a:pt x="206958" y="275757"/>
                </a:lnTo>
                <a:lnTo>
                  <a:pt x="83594" y="275757"/>
                </a:lnTo>
                <a:lnTo>
                  <a:pt x="63808" y="277737"/>
                </a:lnTo>
                <a:close/>
              </a:path>
              <a:path w="410845" h="278129">
                <a:moveTo>
                  <a:pt x="130585" y="237141"/>
                </a:moveTo>
                <a:lnTo>
                  <a:pt x="9398" y="237141"/>
                </a:lnTo>
                <a:lnTo>
                  <a:pt x="38087" y="235160"/>
                </a:lnTo>
                <a:lnTo>
                  <a:pt x="72217" y="234665"/>
                </a:lnTo>
                <a:lnTo>
                  <a:pt x="94971" y="234665"/>
                </a:lnTo>
                <a:lnTo>
                  <a:pt x="123660" y="235160"/>
                </a:lnTo>
                <a:lnTo>
                  <a:pt x="130585" y="237141"/>
                </a:lnTo>
                <a:close/>
              </a:path>
              <a:path w="410845" h="278129">
                <a:moveTo>
                  <a:pt x="398434" y="236150"/>
                </a:moveTo>
                <a:lnTo>
                  <a:pt x="232482" y="236150"/>
                </a:lnTo>
                <a:lnTo>
                  <a:pt x="397198" y="235160"/>
                </a:lnTo>
                <a:lnTo>
                  <a:pt x="398434" y="236150"/>
                </a:lnTo>
                <a:close/>
              </a:path>
              <a:path w="410845" h="278129">
                <a:moveTo>
                  <a:pt x="296291" y="275261"/>
                </a:moveTo>
                <a:lnTo>
                  <a:pt x="263149" y="272786"/>
                </a:lnTo>
                <a:lnTo>
                  <a:pt x="404193" y="272786"/>
                </a:lnTo>
                <a:lnTo>
                  <a:pt x="403769" y="273281"/>
                </a:lnTo>
                <a:lnTo>
                  <a:pt x="307667" y="273281"/>
                </a:lnTo>
                <a:lnTo>
                  <a:pt x="296291" y="275261"/>
                </a:lnTo>
                <a:close/>
              </a:path>
              <a:path w="410845" h="278129">
                <a:moveTo>
                  <a:pt x="401649" y="275757"/>
                </a:moveTo>
                <a:lnTo>
                  <a:pt x="325969" y="275261"/>
                </a:lnTo>
                <a:lnTo>
                  <a:pt x="307667" y="273281"/>
                </a:lnTo>
                <a:lnTo>
                  <a:pt x="403769" y="273281"/>
                </a:lnTo>
                <a:lnTo>
                  <a:pt x="401649" y="275757"/>
                </a:lnTo>
                <a:close/>
              </a:path>
              <a:path w="410845" h="278129">
                <a:moveTo>
                  <a:pt x="242869" y="276252"/>
                </a:moveTo>
                <a:lnTo>
                  <a:pt x="231492" y="275261"/>
                </a:lnTo>
                <a:lnTo>
                  <a:pt x="248663" y="275261"/>
                </a:lnTo>
                <a:lnTo>
                  <a:pt x="242869" y="276252"/>
                </a:lnTo>
                <a:close/>
              </a:path>
              <a:path w="410845" h="278129">
                <a:moveTo>
                  <a:pt x="108821" y="277737"/>
                </a:moveTo>
                <a:lnTo>
                  <a:pt x="83594" y="275757"/>
                </a:lnTo>
                <a:lnTo>
                  <a:pt x="206958" y="275757"/>
                </a:lnTo>
                <a:lnTo>
                  <a:pt x="108821" y="277737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51744" y="3340787"/>
            <a:ext cx="398780" cy="291465"/>
          </a:xfrm>
          <a:custGeom>
            <a:avLst/>
            <a:gdLst/>
            <a:ahLst/>
            <a:cxnLst/>
            <a:rect l="l" t="t" r="r" b="b"/>
            <a:pathLst>
              <a:path w="398779" h="291464">
                <a:moveTo>
                  <a:pt x="279338" y="248032"/>
                </a:moveTo>
                <a:lnTo>
                  <a:pt x="86067" y="248032"/>
                </a:lnTo>
                <a:lnTo>
                  <a:pt x="118219" y="246052"/>
                </a:lnTo>
                <a:lnTo>
                  <a:pt x="145424" y="245557"/>
                </a:lnTo>
                <a:lnTo>
                  <a:pt x="167189" y="245557"/>
                </a:lnTo>
                <a:lnTo>
                  <a:pt x="187469" y="244567"/>
                </a:lnTo>
                <a:lnTo>
                  <a:pt x="208739" y="243082"/>
                </a:lnTo>
                <a:lnTo>
                  <a:pt x="229514" y="243082"/>
                </a:lnTo>
                <a:lnTo>
                  <a:pt x="252267" y="240111"/>
                </a:lnTo>
                <a:lnTo>
                  <a:pt x="266612" y="240606"/>
                </a:lnTo>
                <a:lnTo>
                  <a:pt x="273537" y="242091"/>
                </a:lnTo>
                <a:lnTo>
                  <a:pt x="276505" y="243577"/>
                </a:lnTo>
                <a:lnTo>
                  <a:pt x="279338" y="248032"/>
                </a:lnTo>
                <a:close/>
              </a:path>
              <a:path w="398779" h="291464">
                <a:moveTo>
                  <a:pt x="67766" y="280707"/>
                </a:moveTo>
                <a:lnTo>
                  <a:pt x="35119" y="279222"/>
                </a:lnTo>
                <a:lnTo>
                  <a:pt x="6924" y="279222"/>
                </a:lnTo>
                <a:lnTo>
                  <a:pt x="2473" y="256944"/>
                </a:lnTo>
                <a:lnTo>
                  <a:pt x="0" y="243082"/>
                </a:lnTo>
                <a:lnTo>
                  <a:pt x="49958" y="245557"/>
                </a:lnTo>
                <a:lnTo>
                  <a:pt x="76174" y="245557"/>
                </a:lnTo>
                <a:lnTo>
                  <a:pt x="86067" y="248032"/>
                </a:lnTo>
                <a:lnTo>
                  <a:pt x="279338" y="248032"/>
                </a:lnTo>
                <a:lnTo>
                  <a:pt x="279967" y="249022"/>
                </a:lnTo>
                <a:lnTo>
                  <a:pt x="281946" y="257439"/>
                </a:lnTo>
                <a:lnTo>
                  <a:pt x="282441" y="270311"/>
                </a:lnTo>
                <a:lnTo>
                  <a:pt x="277801" y="278232"/>
                </a:lnTo>
                <a:lnTo>
                  <a:pt x="221599" y="278232"/>
                </a:lnTo>
                <a:lnTo>
                  <a:pt x="203050" y="279717"/>
                </a:lnTo>
                <a:lnTo>
                  <a:pt x="81121" y="279717"/>
                </a:lnTo>
                <a:lnTo>
                  <a:pt x="67766" y="280707"/>
                </a:lnTo>
                <a:close/>
              </a:path>
              <a:path w="398779" h="291464">
                <a:moveTo>
                  <a:pt x="76174" y="245557"/>
                </a:moveTo>
                <a:lnTo>
                  <a:pt x="62324" y="245557"/>
                </a:lnTo>
                <a:lnTo>
                  <a:pt x="72217" y="244567"/>
                </a:lnTo>
                <a:lnTo>
                  <a:pt x="76174" y="245557"/>
                </a:lnTo>
                <a:close/>
              </a:path>
              <a:path w="398779" h="291464">
                <a:moveTo>
                  <a:pt x="274032" y="284668"/>
                </a:moveTo>
                <a:lnTo>
                  <a:pt x="252267" y="281202"/>
                </a:lnTo>
                <a:lnTo>
                  <a:pt x="221599" y="278232"/>
                </a:lnTo>
                <a:lnTo>
                  <a:pt x="277801" y="278232"/>
                </a:lnTo>
                <a:lnTo>
                  <a:pt x="274032" y="284668"/>
                </a:lnTo>
                <a:close/>
              </a:path>
              <a:path w="398779" h="291464">
                <a:moveTo>
                  <a:pt x="93487" y="281202"/>
                </a:moveTo>
                <a:lnTo>
                  <a:pt x="81121" y="279717"/>
                </a:lnTo>
                <a:lnTo>
                  <a:pt x="108326" y="279717"/>
                </a:lnTo>
                <a:lnTo>
                  <a:pt x="93487" y="281202"/>
                </a:lnTo>
                <a:close/>
              </a:path>
              <a:path w="398779" h="291464">
                <a:moveTo>
                  <a:pt x="184501" y="281202"/>
                </a:moveTo>
                <a:lnTo>
                  <a:pt x="165210" y="281202"/>
                </a:lnTo>
                <a:lnTo>
                  <a:pt x="134048" y="279717"/>
                </a:lnTo>
                <a:lnTo>
                  <a:pt x="203050" y="279717"/>
                </a:lnTo>
                <a:lnTo>
                  <a:pt x="184501" y="281202"/>
                </a:lnTo>
                <a:close/>
              </a:path>
              <a:path w="398779" h="291464">
                <a:moveTo>
                  <a:pt x="365541" y="291104"/>
                </a:moveTo>
                <a:lnTo>
                  <a:pt x="347239" y="279222"/>
                </a:lnTo>
                <a:lnTo>
                  <a:pt x="346249" y="236646"/>
                </a:lnTo>
                <a:lnTo>
                  <a:pt x="345260" y="230705"/>
                </a:lnTo>
                <a:lnTo>
                  <a:pt x="345755" y="208921"/>
                </a:lnTo>
                <a:lnTo>
                  <a:pt x="347239" y="200010"/>
                </a:lnTo>
                <a:lnTo>
                  <a:pt x="345755" y="190108"/>
                </a:lnTo>
                <a:lnTo>
                  <a:pt x="348228" y="164365"/>
                </a:lnTo>
                <a:lnTo>
                  <a:pt x="345755" y="152483"/>
                </a:lnTo>
                <a:lnTo>
                  <a:pt x="344766" y="119808"/>
                </a:lnTo>
                <a:lnTo>
                  <a:pt x="346744" y="104955"/>
                </a:lnTo>
                <a:lnTo>
                  <a:pt x="345755" y="85648"/>
                </a:lnTo>
                <a:lnTo>
                  <a:pt x="344766" y="62874"/>
                </a:lnTo>
                <a:lnTo>
                  <a:pt x="344271" y="34655"/>
                </a:lnTo>
                <a:lnTo>
                  <a:pt x="344766" y="11881"/>
                </a:lnTo>
                <a:lnTo>
                  <a:pt x="344766" y="0"/>
                </a:lnTo>
                <a:lnTo>
                  <a:pt x="355153" y="5940"/>
                </a:lnTo>
                <a:lnTo>
                  <a:pt x="376917" y="19307"/>
                </a:lnTo>
                <a:lnTo>
                  <a:pt x="393241" y="27229"/>
                </a:lnTo>
                <a:lnTo>
                  <a:pt x="397198" y="38615"/>
                </a:lnTo>
                <a:lnTo>
                  <a:pt x="397692" y="55448"/>
                </a:lnTo>
                <a:lnTo>
                  <a:pt x="398187" y="65845"/>
                </a:lnTo>
                <a:lnTo>
                  <a:pt x="398187" y="81192"/>
                </a:lnTo>
                <a:lnTo>
                  <a:pt x="394724" y="96539"/>
                </a:lnTo>
                <a:lnTo>
                  <a:pt x="394724" y="109411"/>
                </a:lnTo>
                <a:lnTo>
                  <a:pt x="397198" y="122778"/>
                </a:lnTo>
                <a:lnTo>
                  <a:pt x="396208" y="136640"/>
                </a:lnTo>
                <a:lnTo>
                  <a:pt x="397692" y="159414"/>
                </a:lnTo>
                <a:lnTo>
                  <a:pt x="394230" y="184663"/>
                </a:lnTo>
                <a:lnTo>
                  <a:pt x="396703" y="189118"/>
                </a:lnTo>
                <a:lnTo>
                  <a:pt x="396781" y="208921"/>
                </a:lnTo>
                <a:lnTo>
                  <a:pt x="397198" y="216843"/>
                </a:lnTo>
                <a:lnTo>
                  <a:pt x="397198" y="234665"/>
                </a:lnTo>
                <a:lnTo>
                  <a:pt x="395714" y="241596"/>
                </a:lnTo>
                <a:lnTo>
                  <a:pt x="395219" y="262885"/>
                </a:lnTo>
                <a:lnTo>
                  <a:pt x="381864" y="284668"/>
                </a:lnTo>
                <a:lnTo>
                  <a:pt x="365541" y="291104"/>
                </a:lnTo>
                <a:close/>
              </a:path>
              <a:path w="398779" h="291464">
                <a:moveTo>
                  <a:pt x="174563" y="11881"/>
                </a:moveTo>
                <a:lnTo>
                  <a:pt x="118219" y="11881"/>
                </a:lnTo>
                <a:lnTo>
                  <a:pt x="130091" y="8911"/>
                </a:lnTo>
                <a:lnTo>
                  <a:pt x="140973" y="7921"/>
                </a:lnTo>
                <a:lnTo>
                  <a:pt x="148392" y="8416"/>
                </a:lnTo>
                <a:lnTo>
                  <a:pt x="164648" y="8416"/>
                </a:lnTo>
                <a:lnTo>
                  <a:pt x="174563" y="11881"/>
                </a:lnTo>
                <a:close/>
              </a:path>
              <a:path w="398779" h="291464">
                <a:moveTo>
                  <a:pt x="164648" y="8416"/>
                </a:moveTo>
                <a:lnTo>
                  <a:pt x="148392" y="8416"/>
                </a:lnTo>
                <a:lnTo>
                  <a:pt x="163232" y="7921"/>
                </a:lnTo>
                <a:lnTo>
                  <a:pt x="164648" y="8416"/>
                </a:lnTo>
                <a:close/>
              </a:path>
              <a:path w="398779" h="291464">
                <a:moveTo>
                  <a:pt x="151855" y="182187"/>
                </a:moveTo>
                <a:lnTo>
                  <a:pt x="114262" y="182187"/>
                </a:lnTo>
                <a:lnTo>
                  <a:pt x="74691" y="169315"/>
                </a:lnTo>
                <a:lnTo>
                  <a:pt x="49464" y="146542"/>
                </a:lnTo>
                <a:lnTo>
                  <a:pt x="40560" y="126739"/>
                </a:lnTo>
                <a:lnTo>
                  <a:pt x="38087" y="106936"/>
                </a:lnTo>
                <a:lnTo>
                  <a:pt x="31657" y="90598"/>
                </a:lnTo>
                <a:lnTo>
                  <a:pt x="48969" y="49507"/>
                </a:lnTo>
                <a:lnTo>
                  <a:pt x="79142" y="17822"/>
                </a:lnTo>
                <a:lnTo>
                  <a:pt x="97939" y="11386"/>
                </a:lnTo>
                <a:lnTo>
                  <a:pt x="118219" y="11881"/>
                </a:lnTo>
                <a:lnTo>
                  <a:pt x="174563" y="11881"/>
                </a:lnTo>
                <a:lnTo>
                  <a:pt x="194394" y="18812"/>
                </a:lnTo>
                <a:lnTo>
                  <a:pt x="216158" y="31684"/>
                </a:lnTo>
                <a:lnTo>
                  <a:pt x="227498" y="45051"/>
                </a:lnTo>
                <a:lnTo>
                  <a:pt x="136026" y="45051"/>
                </a:lnTo>
                <a:lnTo>
                  <a:pt x="123660" y="47527"/>
                </a:lnTo>
                <a:lnTo>
                  <a:pt x="101896" y="55943"/>
                </a:lnTo>
                <a:lnTo>
                  <a:pt x="89035" y="64854"/>
                </a:lnTo>
                <a:lnTo>
                  <a:pt x="79142" y="87133"/>
                </a:lnTo>
                <a:lnTo>
                  <a:pt x="78648" y="103470"/>
                </a:lnTo>
                <a:lnTo>
                  <a:pt x="84089" y="120303"/>
                </a:lnTo>
                <a:lnTo>
                  <a:pt x="90024" y="128224"/>
                </a:lnTo>
                <a:lnTo>
                  <a:pt x="110799" y="141591"/>
                </a:lnTo>
                <a:lnTo>
                  <a:pt x="139489" y="147037"/>
                </a:lnTo>
                <a:lnTo>
                  <a:pt x="227992" y="147037"/>
                </a:lnTo>
                <a:lnTo>
                  <a:pt x="212201" y="164860"/>
                </a:lnTo>
                <a:lnTo>
                  <a:pt x="181533" y="177237"/>
                </a:lnTo>
                <a:lnTo>
                  <a:pt x="151855" y="182187"/>
                </a:lnTo>
                <a:close/>
              </a:path>
              <a:path w="398779" h="291464">
                <a:moveTo>
                  <a:pt x="227992" y="147037"/>
                </a:moveTo>
                <a:lnTo>
                  <a:pt x="139489" y="147037"/>
                </a:lnTo>
                <a:lnTo>
                  <a:pt x="165705" y="143571"/>
                </a:lnTo>
                <a:lnTo>
                  <a:pt x="187964" y="129214"/>
                </a:lnTo>
                <a:lnTo>
                  <a:pt x="201319" y="111887"/>
                </a:lnTo>
                <a:lnTo>
                  <a:pt x="201814" y="107926"/>
                </a:lnTo>
                <a:lnTo>
                  <a:pt x="201319" y="97034"/>
                </a:lnTo>
                <a:lnTo>
                  <a:pt x="199835" y="76736"/>
                </a:lnTo>
                <a:lnTo>
                  <a:pt x="177576" y="53963"/>
                </a:lnTo>
                <a:lnTo>
                  <a:pt x="154328" y="46537"/>
                </a:lnTo>
                <a:lnTo>
                  <a:pt x="136026" y="45051"/>
                </a:lnTo>
                <a:lnTo>
                  <a:pt x="227498" y="45051"/>
                </a:lnTo>
                <a:lnTo>
                  <a:pt x="238417" y="57923"/>
                </a:lnTo>
                <a:lnTo>
                  <a:pt x="248310" y="94559"/>
                </a:lnTo>
                <a:lnTo>
                  <a:pt x="239901" y="117827"/>
                </a:lnTo>
                <a:lnTo>
                  <a:pt x="235449" y="138621"/>
                </a:lnTo>
                <a:lnTo>
                  <a:pt x="227992" y="147037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61968" y="3339797"/>
            <a:ext cx="375285" cy="359410"/>
          </a:xfrm>
          <a:custGeom>
            <a:avLst/>
            <a:gdLst/>
            <a:ahLst/>
            <a:cxnLst/>
            <a:rect l="l" t="t" r="r" b="b"/>
            <a:pathLst>
              <a:path w="375284" h="359410">
                <a:moveTo>
                  <a:pt x="34130" y="187633"/>
                </a:moveTo>
                <a:lnTo>
                  <a:pt x="494" y="186643"/>
                </a:lnTo>
                <a:lnTo>
                  <a:pt x="2473" y="171296"/>
                </a:lnTo>
                <a:lnTo>
                  <a:pt x="2967" y="98520"/>
                </a:lnTo>
                <a:lnTo>
                  <a:pt x="1483" y="83172"/>
                </a:lnTo>
                <a:lnTo>
                  <a:pt x="2473" y="29704"/>
                </a:lnTo>
                <a:lnTo>
                  <a:pt x="0" y="16832"/>
                </a:lnTo>
                <a:lnTo>
                  <a:pt x="989" y="10891"/>
                </a:lnTo>
                <a:lnTo>
                  <a:pt x="17807" y="13862"/>
                </a:lnTo>
                <a:lnTo>
                  <a:pt x="30667" y="16832"/>
                </a:lnTo>
                <a:lnTo>
                  <a:pt x="43033" y="22278"/>
                </a:lnTo>
                <a:lnTo>
                  <a:pt x="47980" y="28714"/>
                </a:lnTo>
                <a:lnTo>
                  <a:pt x="48414" y="50002"/>
                </a:lnTo>
                <a:lnTo>
                  <a:pt x="48474" y="60894"/>
                </a:lnTo>
                <a:lnTo>
                  <a:pt x="69744" y="62874"/>
                </a:lnTo>
                <a:lnTo>
                  <a:pt x="86933" y="62874"/>
                </a:lnTo>
                <a:lnTo>
                  <a:pt x="90024" y="63369"/>
                </a:lnTo>
                <a:lnTo>
                  <a:pt x="210083" y="63369"/>
                </a:lnTo>
                <a:lnTo>
                  <a:pt x="211707" y="77726"/>
                </a:lnTo>
                <a:lnTo>
                  <a:pt x="209348" y="93074"/>
                </a:lnTo>
                <a:lnTo>
                  <a:pt x="86562" y="93074"/>
                </a:lnTo>
                <a:lnTo>
                  <a:pt x="80297" y="94559"/>
                </a:lnTo>
                <a:lnTo>
                  <a:pt x="48474" y="94559"/>
                </a:lnTo>
                <a:lnTo>
                  <a:pt x="48474" y="149017"/>
                </a:lnTo>
                <a:lnTo>
                  <a:pt x="49464" y="154958"/>
                </a:lnTo>
                <a:lnTo>
                  <a:pt x="209998" y="154958"/>
                </a:lnTo>
                <a:lnTo>
                  <a:pt x="210717" y="160899"/>
                </a:lnTo>
                <a:lnTo>
                  <a:pt x="210252" y="184168"/>
                </a:lnTo>
                <a:lnTo>
                  <a:pt x="60841" y="184168"/>
                </a:lnTo>
                <a:lnTo>
                  <a:pt x="43528" y="184663"/>
                </a:lnTo>
                <a:lnTo>
                  <a:pt x="34130" y="187633"/>
                </a:lnTo>
                <a:close/>
              </a:path>
              <a:path w="375284" h="359410">
                <a:moveTo>
                  <a:pt x="210027" y="62874"/>
                </a:moveTo>
                <a:lnTo>
                  <a:pt x="162242" y="62874"/>
                </a:lnTo>
                <a:lnTo>
                  <a:pt x="162737" y="50002"/>
                </a:lnTo>
                <a:lnTo>
                  <a:pt x="163726" y="13367"/>
                </a:lnTo>
                <a:lnTo>
                  <a:pt x="204782" y="23268"/>
                </a:lnTo>
                <a:lnTo>
                  <a:pt x="211212" y="31189"/>
                </a:lnTo>
                <a:lnTo>
                  <a:pt x="208739" y="51487"/>
                </a:lnTo>
                <a:lnTo>
                  <a:pt x="210027" y="62874"/>
                </a:lnTo>
                <a:close/>
              </a:path>
              <a:path w="375284" h="359410">
                <a:moveTo>
                  <a:pt x="210083" y="63369"/>
                </a:moveTo>
                <a:lnTo>
                  <a:pt x="101401" y="63369"/>
                </a:lnTo>
                <a:lnTo>
                  <a:pt x="113273" y="60894"/>
                </a:lnTo>
                <a:lnTo>
                  <a:pt x="118219" y="61389"/>
                </a:lnTo>
                <a:lnTo>
                  <a:pt x="162242" y="62874"/>
                </a:lnTo>
                <a:lnTo>
                  <a:pt x="210027" y="62874"/>
                </a:lnTo>
                <a:lnTo>
                  <a:pt x="210083" y="63369"/>
                </a:lnTo>
                <a:close/>
              </a:path>
              <a:path w="375284" h="359410">
                <a:moveTo>
                  <a:pt x="86933" y="62874"/>
                </a:moveTo>
                <a:lnTo>
                  <a:pt x="69744" y="62874"/>
                </a:lnTo>
                <a:lnTo>
                  <a:pt x="77658" y="61389"/>
                </a:lnTo>
                <a:lnTo>
                  <a:pt x="86933" y="62874"/>
                </a:lnTo>
                <a:close/>
              </a:path>
              <a:path w="375284" h="359410">
                <a:moveTo>
                  <a:pt x="106842" y="96044"/>
                </a:moveTo>
                <a:lnTo>
                  <a:pt x="86562" y="93074"/>
                </a:lnTo>
                <a:lnTo>
                  <a:pt x="209348" y="93074"/>
                </a:lnTo>
                <a:lnTo>
                  <a:pt x="209271" y="93569"/>
                </a:lnTo>
                <a:lnTo>
                  <a:pt x="116735" y="93569"/>
                </a:lnTo>
                <a:lnTo>
                  <a:pt x="106842" y="96044"/>
                </a:lnTo>
                <a:close/>
              </a:path>
              <a:path w="375284" h="359410">
                <a:moveTo>
                  <a:pt x="209878" y="153968"/>
                </a:moveTo>
                <a:lnTo>
                  <a:pt x="156307" y="153968"/>
                </a:lnTo>
                <a:lnTo>
                  <a:pt x="161253" y="152978"/>
                </a:lnTo>
                <a:lnTo>
                  <a:pt x="162737" y="94559"/>
                </a:lnTo>
                <a:lnTo>
                  <a:pt x="116735" y="93569"/>
                </a:lnTo>
                <a:lnTo>
                  <a:pt x="209271" y="93569"/>
                </a:lnTo>
                <a:lnTo>
                  <a:pt x="208739" y="97034"/>
                </a:lnTo>
                <a:lnTo>
                  <a:pt x="208739" y="144562"/>
                </a:lnTo>
                <a:lnTo>
                  <a:pt x="209878" y="153968"/>
                </a:lnTo>
                <a:close/>
              </a:path>
              <a:path w="375284" h="359410">
                <a:moveTo>
                  <a:pt x="67766" y="97529"/>
                </a:moveTo>
                <a:lnTo>
                  <a:pt x="60841" y="97529"/>
                </a:lnTo>
                <a:lnTo>
                  <a:pt x="48474" y="94559"/>
                </a:lnTo>
                <a:lnTo>
                  <a:pt x="80297" y="94559"/>
                </a:lnTo>
                <a:lnTo>
                  <a:pt x="67766" y="97529"/>
                </a:lnTo>
                <a:close/>
              </a:path>
              <a:path w="375284" h="359410">
                <a:moveTo>
                  <a:pt x="152267" y="153473"/>
                </a:moveTo>
                <a:lnTo>
                  <a:pt x="113273" y="153473"/>
                </a:lnTo>
                <a:lnTo>
                  <a:pt x="130585" y="150998"/>
                </a:lnTo>
                <a:lnTo>
                  <a:pt x="132069" y="150998"/>
                </a:lnTo>
                <a:lnTo>
                  <a:pt x="152267" y="153473"/>
                </a:lnTo>
                <a:close/>
              </a:path>
              <a:path w="375284" h="359410">
                <a:moveTo>
                  <a:pt x="209998" y="154958"/>
                </a:moveTo>
                <a:lnTo>
                  <a:pt x="49464" y="154958"/>
                </a:lnTo>
                <a:lnTo>
                  <a:pt x="75185" y="154463"/>
                </a:lnTo>
                <a:lnTo>
                  <a:pt x="96949" y="151988"/>
                </a:lnTo>
                <a:lnTo>
                  <a:pt x="113273" y="153473"/>
                </a:lnTo>
                <a:lnTo>
                  <a:pt x="152267" y="153473"/>
                </a:lnTo>
                <a:lnTo>
                  <a:pt x="156307" y="153968"/>
                </a:lnTo>
                <a:lnTo>
                  <a:pt x="209878" y="153968"/>
                </a:lnTo>
                <a:lnTo>
                  <a:pt x="209998" y="154958"/>
                </a:lnTo>
                <a:close/>
              </a:path>
              <a:path w="375284" h="359410">
                <a:moveTo>
                  <a:pt x="107832" y="186643"/>
                </a:moveTo>
                <a:lnTo>
                  <a:pt x="75680" y="186643"/>
                </a:lnTo>
                <a:lnTo>
                  <a:pt x="60841" y="184168"/>
                </a:lnTo>
                <a:lnTo>
                  <a:pt x="210252" y="184168"/>
                </a:lnTo>
                <a:lnTo>
                  <a:pt x="210223" y="185653"/>
                </a:lnTo>
                <a:lnTo>
                  <a:pt x="130091" y="185653"/>
                </a:lnTo>
                <a:lnTo>
                  <a:pt x="107832" y="186643"/>
                </a:lnTo>
                <a:close/>
              </a:path>
              <a:path w="375284" h="359410">
                <a:moveTo>
                  <a:pt x="338830" y="252488"/>
                </a:moveTo>
                <a:lnTo>
                  <a:pt x="321023" y="245062"/>
                </a:lnTo>
                <a:lnTo>
                  <a:pt x="319539" y="183177"/>
                </a:lnTo>
                <a:lnTo>
                  <a:pt x="319044" y="150998"/>
                </a:lnTo>
                <a:lnTo>
                  <a:pt x="247321" y="150998"/>
                </a:lnTo>
                <a:lnTo>
                  <a:pt x="238417" y="118323"/>
                </a:lnTo>
                <a:lnTo>
                  <a:pt x="249794" y="115352"/>
                </a:lnTo>
                <a:lnTo>
                  <a:pt x="318549" y="115352"/>
                </a:lnTo>
                <a:lnTo>
                  <a:pt x="319044" y="96044"/>
                </a:lnTo>
                <a:lnTo>
                  <a:pt x="319044" y="88618"/>
                </a:lnTo>
                <a:lnTo>
                  <a:pt x="318549" y="84162"/>
                </a:lnTo>
                <a:lnTo>
                  <a:pt x="247321" y="84162"/>
                </a:lnTo>
                <a:lnTo>
                  <a:pt x="238417" y="51487"/>
                </a:lnTo>
                <a:lnTo>
                  <a:pt x="249794" y="48517"/>
                </a:lnTo>
                <a:lnTo>
                  <a:pt x="317560" y="48517"/>
                </a:lnTo>
                <a:lnTo>
                  <a:pt x="317560" y="35645"/>
                </a:lnTo>
                <a:lnTo>
                  <a:pt x="318012" y="14852"/>
                </a:lnTo>
                <a:lnTo>
                  <a:pt x="318055" y="0"/>
                </a:lnTo>
                <a:lnTo>
                  <a:pt x="328937" y="5445"/>
                </a:lnTo>
                <a:lnTo>
                  <a:pt x="348723" y="14852"/>
                </a:lnTo>
                <a:lnTo>
                  <a:pt x="366530" y="23763"/>
                </a:lnTo>
                <a:lnTo>
                  <a:pt x="370487" y="37625"/>
                </a:lnTo>
                <a:lnTo>
                  <a:pt x="370982" y="56438"/>
                </a:lnTo>
                <a:lnTo>
                  <a:pt x="371476" y="65845"/>
                </a:lnTo>
                <a:lnTo>
                  <a:pt x="369992" y="78716"/>
                </a:lnTo>
                <a:lnTo>
                  <a:pt x="370070" y="96044"/>
                </a:lnTo>
                <a:lnTo>
                  <a:pt x="370487" y="103965"/>
                </a:lnTo>
                <a:lnTo>
                  <a:pt x="370487" y="131690"/>
                </a:lnTo>
                <a:lnTo>
                  <a:pt x="369003" y="188128"/>
                </a:lnTo>
                <a:lnTo>
                  <a:pt x="368508" y="237141"/>
                </a:lnTo>
                <a:lnTo>
                  <a:pt x="358121" y="244567"/>
                </a:lnTo>
                <a:lnTo>
                  <a:pt x="338830" y="252488"/>
                </a:lnTo>
                <a:close/>
              </a:path>
              <a:path w="375284" h="359410">
                <a:moveTo>
                  <a:pt x="8408" y="358929"/>
                </a:moveTo>
                <a:lnTo>
                  <a:pt x="8408" y="342097"/>
                </a:lnTo>
                <a:lnTo>
                  <a:pt x="8903" y="319323"/>
                </a:lnTo>
                <a:lnTo>
                  <a:pt x="7914" y="275757"/>
                </a:lnTo>
                <a:lnTo>
                  <a:pt x="9892" y="270311"/>
                </a:lnTo>
                <a:lnTo>
                  <a:pt x="8408" y="218823"/>
                </a:lnTo>
                <a:lnTo>
                  <a:pt x="9892" y="216347"/>
                </a:lnTo>
                <a:lnTo>
                  <a:pt x="61830" y="227734"/>
                </a:lnTo>
                <a:lnTo>
                  <a:pt x="58367" y="238131"/>
                </a:lnTo>
                <a:lnTo>
                  <a:pt x="60346" y="267340"/>
                </a:lnTo>
                <a:lnTo>
                  <a:pt x="59357" y="308431"/>
                </a:lnTo>
                <a:lnTo>
                  <a:pt x="68260" y="317343"/>
                </a:lnTo>
                <a:lnTo>
                  <a:pt x="361531" y="317343"/>
                </a:lnTo>
                <a:lnTo>
                  <a:pt x="362573" y="317838"/>
                </a:lnTo>
                <a:lnTo>
                  <a:pt x="370982" y="330710"/>
                </a:lnTo>
                <a:lnTo>
                  <a:pt x="374939" y="342592"/>
                </a:lnTo>
                <a:lnTo>
                  <a:pt x="370518" y="348038"/>
                </a:lnTo>
                <a:lnTo>
                  <a:pt x="152844" y="348038"/>
                </a:lnTo>
                <a:lnTo>
                  <a:pt x="125948" y="350513"/>
                </a:lnTo>
                <a:lnTo>
                  <a:pt x="46991" y="350513"/>
                </a:lnTo>
                <a:lnTo>
                  <a:pt x="35614" y="353978"/>
                </a:lnTo>
                <a:lnTo>
                  <a:pt x="26216" y="354474"/>
                </a:lnTo>
                <a:lnTo>
                  <a:pt x="16817" y="356949"/>
                </a:lnTo>
                <a:lnTo>
                  <a:pt x="8408" y="358929"/>
                </a:lnTo>
                <a:close/>
              </a:path>
              <a:path w="375284" h="359410">
                <a:moveTo>
                  <a:pt x="352159" y="312887"/>
                </a:moveTo>
                <a:lnTo>
                  <a:pt x="210223" y="312887"/>
                </a:lnTo>
                <a:lnTo>
                  <a:pt x="253257" y="306451"/>
                </a:lnTo>
                <a:lnTo>
                  <a:pt x="272053" y="305956"/>
                </a:lnTo>
                <a:lnTo>
                  <a:pt x="317560" y="302491"/>
                </a:lnTo>
                <a:lnTo>
                  <a:pt x="331905" y="306451"/>
                </a:lnTo>
                <a:lnTo>
                  <a:pt x="342787" y="308431"/>
                </a:lnTo>
                <a:lnTo>
                  <a:pt x="352159" y="312887"/>
                </a:lnTo>
                <a:close/>
              </a:path>
              <a:path w="375284" h="359410">
                <a:moveTo>
                  <a:pt x="353200" y="313382"/>
                </a:moveTo>
                <a:lnTo>
                  <a:pt x="193405" y="313382"/>
                </a:lnTo>
                <a:lnTo>
                  <a:pt x="201814" y="311402"/>
                </a:lnTo>
                <a:lnTo>
                  <a:pt x="210223" y="312887"/>
                </a:lnTo>
                <a:lnTo>
                  <a:pt x="352159" y="312887"/>
                </a:lnTo>
                <a:lnTo>
                  <a:pt x="353200" y="313382"/>
                </a:lnTo>
                <a:close/>
              </a:path>
              <a:path w="375284" h="359410">
                <a:moveTo>
                  <a:pt x="361531" y="317343"/>
                </a:moveTo>
                <a:lnTo>
                  <a:pt x="68260" y="317343"/>
                </a:lnTo>
                <a:lnTo>
                  <a:pt x="93487" y="312887"/>
                </a:lnTo>
                <a:lnTo>
                  <a:pt x="127123" y="313382"/>
                </a:lnTo>
                <a:lnTo>
                  <a:pt x="353200" y="313382"/>
                </a:lnTo>
                <a:lnTo>
                  <a:pt x="361531" y="317343"/>
                </a:lnTo>
                <a:close/>
              </a:path>
              <a:path w="375284" h="359410">
                <a:moveTo>
                  <a:pt x="213685" y="351008"/>
                </a:moveTo>
                <a:lnTo>
                  <a:pt x="201319" y="351008"/>
                </a:lnTo>
                <a:lnTo>
                  <a:pt x="152844" y="348038"/>
                </a:lnTo>
                <a:lnTo>
                  <a:pt x="370518" y="348038"/>
                </a:lnTo>
                <a:lnTo>
                  <a:pt x="370116" y="348533"/>
                </a:lnTo>
                <a:lnTo>
                  <a:pt x="247321" y="348533"/>
                </a:lnTo>
                <a:lnTo>
                  <a:pt x="230503" y="350513"/>
                </a:lnTo>
                <a:lnTo>
                  <a:pt x="213685" y="351008"/>
                </a:lnTo>
                <a:close/>
              </a:path>
              <a:path w="375284" h="359410">
                <a:moveTo>
                  <a:pt x="358616" y="358434"/>
                </a:moveTo>
                <a:lnTo>
                  <a:pt x="327948" y="355464"/>
                </a:lnTo>
                <a:lnTo>
                  <a:pt x="307667" y="354969"/>
                </a:lnTo>
                <a:lnTo>
                  <a:pt x="292828" y="352493"/>
                </a:lnTo>
                <a:lnTo>
                  <a:pt x="281451" y="351998"/>
                </a:lnTo>
                <a:lnTo>
                  <a:pt x="265128" y="351998"/>
                </a:lnTo>
                <a:lnTo>
                  <a:pt x="251278" y="351503"/>
                </a:lnTo>
                <a:lnTo>
                  <a:pt x="247321" y="348533"/>
                </a:lnTo>
                <a:lnTo>
                  <a:pt x="370116" y="348533"/>
                </a:lnTo>
                <a:lnTo>
                  <a:pt x="368508" y="350513"/>
                </a:lnTo>
                <a:lnTo>
                  <a:pt x="358616" y="358434"/>
                </a:lnTo>
                <a:close/>
              </a:path>
              <a:path w="375284" h="359410">
                <a:moveTo>
                  <a:pt x="109810" y="351998"/>
                </a:moveTo>
                <a:lnTo>
                  <a:pt x="95960" y="351503"/>
                </a:lnTo>
                <a:lnTo>
                  <a:pt x="77658" y="351503"/>
                </a:lnTo>
                <a:lnTo>
                  <a:pt x="65292" y="350513"/>
                </a:lnTo>
                <a:lnTo>
                  <a:pt x="125948" y="350513"/>
                </a:lnTo>
                <a:lnTo>
                  <a:pt x="109810" y="351998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80436" y="3330390"/>
            <a:ext cx="429895" cy="301625"/>
          </a:xfrm>
          <a:custGeom>
            <a:avLst/>
            <a:gdLst/>
            <a:ahLst/>
            <a:cxnLst/>
            <a:rect l="l" t="t" r="r" b="b"/>
            <a:pathLst>
              <a:path w="429895" h="301625">
                <a:moveTo>
                  <a:pt x="166199" y="45546"/>
                </a:moveTo>
                <a:lnTo>
                  <a:pt x="109316" y="45546"/>
                </a:lnTo>
                <a:lnTo>
                  <a:pt x="109810" y="43566"/>
                </a:lnTo>
                <a:lnTo>
                  <a:pt x="110799" y="23268"/>
                </a:lnTo>
                <a:lnTo>
                  <a:pt x="109316" y="0"/>
                </a:lnTo>
                <a:lnTo>
                  <a:pt x="112778" y="0"/>
                </a:lnTo>
                <a:lnTo>
                  <a:pt x="157791" y="13862"/>
                </a:lnTo>
                <a:lnTo>
                  <a:pt x="156801" y="33170"/>
                </a:lnTo>
                <a:lnTo>
                  <a:pt x="157296" y="37130"/>
                </a:lnTo>
                <a:lnTo>
                  <a:pt x="155812" y="42576"/>
                </a:lnTo>
                <a:lnTo>
                  <a:pt x="155812" y="44061"/>
                </a:lnTo>
                <a:lnTo>
                  <a:pt x="166199" y="45546"/>
                </a:lnTo>
                <a:close/>
              </a:path>
              <a:path w="429895" h="301625">
                <a:moveTo>
                  <a:pt x="247816" y="45546"/>
                </a:moveTo>
                <a:lnTo>
                  <a:pt x="166199" y="45546"/>
                </a:lnTo>
                <a:lnTo>
                  <a:pt x="194889" y="38615"/>
                </a:lnTo>
                <a:lnTo>
                  <a:pt x="220610" y="42081"/>
                </a:lnTo>
                <a:lnTo>
                  <a:pt x="243364" y="44061"/>
                </a:lnTo>
                <a:lnTo>
                  <a:pt x="247816" y="45546"/>
                </a:lnTo>
                <a:close/>
              </a:path>
              <a:path w="429895" h="301625">
                <a:moveTo>
                  <a:pt x="25721" y="79707"/>
                </a:moveTo>
                <a:lnTo>
                  <a:pt x="5441" y="41091"/>
                </a:lnTo>
                <a:lnTo>
                  <a:pt x="20280" y="42576"/>
                </a:lnTo>
                <a:lnTo>
                  <a:pt x="109316" y="45546"/>
                </a:lnTo>
                <a:lnTo>
                  <a:pt x="247816" y="45546"/>
                </a:lnTo>
                <a:lnTo>
                  <a:pt x="249299" y="46042"/>
                </a:lnTo>
                <a:lnTo>
                  <a:pt x="259687" y="56933"/>
                </a:lnTo>
                <a:lnTo>
                  <a:pt x="256719" y="75746"/>
                </a:lnTo>
                <a:lnTo>
                  <a:pt x="253661" y="77726"/>
                </a:lnTo>
                <a:lnTo>
                  <a:pt x="104864" y="77726"/>
                </a:lnTo>
                <a:lnTo>
                  <a:pt x="25721" y="79707"/>
                </a:lnTo>
                <a:close/>
              </a:path>
              <a:path w="429895" h="301625">
                <a:moveTo>
                  <a:pt x="114262" y="193574"/>
                </a:moveTo>
                <a:lnTo>
                  <a:pt x="85573" y="183672"/>
                </a:lnTo>
                <a:lnTo>
                  <a:pt x="69249" y="168820"/>
                </a:lnTo>
                <a:lnTo>
                  <a:pt x="60346" y="152483"/>
                </a:lnTo>
                <a:lnTo>
                  <a:pt x="60724" y="146047"/>
                </a:lnTo>
                <a:lnTo>
                  <a:pt x="60841" y="113372"/>
                </a:lnTo>
                <a:lnTo>
                  <a:pt x="78153" y="96539"/>
                </a:lnTo>
                <a:lnTo>
                  <a:pt x="87057" y="87133"/>
                </a:lnTo>
                <a:lnTo>
                  <a:pt x="99917" y="79212"/>
                </a:lnTo>
                <a:lnTo>
                  <a:pt x="104864" y="77726"/>
                </a:lnTo>
                <a:lnTo>
                  <a:pt x="160264" y="77726"/>
                </a:lnTo>
                <a:lnTo>
                  <a:pt x="172135" y="82677"/>
                </a:lnTo>
                <a:lnTo>
                  <a:pt x="180049" y="88618"/>
                </a:lnTo>
                <a:lnTo>
                  <a:pt x="194889" y="98024"/>
                </a:lnTo>
                <a:lnTo>
                  <a:pt x="199475" y="106936"/>
                </a:lnTo>
                <a:lnTo>
                  <a:pt x="130585" y="106936"/>
                </a:lnTo>
                <a:lnTo>
                  <a:pt x="121682" y="108916"/>
                </a:lnTo>
                <a:lnTo>
                  <a:pt x="110305" y="115352"/>
                </a:lnTo>
                <a:lnTo>
                  <a:pt x="104864" y="121293"/>
                </a:lnTo>
                <a:lnTo>
                  <a:pt x="101401" y="131690"/>
                </a:lnTo>
                <a:lnTo>
                  <a:pt x="100907" y="137630"/>
                </a:lnTo>
                <a:lnTo>
                  <a:pt x="103380" y="146542"/>
                </a:lnTo>
                <a:lnTo>
                  <a:pt x="109810" y="154463"/>
                </a:lnTo>
                <a:lnTo>
                  <a:pt x="126628" y="160899"/>
                </a:lnTo>
                <a:lnTo>
                  <a:pt x="198054" y="160899"/>
                </a:lnTo>
                <a:lnTo>
                  <a:pt x="178071" y="181692"/>
                </a:lnTo>
                <a:lnTo>
                  <a:pt x="160264" y="191099"/>
                </a:lnTo>
                <a:lnTo>
                  <a:pt x="141467" y="193079"/>
                </a:lnTo>
                <a:lnTo>
                  <a:pt x="114262" y="193574"/>
                </a:lnTo>
                <a:close/>
              </a:path>
              <a:path w="429895" h="301625">
                <a:moveTo>
                  <a:pt x="248310" y="81192"/>
                </a:moveTo>
                <a:lnTo>
                  <a:pt x="209728" y="81192"/>
                </a:lnTo>
                <a:lnTo>
                  <a:pt x="188458" y="77726"/>
                </a:lnTo>
                <a:lnTo>
                  <a:pt x="253661" y="77726"/>
                </a:lnTo>
                <a:lnTo>
                  <a:pt x="248310" y="81192"/>
                </a:lnTo>
                <a:close/>
              </a:path>
              <a:path w="429895" h="301625">
                <a:moveTo>
                  <a:pt x="198054" y="160899"/>
                </a:moveTo>
                <a:lnTo>
                  <a:pt x="134542" y="160899"/>
                </a:lnTo>
                <a:lnTo>
                  <a:pt x="143446" y="159909"/>
                </a:lnTo>
                <a:lnTo>
                  <a:pt x="153833" y="154463"/>
                </a:lnTo>
                <a:lnTo>
                  <a:pt x="160264" y="146047"/>
                </a:lnTo>
                <a:lnTo>
                  <a:pt x="164221" y="136640"/>
                </a:lnTo>
                <a:lnTo>
                  <a:pt x="164221" y="129214"/>
                </a:lnTo>
                <a:lnTo>
                  <a:pt x="161748" y="119313"/>
                </a:lnTo>
                <a:lnTo>
                  <a:pt x="153339" y="112877"/>
                </a:lnTo>
                <a:lnTo>
                  <a:pt x="141467" y="106936"/>
                </a:lnTo>
                <a:lnTo>
                  <a:pt x="199475" y="106936"/>
                </a:lnTo>
                <a:lnTo>
                  <a:pt x="203298" y="114362"/>
                </a:lnTo>
                <a:lnTo>
                  <a:pt x="207749" y="132680"/>
                </a:lnTo>
                <a:lnTo>
                  <a:pt x="205771" y="136640"/>
                </a:lnTo>
                <a:lnTo>
                  <a:pt x="203792" y="154958"/>
                </a:lnTo>
                <a:lnTo>
                  <a:pt x="198054" y="160899"/>
                </a:lnTo>
                <a:close/>
              </a:path>
              <a:path w="429895" h="301625">
                <a:moveTo>
                  <a:pt x="323496" y="301005"/>
                </a:moveTo>
                <a:lnTo>
                  <a:pt x="305689" y="282688"/>
                </a:lnTo>
                <a:lnTo>
                  <a:pt x="305689" y="277737"/>
                </a:lnTo>
                <a:lnTo>
                  <a:pt x="307173" y="269816"/>
                </a:lnTo>
                <a:lnTo>
                  <a:pt x="306678" y="184168"/>
                </a:lnTo>
                <a:lnTo>
                  <a:pt x="307049" y="178227"/>
                </a:lnTo>
                <a:lnTo>
                  <a:pt x="307173" y="168820"/>
                </a:lnTo>
                <a:lnTo>
                  <a:pt x="307555" y="160404"/>
                </a:lnTo>
                <a:lnTo>
                  <a:pt x="307667" y="151988"/>
                </a:lnTo>
                <a:lnTo>
                  <a:pt x="308162" y="145552"/>
                </a:lnTo>
                <a:lnTo>
                  <a:pt x="308162" y="105451"/>
                </a:lnTo>
                <a:lnTo>
                  <a:pt x="307260" y="90103"/>
                </a:lnTo>
                <a:lnTo>
                  <a:pt x="307247" y="85648"/>
                </a:lnTo>
                <a:lnTo>
                  <a:pt x="307568" y="72776"/>
                </a:lnTo>
                <a:lnTo>
                  <a:pt x="307667" y="31684"/>
                </a:lnTo>
                <a:lnTo>
                  <a:pt x="307173" y="8911"/>
                </a:lnTo>
                <a:lnTo>
                  <a:pt x="319539" y="17822"/>
                </a:lnTo>
                <a:lnTo>
                  <a:pt x="358121" y="36140"/>
                </a:lnTo>
                <a:lnTo>
                  <a:pt x="356142" y="49012"/>
                </a:lnTo>
                <a:lnTo>
                  <a:pt x="358616" y="65349"/>
                </a:lnTo>
                <a:lnTo>
                  <a:pt x="357626" y="72776"/>
                </a:lnTo>
                <a:lnTo>
                  <a:pt x="358121" y="85648"/>
                </a:lnTo>
                <a:lnTo>
                  <a:pt x="358616" y="90103"/>
                </a:lnTo>
                <a:lnTo>
                  <a:pt x="357132" y="99015"/>
                </a:lnTo>
                <a:lnTo>
                  <a:pt x="359605" y="117827"/>
                </a:lnTo>
                <a:lnTo>
                  <a:pt x="386316" y="117827"/>
                </a:lnTo>
                <a:lnTo>
                  <a:pt x="419457" y="119313"/>
                </a:lnTo>
                <a:lnTo>
                  <a:pt x="429349" y="127234"/>
                </a:lnTo>
                <a:lnTo>
                  <a:pt x="429349" y="141096"/>
                </a:lnTo>
                <a:lnTo>
                  <a:pt x="425392" y="156443"/>
                </a:lnTo>
                <a:lnTo>
                  <a:pt x="421655" y="158424"/>
                </a:lnTo>
                <a:lnTo>
                  <a:pt x="394230" y="158424"/>
                </a:lnTo>
                <a:lnTo>
                  <a:pt x="386645" y="160404"/>
                </a:lnTo>
                <a:lnTo>
                  <a:pt x="374939" y="160404"/>
                </a:lnTo>
                <a:lnTo>
                  <a:pt x="359605" y="160899"/>
                </a:lnTo>
                <a:lnTo>
                  <a:pt x="357626" y="178227"/>
                </a:lnTo>
                <a:lnTo>
                  <a:pt x="359605" y="181692"/>
                </a:lnTo>
                <a:lnTo>
                  <a:pt x="357132" y="229219"/>
                </a:lnTo>
                <a:lnTo>
                  <a:pt x="356637" y="286153"/>
                </a:lnTo>
                <a:lnTo>
                  <a:pt x="348228" y="296055"/>
                </a:lnTo>
                <a:lnTo>
                  <a:pt x="323496" y="301005"/>
                </a:lnTo>
                <a:close/>
              </a:path>
              <a:path w="429895" h="301625">
                <a:moveTo>
                  <a:pt x="396703" y="160404"/>
                </a:moveTo>
                <a:lnTo>
                  <a:pt x="394230" y="158424"/>
                </a:lnTo>
                <a:lnTo>
                  <a:pt x="421655" y="158424"/>
                </a:lnTo>
                <a:lnTo>
                  <a:pt x="418852" y="159909"/>
                </a:lnTo>
                <a:lnTo>
                  <a:pt x="399176" y="159909"/>
                </a:lnTo>
                <a:lnTo>
                  <a:pt x="396703" y="160404"/>
                </a:lnTo>
                <a:close/>
              </a:path>
              <a:path w="429895" h="301625">
                <a:moveTo>
                  <a:pt x="416983" y="160899"/>
                </a:moveTo>
                <a:lnTo>
                  <a:pt x="399176" y="159909"/>
                </a:lnTo>
                <a:lnTo>
                  <a:pt x="418852" y="159909"/>
                </a:lnTo>
                <a:lnTo>
                  <a:pt x="416983" y="160899"/>
                </a:lnTo>
                <a:close/>
              </a:path>
              <a:path w="429895" h="301625">
                <a:moveTo>
                  <a:pt x="382853" y="161394"/>
                </a:moveTo>
                <a:lnTo>
                  <a:pt x="374939" y="160404"/>
                </a:lnTo>
                <a:lnTo>
                  <a:pt x="386645" y="160404"/>
                </a:lnTo>
                <a:lnTo>
                  <a:pt x="382853" y="161394"/>
                </a:lnTo>
                <a:close/>
              </a:path>
              <a:path w="429895" h="301625">
                <a:moveTo>
                  <a:pt x="265982" y="258429"/>
                </a:moveTo>
                <a:lnTo>
                  <a:pt x="86067" y="258429"/>
                </a:lnTo>
                <a:lnTo>
                  <a:pt x="102885" y="257439"/>
                </a:lnTo>
                <a:lnTo>
                  <a:pt x="103380" y="206941"/>
                </a:lnTo>
                <a:lnTo>
                  <a:pt x="162737" y="221793"/>
                </a:lnTo>
                <a:lnTo>
                  <a:pt x="161748" y="255953"/>
                </a:lnTo>
                <a:lnTo>
                  <a:pt x="264409" y="255953"/>
                </a:lnTo>
                <a:lnTo>
                  <a:pt x="265982" y="258429"/>
                </a:lnTo>
                <a:close/>
              </a:path>
              <a:path w="429895" h="301625">
                <a:moveTo>
                  <a:pt x="264409" y="255953"/>
                </a:moveTo>
                <a:lnTo>
                  <a:pt x="167189" y="255953"/>
                </a:lnTo>
                <a:lnTo>
                  <a:pt x="188953" y="254963"/>
                </a:lnTo>
                <a:lnTo>
                  <a:pt x="195383" y="253478"/>
                </a:lnTo>
                <a:lnTo>
                  <a:pt x="216158" y="253478"/>
                </a:lnTo>
                <a:lnTo>
                  <a:pt x="238912" y="250508"/>
                </a:lnTo>
                <a:lnTo>
                  <a:pt x="253257" y="251003"/>
                </a:lnTo>
                <a:lnTo>
                  <a:pt x="260182" y="252488"/>
                </a:lnTo>
                <a:lnTo>
                  <a:pt x="263149" y="253973"/>
                </a:lnTo>
                <a:lnTo>
                  <a:pt x="264409" y="255953"/>
                </a:lnTo>
                <a:close/>
              </a:path>
              <a:path w="429895" h="301625">
                <a:moveTo>
                  <a:pt x="67766" y="291104"/>
                </a:moveTo>
                <a:lnTo>
                  <a:pt x="35119" y="289619"/>
                </a:lnTo>
                <a:lnTo>
                  <a:pt x="6924" y="289619"/>
                </a:lnTo>
                <a:lnTo>
                  <a:pt x="2473" y="267340"/>
                </a:lnTo>
                <a:lnTo>
                  <a:pt x="0" y="253478"/>
                </a:lnTo>
                <a:lnTo>
                  <a:pt x="49958" y="255953"/>
                </a:lnTo>
                <a:lnTo>
                  <a:pt x="76174" y="255953"/>
                </a:lnTo>
                <a:lnTo>
                  <a:pt x="86067" y="258429"/>
                </a:lnTo>
                <a:lnTo>
                  <a:pt x="265982" y="258429"/>
                </a:lnTo>
                <a:lnTo>
                  <a:pt x="266612" y="259419"/>
                </a:lnTo>
                <a:lnTo>
                  <a:pt x="268591" y="267835"/>
                </a:lnTo>
                <a:lnTo>
                  <a:pt x="269085" y="280707"/>
                </a:lnTo>
                <a:lnTo>
                  <a:pt x="264446" y="288628"/>
                </a:lnTo>
                <a:lnTo>
                  <a:pt x="208244" y="288628"/>
                </a:lnTo>
                <a:lnTo>
                  <a:pt x="196373" y="290114"/>
                </a:lnTo>
                <a:lnTo>
                  <a:pt x="81121" y="290114"/>
                </a:lnTo>
                <a:lnTo>
                  <a:pt x="67766" y="291104"/>
                </a:lnTo>
                <a:close/>
              </a:path>
              <a:path w="429895" h="301625">
                <a:moveTo>
                  <a:pt x="76174" y="255953"/>
                </a:moveTo>
                <a:lnTo>
                  <a:pt x="62324" y="255953"/>
                </a:lnTo>
                <a:lnTo>
                  <a:pt x="72217" y="254963"/>
                </a:lnTo>
                <a:lnTo>
                  <a:pt x="76174" y="255953"/>
                </a:lnTo>
                <a:close/>
              </a:path>
              <a:path w="429895" h="301625">
                <a:moveTo>
                  <a:pt x="260676" y="295064"/>
                </a:moveTo>
                <a:lnTo>
                  <a:pt x="238912" y="291599"/>
                </a:lnTo>
                <a:lnTo>
                  <a:pt x="208244" y="288628"/>
                </a:lnTo>
                <a:lnTo>
                  <a:pt x="264446" y="288628"/>
                </a:lnTo>
                <a:lnTo>
                  <a:pt x="260676" y="295064"/>
                </a:lnTo>
                <a:close/>
              </a:path>
              <a:path w="429895" h="301625">
                <a:moveTo>
                  <a:pt x="93487" y="291599"/>
                </a:moveTo>
                <a:lnTo>
                  <a:pt x="81121" y="290114"/>
                </a:lnTo>
                <a:lnTo>
                  <a:pt x="108326" y="290114"/>
                </a:lnTo>
                <a:lnTo>
                  <a:pt x="93487" y="291599"/>
                </a:lnTo>
                <a:close/>
              </a:path>
              <a:path w="429895" h="301625">
                <a:moveTo>
                  <a:pt x="184501" y="291599"/>
                </a:moveTo>
                <a:lnTo>
                  <a:pt x="165210" y="291599"/>
                </a:lnTo>
                <a:lnTo>
                  <a:pt x="134048" y="290114"/>
                </a:lnTo>
                <a:lnTo>
                  <a:pt x="196373" y="290114"/>
                </a:lnTo>
                <a:lnTo>
                  <a:pt x="184501" y="291599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87732" y="3955616"/>
            <a:ext cx="209728" cy="20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21434" y="3905122"/>
            <a:ext cx="374015" cy="291465"/>
          </a:xfrm>
          <a:custGeom>
            <a:avLst/>
            <a:gdLst/>
            <a:ahLst/>
            <a:cxnLst/>
            <a:rect l="l" t="t" r="r" b="b"/>
            <a:pathLst>
              <a:path w="374015" h="291464">
                <a:moveTo>
                  <a:pt x="204493" y="18317"/>
                </a:moveTo>
                <a:lnTo>
                  <a:pt x="167189" y="18317"/>
                </a:lnTo>
                <a:lnTo>
                  <a:pt x="193899" y="12871"/>
                </a:lnTo>
                <a:lnTo>
                  <a:pt x="199341" y="15842"/>
                </a:lnTo>
                <a:lnTo>
                  <a:pt x="204493" y="18317"/>
                </a:lnTo>
                <a:close/>
              </a:path>
              <a:path w="374015" h="291464">
                <a:moveTo>
                  <a:pt x="104369" y="18812"/>
                </a:moveTo>
                <a:lnTo>
                  <a:pt x="44517" y="18812"/>
                </a:lnTo>
                <a:lnTo>
                  <a:pt x="53916" y="18317"/>
                </a:lnTo>
                <a:lnTo>
                  <a:pt x="71723" y="14852"/>
                </a:lnTo>
                <a:lnTo>
                  <a:pt x="79142" y="14852"/>
                </a:lnTo>
                <a:lnTo>
                  <a:pt x="84583" y="14357"/>
                </a:lnTo>
                <a:lnTo>
                  <a:pt x="104369" y="18812"/>
                </a:lnTo>
                <a:close/>
              </a:path>
              <a:path w="374015" h="291464">
                <a:moveTo>
                  <a:pt x="205524" y="18812"/>
                </a:moveTo>
                <a:lnTo>
                  <a:pt x="104369" y="18812"/>
                </a:lnTo>
                <a:lnTo>
                  <a:pt x="128112" y="18317"/>
                </a:lnTo>
                <a:lnTo>
                  <a:pt x="158285" y="15347"/>
                </a:lnTo>
                <a:lnTo>
                  <a:pt x="167189" y="18317"/>
                </a:lnTo>
                <a:lnTo>
                  <a:pt x="204493" y="18317"/>
                </a:lnTo>
                <a:lnTo>
                  <a:pt x="205524" y="18812"/>
                </a:lnTo>
                <a:close/>
              </a:path>
              <a:path w="374015" h="291464">
                <a:moveTo>
                  <a:pt x="11376" y="60894"/>
                </a:moveTo>
                <a:lnTo>
                  <a:pt x="1978" y="36635"/>
                </a:lnTo>
                <a:lnTo>
                  <a:pt x="0" y="17822"/>
                </a:lnTo>
                <a:lnTo>
                  <a:pt x="44517" y="18812"/>
                </a:lnTo>
                <a:lnTo>
                  <a:pt x="205524" y="18812"/>
                </a:lnTo>
                <a:lnTo>
                  <a:pt x="211707" y="21783"/>
                </a:lnTo>
                <a:lnTo>
                  <a:pt x="211707" y="55448"/>
                </a:lnTo>
                <a:lnTo>
                  <a:pt x="72217" y="55448"/>
                </a:lnTo>
                <a:lnTo>
                  <a:pt x="11376" y="60894"/>
                </a:lnTo>
                <a:close/>
              </a:path>
              <a:path w="374015" h="291464">
                <a:moveTo>
                  <a:pt x="114262" y="56933"/>
                </a:moveTo>
                <a:lnTo>
                  <a:pt x="72217" y="55448"/>
                </a:lnTo>
                <a:lnTo>
                  <a:pt x="211707" y="55448"/>
                </a:lnTo>
                <a:lnTo>
                  <a:pt x="211707" y="55943"/>
                </a:lnTo>
                <a:lnTo>
                  <a:pt x="134542" y="55943"/>
                </a:lnTo>
                <a:lnTo>
                  <a:pt x="114262" y="56933"/>
                </a:lnTo>
                <a:close/>
              </a:path>
              <a:path w="374015" h="291464">
                <a:moveTo>
                  <a:pt x="181533" y="282192"/>
                </a:moveTo>
                <a:lnTo>
                  <a:pt x="171641" y="281202"/>
                </a:lnTo>
                <a:lnTo>
                  <a:pt x="159769" y="273776"/>
                </a:lnTo>
                <a:lnTo>
                  <a:pt x="158780" y="268330"/>
                </a:lnTo>
                <a:lnTo>
                  <a:pt x="158780" y="222288"/>
                </a:lnTo>
                <a:lnTo>
                  <a:pt x="160758" y="194564"/>
                </a:lnTo>
                <a:lnTo>
                  <a:pt x="159274" y="167335"/>
                </a:lnTo>
                <a:lnTo>
                  <a:pt x="160758" y="137135"/>
                </a:lnTo>
                <a:lnTo>
                  <a:pt x="159879" y="85648"/>
                </a:lnTo>
                <a:lnTo>
                  <a:pt x="159769" y="56933"/>
                </a:lnTo>
                <a:lnTo>
                  <a:pt x="134542" y="55943"/>
                </a:lnTo>
                <a:lnTo>
                  <a:pt x="211707" y="55943"/>
                </a:lnTo>
                <a:lnTo>
                  <a:pt x="211707" y="71785"/>
                </a:lnTo>
                <a:lnTo>
                  <a:pt x="212696" y="85648"/>
                </a:lnTo>
                <a:lnTo>
                  <a:pt x="212696" y="100500"/>
                </a:lnTo>
                <a:lnTo>
                  <a:pt x="208244" y="130699"/>
                </a:lnTo>
                <a:lnTo>
                  <a:pt x="209728" y="144066"/>
                </a:lnTo>
                <a:lnTo>
                  <a:pt x="209728" y="185653"/>
                </a:lnTo>
                <a:lnTo>
                  <a:pt x="205771" y="199515"/>
                </a:lnTo>
                <a:lnTo>
                  <a:pt x="209233" y="212882"/>
                </a:lnTo>
                <a:lnTo>
                  <a:pt x="210717" y="226249"/>
                </a:lnTo>
                <a:lnTo>
                  <a:pt x="204782" y="243577"/>
                </a:lnTo>
                <a:lnTo>
                  <a:pt x="196867" y="261894"/>
                </a:lnTo>
                <a:lnTo>
                  <a:pt x="191426" y="277242"/>
                </a:lnTo>
                <a:lnTo>
                  <a:pt x="181533" y="282192"/>
                </a:lnTo>
                <a:close/>
              </a:path>
              <a:path w="374015" h="291464">
                <a:moveTo>
                  <a:pt x="371128" y="112877"/>
                </a:moveTo>
                <a:lnTo>
                  <a:pt x="321517" y="112877"/>
                </a:lnTo>
                <a:lnTo>
                  <a:pt x="322507" y="104955"/>
                </a:lnTo>
                <a:lnTo>
                  <a:pt x="321517" y="85648"/>
                </a:lnTo>
                <a:lnTo>
                  <a:pt x="320528" y="62874"/>
                </a:lnTo>
                <a:lnTo>
                  <a:pt x="320033" y="34655"/>
                </a:lnTo>
                <a:lnTo>
                  <a:pt x="320528" y="11881"/>
                </a:lnTo>
                <a:lnTo>
                  <a:pt x="320528" y="0"/>
                </a:lnTo>
                <a:lnTo>
                  <a:pt x="330916" y="5940"/>
                </a:lnTo>
                <a:lnTo>
                  <a:pt x="352680" y="19307"/>
                </a:lnTo>
                <a:lnTo>
                  <a:pt x="369003" y="27229"/>
                </a:lnTo>
                <a:lnTo>
                  <a:pt x="372960" y="38615"/>
                </a:lnTo>
                <a:lnTo>
                  <a:pt x="373455" y="55448"/>
                </a:lnTo>
                <a:lnTo>
                  <a:pt x="373949" y="65845"/>
                </a:lnTo>
                <a:lnTo>
                  <a:pt x="373949" y="81192"/>
                </a:lnTo>
                <a:lnTo>
                  <a:pt x="370487" y="96539"/>
                </a:lnTo>
                <a:lnTo>
                  <a:pt x="370487" y="109411"/>
                </a:lnTo>
                <a:lnTo>
                  <a:pt x="371128" y="112877"/>
                </a:lnTo>
                <a:close/>
              </a:path>
              <a:path w="374015" h="291464">
                <a:moveTo>
                  <a:pt x="341303" y="291104"/>
                </a:moveTo>
                <a:lnTo>
                  <a:pt x="323001" y="279222"/>
                </a:lnTo>
                <a:lnTo>
                  <a:pt x="322012" y="236646"/>
                </a:lnTo>
                <a:lnTo>
                  <a:pt x="321023" y="230705"/>
                </a:lnTo>
                <a:lnTo>
                  <a:pt x="321517" y="208921"/>
                </a:lnTo>
                <a:lnTo>
                  <a:pt x="323001" y="200010"/>
                </a:lnTo>
                <a:lnTo>
                  <a:pt x="321517" y="190108"/>
                </a:lnTo>
                <a:lnTo>
                  <a:pt x="323991" y="164365"/>
                </a:lnTo>
                <a:lnTo>
                  <a:pt x="321517" y="152483"/>
                </a:lnTo>
                <a:lnTo>
                  <a:pt x="321517" y="151493"/>
                </a:lnTo>
                <a:lnTo>
                  <a:pt x="249794" y="151493"/>
                </a:lnTo>
                <a:lnTo>
                  <a:pt x="249794" y="148522"/>
                </a:lnTo>
                <a:lnTo>
                  <a:pt x="240891" y="114362"/>
                </a:lnTo>
                <a:lnTo>
                  <a:pt x="246332" y="112382"/>
                </a:lnTo>
                <a:lnTo>
                  <a:pt x="263644" y="112877"/>
                </a:lnTo>
                <a:lnTo>
                  <a:pt x="371128" y="112877"/>
                </a:lnTo>
                <a:lnTo>
                  <a:pt x="372960" y="122778"/>
                </a:lnTo>
                <a:lnTo>
                  <a:pt x="371971" y="136640"/>
                </a:lnTo>
                <a:lnTo>
                  <a:pt x="373455" y="159414"/>
                </a:lnTo>
                <a:lnTo>
                  <a:pt x="369992" y="184663"/>
                </a:lnTo>
                <a:lnTo>
                  <a:pt x="372466" y="189118"/>
                </a:lnTo>
                <a:lnTo>
                  <a:pt x="372544" y="208921"/>
                </a:lnTo>
                <a:lnTo>
                  <a:pt x="372960" y="216843"/>
                </a:lnTo>
                <a:lnTo>
                  <a:pt x="372960" y="234665"/>
                </a:lnTo>
                <a:lnTo>
                  <a:pt x="371476" y="241596"/>
                </a:lnTo>
                <a:lnTo>
                  <a:pt x="370982" y="262885"/>
                </a:lnTo>
                <a:lnTo>
                  <a:pt x="357626" y="284668"/>
                </a:lnTo>
                <a:lnTo>
                  <a:pt x="341303" y="291104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40397" y="3897696"/>
            <a:ext cx="399415" cy="298450"/>
          </a:xfrm>
          <a:custGeom>
            <a:avLst/>
            <a:gdLst/>
            <a:ahLst/>
            <a:cxnLst/>
            <a:rect l="l" t="t" r="r" b="b"/>
            <a:pathLst>
              <a:path w="399415" h="298450">
                <a:moveTo>
                  <a:pt x="397198" y="111391"/>
                </a:moveTo>
                <a:lnTo>
                  <a:pt x="325474" y="111391"/>
                </a:lnTo>
                <a:lnTo>
                  <a:pt x="340314" y="108916"/>
                </a:lnTo>
                <a:lnTo>
                  <a:pt x="350207" y="108916"/>
                </a:lnTo>
                <a:lnTo>
                  <a:pt x="350701" y="76736"/>
                </a:lnTo>
                <a:lnTo>
                  <a:pt x="351196" y="71290"/>
                </a:lnTo>
                <a:lnTo>
                  <a:pt x="351153" y="56438"/>
                </a:lnTo>
                <a:lnTo>
                  <a:pt x="346249" y="0"/>
                </a:lnTo>
                <a:lnTo>
                  <a:pt x="381369" y="5940"/>
                </a:lnTo>
                <a:lnTo>
                  <a:pt x="389283" y="8416"/>
                </a:lnTo>
                <a:lnTo>
                  <a:pt x="399176" y="11881"/>
                </a:lnTo>
                <a:lnTo>
                  <a:pt x="394724" y="15842"/>
                </a:lnTo>
                <a:lnTo>
                  <a:pt x="395219" y="34655"/>
                </a:lnTo>
                <a:lnTo>
                  <a:pt x="398187" y="56438"/>
                </a:lnTo>
                <a:lnTo>
                  <a:pt x="398187" y="76736"/>
                </a:lnTo>
                <a:lnTo>
                  <a:pt x="397198" y="98024"/>
                </a:lnTo>
                <a:lnTo>
                  <a:pt x="397198" y="111391"/>
                </a:lnTo>
                <a:close/>
              </a:path>
              <a:path w="399415" h="298450">
                <a:moveTo>
                  <a:pt x="286398" y="286648"/>
                </a:moveTo>
                <a:lnTo>
                  <a:pt x="273042" y="286648"/>
                </a:lnTo>
                <a:lnTo>
                  <a:pt x="257708" y="279717"/>
                </a:lnTo>
                <a:lnTo>
                  <a:pt x="254741" y="271796"/>
                </a:lnTo>
                <a:lnTo>
                  <a:pt x="254246" y="248527"/>
                </a:lnTo>
                <a:lnTo>
                  <a:pt x="254246" y="235655"/>
                </a:lnTo>
                <a:lnTo>
                  <a:pt x="255730" y="215852"/>
                </a:lnTo>
                <a:lnTo>
                  <a:pt x="255730" y="196049"/>
                </a:lnTo>
                <a:lnTo>
                  <a:pt x="256719" y="179712"/>
                </a:lnTo>
                <a:lnTo>
                  <a:pt x="255857" y="166345"/>
                </a:lnTo>
                <a:lnTo>
                  <a:pt x="255808" y="147037"/>
                </a:lnTo>
                <a:lnTo>
                  <a:pt x="256719" y="89608"/>
                </a:lnTo>
                <a:lnTo>
                  <a:pt x="256719" y="69805"/>
                </a:lnTo>
                <a:lnTo>
                  <a:pt x="255730" y="53963"/>
                </a:lnTo>
                <a:lnTo>
                  <a:pt x="255730" y="44556"/>
                </a:lnTo>
                <a:lnTo>
                  <a:pt x="256224" y="37625"/>
                </a:lnTo>
                <a:lnTo>
                  <a:pt x="254246" y="3960"/>
                </a:lnTo>
                <a:lnTo>
                  <a:pt x="266612" y="2970"/>
                </a:lnTo>
                <a:lnTo>
                  <a:pt x="281946" y="5940"/>
                </a:lnTo>
                <a:lnTo>
                  <a:pt x="294312" y="7426"/>
                </a:lnTo>
                <a:lnTo>
                  <a:pt x="307667" y="10396"/>
                </a:lnTo>
                <a:lnTo>
                  <a:pt x="304205" y="26238"/>
                </a:lnTo>
                <a:lnTo>
                  <a:pt x="304174" y="76736"/>
                </a:lnTo>
                <a:lnTo>
                  <a:pt x="303216" y="107926"/>
                </a:lnTo>
                <a:lnTo>
                  <a:pt x="311624" y="108421"/>
                </a:lnTo>
                <a:lnTo>
                  <a:pt x="325474" y="111391"/>
                </a:lnTo>
                <a:lnTo>
                  <a:pt x="397198" y="111391"/>
                </a:lnTo>
                <a:lnTo>
                  <a:pt x="397198" y="147037"/>
                </a:lnTo>
                <a:lnTo>
                  <a:pt x="302721" y="147037"/>
                </a:lnTo>
                <a:lnTo>
                  <a:pt x="302226" y="170801"/>
                </a:lnTo>
                <a:lnTo>
                  <a:pt x="304205" y="189118"/>
                </a:lnTo>
                <a:lnTo>
                  <a:pt x="301732" y="203475"/>
                </a:lnTo>
                <a:lnTo>
                  <a:pt x="301732" y="225754"/>
                </a:lnTo>
                <a:lnTo>
                  <a:pt x="303216" y="236646"/>
                </a:lnTo>
                <a:lnTo>
                  <a:pt x="302226" y="246547"/>
                </a:lnTo>
                <a:lnTo>
                  <a:pt x="302721" y="266845"/>
                </a:lnTo>
                <a:lnTo>
                  <a:pt x="286398" y="286648"/>
                </a:lnTo>
                <a:close/>
              </a:path>
              <a:path w="399415" h="298450">
                <a:moveTo>
                  <a:pt x="363562" y="298035"/>
                </a:moveTo>
                <a:lnTo>
                  <a:pt x="350207" y="290609"/>
                </a:lnTo>
                <a:lnTo>
                  <a:pt x="346744" y="269816"/>
                </a:lnTo>
                <a:lnTo>
                  <a:pt x="350701" y="238626"/>
                </a:lnTo>
                <a:lnTo>
                  <a:pt x="350701" y="212882"/>
                </a:lnTo>
                <a:lnTo>
                  <a:pt x="347733" y="189118"/>
                </a:lnTo>
                <a:lnTo>
                  <a:pt x="349712" y="166345"/>
                </a:lnTo>
                <a:lnTo>
                  <a:pt x="349712" y="147532"/>
                </a:lnTo>
                <a:lnTo>
                  <a:pt x="302721" y="147037"/>
                </a:lnTo>
                <a:lnTo>
                  <a:pt x="397198" y="147037"/>
                </a:lnTo>
                <a:lnTo>
                  <a:pt x="397198" y="248527"/>
                </a:lnTo>
                <a:lnTo>
                  <a:pt x="396728" y="266845"/>
                </a:lnTo>
                <a:lnTo>
                  <a:pt x="396703" y="275261"/>
                </a:lnTo>
                <a:lnTo>
                  <a:pt x="388789" y="281202"/>
                </a:lnTo>
                <a:lnTo>
                  <a:pt x="382358" y="281202"/>
                </a:lnTo>
                <a:lnTo>
                  <a:pt x="363562" y="298035"/>
                </a:lnTo>
                <a:close/>
              </a:path>
              <a:path w="399415" h="298450">
                <a:moveTo>
                  <a:pt x="193034" y="22278"/>
                </a:moveTo>
                <a:lnTo>
                  <a:pt x="170157" y="22278"/>
                </a:lnTo>
                <a:lnTo>
                  <a:pt x="185985" y="20793"/>
                </a:lnTo>
                <a:lnTo>
                  <a:pt x="193034" y="22278"/>
                </a:lnTo>
                <a:close/>
              </a:path>
              <a:path w="399415" h="298450">
                <a:moveTo>
                  <a:pt x="202432" y="24258"/>
                </a:moveTo>
                <a:lnTo>
                  <a:pt x="126628" y="24258"/>
                </a:lnTo>
                <a:lnTo>
                  <a:pt x="137016" y="21288"/>
                </a:lnTo>
                <a:lnTo>
                  <a:pt x="152844" y="21288"/>
                </a:lnTo>
                <a:lnTo>
                  <a:pt x="170157" y="22278"/>
                </a:lnTo>
                <a:lnTo>
                  <a:pt x="193034" y="22278"/>
                </a:lnTo>
                <a:lnTo>
                  <a:pt x="202432" y="24258"/>
                </a:lnTo>
                <a:close/>
              </a:path>
              <a:path w="399415" h="298450">
                <a:moveTo>
                  <a:pt x="19785" y="62874"/>
                </a:moveTo>
                <a:lnTo>
                  <a:pt x="14839" y="61389"/>
                </a:lnTo>
                <a:lnTo>
                  <a:pt x="7419" y="42081"/>
                </a:lnTo>
                <a:lnTo>
                  <a:pt x="0" y="21783"/>
                </a:lnTo>
                <a:lnTo>
                  <a:pt x="30173" y="24258"/>
                </a:lnTo>
                <a:lnTo>
                  <a:pt x="202432" y="24258"/>
                </a:lnTo>
                <a:lnTo>
                  <a:pt x="204782" y="24753"/>
                </a:lnTo>
                <a:lnTo>
                  <a:pt x="207749" y="28219"/>
                </a:lnTo>
                <a:lnTo>
                  <a:pt x="214180" y="40101"/>
                </a:lnTo>
                <a:lnTo>
                  <a:pt x="214180" y="44556"/>
                </a:lnTo>
                <a:lnTo>
                  <a:pt x="207749" y="53468"/>
                </a:lnTo>
                <a:lnTo>
                  <a:pt x="205131" y="58418"/>
                </a:lnTo>
                <a:lnTo>
                  <a:pt x="147403" y="58418"/>
                </a:lnTo>
                <a:lnTo>
                  <a:pt x="134542" y="61389"/>
                </a:lnTo>
                <a:lnTo>
                  <a:pt x="96455" y="62379"/>
                </a:lnTo>
                <a:lnTo>
                  <a:pt x="32646" y="62379"/>
                </a:lnTo>
                <a:lnTo>
                  <a:pt x="19785" y="62874"/>
                </a:lnTo>
                <a:close/>
              </a:path>
              <a:path w="399415" h="298450">
                <a:moveTo>
                  <a:pt x="151360" y="61884"/>
                </a:moveTo>
                <a:lnTo>
                  <a:pt x="147403" y="58418"/>
                </a:lnTo>
                <a:lnTo>
                  <a:pt x="205131" y="58418"/>
                </a:lnTo>
                <a:lnTo>
                  <a:pt x="203560" y="61389"/>
                </a:lnTo>
                <a:lnTo>
                  <a:pt x="171146" y="61389"/>
                </a:lnTo>
                <a:lnTo>
                  <a:pt x="151360" y="61884"/>
                </a:lnTo>
                <a:close/>
              </a:path>
              <a:path w="399415" h="298450">
                <a:moveTo>
                  <a:pt x="203298" y="61884"/>
                </a:moveTo>
                <a:lnTo>
                  <a:pt x="171146" y="61389"/>
                </a:lnTo>
                <a:lnTo>
                  <a:pt x="203560" y="61389"/>
                </a:lnTo>
                <a:lnTo>
                  <a:pt x="203298" y="61884"/>
                </a:lnTo>
                <a:close/>
              </a:path>
              <a:path w="399415" h="298450">
                <a:moveTo>
                  <a:pt x="34624" y="271301"/>
                </a:moveTo>
                <a:lnTo>
                  <a:pt x="36108" y="265360"/>
                </a:lnTo>
                <a:lnTo>
                  <a:pt x="34754" y="244567"/>
                </a:lnTo>
                <a:lnTo>
                  <a:pt x="34690" y="204466"/>
                </a:lnTo>
                <a:lnTo>
                  <a:pt x="36603" y="161394"/>
                </a:lnTo>
                <a:lnTo>
                  <a:pt x="35119" y="142086"/>
                </a:lnTo>
                <a:lnTo>
                  <a:pt x="35119" y="123273"/>
                </a:lnTo>
                <a:lnTo>
                  <a:pt x="36108" y="110896"/>
                </a:lnTo>
                <a:lnTo>
                  <a:pt x="34624" y="70300"/>
                </a:lnTo>
                <a:lnTo>
                  <a:pt x="32151" y="67825"/>
                </a:lnTo>
                <a:lnTo>
                  <a:pt x="32646" y="62379"/>
                </a:lnTo>
                <a:lnTo>
                  <a:pt x="83594" y="62379"/>
                </a:lnTo>
                <a:lnTo>
                  <a:pt x="84089" y="96044"/>
                </a:lnTo>
                <a:lnTo>
                  <a:pt x="83594" y="108916"/>
                </a:lnTo>
                <a:lnTo>
                  <a:pt x="83594" y="154463"/>
                </a:lnTo>
                <a:lnTo>
                  <a:pt x="82605" y="176246"/>
                </a:lnTo>
                <a:lnTo>
                  <a:pt x="83594" y="187138"/>
                </a:lnTo>
                <a:lnTo>
                  <a:pt x="83099" y="204466"/>
                </a:lnTo>
                <a:lnTo>
                  <a:pt x="83099" y="226249"/>
                </a:lnTo>
                <a:lnTo>
                  <a:pt x="92003" y="231200"/>
                </a:lnTo>
                <a:lnTo>
                  <a:pt x="134048" y="233675"/>
                </a:lnTo>
                <a:lnTo>
                  <a:pt x="214180" y="233675"/>
                </a:lnTo>
                <a:lnTo>
                  <a:pt x="219126" y="234665"/>
                </a:lnTo>
                <a:lnTo>
                  <a:pt x="224073" y="244567"/>
                </a:lnTo>
                <a:lnTo>
                  <a:pt x="222094" y="259419"/>
                </a:lnTo>
                <a:lnTo>
                  <a:pt x="212201" y="260409"/>
                </a:lnTo>
                <a:lnTo>
                  <a:pt x="212201" y="267835"/>
                </a:lnTo>
                <a:lnTo>
                  <a:pt x="210421" y="268825"/>
                </a:lnTo>
                <a:lnTo>
                  <a:pt x="132069" y="268825"/>
                </a:lnTo>
                <a:lnTo>
                  <a:pt x="113414" y="270311"/>
                </a:lnTo>
                <a:lnTo>
                  <a:pt x="49958" y="270311"/>
                </a:lnTo>
                <a:lnTo>
                  <a:pt x="34624" y="271301"/>
                </a:lnTo>
                <a:close/>
              </a:path>
              <a:path w="399415" h="298450">
                <a:moveTo>
                  <a:pt x="211707" y="233180"/>
                </a:moveTo>
                <a:lnTo>
                  <a:pt x="158780" y="233180"/>
                </a:lnTo>
                <a:lnTo>
                  <a:pt x="170157" y="230210"/>
                </a:lnTo>
                <a:lnTo>
                  <a:pt x="179060" y="231200"/>
                </a:lnTo>
                <a:lnTo>
                  <a:pt x="188458" y="231695"/>
                </a:lnTo>
                <a:lnTo>
                  <a:pt x="204287" y="231695"/>
                </a:lnTo>
                <a:lnTo>
                  <a:pt x="211707" y="233180"/>
                </a:lnTo>
                <a:close/>
              </a:path>
              <a:path w="399415" h="298450">
                <a:moveTo>
                  <a:pt x="204287" y="231695"/>
                </a:moveTo>
                <a:lnTo>
                  <a:pt x="188458" y="231695"/>
                </a:lnTo>
                <a:lnTo>
                  <a:pt x="199341" y="230705"/>
                </a:lnTo>
                <a:lnTo>
                  <a:pt x="204287" y="231695"/>
                </a:lnTo>
                <a:close/>
              </a:path>
              <a:path w="399415" h="298450">
                <a:moveTo>
                  <a:pt x="214180" y="233675"/>
                </a:moveTo>
                <a:lnTo>
                  <a:pt x="134048" y="233675"/>
                </a:lnTo>
                <a:lnTo>
                  <a:pt x="153833" y="232190"/>
                </a:lnTo>
                <a:lnTo>
                  <a:pt x="158780" y="233180"/>
                </a:lnTo>
                <a:lnTo>
                  <a:pt x="211707" y="233180"/>
                </a:lnTo>
                <a:lnTo>
                  <a:pt x="214180" y="233675"/>
                </a:lnTo>
                <a:close/>
              </a:path>
              <a:path w="399415" h="298450">
                <a:moveTo>
                  <a:pt x="194394" y="272291"/>
                </a:moveTo>
                <a:lnTo>
                  <a:pt x="167189" y="271796"/>
                </a:lnTo>
                <a:lnTo>
                  <a:pt x="158780" y="270806"/>
                </a:lnTo>
                <a:lnTo>
                  <a:pt x="132069" y="268825"/>
                </a:lnTo>
                <a:lnTo>
                  <a:pt x="210421" y="268825"/>
                </a:lnTo>
                <a:lnTo>
                  <a:pt x="207749" y="270311"/>
                </a:lnTo>
                <a:lnTo>
                  <a:pt x="194394" y="272291"/>
                </a:lnTo>
                <a:close/>
              </a:path>
              <a:path w="399415" h="298450">
                <a:moveTo>
                  <a:pt x="88541" y="272291"/>
                </a:moveTo>
                <a:lnTo>
                  <a:pt x="70733" y="271796"/>
                </a:lnTo>
                <a:lnTo>
                  <a:pt x="60841" y="270806"/>
                </a:lnTo>
                <a:lnTo>
                  <a:pt x="49958" y="270311"/>
                </a:lnTo>
                <a:lnTo>
                  <a:pt x="113414" y="270311"/>
                </a:lnTo>
                <a:lnTo>
                  <a:pt x="88541" y="272291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98435" y="3917004"/>
            <a:ext cx="410845" cy="272415"/>
          </a:xfrm>
          <a:custGeom>
            <a:avLst/>
            <a:gdLst/>
            <a:ahLst/>
            <a:cxnLst/>
            <a:rect l="l" t="t" r="r" b="b"/>
            <a:pathLst>
              <a:path w="410845" h="272414">
                <a:moveTo>
                  <a:pt x="379505" y="3960"/>
                </a:moveTo>
                <a:lnTo>
                  <a:pt x="61335" y="3960"/>
                </a:lnTo>
                <a:lnTo>
                  <a:pt x="75185" y="1980"/>
                </a:lnTo>
                <a:lnTo>
                  <a:pt x="86067" y="0"/>
                </a:lnTo>
                <a:lnTo>
                  <a:pt x="101896" y="0"/>
                </a:lnTo>
                <a:lnTo>
                  <a:pt x="120692" y="2475"/>
                </a:lnTo>
                <a:lnTo>
                  <a:pt x="232729" y="2475"/>
                </a:lnTo>
                <a:lnTo>
                  <a:pt x="239407" y="2970"/>
                </a:lnTo>
                <a:lnTo>
                  <a:pt x="269497" y="2970"/>
                </a:lnTo>
                <a:lnTo>
                  <a:pt x="272053" y="3465"/>
                </a:lnTo>
                <a:lnTo>
                  <a:pt x="379771" y="3465"/>
                </a:lnTo>
                <a:lnTo>
                  <a:pt x="379505" y="3960"/>
                </a:lnTo>
                <a:close/>
              </a:path>
              <a:path w="410845" h="272414">
                <a:moveTo>
                  <a:pt x="232729" y="2475"/>
                </a:moveTo>
                <a:lnTo>
                  <a:pt x="120692" y="2475"/>
                </a:lnTo>
                <a:lnTo>
                  <a:pt x="174608" y="495"/>
                </a:lnTo>
                <a:lnTo>
                  <a:pt x="199341" y="0"/>
                </a:lnTo>
                <a:lnTo>
                  <a:pt x="232729" y="2475"/>
                </a:lnTo>
                <a:close/>
              </a:path>
              <a:path w="410845" h="272414">
                <a:moveTo>
                  <a:pt x="379771" y="3465"/>
                </a:moveTo>
                <a:lnTo>
                  <a:pt x="305689" y="3465"/>
                </a:lnTo>
                <a:lnTo>
                  <a:pt x="339819" y="2970"/>
                </a:lnTo>
                <a:lnTo>
                  <a:pt x="378401" y="0"/>
                </a:lnTo>
                <a:lnTo>
                  <a:pt x="381369" y="495"/>
                </a:lnTo>
                <a:lnTo>
                  <a:pt x="379771" y="3465"/>
                </a:lnTo>
                <a:close/>
              </a:path>
              <a:path w="410845" h="272414">
                <a:moveTo>
                  <a:pt x="75680" y="39606"/>
                </a:moveTo>
                <a:lnTo>
                  <a:pt x="28194" y="39606"/>
                </a:lnTo>
                <a:lnTo>
                  <a:pt x="28194" y="22773"/>
                </a:lnTo>
                <a:lnTo>
                  <a:pt x="23248" y="1485"/>
                </a:lnTo>
                <a:lnTo>
                  <a:pt x="27699" y="495"/>
                </a:lnTo>
                <a:lnTo>
                  <a:pt x="37592" y="1485"/>
                </a:lnTo>
                <a:lnTo>
                  <a:pt x="52149" y="1485"/>
                </a:lnTo>
                <a:lnTo>
                  <a:pt x="61335" y="3960"/>
                </a:lnTo>
                <a:lnTo>
                  <a:pt x="379505" y="3960"/>
                </a:lnTo>
                <a:lnTo>
                  <a:pt x="377907" y="6931"/>
                </a:lnTo>
                <a:lnTo>
                  <a:pt x="379073" y="34160"/>
                </a:lnTo>
                <a:lnTo>
                  <a:pt x="205771" y="34160"/>
                </a:lnTo>
                <a:lnTo>
                  <a:pt x="164716" y="35150"/>
                </a:lnTo>
                <a:lnTo>
                  <a:pt x="135532" y="37130"/>
                </a:lnTo>
                <a:lnTo>
                  <a:pt x="125639" y="39110"/>
                </a:lnTo>
                <a:lnTo>
                  <a:pt x="99423" y="39110"/>
                </a:lnTo>
                <a:lnTo>
                  <a:pt x="75680" y="39606"/>
                </a:lnTo>
                <a:close/>
              </a:path>
              <a:path w="410845" h="272414">
                <a:moveTo>
                  <a:pt x="52149" y="1485"/>
                </a:moveTo>
                <a:lnTo>
                  <a:pt x="37592" y="1485"/>
                </a:lnTo>
                <a:lnTo>
                  <a:pt x="48474" y="495"/>
                </a:lnTo>
                <a:lnTo>
                  <a:pt x="52149" y="1485"/>
                </a:lnTo>
                <a:close/>
              </a:path>
              <a:path w="410845" h="272414">
                <a:moveTo>
                  <a:pt x="269497" y="2970"/>
                </a:moveTo>
                <a:lnTo>
                  <a:pt x="239407" y="2970"/>
                </a:lnTo>
                <a:lnTo>
                  <a:pt x="256719" y="495"/>
                </a:lnTo>
                <a:lnTo>
                  <a:pt x="269497" y="2970"/>
                </a:lnTo>
                <a:close/>
              </a:path>
              <a:path w="410845" h="272414">
                <a:moveTo>
                  <a:pt x="341798" y="163374"/>
                </a:moveTo>
                <a:lnTo>
                  <a:pt x="326464" y="156443"/>
                </a:lnTo>
                <a:lnTo>
                  <a:pt x="323496" y="150502"/>
                </a:lnTo>
                <a:lnTo>
                  <a:pt x="323001" y="145552"/>
                </a:lnTo>
                <a:lnTo>
                  <a:pt x="325474" y="93074"/>
                </a:lnTo>
                <a:lnTo>
                  <a:pt x="323496" y="76736"/>
                </a:lnTo>
                <a:lnTo>
                  <a:pt x="327453" y="55448"/>
                </a:lnTo>
                <a:lnTo>
                  <a:pt x="323496" y="49012"/>
                </a:lnTo>
                <a:lnTo>
                  <a:pt x="319539" y="35150"/>
                </a:lnTo>
                <a:lnTo>
                  <a:pt x="247816" y="35150"/>
                </a:lnTo>
                <a:lnTo>
                  <a:pt x="205771" y="34160"/>
                </a:lnTo>
                <a:lnTo>
                  <a:pt x="379073" y="34160"/>
                </a:lnTo>
                <a:lnTo>
                  <a:pt x="379391" y="41586"/>
                </a:lnTo>
                <a:lnTo>
                  <a:pt x="381369" y="67330"/>
                </a:lnTo>
                <a:lnTo>
                  <a:pt x="378896" y="97529"/>
                </a:lnTo>
                <a:lnTo>
                  <a:pt x="379391" y="154463"/>
                </a:lnTo>
                <a:lnTo>
                  <a:pt x="373949" y="160404"/>
                </a:lnTo>
                <a:lnTo>
                  <a:pt x="359605" y="161394"/>
                </a:lnTo>
                <a:lnTo>
                  <a:pt x="341798" y="163374"/>
                </a:lnTo>
                <a:close/>
              </a:path>
              <a:path w="410845" h="272414">
                <a:moveTo>
                  <a:pt x="123166" y="39606"/>
                </a:moveTo>
                <a:lnTo>
                  <a:pt x="99423" y="39110"/>
                </a:lnTo>
                <a:lnTo>
                  <a:pt x="125639" y="39110"/>
                </a:lnTo>
                <a:lnTo>
                  <a:pt x="123166" y="39606"/>
                </a:lnTo>
                <a:close/>
              </a:path>
              <a:path w="410845" h="272414">
                <a:moveTo>
                  <a:pt x="63808" y="271796"/>
                </a:moveTo>
                <a:lnTo>
                  <a:pt x="12366" y="271796"/>
                </a:lnTo>
                <a:lnTo>
                  <a:pt x="7914" y="260904"/>
                </a:lnTo>
                <a:lnTo>
                  <a:pt x="3462" y="239121"/>
                </a:lnTo>
                <a:lnTo>
                  <a:pt x="0" y="231200"/>
                </a:lnTo>
                <a:lnTo>
                  <a:pt x="130585" y="231200"/>
                </a:lnTo>
                <a:lnTo>
                  <a:pt x="142951" y="230705"/>
                </a:lnTo>
                <a:lnTo>
                  <a:pt x="163726" y="230705"/>
                </a:lnTo>
                <a:lnTo>
                  <a:pt x="161748" y="115847"/>
                </a:lnTo>
                <a:lnTo>
                  <a:pt x="200824" y="124759"/>
                </a:lnTo>
                <a:lnTo>
                  <a:pt x="223578" y="130699"/>
                </a:lnTo>
                <a:lnTo>
                  <a:pt x="224567" y="230210"/>
                </a:lnTo>
                <a:lnTo>
                  <a:pt x="398434" y="230210"/>
                </a:lnTo>
                <a:lnTo>
                  <a:pt x="407091" y="237141"/>
                </a:lnTo>
                <a:lnTo>
                  <a:pt x="410553" y="253973"/>
                </a:lnTo>
                <a:lnTo>
                  <a:pt x="404617" y="266350"/>
                </a:lnTo>
                <a:lnTo>
                  <a:pt x="404193" y="266845"/>
                </a:lnTo>
                <a:lnTo>
                  <a:pt x="263149" y="266845"/>
                </a:lnTo>
                <a:lnTo>
                  <a:pt x="248663" y="269321"/>
                </a:lnTo>
                <a:lnTo>
                  <a:pt x="231492" y="269321"/>
                </a:lnTo>
                <a:lnTo>
                  <a:pt x="206958" y="269816"/>
                </a:lnTo>
                <a:lnTo>
                  <a:pt x="83594" y="269816"/>
                </a:lnTo>
                <a:lnTo>
                  <a:pt x="63808" y="271796"/>
                </a:lnTo>
                <a:close/>
              </a:path>
              <a:path w="410845" h="272414">
                <a:moveTo>
                  <a:pt x="130585" y="231200"/>
                </a:moveTo>
                <a:lnTo>
                  <a:pt x="9398" y="231200"/>
                </a:lnTo>
                <a:lnTo>
                  <a:pt x="38087" y="229219"/>
                </a:lnTo>
                <a:lnTo>
                  <a:pt x="72217" y="228724"/>
                </a:lnTo>
                <a:lnTo>
                  <a:pt x="94971" y="228724"/>
                </a:lnTo>
                <a:lnTo>
                  <a:pt x="123660" y="229219"/>
                </a:lnTo>
                <a:lnTo>
                  <a:pt x="130585" y="231200"/>
                </a:lnTo>
                <a:close/>
              </a:path>
              <a:path w="410845" h="272414">
                <a:moveTo>
                  <a:pt x="398434" y="230210"/>
                </a:moveTo>
                <a:lnTo>
                  <a:pt x="224567" y="230210"/>
                </a:lnTo>
                <a:lnTo>
                  <a:pt x="397198" y="229219"/>
                </a:lnTo>
                <a:lnTo>
                  <a:pt x="398434" y="230210"/>
                </a:lnTo>
                <a:close/>
              </a:path>
              <a:path w="410845" h="272414">
                <a:moveTo>
                  <a:pt x="296291" y="269321"/>
                </a:moveTo>
                <a:lnTo>
                  <a:pt x="263149" y="266845"/>
                </a:lnTo>
                <a:lnTo>
                  <a:pt x="404193" y="266845"/>
                </a:lnTo>
                <a:lnTo>
                  <a:pt x="403769" y="267340"/>
                </a:lnTo>
                <a:lnTo>
                  <a:pt x="307667" y="267340"/>
                </a:lnTo>
                <a:lnTo>
                  <a:pt x="296291" y="269321"/>
                </a:lnTo>
                <a:close/>
              </a:path>
              <a:path w="410845" h="272414">
                <a:moveTo>
                  <a:pt x="401649" y="269816"/>
                </a:moveTo>
                <a:lnTo>
                  <a:pt x="325969" y="269321"/>
                </a:lnTo>
                <a:lnTo>
                  <a:pt x="307667" y="267340"/>
                </a:lnTo>
                <a:lnTo>
                  <a:pt x="403769" y="267340"/>
                </a:lnTo>
                <a:lnTo>
                  <a:pt x="401649" y="269816"/>
                </a:lnTo>
                <a:close/>
              </a:path>
              <a:path w="410845" h="272414">
                <a:moveTo>
                  <a:pt x="242869" y="270311"/>
                </a:moveTo>
                <a:lnTo>
                  <a:pt x="231492" y="269321"/>
                </a:lnTo>
                <a:lnTo>
                  <a:pt x="248663" y="269321"/>
                </a:lnTo>
                <a:lnTo>
                  <a:pt x="242869" y="270311"/>
                </a:lnTo>
                <a:close/>
              </a:path>
              <a:path w="410845" h="272414">
                <a:moveTo>
                  <a:pt x="108821" y="271796"/>
                </a:moveTo>
                <a:lnTo>
                  <a:pt x="83594" y="269816"/>
                </a:lnTo>
                <a:lnTo>
                  <a:pt x="206958" y="269816"/>
                </a:lnTo>
                <a:lnTo>
                  <a:pt x="108821" y="271796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43614" y="3911063"/>
            <a:ext cx="412750" cy="352425"/>
          </a:xfrm>
          <a:custGeom>
            <a:avLst/>
            <a:gdLst/>
            <a:ahLst/>
            <a:cxnLst/>
            <a:rect l="l" t="t" r="r" b="b"/>
            <a:pathLst>
              <a:path w="412750" h="352425">
                <a:moveTo>
                  <a:pt x="377608" y="24753"/>
                </a:moveTo>
                <a:lnTo>
                  <a:pt x="327948" y="24753"/>
                </a:lnTo>
                <a:lnTo>
                  <a:pt x="327453" y="0"/>
                </a:lnTo>
                <a:lnTo>
                  <a:pt x="377412" y="15842"/>
                </a:lnTo>
                <a:lnTo>
                  <a:pt x="377608" y="24753"/>
                </a:lnTo>
                <a:close/>
              </a:path>
              <a:path w="412750" h="352425">
                <a:moveTo>
                  <a:pt x="100907" y="129709"/>
                </a:moveTo>
                <a:lnTo>
                  <a:pt x="27699" y="128719"/>
                </a:lnTo>
                <a:lnTo>
                  <a:pt x="27699" y="114857"/>
                </a:lnTo>
                <a:lnTo>
                  <a:pt x="29183" y="58913"/>
                </a:lnTo>
                <a:lnTo>
                  <a:pt x="28689" y="990"/>
                </a:lnTo>
                <a:lnTo>
                  <a:pt x="80626" y="12376"/>
                </a:lnTo>
                <a:lnTo>
                  <a:pt x="80132" y="28714"/>
                </a:lnTo>
                <a:lnTo>
                  <a:pt x="163561" y="28714"/>
                </a:lnTo>
                <a:lnTo>
                  <a:pt x="187964" y="29704"/>
                </a:lnTo>
                <a:lnTo>
                  <a:pt x="377716" y="29704"/>
                </a:lnTo>
                <a:lnTo>
                  <a:pt x="378401" y="60894"/>
                </a:lnTo>
                <a:lnTo>
                  <a:pt x="210717" y="60894"/>
                </a:lnTo>
                <a:lnTo>
                  <a:pt x="185491" y="62379"/>
                </a:lnTo>
                <a:lnTo>
                  <a:pt x="101401" y="62379"/>
                </a:lnTo>
                <a:lnTo>
                  <a:pt x="81616" y="63864"/>
                </a:lnTo>
                <a:lnTo>
                  <a:pt x="81121" y="92579"/>
                </a:lnTo>
                <a:lnTo>
                  <a:pt x="136150" y="92579"/>
                </a:lnTo>
                <a:lnTo>
                  <a:pt x="160264" y="94064"/>
                </a:lnTo>
                <a:lnTo>
                  <a:pt x="176092" y="95549"/>
                </a:lnTo>
                <a:lnTo>
                  <a:pt x="375081" y="95549"/>
                </a:lnTo>
                <a:lnTo>
                  <a:pt x="374939" y="97034"/>
                </a:lnTo>
                <a:lnTo>
                  <a:pt x="377907" y="126244"/>
                </a:lnTo>
                <a:lnTo>
                  <a:pt x="313603" y="126244"/>
                </a:lnTo>
                <a:lnTo>
                  <a:pt x="290849" y="127234"/>
                </a:lnTo>
                <a:lnTo>
                  <a:pt x="137510" y="127234"/>
                </a:lnTo>
                <a:lnTo>
                  <a:pt x="100907" y="129709"/>
                </a:lnTo>
                <a:close/>
              </a:path>
              <a:path w="412750" h="352425">
                <a:moveTo>
                  <a:pt x="377716" y="29704"/>
                </a:moveTo>
                <a:lnTo>
                  <a:pt x="187964" y="29704"/>
                </a:lnTo>
                <a:lnTo>
                  <a:pt x="240396" y="27229"/>
                </a:lnTo>
                <a:lnTo>
                  <a:pt x="267601" y="27229"/>
                </a:lnTo>
                <a:lnTo>
                  <a:pt x="276010" y="25743"/>
                </a:lnTo>
                <a:lnTo>
                  <a:pt x="288871" y="25743"/>
                </a:lnTo>
                <a:lnTo>
                  <a:pt x="308657" y="24258"/>
                </a:lnTo>
                <a:lnTo>
                  <a:pt x="327948" y="24753"/>
                </a:lnTo>
                <a:lnTo>
                  <a:pt x="377608" y="24753"/>
                </a:lnTo>
                <a:lnTo>
                  <a:pt x="377716" y="29704"/>
                </a:lnTo>
                <a:close/>
              </a:path>
              <a:path w="412750" h="352425">
                <a:moveTo>
                  <a:pt x="151360" y="28219"/>
                </a:moveTo>
                <a:lnTo>
                  <a:pt x="114757" y="28219"/>
                </a:lnTo>
                <a:lnTo>
                  <a:pt x="119703" y="27229"/>
                </a:lnTo>
                <a:lnTo>
                  <a:pt x="151360" y="28219"/>
                </a:lnTo>
                <a:close/>
              </a:path>
              <a:path w="412750" h="352425">
                <a:moveTo>
                  <a:pt x="163561" y="28714"/>
                </a:moveTo>
                <a:lnTo>
                  <a:pt x="80132" y="28714"/>
                </a:lnTo>
                <a:lnTo>
                  <a:pt x="98928" y="27724"/>
                </a:lnTo>
                <a:lnTo>
                  <a:pt x="107832" y="27724"/>
                </a:lnTo>
                <a:lnTo>
                  <a:pt x="114757" y="28219"/>
                </a:lnTo>
                <a:lnTo>
                  <a:pt x="151360" y="28219"/>
                </a:lnTo>
                <a:lnTo>
                  <a:pt x="163561" y="28714"/>
                </a:lnTo>
                <a:close/>
              </a:path>
              <a:path w="412750" h="352425">
                <a:moveTo>
                  <a:pt x="295796" y="63369"/>
                </a:moveTo>
                <a:lnTo>
                  <a:pt x="282935" y="61389"/>
                </a:lnTo>
                <a:lnTo>
                  <a:pt x="210717" y="60894"/>
                </a:lnTo>
                <a:lnTo>
                  <a:pt x="378401" y="60894"/>
                </a:lnTo>
                <a:lnTo>
                  <a:pt x="378306" y="61884"/>
                </a:lnTo>
                <a:lnTo>
                  <a:pt x="329432" y="61884"/>
                </a:lnTo>
                <a:lnTo>
                  <a:pt x="295796" y="63369"/>
                </a:lnTo>
                <a:close/>
              </a:path>
              <a:path w="412750" h="352425">
                <a:moveTo>
                  <a:pt x="375081" y="95549"/>
                </a:moveTo>
                <a:lnTo>
                  <a:pt x="176092" y="95549"/>
                </a:lnTo>
                <a:lnTo>
                  <a:pt x="195878" y="92579"/>
                </a:lnTo>
                <a:lnTo>
                  <a:pt x="265623" y="90103"/>
                </a:lnTo>
                <a:lnTo>
                  <a:pt x="307173" y="89608"/>
                </a:lnTo>
                <a:lnTo>
                  <a:pt x="329432" y="89608"/>
                </a:lnTo>
                <a:lnTo>
                  <a:pt x="329432" y="61884"/>
                </a:lnTo>
                <a:lnTo>
                  <a:pt x="378306" y="61884"/>
                </a:lnTo>
                <a:lnTo>
                  <a:pt x="375081" y="95549"/>
                </a:lnTo>
                <a:close/>
              </a:path>
              <a:path w="412750" h="352425">
                <a:moveTo>
                  <a:pt x="120198" y="65349"/>
                </a:moveTo>
                <a:lnTo>
                  <a:pt x="101401" y="62379"/>
                </a:lnTo>
                <a:lnTo>
                  <a:pt x="185491" y="62379"/>
                </a:lnTo>
                <a:lnTo>
                  <a:pt x="120198" y="65349"/>
                </a:lnTo>
                <a:close/>
              </a:path>
              <a:path w="412750" h="352425">
                <a:moveTo>
                  <a:pt x="136150" y="92579"/>
                </a:moveTo>
                <a:lnTo>
                  <a:pt x="81121" y="92579"/>
                </a:lnTo>
                <a:lnTo>
                  <a:pt x="92498" y="92084"/>
                </a:lnTo>
                <a:lnTo>
                  <a:pt x="128112" y="92084"/>
                </a:lnTo>
                <a:lnTo>
                  <a:pt x="136150" y="92579"/>
                </a:lnTo>
                <a:close/>
              </a:path>
              <a:path w="412750" h="352425">
                <a:moveTo>
                  <a:pt x="254246" y="128719"/>
                </a:moveTo>
                <a:lnTo>
                  <a:pt x="218632" y="127234"/>
                </a:lnTo>
                <a:lnTo>
                  <a:pt x="290849" y="127234"/>
                </a:lnTo>
                <a:lnTo>
                  <a:pt x="254246" y="128719"/>
                </a:lnTo>
                <a:close/>
              </a:path>
              <a:path w="412750" h="352425">
                <a:moveTo>
                  <a:pt x="130585" y="159414"/>
                </a:moveTo>
                <a:lnTo>
                  <a:pt x="9398" y="159414"/>
                </a:lnTo>
                <a:lnTo>
                  <a:pt x="38087" y="157433"/>
                </a:lnTo>
                <a:lnTo>
                  <a:pt x="72217" y="156938"/>
                </a:lnTo>
                <a:lnTo>
                  <a:pt x="94971" y="156938"/>
                </a:lnTo>
                <a:lnTo>
                  <a:pt x="123660" y="157433"/>
                </a:lnTo>
                <a:lnTo>
                  <a:pt x="130585" y="159414"/>
                </a:lnTo>
                <a:close/>
              </a:path>
              <a:path w="412750" h="352425">
                <a:moveTo>
                  <a:pt x="63808" y="200010"/>
                </a:moveTo>
                <a:lnTo>
                  <a:pt x="12366" y="200010"/>
                </a:lnTo>
                <a:lnTo>
                  <a:pt x="7914" y="189118"/>
                </a:lnTo>
                <a:lnTo>
                  <a:pt x="3462" y="167335"/>
                </a:lnTo>
                <a:lnTo>
                  <a:pt x="0" y="159414"/>
                </a:lnTo>
                <a:lnTo>
                  <a:pt x="130585" y="159414"/>
                </a:lnTo>
                <a:lnTo>
                  <a:pt x="142951" y="158919"/>
                </a:lnTo>
                <a:lnTo>
                  <a:pt x="399176" y="157433"/>
                </a:lnTo>
                <a:lnTo>
                  <a:pt x="409069" y="165355"/>
                </a:lnTo>
                <a:lnTo>
                  <a:pt x="412532" y="182187"/>
                </a:lnTo>
                <a:lnTo>
                  <a:pt x="406596" y="194564"/>
                </a:lnTo>
                <a:lnTo>
                  <a:pt x="406172" y="195059"/>
                </a:lnTo>
                <a:lnTo>
                  <a:pt x="263149" y="195059"/>
                </a:lnTo>
                <a:lnTo>
                  <a:pt x="248663" y="197535"/>
                </a:lnTo>
                <a:lnTo>
                  <a:pt x="229019" y="197535"/>
                </a:lnTo>
                <a:lnTo>
                  <a:pt x="229032" y="198030"/>
                </a:lnTo>
                <a:lnTo>
                  <a:pt x="83594" y="198030"/>
                </a:lnTo>
                <a:lnTo>
                  <a:pt x="63808" y="200010"/>
                </a:lnTo>
                <a:close/>
              </a:path>
              <a:path w="412750" h="352425">
                <a:moveTo>
                  <a:pt x="296291" y="197535"/>
                </a:moveTo>
                <a:lnTo>
                  <a:pt x="263149" y="195059"/>
                </a:lnTo>
                <a:lnTo>
                  <a:pt x="406172" y="195059"/>
                </a:lnTo>
                <a:lnTo>
                  <a:pt x="405748" y="195554"/>
                </a:lnTo>
                <a:lnTo>
                  <a:pt x="307667" y="195554"/>
                </a:lnTo>
                <a:lnTo>
                  <a:pt x="296291" y="197535"/>
                </a:lnTo>
                <a:close/>
              </a:path>
              <a:path w="412750" h="352425">
                <a:moveTo>
                  <a:pt x="403628" y="198030"/>
                </a:moveTo>
                <a:lnTo>
                  <a:pt x="325969" y="197535"/>
                </a:lnTo>
                <a:lnTo>
                  <a:pt x="307667" y="195554"/>
                </a:lnTo>
                <a:lnTo>
                  <a:pt x="405748" y="195554"/>
                </a:lnTo>
                <a:lnTo>
                  <a:pt x="403628" y="198030"/>
                </a:lnTo>
                <a:close/>
              </a:path>
              <a:path w="412750" h="352425">
                <a:moveTo>
                  <a:pt x="242869" y="198525"/>
                </a:moveTo>
                <a:lnTo>
                  <a:pt x="231492" y="197535"/>
                </a:lnTo>
                <a:lnTo>
                  <a:pt x="248663" y="197535"/>
                </a:lnTo>
                <a:lnTo>
                  <a:pt x="242869" y="198525"/>
                </a:lnTo>
                <a:close/>
              </a:path>
              <a:path w="412750" h="352425">
                <a:moveTo>
                  <a:pt x="98928" y="200010"/>
                </a:moveTo>
                <a:lnTo>
                  <a:pt x="83594" y="198030"/>
                </a:lnTo>
                <a:lnTo>
                  <a:pt x="229032" y="198030"/>
                </a:lnTo>
                <a:lnTo>
                  <a:pt x="229045" y="198525"/>
                </a:lnTo>
                <a:lnTo>
                  <a:pt x="178071" y="198525"/>
                </a:lnTo>
                <a:lnTo>
                  <a:pt x="98928" y="200010"/>
                </a:lnTo>
                <a:close/>
              </a:path>
              <a:path w="412750" h="352425">
                <a:moveTo>
                  <a:pt x="211707" y="261894"/>
                </a:moveTo>
                <a:lnTo>
                  <a:pt x="186480" y="258429"/>
                </a:lnTo>
                <a:lnTo>
                  <a:pt x="175103" y="240111"/>
                </a:lnTo>
                <a:lnTo>
                  <a:pt x="178071" y="198525"/>
                </a:lnTo>
                <a:lnTo>
                  <a:pt x="229045" y="198525"/>
                </a:lnTo>
                <a:lnTo>
                  <a:pt x="229514" y="216347"/>
                </a:lnTo>
                <a:lnTo>
                  <a:pt x="231987" y="229714"/>
                </a:lnTo>
                <a:lnTo>
                  <a:pt x="233471" y="235655"/>
                </a:lnTo>
                <a:lnTo>
                  <a:pt x="229019" y="243082"/>
                </a:lnTo>
                <a:lnTo>
                  <a:pt x="224567" y="252983"/>
                </a:lnTo>
                <a:lnTo>
                  <a:pt x="211707" y="261894"/>
                </a:lnTo>
                <a:close/>
              </a:path>
              <a:path w="412750" h="352425">
                <a:moveTo>
                  <a:pt x="27699" y="351998"/>
                </a:moveTo>
                <a:lnTo>
                  <a:pt x="27699" y="332690"/>
                </a:lnTo>
                <a:lnTo>
                  <a:pt x="28126" y="310907"/>
                </a:lnTo>
                <a:lnTo>
                  <a:pt x="28118" y="304471"/>
                </a:lnTo>
                <a:lnTo>
                  <a:pt x="27205" y="268825"/>
                </a:lnTo>
                <a:lnTo>
                  <a:pt x="29678" y="261894"/>
                </a:lnTo>
                <a:lnTo>
                  <a:pt x="28194" y="260409"/>
                </a:lnTo>
                <a:lnTo>
                  <a:pt x="27699" y="226249"/>
                </a:lnTo>
                <a:lnTo>
                  <a:pt x="30173" y="222288"/>
                </a:lnTo>
                <a:lnTo>
                  <a:pt x="82605" y="233675"/>
                </a:lnTo>
                <a:lnTo>
                  <a:pt x="77658" y="237141"/>
                </a:lnTo>
                <a:lnTo>
                  <a:pt x="79637" y="260409"/>
                </a:lnTo>
                <a:lnTo>
                  <a:pt x="78648" y="301500"/>
                </a:lnTo>
                <a:lnTo>
                  <a:pt x="87551" y="310412"/>
                </a:lnTo>
                <a:lnTo>
                  <a:pt x="370930" y="310412"/>
                </a:lnTo>
                <a:lnTo>
                  <a:pt x="371971" y="310907"/>
                </a:lnTo>
                <a:lnTo>
                  <a:pt x="380380" y="323779"/>
                </a:lnTo>
                <a:lnTo>
                  <a:pt x="384337" y="335661"/>
                </a:lnTo>
                <a:lnTo>
                  <a:pt x="379916" y="341106"/>
                </a:lnTo>
                <a:lnTo>
                  <a:pt x="161748" y="341106"/>
                </a:lnTo>
                <a:lnTo>
                  <a:pt x="141344" y="343582"/>
                </a:lnTo>
                <a:lnTo>
                  <a:pt x="66282" y="343582"/>
                </a:lnTo>
                <a:lnTo>
                  <a:pt x="54905" y="347047"/>
                </a:lnTo>
                <a:lnTo>
                  <a:pt x="45507" y="347542"/>
                </a:lnTo>
                <a:lnTo>
                  <a:pt x="36108" y="350018"/>
                </a:lnTo>
                <a:lnTo>
                  <a:pt x="27699" y="351998"/>
                </a:lnTo>
                <a:close/>
              </a:path>
              <a:path w="412750" h="352425">
                <a:moveTo>
                  <a:pt x="361557" y="305956"/>
                </a:moveTo>
                <a:lnTo>
                  <a:pt x="219621" y="305956"/>
                </a:lnTo>
                <a:lnTo>
                  <a:pt x="262655" y="299520"/>
                </a:lnTo>
                <a:lnTo>
                  <a:pt x="281451" y="299025"/>
                </a:lnTo>
                <a:lnTo>
                  <a:pt x="326958" y="295560"/>
                </a:lnTo>
                <a:lnTo>
                  <a:pt x="341303" y="299520"/>
                </a:lnTo>
                <a:lnTo>
                  <a:pt x="352185" y="301500"/>
                </a:lnTo>
                <a:lnTo>
                  <a:pt x="361557" y="305956"/>
                </a:lnTo>
                <a:close/>
              </a:path>
              <a:path w="412750" h="352425">
                <a:moveTo>
                  <a:pt x="362599" y="306451"/>
                </a:moveTo>
                <a:lnTo>
                  <a:pt x="202803" y="306451"/>
                </a:lnTo>
                <a:lnTo>
                  <a:pt x="211212" y="304471"/>
                </a:lnTo>
                <a:lnTo>
                  <a:pt x="219621" y="305956"/>
                </a:lnTo>
                <a:lnTo>
                  <a:pt x="361557" y="305956"/>
                </a:lnTo>
                <a:lnTo>
                  <a:pt x="362599" y="306451"/>
                </a:lnTo>
                <a:close/>
              </a:path>
              <a:path w="412750" h="352425">
                <a:moveTo>
                  <a:pt x="370930" y="310412"/>
                </a:moveTo>
                <a:lnTo>
                  <a:pt x="87551" y="310412"/>
                </a:lnTo>
                <a:lnTo>
                  <a:pt x="112778" y="305956"/>
                </a:lnTo>
                <a:lnTo>
                  <a:pt x="142951" y="306451"/>
                </a:lnTo>
                <a:lnTo>
                  <a:pt x="362599" y="306451"/>
                </a:lnTo>
                <a:lnTo>
                  <a:pt x="370930" y="310412"/>
                </a:lnTo>
                <a:close/>
              </a:path>
              <a:path w="412750" h="352425">
                <a:moveTo>
                  <a:pt x="223083" y="344077"/>
                </a:moveTo>
                <a:lnTo>
                  <a:pt x="210717" y="344077"/>
                </a:lnTo>
                <a:lnTo>
                  <a:pt x="161748" y="341106"/>
                </a:lnTo>
                <a:lnTo>
                  <a:pt x="379916" y="341106"/>
                </a:lnTo>
                <a:lnTo>
                  <a:pt x="379514" y="341602"/>
                </a:lnTo>
                <a:lnTo>
                  <a:pt x="256719" y="341602"/>
                </a:lnTo>
                <a:lnTo>
                  <a:pt x="239901" y="343582"/>
                </a:lnTo>
                <a:lnTo>
                  <a:pt x="223083" y="344077"/>
                </a:lnTo>
                <a:close/>
              </a:path>
              <a:path w="412750" h="352425">
                <a:moveTo>
                  <a:pt x="368014" y="351503"/>
                </a:moveTo>
                <a:lnTo>
                  <a:pt x="337346" y="348533"/>
                </a:lnTo>
                <a:lnTo>
                  <a:pt x="317066" y="348038"/>
                </a:lnTo>
                <a:lnTo>
                  <a:pt x="302226" y="345562"/>
                </a:lnTo>
                <a:lnTo>
                  <a:pt x="290849" y="345067"/>
                </a:lnTo>
                <a:lnTo>
                  <a:pt x="274526" y="345067"/>
                </a:lnTo>
                <a:lnTo>
                  <a:pt x="260676" y="344572"/>
                </a:lnTo>
                <a:lnTo>
                  <a:pt x="256719" y="341602"/>
                </a:lnTo>
                <a:lnTo>
                  <a:pt x="379514" y="341602"/>
                </a:lnTo>
                <a:lnTo>
                  <a:pt x="377907" y="343582"/>
                </a:lnTo>
                <a:lnTo>
                  <a:pt x="368014" y="351503"/>
                </a:lnTo>
                <a:close/>
              </a:path>
              <a:path w="412750" h="352425">
                <a:moveTo>
                  <a:pt x="129101" y="345067"/>
                </a:moveTo>
                <a:lnTo>
                  <a:pt x="115251" y="344572"/>
                </a:lnTo>
                <a:lnTo>
                  <a:pt x="96949" y="344572"/>
                </a:lnTo>
                <a:lnTo>
                  <a:pt x="84583" y="343582"/>
                </a:lnTo>
                <a:lnTo>
                  <a:pt x="141344" y="343582"/>
                </a:lnTo>
                <a:lnTo>
                  <a:pt x="129101" y="345067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87732" y="4519951"/>
            <a:ext cx="209728" cy="20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17971" y="4467972"/>
            <a:ext cx="413384" cy="293370"/>
          </a:xfrm>
          <a:custGeom>
            <a:avLst/>
            <a:gdLst/>
            <a:ahLst/>
            <a:cxnLst/>
            <a:rect l="l" t="t" r="r" b="b"/>
            <a:pathLst>
              <a:path w="413384" h="293370">
                <a:moveTo>
                  <a:pt x="297774" y="293084"/>
                </a:moveTo>
                <a:lnTo>
                  <a:pt x="284914" y="280707"/>
                </a:lnTo>
                <a:lnTo>
                  <a:pt x="283924" y="265360"/>
                </a:lnTo>
                <a:lnTo>
                  <a:pt x="286892" y="259419"/>
                </a:lnTo>
                <a:lnTo>
                  <a:pt x="287002" y="212387"/>
                </a:lnTo>
                <a:lnTo>
                  <a:pt x="288871" y="195554"/>
                </a:lnTo>
                <a:lnTo>
                  <a:pt x="286892" y="182187"/>
                </a:lnTo>
                <a:lnTo>
                  <a:pt x="288871" y="169810"/>
                </a:lnTo>
                <a:lnTo>
                  <a:pt x="288871" y="157433"/>
                </a:lnTo>
                <a:lnTo>
                  <a:pt x="286892" y="129214"/>
                </a:lnTo>
                <a:lnTo>
                  <a:pt x="286420" y="107926"/>
                </a:lnTo>
                <a:lnTo>
                  <a:pt x="285903" y="70300"/>
                </a:lnTo>
                <a:lnTo>
                  <a:pt x="287387" y="28714"/>
                </a:lnTo>
                <a:lnTo>
                  <a:pt x="279473" y="4455"/>
                </a:lnTo>
                <a:lnTo>
                  <a:pt x="281946" y="0"/>
                </a:lnTo>
                <a:lnTo>
                  <a:pt x="283924" y="495"/>
                </a:lnTo>
                <a:lnTo>
                  <a:pt x="303710" y="10891"/>
                </a:lnTo>
                <a:lnTo>
                  <a:pt x="331410" y="16337"/>
                </a:lnTo>
                <a:lnTo>
                  <a:pt x="335862" y="20298"/>
                </a:lnTo>
                <a:lnTo>
                  <a:pt x="335862" y="59904"/>
                </a:lnTo>
                <a:lnTo>
                  <a:pt x="336765" y="70300"/>
                </a:lnTo>
                <a:lnTo>
                  <a:pt x="336851" y="92579"/>
                </a:lnTo>
                <a:lnTo>
                  <a:pt x="409915" y="92579"/>
                </a:lnTo>
                <a:lnTo>
                  <a:pt x="413026" y="100005"/>
                </a:lnTo>
                <a:lnTo>
                  <a:pt x="410553" y="106441"/>
                </a:lnTo>
                <a:lnTo>
                  <a:pt x="398682" y="107926"/>
                </a:lnTo>
                <a:lnTo>
                  <a:pt x="394353" y="110401"/>
                </a:lnTo>
                <a:lnTo>
                  <a:pt x="331905" y="110401"/>
                </a:lnTo>
                <a:lnTo>
                  <a:pt x="331905" y="131194"/>
                </a:lnTo>
                <a:lnTo>
                  <a:pt x="334378" y="140601"/>
                </a:lnTo>
                <a:lnTo>
                  <a:pt x="331905" y="153968"/>
                </a:lnTo>
                <a:lnTo>
                  <a:pt x="329432" y="169810"/>
                </a:lnTo>
                <a:lnTo>
                  <a:pt x="334873" y="185158"/>
                </a:lnTo>
                <a:lnTo>
                  <a:pt x="410193" y="185158"/>
                </a:lnTo>
                <a:lnTo>
                  <a:pt x="412532" y="198030"/>
                </a:lnTo>
                <a:lnTo>
                  <a:pt x="409069" y="208921"/>
                </a:lnTo>
                <a:lnTo>
                  <a:pt x="386316" y="209416"/>
                </a:lnTo>
                <a:lnTo>
                  <a:pt x="332399" y="209416"/>
                </a:lnTo>
                <a:lnTo>
                  <a:pt x="333389" y="230705"/>
                </a:lnTo>
                <a:lnTo>
                  <a:pt x="333389" y="259914"/>
                </a:lnTo>
                <a:lnTo>
                  <a:pt x="335367" y="280212"/>
                </a:lnTo>
                <a:lnTo>
                  <a:pt x="321023" y="287638"/>
                </a:lnTo>
                <a:lnTo>
                  <a:pt x="297774" y="293084"/>
                </a:lnTo>
                <a:close/>
              </a:path>
              <a:path w="413384" h="293370">
                <a:moveTo>
                  <a:pt x="409915" y="92579"/>
                </a:moveTo>
                <a:lnTo>
                  <a:pt x="336851" y="92579"/>
                </a:lnTo>
                <a:lnTo>
                  <a:pt x="348228" y="88618"/>
                </a:lnTo>
                <a:lnTo>
                  <a:pt x="356142" y="82182"/>
                </a:lnTo>
                <a:lnTo>
                  <a:pt x="363067" y="79707"/>
                </a:lnTo>
                <a:lnTo>
                  <a:pt x="393735" y="75251"/>
                </a:lnTo>
                <a:lnTo>
                  <a:pt x="406596" y="84657"/>
                </a:lnTo>
                <a:lnTo>
                  <a:pt x="409915" y="92579"/>
                </a:lnTo>
                <a:close/>
              </a:path>
              <a:path w="413384" h="293370">
                <a:moveTo>
                  <a:pt x="356637" y="112877"/>
                </a:moveTo>
                <a:lnTo>
                  <a:pt x="351196" y="112382"/>
                </a:lnTo>
                <a:lnTo>
                  <a:pt x="331905" y="110401"/>
                </a:lnTo>
                <a:lnTo>
                  <a:pt x="394353" y="110401"/>
                </a:lnTo>
                <a:lnTo>
                  <a:pt x="391757" y="111887"/>
                </a:lnTo>
                <a:lnTo>
                  <a:pt x="356637" y="112877"/>
                </a:lnTo>
                <a:close/>
              </a:path>
              <a:path w="413384" h="293370">
                <a:moveTo>
                  <a:pt x="410193" y="185158"/>
                </a:moveTo>
                <a:lnTo>
                  <a:pt x="334873" y="185158"/>
                </a:lnTo>
                <a:lnTo>
                  <a:pt x="339819" y="184168"/>
                </a:lnTo>
                <a:lnTo>
                  <a:pt x="359110" y="176741"/>
                </a:lnTo>
                <a:lnTo>
                  <a:pt x="382358" y="168820"/>
                </a:lnTo>
                <a:lnTo>
                  <a:pt x="409564" y="181692"/>
                </a:lnTo>
                <a:lnTo>
                  <a:pt x="410193" y="185158"/>
                </a:lnTo>
                <a:close/>
              </a:path>
              <a:path w="413384" h="293370">
                <a:moveTo>
                  <a:pt x="361089" y="212387"/>
                </a:moveTo>
                <a:lnTo>
                  <a:pt x="332399" y="209416"/>
                </a:lnTo>
                <a:lnTo>
                  <a:pt x="386316" y="209416"/>
                </a:lnTo>
                <a:lnTo>
                  <a:pt x="361089" y="212387"/>
                </a:lnTo>
                <a:close/>
              </a:path>
              <a:path w="413384" h="293370">
                <a:moveTo>
                  <a:pt x="141357" y="44061"/>
                </a:moveTo>
                <a:lnTo>
                  <a:pt x="85078" y="44061"/>
                </a:lnTo>
                <a:lnTo>
                  <a:pt x="99423" y="40101"/>
                </a:lnTo>
                <a:lnTo>
                  <a:pt x="110305" y="39110"/>
                </a:lnTo>
                <a:lnTo>
                  <a:pt x="117724" y="39606"/>
                </a:lnTo>
                <a:lnTo>
                  <a:pt x="133443" y="39606"/>
                </a:lnTo>
                <a:lnTo>
                  <a:pt x="141357" y="44061"/>
                </a:lnTo>
                <a:close/>
              </a:path>
              <a:path w="413384" h="293370">
                <a:moveTo>
                  <a:pt x="133443" y="39606"/>
                </a:moveTo>
                <a:lnTo>
                  <a:pt x="117724" y="39606"/>
                </a:lnTo>
                <a:lnTo>
                  <a:pt x="132564" y="39110"/>
                </a:lnTo>
                <a:lnTo>
                  <a:pt x="133443" y="39606"/>
                </a:lnTo>
                <a:close/>
              </a:path>
              <a:path w="413384" h="293370">
                <a:moveTo>
                  <a:pt x="120198" y="235655"/>
                </a:moveTo>
                <a:lnTo>
                  <a:pt x="81121" y="235655"/>
                </a:lnTo>
                <a:lnTo>
                  <a:pt x="44023" y="220803"/>
                </a:lnTo>
                <a:lnTo>
                  <a:pt x="18796" y="196049"/>
                </a:lnTo>
                <a:lnTo>
                  <a:pt x="8903" y="173276"/>
                </a:lnTo>
                <a:lnTo>
                  <a:pt x="5441" y="150502"/>
                </a:lnTo>
                <a:lnTo>
                  <a:pt x="0" y="131194"/>
                </a:lnTo>
                <a:lnTo>
                  <a:pt x="16817" y="85152"/>
                </a:lnTo>
                <a:lnTo>
                  <a:pt x="48474" y="50002"/>
                </a:lnTo>
                <a:lnTo>
                  <a:pt x="67271" y="43566"/>
                </a:lnTo>
                <a:lnTo>
                  <a:pt x="85078" y="44061"/>
                </a:lnTo>
                <a:lnTo>
                  <a:pt x="141357" y="44061"/>
                </a:lnTo>
                <a:lnTo>
                  <a:pt x="156307" y="52477"/>
                </a:lnTo>
                <a:lnTo>
                  <a:pt x="180544" y="65349"/>
                </a:lnTo>
                <a:lnTo>
                  <a:pt x="192707" y="80202"/>
                </a:lnTo>
                <a:lnTo>
                  <a:pt x="105358" y="80202"/>
                </a:lnTo>
                <a:lnTo>
                  <a:pt x="90519" y="82182"/>
                </a:lnTo>
                <a:lnTo>
                  <a:pt x="69744" y="91588"/>
                </a:lnTo>
                <a:lnTo>
                  <a:pt x="57873" y="101490"/>
                </a:lnTo>
                <a:lnTo>
                  <a:pt x="48474" y="129709"/>
                </a:lnTo>
                <a:lnTo>
                  <a:pt x="47485" y="146047"/>
                </a:lnTo>
                <a:lnTo>
                  <a:pt x="54410" y="165850"/>
                </a:lnTo>
                <a:lnTo>
                  <a:pt x="61335" y="176246"/>
                </a:lnTo>
                <a:lnTo>
                  <a:pt x="78648" y="190108"/>
                </a:lnTo>
                <a:lnTo>
                  <a:pt x="109316" y="196544"/>
                </a:lnTo>
                <a:lnTo>
                  <a:pt x="195400" y="196544"/>
                </a:lnTo>
                <a:lnTo>
                  <a:pt x="180049" y="216347"/>
                </a:lnTo>
                <a:lnTo>
                  <a:pt x="149382" y="229714"/>
                </a:lnTo>
                <a:lnTo>
                  <a:pt x="120198" y="235655"/>
                </a:lnTo>
                <a:close/>
              </a:path>
              <a:path w="413384" h="293370">
                <a:moveTo>
                  <a:pt x="195400" y="196544"/>
                </a:moveTo>
                <a:lnTo>
                  <a:pt x="109316" y="196544"/>
                </a:lnTo>
                <a:lnTo>
                  <a:pt x="133058" y="192584"/>
                </a:lnTo>
                <a:lnTo>
                  <a:pt x="156801" y="172781"/>
                </a:lnTo>
                <a:lnTo>
                  <a:pt x="166199" y="155948"/>
                </a:lnTo>
                <a:lnTo>
                  <a:pt x="169167" y="146542"/>
                </a:lnTo>
                <a:lnTo>
                  <a:pt x="168178" y="137630"/>
                </a:lnTo>
                <a:lnTo>
                  <a:pt x="165210" y="117332"/>
                </a:lnTo>
                <a:lnTo>
                  <a:pt x="148887" y="92579"/>
                </a:lnTo>
                <a:lnTo>
                  <a:pt x="123660" y="81687"/>
                </a:lnTo>
                <a:lnTo>
                  <a:pt x="105358" y="80202"/>
                </a:lnTo>
                <a:lnTo>
                  <a:pt x="192707" y="80202"/>
                </a:lnTo>
                <a:lnTo>
                  <a:pt x="205276" y="95549"/>
                </a:lnTo>
                <a:lnTo>
                  <a:pt x="214674" y="138126"/>
                </a:lnTo>
                <a:lnTo>
                  <a:pt x="206760" y="162879"/>
                </a:lnTo>
                <a:lnTo>
                  <a:pt x="202308" y="187633"/>
                </a:lnTo>
                <a:lnTo>
                  <a:pt x="195400" y="196544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69086" y="4467972"/>
            <a:ext cx="403225" cy="292100"/>
          </a:xfrm>
          <a:custGeom>
            <a:avLst/>
            <a:gdLst/>
            <a:ahLst/>
            <a:cxnLst/>
            <a:rect l="l" t="t" r="r" b="b"/>
            <a:pathLst>
              <a:path w="403225" h="292100">
                <a:moveTo>
                  <a:pt x="159077" y="18812"/>
                </a:moveTo>
                <a:lnTo>
                  <a:pt x="106842" y="18812"/>
                </a:lnTo>
                <a:lnTo>
                  <a:pt x="120198" y="18317"/>
                </a:lnTo>
                <a:lnTo>
                  <a:pt x="132069" y="15842"/>
                </a:lnTo>
                <a:lnTo>
                  <a:pt x="135037" y="15842"/>
                </a:lnTo>
                <a:lnTo>
                  <a:pt x="144435" y="18317"/>
                </a:lnTo>
                <a:lnTo>
                  <a:pt x="155812" y="18317"/>
                </a:lnTo>
                <a:lnTo>
                  <a:pt x="159077" y="18812"/>
                </a:lnTo>
                <a:close/>
              </a:path>
              <a:path w="403225" h="292100">
                <a:moveTo>
                  <a:pt x="34130" y="267340"/>
                </a:moveTo>
                <a:lnTo>
                  <a:pt x="494" y="266350"/>
                </a:lnTo>
                <a:lnTo>
                  <a:pt x="2473" y="251003"/>
                </a:lnTo>
                <a:lnTo>
                  <a:pt x="2473" y="220308"/>
                </a:lnTo>
                <a:lnTo>
                  <a:pt x="3957" y="195059"/>
                </a:lnTo>
                <a:lnTo>
                  <a:pt x="2473" y="191099"/>
                </a:lnTo>
                <a:lnTo>
                  <a:pt x="3462" y="168820"/>
                </a:lnTo>
                <a:lnTo>
                  <a:pt x="3957" y="145057"/>
                </a:lnTo>
                <a:lnTo>
                  <a:pt x="3462" y="140601"/>
                </a:lnTo>
                <a:lnTo>
                  <a:pt x="3462" y="134660"/>
                </a:lnTo>
                <a:lnTo>
                  <a:pt x="4322" y="114857"/>
                </a:lnTo>
                <a:lnTo>
                  <a:pt x="4328" y="111391"/>
                </a:lnTo>
                <a:lnTo>
                  <a:pt x="2967" y="105946"/>
                </a:lnTo>
                <a:lnTo>
                  <a:pt x="4946" y="103965"/>
                </a:lnTo>
                <a:lnTo>
                  <a:pt x="1483" y="88618"/>
                </a:lnTo>
                <a:lnTo>
                  <a:pt x="2473" y="35150"/>
                </a:lnTo>
                <a:lnTo>
                  <a:pt x="0" y="22278"/>
                </a:lnTo>
                <a:lnTo>
                  <a:pt x="989" y="16337"/>
                </a:lnTo>
                <a:lnTo>
                  <a:pt x="17807" y="19307"/>
                </a:lnTo>
                <a:lnTo>
                  <a:pt x="162341" y="19307"/>
                </a:lnTo>
                <a:lnTo>
                  <a:pt x="172135" y="20793"/>
                </a:lnTo>
                <a:lnTo>
                  <a:pt x="192910" y="21288"/>
                </a:lnTo>
                <a:lnTo>
                  <a:pt x="209664" y="21288"/>
                </a:lnTo>
                <a:lnTo>
                  <a:pt x="208842" y="52973"/>
                </a:lnTo>
                <a:lnTo>
                  <a:pt x="105853" y="52973"/>
                </a:lnTo>
                <a:lnTo>
                  <a:pt x="95411" y="55448"/>
                </a:lnTo>
                <a:lnTo>
                  <a:pt x="64303" y="55448"/>
                </a:lnTo>
                <a:lnTo>
                  <a:pt x="49464" y="58418"/>
                </a:lnTo>
                <a:lnTo>
                  <a:pt x="49464" y="95054"/>
                </a:lnTo>
                <a:lnTo>
                  <a:pt x="47980" y="105946"/>
                </a:lnTo>
                <a:lnTo>
                  <a:pt x="48969" y="114857"/>
                </a:lnTo>
                <a:lnTo>
                  <a:pt x="47980" y="155453"/>
                </a:lnTo>
                <a:lnTo>
                  <a:pt x="50948" y="173771"/>
                </a:lnTo>
                <a:lnTo>
                  <a:pt x="50875" y="195059"/>
                </a:lnTo>
                <a:lnTo>
                  <a:pt x="50453" y="209416"/>
                </a:lnTo>
                <a:lnTo>
                  <a:pt x="50453" y="228724"/>
                </a:lnTo>
                <a:lnTo>
                  <a:pt x="51937" y="234665"/>
                </a:lnTo>
                <a:lnTo>
                  <a:pt x="209791" y="234665"/>
                </a:lnTo>
                <a:lnTo>
                  <a:pt x="210717" y="245557"/>
                </a:lnTo>
                <a:lnTo>
                  <a:pt x="210260" y="263875"/>
                </a:lnTo>
                <a:lnTo>
                  <a:pt x="60841" y="263875"/>
                </a:lnTo>
                <a:lnTo>
                  <a:pt x="43528" y="264370"/>
                </a:lnTo>
                <a:lnTo>
                  <a:pt x="34130" y="267340"/>
                </a:lnTo>
                <a:close/>
              </a:path>
              <a:path w="403225" h="292100">
                <a:moveTo>
                  <a:pt x="89035" y="19307"/>
                </a:moveTo>
                <a:lnTo>
                  <a:pt x="43033" y="19307"/>
                </a:lnTo>
                <a:lnTo>
                  <a:pt x="66776" y="16832"/>
                </a:lnTo>
                <a:lnTo>
                  <a:pt x="89035" y="19307"/>
                </a:lnTo>
                <a:close/>
              </a:path>
              <a:path w="403225" h="292100">
                <a:moveTo>
                  <a:pt x="162341" y="19307"/>
                </a:moveTo>
                <a:lnTo>
                  <a:pt x="89035" y="19307"/>
                </a:lnTo>
                <a:lnTo>
                  <a:pt x="96455" y="16832"/>
                </a:lnTo>
                <a:lnTo>
                  <a:pt x="106842" y="18812"/>
                </a:lnTo>
                <a:lnTo>
                  <a:pt x="159077" y="18812"/>
                </a:lnTo>
                <a:lnTo>
                  <a:pt x="162341" y="19307"/>
                </a:lnTo>
                <a:close/>
              </a:path>
              <a:path w="403225" h="292100">
                <a:moveTo>
                  <a:pt x="209664" y="21288"/>
                </a:moveTo>
                <a:lnTo>
                  <a:pt x="192910" y="21288"/>
                </a:lnTo>
                <a:lnTo>
                  <a:pt x="204782" y="16832"/>
                </a:lnTo>
                <a:lnTo>
                  <a:pt x="209728" y="18812"/>
                </a:lnTo>
                <a:lnTo>
                  <a:pt x="209664" y="21288"/>
                </a:lnTo>
                <a:close/>
              </a:path>
              <a:path w="403225" h="292100">
                <a:moveTo>
                  <a:pt x="43033" y="19307"/>
                </a:moveTo>
                <a:lnTo>
                  <a:pt x="17807" y="19307"/>
                </a:lnTo>
                <a:lnTo>
                  <a:pt x="30667" y="17327"/>
                </a:lnTo>
                <a:lnTo>
                  <a:pt x="43033" y="19307"/>
                </a:lnTo>
                <a:close/>
              </a:path>
              <a:path w="403225" h="292100">
                <a:moveTo>
                  <a:pt x="132564" y="55448"/>
                </a:moveTo>
                <a:lnTo>
                  <a:pt x="105853" y="52973"/>
                </a:lnTo>
                <a:lnTo>
                  <a:pt x="141467" y="52973"/>
                </a:lnTo>
                <a:lnTo>
                  <a:pt x="132564" y="55448"/>
                </a:lnTo>
                <a:close/>
              </a:path>
              <a:path w="403225" h="292100">
                <a:moveTo>
                  <a:pt x="209707" y="233675"/>
                </a:moveTo>
                <a:lnTo>
                  <a:pt x="155317" y="233675"/>
                </a:lnTo>
                <a:lnTo>
                  <a:pt x="160264" y="232685"/>
                </a:lnTo>
                <a:lnTo>
                  <a:pt x="160343" y="168820"/>
                </a:lnTo>
                <a:lnTo>
                  <a:pt x="162242" y="156938"/>
                </a:lnTo>
                <a:lnTo>
                  <a:pt x="162242" y="124759"/>
                </a:lnTo>
                <a:lnTo>
                  <a:pt x="161253" y="111391"/>
                </a:lnTo>
                <a:lnTo>
                  <a:pt x="162737" y="98520"/>
                </a:lnTo>
                <a:lnTo>
                  <a:pt x="161748" y="84162"/>
                </a:lnTo>
                <a:lnTo>
                  <a:pt x="162737" y="55448"/>
                </a:lnTo>
                <a:lnTo>
                  <a:pt x="141467" y="52973"/>
                </a:lnTo>
                <a:lnTo>
                  <a:pt x="208842" y="52973"/>
                </a:lnTo>
                <a:lnTo>
                  <a:pt x="208907" y="58418"/>
                </a:lnTo>
                <a:lnTo>
                  <a:pt x="211707" y="83172"/>
                </a:lnTo>
                <a:lnTo>
                  <a:pt x="208739" y="102480"/>
                </a:lnTo>
                <a:lnTo>
                  <a:pt x="208739" y="130204"/>
                </a:lnTo>
                <a:lnTo>
                  <a:pt x="209728" y="146047"/>
                </a:lnTo>
                <a:lnTo>
                  <a:pt x="207255" y="173771"/>
                </a:lnTo>
                <a:lnTo>
                  <a:pt x="208739" y="174761"/>
                </a:lnTo>
                <a:lnTo>
                  <a:pt x="207255" y="203971"/>
                </a:lnTo>
                <a:lnTo>
                  <a:pt x="208739" y="222288"/>
                </a:lnTo>
                <a:lnTo>
                  <a:pt x="209707" y="233675"/>
                </a:lnTo>
                <a:close/>
              </a:path>
              <a:path w="403225" h="292100">
                <a:moveTo>
                  <a:pt x="87057" y="57428"/>
                </a:moveTo>
                <a:lnTo>
                  <a:pt x="74691" y="57428"/>
                </a:lnTo>
                <a:lnTo>
                  <a:pt x="64303" y="55448"/>
                </a:lnTo>
                <a:lnTo>
                  <a:pt x="95411" y="55448"/>
                </a:lnTo>
                <a:lnTo>
                  <a:pt x="87057" y="57428"/>
                </a:lnTo>
                <a:close/>
              </a:path>
              <a:path w="403225" h="292100">
                <a:moveTo>
                  <a:pt x="151443" y="233180"/>
                </a:moveTo>
                <a:lnTo>
                  <a:pt x="113273" y="233180"/>
                </a:lnTo>
                <a:lnTo>
                  <a:pt x="130585" y="230705"/>
                </a:lnTo>
                <a:lnTo>
                  <a:pt x="132069" y="230705"/>
                </a:lnTo>
                <a:lnTo>
                  <a:pt x="151443" y="233180"/>
                </a:lnTo>
                <a:close/>
              </a:path>
              <a:path w="403225" h="292100">
                <a:moveTo>
                  <a:pt x="209791" y="234665"/>
                </a:moveTo>
                <a:lnTo>
                  <a:pt x="51937" y="234665"/>
                </a:lnTo>
                <a:lnTo>
                  <a:pt x="75185" y="234170"/>
                </a:lnTo>
                <a:lnTo>
                  <a:pt x="96949" y="231695"/>
                </a:lnTo>
                <a:lnTo>
                  <a:pt x="113273" y="233180"/>
                </a:lnTo>
                <a:lnTo>
                  <a:pt x="151443" y="233180"/>
                </a:lnTo>
                <a:lnTo>
                  <a:pt x="155317" y="233675"/>
                </a:lnTo>
                <a:lnTo>
                  <a:pt x="209707" y="233675"/>
                </a:lnTo>
                <a:lnTo>
                  <a:pt x="209791" y="234665"/>
                </a:lnTo>
                <a:close/>
              </a:path>
              <a:path w="403225" h="292100">
                <a:moveTo>
                  <a:pt x="107832" y="266350"/>
                </a:moveTo>
                <a:lnTo>
                  <a:pt x="75680" y="266350"/>
                </a:lnTo>
                <a:lnTo>
                  <a:pt x="60841" y="263875"/>
                </a:lnTo>
                <a:lnTo>
                  <a:pt x="210260" y="263875"/>
                </a:lnTo>
                <a:lnTo>
                  <a:pt x="210223" y="265360"/>
                </a:lnTo>
                <a:lnTo>
                  <a:pt x="130091" y="265360"/>
                </a:lnTo>
                <a:lnTo>
                  <a:pt x="107832" y="266350"/>
                </a:lnTo>
                <a:close/>
              </a:path>
              <a:path w="403225" h="292100">
                <a:moveTo>
                  <a:pt x="296785" y="292094"/>
                </a:moveTo>
                <a:lnTo>
                  <a:pt x="278978" y="273776"/>
                </a:lnTo>
                <a:lnTo>
                  <a:pt x="278978" y="268825"/>
                </a:lnTo>
                <a:lnTo>
                  <a:pt x="280462" y="260904"/>
                </a:lnTo>
                <a:lnTo>
                  <a:pt x="279967" y="175256"/>
                </a:lnTo>
                <a:lnTo>
                  <a:pt x="280338" y="169315"/>
                </a:lnTo>
                <a:lnTo>
                  <a:pt x="280462" y="159909"/>
                </a:lnTo>
                <a:lnTo>
                  <a:pt x="280844" y="151493"/>
                </a:lnTo>
                <a:lnTo>
                  <a:pt x="280957" y="143076"/>
                </a:lnTo>
                <a:lnTo>
                  <a:pt x="281451" y="136640"/>
                </a:lnTo>
                <a:lnTo>
                  <a:pt x="281451" y="96539"/>
                </a:lnTo>
                <a:lnTo>
                  <a:pt x="280549" y="81192"/>
                </a:lnTo>
                <a:lnTo>
                  <a:pt x="280536" y="76736"/>
                </a:lnTo>
                <a:lnTo>
                  <a:pt x="280858" y="63864"/>
                </a:lnTo>
                <a:lnTo>
                  <a:pt x="280957" y="22773"/>
                </a:lnTo>
                <a:lnTo>
                  <a:pt x="280462" y="0"/>
                </a:lnTo>
                <a:lnTo>
                  <a:pt x="292828" y="8911"/>
                </a:lnTo>
                <a:lnTo>
                  <a:pt x="331410" y="27229"/>
                </a:lnTo>
                <a:lnTo>
                  <a:pt x="329432" y="40101"/>
                </a:lnTo>
                <a:lnTo>
                  <a:pt x="331905" y="56438"/>
                </a:lnTo>
                <a:lnTo>
                  <a:pt x="330916" y="63864"/>
                </a:lnTo>
                <a:lnTo>
                  <a:pt x="331410" y="76736"/>
                </a:lnTo>
                <a:lnTo>
                  <a:pt x="331905" y="81192"/>
                </a:lnTo>
                <a:lnTo>
                  <a:pt x="330421" y="90103"/>
                </a:lnTo>
                <a:lnTo>
                  <a:pt x="332894" y="108916"/>
                </a:lnTo>
                <a:lnTo>
                  <a:pt x="359605" y="108916"/>
                </a:lnTo>
                <a:lnTo>
                  <a:pt x="392746" y="110401"/>
                </a:lnTo>
                <a:lnTo>
                  <a:pt x="402639" y="118323"/>
                </a:lnTo>
                <a:lnTo>
                  <a:pt x="402639" y="132185"/>
                </a:lnTo>
                <a:lnTo>
                  <a:pt x="398682" y="147532"/>
                </a:lnTo>
                <a:lnTo>
                  <a:pt x="394944" y="149512"/>
                </a:lnTo>
                <a:lnTo>
                  <a:pt x="367519" y="149512"/>
                </a:lnTo>
                <a:lnTo>
                  <a:pt x="359935" y="151493"/>
                </a:lnTo>
                <a:lnTo>
                  <a:pt x="348228" y="151493"/>
                </a:lnTo>
                <a:lnTo>
                  <a:pt x="332894" y="151988"/>
                </a:lnTo>
                <a:lnTo>
                  <a:pt x="330916" y="169315"/>
                </a:lnTo>
                <a:lnTo>
                  <a:pt x="332894" y="172781"/>
                </a:lnTo>
                <a:lnTo>
                  <a:pt x="330421" y="220308"/>
                </a:lnTo>
                <a:lnTo>
                  <a:pt x="329926" y="277242"/>
                </a:lnTo>
                <a:lnTo>
                  <a:pt x="321517" y="287143"/>
                </a:lnTo>
                <a:lnTo>
                  <a:pt x="296785" y="292094"/>
                </a:lnTo>
                <a:close/>
              </a:path>
              <a:path w="403225" h="292100">
                <a:moveTo>
                  <a:pt x="369992" y="151493"/>
                </a:moveTo>
                <a:lnTo>
                  <a:pt x="367519" y="149512"/>
                </a:lnTo>
                <a:lnTo>
                  <a:pt x="394944" y="149512"/>
                </a:lnTo>
                <a:lnTo>
                  <a:pt x="392141" y="150998"/>
                </a:lnTo>
                <a:lnTo>
                  <a:pt x="372466" y="150998"/>
                </a:lnTo>
                <a:lnTo>
                  <a:pt x="369992" y="151493"/>
                </a:lnTo>
                <a:close/>
              </a:path>
              <a:path w="403225" h="292100">
                <a:moveTo>
                  <a:pt x="390273" y="151988"/>
                </a:moveTo>
                <a:lnTo>
                  <a:pt x="372466" y="150998"/>
                </a:lnTo>
                <a:lnTo>
                  <a:pt x="392141" y="150998"/>
                </a:lnTo>
                <a:lnTo>
                  <a:pt x="390273" y="151988"/>
                </a:lnTo>
                <a:close/>
              </a:path>
              <a:path w="403225" h="292100">
                <a:moveTo>
                  <a:pt x="356142" y="152483"/>
                </a:moveTo>
                <a:lnTo>
                  <a:pt x="348228" y="151493"/>
                </a:lnTo>
                <a:lnTo>
                  <a:pt x="359935" y="151493"/>
                </a:lnTo>
                <a:lnTo>
                  <a:pt x="356142" y="152483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98435" y="4476883"/>
            <a:ext cx="410845" cy="276860"/>
          </a:xfrm>
          <a:custGeom>
            <a:avLst/>
            <a:gdLst/>
            <a:ahLst/>
            <a:cxnLst/>
            <a:rect l="l" t="t" r="r" b="b"/>
            <a:pathLst>
              <a:path w="410845" h="276860">
                <a:moveTo>
                  <a:pt x="361006" y="5445"/>
                </a:moveTo>
                <a:lnTo>
                  <a:pt x="282441" y="5445"/>
                </a:lnTo>
                <a:lnTo>
                  <a:pt x="294312" y="3465"/>
                </a:lnTo>
                <a:lnTo>
                  <a:pt x="337346" y="3465"/>
                </a:lnTo>
                <a:lnTo>
                  <a:pt x="349217" y="0"/>
                </a:lnTo>
                <a:lnTo>
                  <a:pt x="361006" y="5445"/>
                </a:lnTo>
                <a:close/>
              </a:path>
              <a:path w="410845" h="276860">
                <a:moveTo>
                  <a:pt x="39571" y="171791"/>
                </a:moveTo>
                <a:lnTo>
                  <a:pt x="36108" y="144066"/>
                </a:lnTo>
                <a:lnTo>
                  <a:pt x="36603" y="130204"/>
                </a:lnTo>
                <a:lnTo>
                  <a:pt x="36108" y="55943"/>
                </a:lnTo>
                <a:lnTo>
                  <a:pt x="37592" y="42576"/>
                </a:lnTo>
                <a:lnTo>
                  <a:pt x="20774" y="42576"/>
                </a:lnTo>
                <a:lnTo>
                  <a:pt x="9398" y="2970"/>
                </a:lnTo>
                <a:lnTo>
                  <a:pt x="100412" y="6435"/>
                </a:lnTo>
                <a:lnTo>
                  <a:pt x="362902" y="6435"/>
                </a:lnTo>
                <a:lnTo>
                  <a:pt x="376917" y="14852"/>
                </a:lnTo>
                <a:lnTo>
                  <a:pt x="379885" y="37625"/>
                </a:lnTo>
                <a:lnTo>
                  <a:pt x="376711" y="41091"/>
                </a:lnTo>
                <a:lnTo>
                  <a:pt x="211707" y="41091"/>
                </a:lnTo>
                <a:lnTo>
                  <a:pt x="197857" y="42081"/>
                </a:lnTo>
                <a:lnTo>
                  <a:pt x="138005" y="42081"/>
                </a:lnTo>
                <a:lnTo>
                  <a:pt x="87057" y="47527"/>
                </a:lnTo>
                <a:lnTo>
                  <a:pt x="86067" y="69805"/>
                </a:lnTo>
                <a:lnTo>
                  <a:pt x="365046" y="70300"/>
                </a:lnTo>
                <a:lnTo>
                  <a:pt x="374444" y="76241"/>
                </a:lnTo>
                <a:lnTo>
                  <a:pt x="376917" y="97529"/>
                </a:lnTo>
                <a:lnTo>
                  <a:pt x="374246" y="100500"/>
                </a:lnTo>
                <a:lnTo>
                  <a:pt x="323991" y="100500"/>
                </a:lnTo>
                <a:lnTo>
                  <a:pt x="314592" y="100995"/>
                </a:lnTo>
                <a:lnTo>
                  <a:pt x="308162" y="102480"/>
                </a:lnTo>
                <a:lnTo>
                  <a:pt x="276505" y="103470"/>
                </a:lnTo>
                <a:lnTo>
                  <a:pt x="241880" y="103470"/>
                </a:lnTo>
                <a:lnTo>
                  <a:pt x="225557" y="104460"/>
                </a:lnTo>
                <a:lnTo>
                  <a:pt x="85078" y="104460"/>
                </a:lnTo>
                <a:lnTo>
                  <a:pt x="84583" y="132680"/>
                </a:lnTo>
                <a:lnTo>
                  <a:pt x="110799" y="135155"/>
                </a:lnTo>
                <a:lnTo>
                  <a:pt x="118219" y="139116"/>
                </a:lnTo>
                <a:lnTo>
                  <a:pt x="379514" y="139116"/>
                </a:lnTo>
                <a:lnTo>
                  <a:pt x="381369" y="141591"/>
                </a:lnTo>
                <a:lnTo>
                  <a:pt x="378896" y="159909"/>
                </a:lnTo>
                <a:lnTo>
                  <a:pt x="375980" y="167830"/>
                </a:lnTo>
                <a:lnTo>
                  <a:pt x="349712" y="167830"/>
                </a:lnTo>
                <a:lnTo>
                  <a:pt x="344766" y="169810"/>
                </a:lnTo>
                <a:lnTo>
                  <a:pt x="88046" y="169810"/>
                </a:lnTo>
                <a:lnTo>
                  <a:pt x="82605" y="170305"/>
                </a:lnTo>
                <a:lnTo>
                  <a:pt x="54905" y="170305"/>
                </a:lnTo>
                <a:lnTo>
                  <a:pt x="39571" y="171791"/>
                </a:lnTo>
                <a:close/>
              </a:path>
              <a:path w="410845" h="276860">
                <a:moveTo>
                  <a:pt x="362078" y="5940"/>
                </a:moveTo>
                <a:lnTo>
                  <a:pt x="219621" y="5940"/>
                </a:lnTo>
                <a:lnTo>
                  <a:pt x="238912" y="2970"/>
                </a:lnTo>
                <a:lnTo>
                  <a:pt x="253257" y="4455"/>
                </a:lnTo>
                <a:lnTo>
                  <a:pt x="282441" y="5445"/>
                </a:lnTo>
                <a:lnTo>
                  <a:pt x="361006" y="5445"/>
                </a:lnTo>
                <a:lnTo>
                  <a:pt x="362078" y="5940"/>
                </a:lnTo>
                <a:close/>
              </a:path>
              <a:path w="410845" h="276860">
                <a:moveTo>
                  <a:pt x="362902" y="6435"/>
                </a:moveTo>
                <a:lnTo>
                  <a:pt x="100412" y="6435"/>
                </a:lnTo>
                <a:lnTo>
                  <a:pt x="107337" y="3960"/>
                </a:lnTo>
                <a:lnTo>
                  <a:pt x="138499" y="4950"/>
                </a:lnTo>
                <a:lnTo>
                  <a:pt x="175598" y="5445"/>
                </a:lnTo>
                <a:lnTo>
                  <a:pt x="212201" y="5445"/>
                </a:lnTo>
                <a:lnTo>
                  <a:pt x="219621" y="5940"/>
                </a:lnTo>
                <a:lnTo>
                  <a:pt x="362078" y="5940"/>
                </a:lnTo>
                <a:lnTo>
                  <a:pt x="362902" y="6435"/>
                </a:lnTo>
                <a:close/>
              </a:path>
              <a:path w="410845" h="276860">
                <a:moveTo>
                  <a:pt x="254741" y="44061"/>
                </a:moveTo>
                <a:lnTo>
                  <a:pt x="211707" y="41091"/>
                </a:lnTo>
                <a:lnTo>
                  <a:pt x="376711" y="41091"/>
                </a:lnTo>
                <a:lnTo>
                  <a:pt x="376258" y="41586"/>
                </a:lnTo>
                <a:lnTo>
                  <a:pt x="313603" y="41586"/>
                </a:lnTo>
                <a:lnTo>
                  <a:pt x="302226" y="42081"/>
                </a:lnTo>
                <a:lnTo>
                  <a:pt x="298516" y="43071"/>
                </a:lnTo>
                <a:lnTo>
                  <a:pt x="273537" y="43071"/>
                </a:lnTo>
                <a:lnTo>
                  <a:pt x="254741" y="44061"/>
                </a:lnTo>
                <a:close/>
              </a:path>
              <a:path w="410845" h="276860">
                <a:moveTo>
                  <a:pt x="339324" y="46042"/>
                </a:moveTo>
                <a:lnTo>
                  <a:pt x="313603" y="41586"/>
                </a:lnTo>
                <a:lnTo>
                  <a:pt x="376258" y="41586"/>
                </a:lnTo>
                <a:lnTo>
                  <a:pt x="374444" y="43566"/>
                </a:lnTo>
                <a:lnTo>
                  <a:pt x="339324" y="46042"/>
                </a:lnTo>
                <a:close/>
              </a:path>
              <a:path w="410845" h="276860">
                <a:moveTo>
                  <a:pt x="172630" y="43071"/>
                </a:moveTo>
                <a:lnTo>
                  <a:pt x="138005" y="42081"/>
                </a:lnTo>
                <a:lnTo>
                  <a:pt x="197857" y="42081"/>
                </a:lnTo>
                <a:lnTo>
                  <a:pt x="190932" y="42576"/>
                </a:lnTo>
                <a:lnTo>
                  <a:pt x="172630" y="43071"/>
                </a:lnTo>
                <a:close/>
              </a:path>
              <a:path w="410845" h="276860">
                <a:moveTo>
                  <a:pt x="294807" y="44061"/>
                </a:moveTo>
                <a:lnTo>
                  <a:pt x="273537" y="43071"/>
                </a:lnTo>
                <a:lnTo>
                  <a:pt x="298516" y="43071"/>
                </a:lnTo>
                <a:lnTo>
                  <a:pt x="294807" y="44061"/>
                </a:lnTo>
                <a:close/>
              </a:path>
              <a:path w="410845" h="276860">
                <a:moveTo>
                  <a:pt x="365046" y="70300"/>
                </a:moveTo>
                <a:lnTo>
                  <a:pt x="299258" y="70300"/>
                </a:lnTo>
                <a:lnTo>
                  <a:pt x="308657" y="68320"/>
                </a:lnTo>
                <a:lnTo>
                  <a:pt x="344766" y="68320"/>
                </a:lnTo>
                <a:lnTo>
                  <a:pt x="355648" y="65845"/>
                </a:lnTo>
                <a:lnTo>
                  <a:pt x="365046" y="70300"/>
                </a:lnTo>
                <a:close/>
              </a:path>
              <a:path w="410845" h="276860">
                <a:moveTo>
                  <a:pt x="299258" y="70300"/>
                </a:moveTo>
                <a:lnTo>
                  <a:pt x="248310" y="70300"/>
                </a:lnTo>
                <a:lnTo>
                  <a:pt x="263644" y="68320"/>
                </a:lnTo>
                <a:lnTo>
                  <a:pt x="276010" y="69310"/>
                </a:lnTo>
                <a:lnTo>
                  <a:pt x="299258" y="70300"/>
                </a:lnTo>
                <a:close/>
              </a:path>
              <a:path w="410845" h="276860">
                <a:moveTo>
                  <a:pt x="345260" y="104460"/>
                </a:moveTo>
                <a:lnTo>
                  <a:pt x="323991" y="100500"/>
                </a:lnTo>
                <a:lnTo>
                  <a:pt x="374246" y="100500"/>
                </a:lnTo>
                <a:lnTo>
                  <a:pt x="372466" y="102480"/>
                </a:lnTo>
                <a:lnTo>
                  <a:pt x="345260" y="104460"/>
                </a:lnTo>
                <a:close/>
              </a:path>
              <a:path w="410845" h="276860">
                <a:moveTo>
                  <a:pt x="210717" y="104955"/>
                </a:moveTo>
                <a:lnTo>
                  <a:pt x="85078" y="104460"/>
                </a:lnTo>
                <a:lnTo>
                  <a:pt x="225557" y="104460"/>
                </a:lnTo>
                <a:lnTo>
                  <a:pt x="210717" y="104955"/>
                </a:lnTo>
                <a:close/>
              </a:path>
              <a:path w="410845" h="276860">
                <a:moveTo>
                  <a:pt x="376917" y="135650"/>
                </a:moveTo>
                <a:lnTo>
                  <a:pt x="288871" y="135650"/>
                </a:lnTo>
                <a:lnTo>
                  <a:pt x="363562" y="132185"/>
                </a:lnTo>
                <a:lnTo>
                  <a:pt x="375433" y="133670"/>
                </a:lnTo>
                <a:lnTo>
                  <a:pt x="376917" y="135650"/>
                </a:lnTo>
                <a:close/>
              </a:path>
              <a:path w="410845" h="276860">
                <a:moveTo>
                  <a:pt x="379514" y="139116"/>
                </a:moveTo>
                <a:lnTo>
                  <a:pt x="118219" y="139116"/>
                </a:lnTo>
                <a:lnTo>
                  <a:pt x="140478" y="135155"/>
                </a:lnTo>
                <a:lnTo>
                  <a:pt x="158780" y="137630"/>
                </a:lnTo>
                <a:lnTo>
                  <a:pt x="164221" y="138621"/>
                </a:lnTo>
                <a:lnTo>
                  <a:pt x="379143" y="138621"/>
                </a:lnTo>
                <a:lnTo>
                  <a:pt x="379514" y="139116"/>
                </a:lnTo>
                <a:close/>
              </a:path>
              <a:path w="410845" h="276860">
                <a:moveTo>
                  <a:pt x="379143" y="138621"/>
                </a:moveTo>
                <a:lnTo>
                  <a:pt x="207749" y="138621"/>
                </a:lnTo>
                <a:lnTo>
                  <a:pt x="221599" y="135155"/>
                </a:lnTo>
                <a:lnTo>
                  <a:pt x="247321" y="137630"/>
                </a:lnTo>
                <a:lnTo>
                  <a:pt x="378401" y="137630"/>
                </a:lnTo>
                <a:lnTo>
                  <a:pt x="379143" y="138621"/>
                </a:lnTo>
                <a:close/>
              </a:path>
              <a:path w="410845" h="276860">
                <a:moveTo>
                  <a:pt x="378401" y="137630"/>
                </a:moveTo>
                <a:lnTo>
                  <a:pt x="247321" y="137630"/>
                </a:lnTo>
                <a:lnTo>
                  <a:pt x="263644" y="135650"/>
                </a:lnTo>
                <a:lnTo>
                  <a:pt x="285408" y="135155"/>
                </a:lnTo>
                <a:lnTo>
                  <a:pt x="288871" y="135650"/>
                </a:lnTo>
                <a:lnTo>
                  <a:pt x="376917" y="135650"/>
                </a:lnTo>
                <a:lnTo>
                  <a:pt x="378401" y="137630"/>
                </a:lnTo>
                <a:close/>
              </a:path>
              <a:path w="410845" h="276860">
                <a:moveTo>
                  <a:pt x="207749" y="138621"/>
                </a:moveTo>
                <a:lnTo>
                  <a:pt x="164221" y="138621"/>
                </a:lnTo>
                <a:lnTo>
                  <a:pt x="190932" y="137630"/>
                </a:lnTo>
                <a:lnTo>
                  <a:pt x="207749" y="138621"/>
                </a:lnTo>
                <a:close/>
              </a:path>
              <a:path w="410845" h="276860">
                <a:moveTo>
                  <a:pt x="375433" y="169315"/>
                </a:moveTo>
                <a:lnTo>
                  <a:pt x="366530" y="169315"/>
                </a:lnTo>
                <a:lnTo>
                  <a:pt x="349712" y="167830"/>
                </a:lnTo>
                <a:lnTo>
                  <a:pt x="375980" y="167830"/>
                </a:lnTo>
                <a:lnTo>
                  <a:pt x="375433" y="169315"/>
                </a:lnTo>
                <a:close/>
              </a:path>
              <a:path w="410845" h="276860">
                <a:moveTo>
                  <a:pt x="243858" y="172781"/>
                </a:moveTo>
                <a:lnTo>
                  <a:pt x="231492" y="171791"/>
                </a:lnTo>
                <a:lnTo>
                  <a:pt x="119703" y="171791"/>
                </a:lnTo>
                <a:lnTo>
                  <a:pt x="88046" y="169810"/>
                </a:lnTo>
                <a:lnTo>
                  <a:pt x="344766" y="169810"/>
                </a:lnTo>
                <a:lnTo>
                  <a:pt x="342292" y="170801"/>
                </a:lnTo>
                <a:lnTo>
                  <a:pt x="265128" y="170801"/>
                </a:lnTo>
                <a:lnTo>
                  <a:pt x="243858" y="172781"/>
                </a:lnTo>
                <a:close/>
              </a:path>
              <a:path w="410845" h="276860">
                <a:moveTo>
                  <a:pt x="71723" y="171296"/>
                </a:moveTo>
                <a:lnTo>
                  <a:pt x="54905" y="170305"/>
                </a:lnTo>
                <a:lnTo>
                  <a:pt x="82605" y="170305"/>
                </a:lnTo>
                <a:lnTo>
                  <a:pt x="71723" y="171296"/>
                </a:lnTo>
                <a:close/>
              </a:path>
              <a:path w="410845" h="276860">
                <a:moveTo>
                  <a:pt x="305689" y="172781"/>
                </a:moveTo>
                <a:lnTo>
                  <a:pt x="291839" y="172781"/>
                </a:lnTo>
                <a:lnTo>
                  <a:pt x="276999" y="171791"/>
                </a:lnTo>
                <a:lnTo>
                  <a:pt x="265128" y="170801"/>
                </a:lnTo>
                <a:lnTo>
                  <a:pt x="342292" y="170801"/>
                </a:lnTo>
                <a:lnTo>
                  <a:pt x="338582" y="172286"/>
                </a:lnTo>
                <a:lnTo>
                  <a:pt x="321517" y="172286"/>
                </a:lnTo>
                <a:lnTo>
                  <a:pt x="305689" y="172781"/>
                </a:lnTo>
                <a:close/>
              </a:path>
              <a:path w="410845" h="276860">
                <a:moveTo>
                  <a:pt x="193405" y="173771"/>
                </a:moveTo>
                <a:lnTo>
                  <a:pt x="163726" y="171791"/>
                </a:lnTo>
                <a:lnTo>
                  <a:pt x="231492" y="171791"/>
                </a:lnTo>
                <a:lnTo>
                  <a:pt x="193405" y="173771"/>
                </a:lnTo>
                <a:close/>
              </a:path>
              <a:path w="410845" h="276860">
                <a:moveTo>
                  <a:pt x="337346" y="172781"/>
                </a:moveTo>
                <a:lnTo>
                  <a:pt x="321517" y="172286"/>
                </a:lnTo>
                <a:lnTo>
                  <a:pt x="338582" y="172286"/>
                </a:lnTo>
                <a:lnTo>
                  <a:pt x="337346" y="172781"/>
                </a:lnTo>
                <a:close/>
              </a:path>
              <a:path w="410845" h="276860">
                <a:moveTo>
                  <a:pt x="63808" y="276252"/>
                </a:moveTo>
                <a:lnTo>
                  <a:pt x="12366" y="276252"/>
                </a:lnTo>
                <a:lnTo>
                  <a:pt x="7914" y="265360"/>
                </a:lnTo>
                <a:lnTo>
                  <a:pt x="3462" y="243577"/>
                </a:lnTo>
                <a:lnTo>
                  <a:pt x="0" y="235655"/>
                </a:lnTo>
                <a:lnTo>
                  <a:pt x="130585" y="235655"/>
                </a:lnTo>
                <a:lnTo>
                  <a:pt x="142951" y="235160"/>
                </a:lnTo>
                <a:lnTo>
                  <a:pt x="172630" y="235160"/>
                </a:lnTo>
                <a:lnTo>
                  <a:pt x="173619" y="184168"/>
                </a:lnTo>
                <a:lnTo>
                  <a:pt x="210717" y="193079"/>
                </a:lnTo>
                <a:lnTo>
                  <a:pt x="233471" y="199020"/>
                </a:lnTo>
                <a:lnTo>
                  <a:pt x="232976" y="234665"/>
                </a:lnTo>
                <a:lnTo>
                  <a:pt x="398434" y="234665"/>
                </a:lnTo>
                <a:lnTo>
                  <a:pt x="407091" y="241596"/>
                </a:lnTo>
                <a:lnTo>
                  <a:pt x="410553" y="258429"/>
                </a:lnTo>
                <a:lnTo>
                  <a:pt x="404617" y="270806"/>
                </a:lnTo>
                <a:lnTo>
                  <a:pt x="404193" y="271301"/>
                </a:lnTo>
                <a:lnTo>
                  <a:pt x="263149" y="271301"/>
                </a:lnTo>
                <a:lnTo>
                  <a:pt x="248663" y="273776"/>
                </a:lnTo>
                <a:lnTo>
                  <a:pt x="231492" y="273776"/>
                </a:lnTo>
                <a:lnTo>
                  <a:pt x="206958" y="274271"/>
                </a:lnTo>
                <a:lnTo>
                  <a:pt x="83594" y="274271"/>
                </a:lnTo>
                <a:lnTo>
                  <a:pt x="63808" y="276252"/>
                </a:lnTo>
                <a:close/>
              </a:path>
              <a:path w="410845" h="276860">
                <a:moveTo>
                  <a:pt x="130585" y="235655"/>
                </a:moveTo>
                <a:lnTo>
                  <a:pt x="9398" y="235655"/>
                </a:lnTo>
                <a:lnTo>
                  <a:pt x="38087" y="233675"/>
                </a:lnTo>
                <a:lnTo>
                  <a:pt x="72217" y="233180"/>
                </a:lnTo>
                <a:lnTo>
                  <a:pt x="94971" y="233180"/>
                </a:lnTo>
                <a:lnTo>
                  <a:pt x="123660" y="233675"/>
                </a:lnTo>
                <a:lnTo>
                  <a:pt x="130585" y="235655"/>
                </a:lnTo>
                <a:close/>
              </a:path>
              <a:path w="410845" h="276860">
                <a:moveTo>
                  <a:pt x="398434" y="234665"/>
                </a:moveTo>
                <a:lnTo>
                  <a:pt x="232976" y="234665"/>
                </a:lnTo>
                <a:lnTo>
                  <a:pt x="397198" y="233675"/>
                </a:lnTo>
                <a:lnTo>
                  <a:pt x="398434" y="234665"/>
                </a:lnTo>
                <a:close/>
              </a:path>
              <a:path w="410845" h="276860">
                <a:moveTo>
                  <a:pt x="296291" y="273776"/>
                </a:moveTo>
                <a:lnTo>
                  <a:pt x="263149" y="271301"/>
                </a:lnTo>
                <a:lnTo>
                  <a:pt x="404193" y="271301"/>
                </a:lnTo>
                <a:lnTo>
                  <a:pt x="403769" y="271796"/>
                </a:lnTo>
                <a:lnTo>
                  <a:pt x="307667" y="271796"/>
                </a:lnTo>
                <a:lnTo>
                  <a:pt x="296291" y="273776"/>
                </a:lnTo>
                <a:close/>
              </a:path>
              <a:path w="410845" h="276860">
                <a:moveTo>
                  <a:pt x="401649" y="274271"/>
                </a:moveTo>
                <a:lnTo>
                  <a:pt x="325969" y="273776"/>
                </a:lnTo>
                <a:lnTo>
                  <a:pt x="307667" y="271796"/>
                </a:lnTo>
                <a:lnTo>
                  <a:pt x="403769" y="271796"/>
                </a:lnTo>
                <a:lnTo>
                  <a:pt x="401649" y="274271"/>
                </a:lnTo>
                <a:close/>
              </a:path>
              <a:path w="410845" h="276860">
                <a:moveTo>
                  <a:pt x="242869" y="274766"/>
                </a:moveTo>
                <a:lnTo>
                  <a:pt x="231492" y="273776"/>
                </a:lnTo>
                <a:lnTo>
                  <a:pt x="248663" y="273776"/>
                </a:lnTo>
                <a:lnTo>
                  <a:pt x="242869" y="274766"/>
                </a:lnTo>
                <a:close/>
              </a:path>
              <a:path w="410845" h="276860">
                <a:moveTo>
                  <a:pt x="108821" y="276252"/>
                </a:moveTo>
                <a:lnTo>
                  <a:pt x="83594" y="274271"/>
                </a:lnTo>
                <a:lnTo>
                  <a:pt x="206958" y="274271"/>
                </a:lnTo>
                <a:lnTo>
                  <a:pt x="108821" y="276252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71057" y="4468467"/>
            <a:ext cx="429895" cy="361950"/>
          </a:xfrm>
          <a:custGeom>
            <a:avLst/>
            <a:gdLst/>
            <a:ahLst/>
            <a:cxnLst/>
            <a:rect l="l" t="t" r="r" b="b"/>
            <a:pathLst>
              <a:path w="429895" h="361950">
                <a:moveTo>
                  <a:pt x="265982" y="174761"/>
                </a:moveTo>
                <a:lnTo>
                  <a:pt x="86067" y="174761"/>
                </a:lnTo>
                <a:lnTo>
                  <a:pt x="102885" y="173771"/>
                </a:lnTo>
                <a:lnTo>
                  <a:pt x="103380" y="140106"/>
                </a:lnTo>
                <a:lnTo>
                  <a:pt x="58862" y="115847"/>
                </a:lnTo>
                <a:lnTo>
                  <a:pt x="47485" y="94064"/>
                </a:lnTo>
                <a:lnTo>
                  <a:pt x="47980" y="85648"/>
                </a:lnTo>
                <a:lnTo>
                  <a:pt x="47980" y="67825"/>
                </a:lnTo>
                <a:lnTo>
                  <a:pt x="57873" y="45546"/>
                </a:lnTo>
                <a:lnTo>
                  <a:pt x="62819" y="35645"/>
                </a:lnTo>
                <a:lnTo>
                  <a:pt x="84089" y="24753"/>
                </a:lnTo>
                <a:lnTo>
                  <a:pt x="116735" y="10396"/>
                </a:lnTo>
                <a:lnTo>
                  <a:pt x="136026" y="10396"/>
                </a:lnTo>
                <a:lnTo>
                  <a:pt x="157296" y="10891"/>
                </a:lnTo>
                <a:lnTo>
                  <a:pt x="172135" y="15842"/>
                </a:lnTo>
                <a:lnTo>
                  <a:pt x="186974" y="26238"/>
                </a:lnTo>
                <a:lnTo>
                  <a:pt x="208690" y="44061"/>
                </a:lnTo>
                <a:lnTo>
                  <a:pt x="135532" y="44061"/>
                </a:lnTo>
                <a:lnTo>
                  <a:pt x="122671" y="45051"/>
                </a:lnTo>
                <a:lnTo>
                  <a:pt x="114757" y="48022"/>
                </a:lnTo>
                <a:lnTo>
                  <a:pt x="101896" y="55943"/>
                </a:lnTo>
                <a:lnTo>
                  <a:pt x="93982" y="70795"/>
                </a:lnTo>
                <a:lnTo>
                  <a:pt x="93982" y="88618"/>
                </a:lnTo>
                <a:lnTo>
                  <a:pt x="95960" y="91093"/>
                </a:lnTo>
                <a:lnTo>
                  <a:pt x="101401" y="101985"/>
                </a:lnTo>
                <a:lnTo>
                  <a:pt x="115251" y="108916"/>
                </a:lnTo>
                <a:lnTo>
                  <a:pt x="127123" y="112382"/>
                </a:lnTo>
                <a:lnTo>
                  <a:pt x="206606" y="112382"/>
                </a:lnTo>
                <a:lnTo>
                  <a:pt x="197362" y="126739"/>
                </a:lnTo>
                <a:lnTo>
                  <a:pt x="179555" y="142086"/>
                </a:lnTo>
                <a:lnTo>
                  <a:pt x="162242" y="142581"/>
                </a:lnTo>
                <a:lnTo>
                  <a:pt x="161748" y="172286"/>
                </a:lnTo>
                <a:lnTo>
                  <a:pt x="264409" y="172286"/>
                </a:lnTo>
                <a:lnTo>
                  <a:pt x="265982" y="174761"/>
                </a:lnTo>
                <a:close/>
              </a:path>
              <a:path w="429895" h="361950">
                <a:moveTo>
                  <a:pt x="206606" y="112382"/>
                </a:moveTo>
                <a:lnTo>
                  <a:pt x="127123" y="112382"/>
                </a:lnTo>
                <a:lnTo>
                  <a:pt x="142457" y="111887"/>
                </a:lnTo>
                <a:lnTo>
                  <a:pt x="160758" y="106936"/>
                </a:lnTo>
                <a:lnTo>
                  <a:pt x="165210" y="95054"/>
                </a:lnTo>
                <a:lnTo>
                  <a:pt x="169167" y="90598"/>
                </a:lnTo>
                <a:lnTo>
                  <a:pt x="171146" y="76736"/>
                </a:lnTo>
                <a:lnTo>
                  <a:pt x="168673" y="66340"/>
                </a:lnTo>
                <a:lnTo>
                  <a:pt x="158780" y="52477"/>
                </a:lnTo>
                <a:lnTo>
                  <a:pt x="135532" y="44061"/>
                </a:lnTo>
                <a:lnTo>
                  <a:pt x="208690" y="44061"/>
                </a:lnTo>
                <a:lnTo>
                  <a:pt x="211707" y="46537"/>
                </a:lnTo>
                <a:lnTo>
                  <a:pt x="215664" y="60399"/>
                </a:lnTo>
                <a:lnTo>
                  <a:pt x="215664" y="78716"/>
                </a:lnTo>
                <a:lnTo>
                  <a:pt x="211707" y="104460"/>
                </a:lnTo>
                <a:lnTo>
                  <a:pt x="206606" y="112382"/>
                </a:lnTo>
                <a:close/>
              </a:path>
              <a:path w="429895" h="361950">
                <a:moveTo>
                  <a:pt x="264409" y="172286"/>
                </a:moveTo>
                <a:lnTo>
                  <a:pt x="167189" y="172286"/>
                </a:lnTo>
                <a:lnTo>
                  <a:pt x="188953" y="171296"/>
                </a:lnTo>
                <a:lnTo>
                  <a:pt x="195383" y="169810"/>
                </a:lnTo>
                <a:lnTo>
                  <a:pt x="216158" y="169810"/>
                </a:lnTo>
                <a:lnTo>
                  <a:pt x="238912" y="166840"/>
                </a:lnTo>
                <a:lnTo>
                  <a:pt x="253257" y="167335"/>
                </a:lnTo>
                <a:lnTo>
                  <a:pt x="260182" y="168820"/>
                </a:lnTo>
                <a:lnTo>
                  <a:pt x="263149" y="170305"/>
                </a:lnTo>
                <a:lnTo>
                  <a:pt x="264409" y="172286"/>
                </a:lnTo>
                <a:close/>
              </a:path>
              <a:path w="429895" h="361950">
                <a:moveTo>
                  <a:pt x="67766" y="207436"/>
                </a:moveTo>
                <a:lnTo>
                  <a:pt x="35119" y="205951"/>
                </a:lnTo>
                <a:lnTo>
                  <a:pt x="6924" y="205951"/>
                </a:lnTo>
                <a:lnTo>
                  <a:pt x="2473" y="183672"/>
                </a:lnTo>
                <a:lnTo>
                  <a:pt x="0" y="169810"/>
                </a:lnTo>
                <a:lnTo>
                  <a:pt x="49958" y="172286"/>
                </a:lnTo>
                <a:lnTo>
                  <a:pt x="76174" y="172286"/>
                </a:lnTo>
                <a:lnTo>
                  <a:pt x="86067" y="174761"/>
                </a:lnTo>
                <a:lnTo>
                  <a:pt x="265982" y="174761"/>
                </a:lnTo>
                <a:lnTo>
                  <a:pt x="266612" y="175751"/>
                </a:lnTo>
                <a:lnTo>
                  <a:pt x="268591" y="184168"/>
                </a:lnTo>
                <a:lnTo>
                  <a:pt x="269085" y="197040"/>
                </a:lnTo>
                <a:lnTo>
                  <a:pt x="264446" y="204961"/>
                </a:lnTo>
                <a:lnTo>
                  <a:pt x="208244" y="204961"/>
                </a:lnTo>
                <a:lnTo>
                  <a:pt x="196373" y="206446"/>
                </a:lnTo>
                <a:lnTo>
                  <a:pt x="81121" y="206446"/>
                </a:lnTo>
                <a:lnTo>
                  <a:pt x="67766" y="207436"/>
                </a:lnTo>
                <a:close/>
              </a:path>
              <a:path w="429895" h="361950">
                <a:moveTo>
                  <a:pt x="76174" y="172286"/>
                </a:moveTo>
                <a:lnTo>
                  <a:pt x="62324" y="172286"/>
                </a:lnTo>
                <a:lnTo>
                  <a:pt x="72217" y="171296"/>
                </a:lnTo>
                <a:lnTo>
                  <a:pt x="76174" y="172286"/>
                </a:lnTo>
                <a:close/>
              </a:path>
              <a:path w="429895" h="361950">
                <a:moveTo>
                  <a:pt x="260676" y="211397"/>
                </a:moveTo>
                <a:lnTo>
                  <a:pt x="238912" y="207931"/>
                </a:lnTo>
                <a:lnTo>
                  <a:pt x="208244" y="204961"/>
                </a:lnTo>
                <a:lnTo>
                  <a:pt x="264446" y="204961"/>
                </a:lnTo>
                <a:lnTo>
                  <a:pt x="260676" y="211397"/>
                </a:lnTo>
                <a:close/>
              </a:path>
              <a:path w="429895" h="361950">
                <a:moveTo>
                  <a:pt x="93487" y="207931"/>
                </a:moveTo>
                <a:lnTo>
                  <a:pt x="81121" y="206446"/>
                </a:lnTo>
                <a:lnTo>
                  <a:pt x="108326" y="206446"/>
                </a:lnTo>
                <a:lnTo>
                  <a:pt x="93487" y="207931"/>
                </a:lnTo>
                <a:close/>
              </a:path>
              <a:path w="429895" h="361950">
                <a:moveTo>
                  <a:pt x="184501" y="207931"/>
                </a:moveTo>
                <a:lnTo>
                  <a:pt x="165210" y="207931"/>
                </a:lnTo>
                <a:lnTo>
                  <a:pt x="134048" y="206446"/>
                </a:lnTo>
                <a:lnTo>
                  <a:pt x="196373" y="206446"/>
                </a:lnTo>
                <a:lnTo>
                  <a:pt x="184501" y="207931"/>
                </a:lnTo>
                <a:close/>
              </a:path>
              <a:path w="429895" h="361950">
                <a:moveTo>
                  <a:pt x="201814" y="361900"/>
                </a:moveTo>
                <a:lnTo>
                  <a:pt x="153833" y="350513"/>
                </a:lnTo>
                <a:lnTo>
                  <a:pt x="138005" y="336156"/>
                </a:lnTo>
                <a:lnTo>
                  <a:pt x="130585" y="317838"/>
                </a:lnTo>
                <a:lnTo>
                  <a:pt x="128112" y="295560"/>
                </a:lnTo>
                <a:lnTo>
                  <a:pt x="125639" y="279222"/>
                </a:lnTo>
                <a:lnTo>
                  <a:pt x="131574" y="272291"/>
                </a:lnTo>
                <a:lnTo>
                  <a:pt x="146908" y="253478"/>
                </a:lnTo>
                <a:lnTo>
                  <a:pt x="162737" y="235655"/>
                </a:lnTo>
                <a:lnTo>
                  <a:pt x="181039" y="232190"/>
                </a:lnTo>
                <a:lnTo>
                  <a:pt x="201319" y="227734"/>
                </a:lnTo>
                <a:lnTo>
                  <a:pt x="265623" y="228724"/>
                </a:lnTo>
                <a:lnTo>
                  <a:pt x="284914" y="242091"/>
                </a:lnTo>
                <a:lnTo>
                  <a:pt x="302252" y="259914"/>
                </a:lnTo>
                <a:lnTo>
                  <a:pt x="221105" y="259914"/>
                </a:lnTo>
                <a:lnTo>
                  <a:pt x="206266" y="262389"/>
                </a:lnTo>
                <a:lnTo>
                  <a:pt x="186480" y="268330"/>
                </a:lnTo>
                <a:lnTo>
                  <a:pt x="178071" y="283183"/>
                </a:lnTo>
                <a:lnTo>
                  <a:pt x="175103" y="296550"/>
                </a:lnTo>
                <a:lnTo>
                  <a:pt x="180544" y="314372"/>
                </a:lnTo>
                <a:lnTo>
                  <a:pt x="191426" y="323284"/>
                </a:lnTo>
                <a:lnTo>
                  <a:pt x="204782" y="324274"/>
                </a:lnTo>
                <a:lnTo>
                  <a:pt x="222094" y="324769"/>
                </a:lnTo>
                <a:lnTo>
                  <a:pt x="301633" y="324769"/>
                </a:lnTo>
                <a:lnTo>
                  <a:pt x="300248" y="331700"/>
                </a:lnTo>
                <a:lnTo>
                  <a:pt x="286892" y="343087"/>
                </a:lnTo>
                <a:lnTo>
                  <a:pt x="268591" y="354969"/>
                </a:lnTo>
                <a:lnTo>
                  <a:pt x="251908" y="358434"/>
                </a:lnTo>
                <a:lnTo>
                  <a:pt x="223083" y="358434"/>
                </a:lnTo>
                <a:lnTo>
                  <a:pt x="201814" y="361900"/>
                </a:lnTo>
                <a:close/>
              </a:path>
              <a:path w="429895" h="361950">
                <a:moveTo>
                  <a:pt x="301633" y="324769"/>
                </a:moveTo>
                <a:lnTo>
                  <a:pt x="222094" y="324769"/>
                </a:lnTo>
                <a:lnTo>
                  <a:pt x="243858" y="321303"/>
                </a:lnTo>
                <a:lnTo>
                  <a:pt x="257708" y="308431"/>
                </a:lnTo>
                <a:lnTo>
                  <a:pt x="262160" y="293579"/>
                </a:lnTo>
                <a:lnTo>
                  <a:pt x="261171" y="281697"/>
                </a:lnTo>
                <a:lnTo>
                  <a:pt x="251278" y="268330"/>
                </a:lnTo>
                <a:lnTo>
                  <a:pt x="239407" y="260904"/>
                </a:lnTo>
                <a:lnTo>
                  <a:pt x="221105" y="259914"/>
                </a:lnTo>
                <a:lnTo>
                  <a:pt x="302252" y="259914"/>
                </a:lnTo>
                <a:lnTo>
                  <a:pt x="303216" y="260904"/>
                </a:lnTo>
                <a:lnTo>
                  <a:pt x="305194" y="270806"/>
                </a:lnTo>
                <a:lnTo>
                  <a:pt x="309646" y="282192"/>
                </a:lnTo>
                <a:lnTo>
                  <a:pt x="306183" y="301500"/>
                </a:lnTo>
                <a:lnTo>
                  <a:pt x="303216" y="316848"/>
                </a:lnTo>
                <a:lnTo>
                  <a:pt x="301633" y="324769"/>
                </a:lnTo>
                <a:close/>
              </a:path>
              <a:path w="429895" h="361950">
                <a:moveTo>
                  <a:pt x="242374" y="360414"/>
                </a:moveTo>
                <a:lnTo>
                  <a:pt x="223083" y="358434"/>
                </a:lnTo>
                <a:lnTo>
                  <a:pt x="251908" y="358434"/>
                </a:lnTo>
                <a:lnTo>
                  <a:pt x="242374" y="360414"/>
                </a:lnTo>
                <a:close/>
              </a:path>
              <a:path w="429895" h="361950">
                <a:moveTo>
                  <a:pt x="325969" y="217833"/>
                </a:moveTo>
                <a:lnTo>
                  <a:pt x="308162" y="210407"/>
                </a:lnTo>
                <a:lnTo>
                  <a:pt x="306678" y="163374"/>
                </a:lnTo>
                <a:lnTo>
                  <a:pt x="305689" y="127729"/>
                </a:lnTo>
                <a:lnTo>
                  <a:pt x="306168" y="97034"/>
                </a:lnTo>
                <a:lnTo>
                  <a:pt x="306183" y="88618"/>
                </a:lnTo>
                <a:lnTo>
                  <a:pt x="305194" y="63864"/>
                </a:lnTo>
                <a:lnTo>
                  <a:pt x="304699" y="35645"/>
                </a:lnTo>
                <a:lnTo>
                  <a:pt x="305151" y="14852"/>
                </a:lnTo>
                <a:lnTo>
                  <a:pt x="305194" y="0"/>
                </a:lnTo>
                <a:lnTo>
                  <a:pt x="316076" y="5445"/>
                </a:lnTo>
                <a:lnTo>
                  <a:pt x="335862" y="14852"/>
                </a:lnTo>
                <a:lnTo>
                  <a:pt x="353669" y="23763"/>
                </a:lnTo>
                <a:lnTo>
                  <a:pt x="357626" y="37625"/>
                </a:lnTo>
                <a:lnTo>
                  <a:pt x="358121" y="56438"/>
                </a:lnTo>
                <a:lnTo>
                  <a:pt x="358616" y="65845"/>
                </a:lnTo>
                <a:lnTo>
                  <a:pt x="357132" y="78716"/>
                </a:lnTo>
                <a:lnTo>
                  <a:pt x="357132" y="95054"/>
                </a:lnTo>
                <a:lnTo>
                  <a:pt x="396505" y="95054"/>
                </a:lnTo>
                <a:lnTo>
                  <a:pt x="419457" y="97034"/>
                </a:lnTo>
                <a:lnTo>
                  <a:pt x="429349" y="105451"/>
                </a:lnTo>
                <a:lnTo>
                  <a:pt x="429349" y="116837"/>
                </a:lnTo>
                <a:lnTo>
                  <a:pt x="426382" y="131690"/>
                </a:lnTo>
                <a:lnTo>
                  <a:pt x="393735" y="131690"/>
                </a:lnTo>
                <a:lnTo>
                  <a:pt x="382358" y="134660"/>
                </a:lnTo>
                <a:lnTo>
                  <a:pt x="365046" y="134660"/>
                </a:lnTo>
                <a:lnTo>
                  <a:pt x="357132" y="135155"/>
                </a:lnTo>
                <a:lnTo>
                  <a:pt x="356142" y="168325"/>
                </a:lnTo>
                <a:lnTo>
                  <a:pt x="355648" y="202485"/>
                </a:lnTo>
                <a:lnTo>
                  <a:pt x="345260" y="209911"/>
                </a:lnTo>
                <a:lnTo>
                  <a:pt x="325969" y="217833"/>
                </a:lnTo>
                <a:close/>
              </a:path>
              <a:path w="429895" h="361950">
                <a:moveTo>
                  <a:pt x="396505" y="95054"/>
                </a:moveTo>
                <a:lnTo>
                  <a:pt x="358121" y="95054"/>
                </a:lnTo>
                <a:lnTo>
                  <a:pt x="390767" y="94559"/>
                </a:lnTo>
                <a:lnTo>
                  <a:pt x="396505" y="95054"/>
                </a:lnTo>
                <a:close/>
              </a:path>
              <a:path w="429895" h="361950">
                <a:moveTo>
                  <a:pt x="396208" y="133670"/>
                </a:moveTo>
                <a:lnTo>
                  <a:pt x="393735" y="131690"/>
                </a:lnTo>
                <a:lnTo>
                  <a:pt x="426382" y="131690"/>
                </a:lnTo>
                <a:lnTo>
                  <a:pt x="422672" y="133175"/>
                </a:lnTo>
                <a:lnTo>
                  <a:pt x="398682" y="133175"/>
                </a:lnTo>
                <a:lnTo>
                  <a:pt x="396208" y="133670"/>
                </a:lnTo>
                <a:close/>
              </a:path>
              <a:path w="429895" h="361950">
                <a:moveTo>
                  <a:pt x="418962" y="134660"/>
                </a:moveTo>
                <a:lnTo>
                  <a:pt x="398682" y="133175"/>
                </a:lnTo>
                <a:lnTo>
                  <a:pt x="422672" y="133175"/>
                </a:lnTo>
                <a:lnTo>
                  <a:pt x="418962" y="134660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27118" y="4475398"/>
            <a:ext cx="410845" cy="278130"/>
          </a:xfrm>
          <a:custGeom>
            <a:avLst/>
            <a:gdLst/>
            <a:ahLst/>
            <a:cxnLst/>
            <a:rect l="l" t="t" r="r" b="b"/>
            <a:pathLst>
              <a:path w="410845" h="278129">
                <a:moveTo>
                  <a:pt x="369597" y="6931"/>
                </a:moveTo>
                <a:lnTo>
                  <a:pt x="289860" y="6931"/>
                </a:lnTo>
                <a:lnTo>
                  <a:pt x="317560" y="0"/>
                </a:lnTo>
                <a:lnTo>
                  <a:pt x="343776" y="3465"/>
                </a:lnTo>
                <a:lnTo>
                  <a:pt x="364551" y="5445"/>
                </a:lnTo>
                <a:lnTo>
                  <a:pt x="369597" y="6931"/>
                </a:lnTo>
                <a:close/>
              </a:path>
              <a:path w="410845" h="278129">
                <a:moveTo>
                  <a:pt x="37592" y="44556"/>
                </a:moveTo>
                <a:lnTo>
                  <a:pt x="12860" y="5940"/>
                </a:lnTo>
                <a:lnTo>
                  <a:pt x="26710" y="6931"/>
                </a:lnTo>
                <a:lnTo>
                  <a:pt x="134542" y="10396"/>
                </a:lnTo>
                <a:lnTo>
                  <a:pt x="375303" y="10396"/>
                </a:lnTo>
                <a:lnTo>
                  <a:pt x="381864" y="17327"/>
                </a:lnTo>
                <a:lnTo>
                  <a:pt x="378401" y="40596"/>
                </a:lnTo>
                <a:lnTo>
                  <a:pt x="375343" y="42576"/>
                </a:lnTo>
                <a:lnTo>
                  <a:pt x="115746" y="42576"/>
                </a:lnTo>
                <a:lnTo>
                  <a:pt x="37592" y="44556"/>
                </a:lnTo>
                <a:close/>
              </a:path>
              <a:path w="410845" h="278129">
                <a:moveTo>
                  <a:pt x="375303" y="10396"/>
                </a:moveTo>
                <a:lnTo>
                  <a:pt x="134542" y="10396"/>
                </a:lnTo>
                <a:lnTo>
                  <a:pt x="151360" y="5940"/>
                </a:lnTo>
                <a:lnTo>
                  <a:pt x="369597" y="6931"/>
                </a:lnTo>
                <a:lnTo>
                  <a:pt x="372960" y="7921"/>
                </a:lnTo>
                <a:lnTo>
                  <a:pt x="375303" y="10396"/>
                </a:lnTo>
                <a:close/>
              </a:path>
              <a:path w="410845" h="278129">
                <a:moveTo>
                  <a:pt x="151360" y="44556"/>
                </a:moveTo>
                <a:lnTo>
                  <a:pt x="146908" y="44556"/>
                </a:lnTo>
                <a:lnTo>
                  <a:pt x="115746" y="42576"/>
                </a:lnTo>
                <a:lnTo>
                  <a:pt x="283430" y="42576"/>
                </a:lnTo>
                <a:lnTo>
                  <a:pt x="226546" y="43566"/>
                </a:lnTo>
                <a:lnTo>
                  <a:pt x="227304" y="44061"/>
                </a:lnTo>
                <a:lnTo>
                  <a:pt x="188953" y="44061"/>
                </a:lnTo>
                <a:lnTo>
                  <a:pt x="151360" y="44556"/>
                </a:lnTo>
                <a:close/>
              </a:path>
              <a:path w="410845" h="278129">
                <a:moveTo>
                  <a:pt x="369992" y="46042"/>
                </a:moveTo>
                <a:lnTo>
                  <a:pt x="332399" y="46042"/>
                </a:lnTo>
                <a:lnTo>
                  <a:pt x="311130" y="42576"/>
                </a:lnTo>
                <a:lnTo>
                  <a:pt x="375343" y="42576"/>
                </a:lnTo>
                <a:lnTo>
                  <a:pt x="369992" y="46042"/>
                </a:lnTo>
                <a:close/>
              </a:path>
              <a:path w="410845" h="278129">
                <a:moveTo>
                  <a:pt x="41549" y="170305"/>
                </a:moveTo>
                <a:lnTo>
                  <a:pt x="32646" y="167830"/>
                </a:lnTo>
                <a:lnTo>
                  <a:pt x="30173" y="158424"/>
                </a:lnTo>
                <a:lnTo>
                  <a:pt x="27699" y="145057"/>
                </a:lnTo>
                <a:lnTo>
                  <a:pt x="33141" y="130204"/>
                </a:lnTo>
                <a:lnTo>
                  <a:pt x="48474" y="121293"/>
                </a:lnTo>
                <a:lnTo>
                  <a:pt x="65292" y="113372"/>
                </a:lnTo>
                <a:lnTo>
                  <a:pt x="84089" y="101490"/>
                </a:lnTo>
                <a:lnTo>
                  <a:pt x="100412" y="96539"/>
                </a:lnTo>
                <a:lnTo>
                  <a:pt x="117230" y="87133"/>
                </a:lnTo>
                <a:lnTo>
                  <a:pt x="149382" y="69805"/>
                </a:lnTo>
                <a:lnTo>
                  <a:pt x="188953" y="44061"/>
                </a:lnTo>
                <a:lnTo>
                  <a:pt x="227304" y="44061"/>
                </a:lnTo>
                <a:lnTo>
                  <a:pt x="237923" y="50992"/>
                </a:lnTo>
                <a:lnTo>
                  <a:pt x="268591" y="69805"/>
                </a:lnTo>
                <a:lnTo>
                  <a:pt x="293700" y="82677"/>
                </a:lnTo>
                <a:lnTo>
                  <a:pt x="208739" y="82677"/>
                </a:lnTo>
                <a:lnTo>
                  <a:pt x="192910" y="93569"/>
                </a:lnTo>
                <a:lnTo>
                  <a:pt x="126133" y="130699"/>
                </a:lnTo>
                <a:lnTo>
                  <a:pt x="110305" y="136640"/>
                </a:lnTo>
                <a:lnTo>
                  <a:pt x="92498" y="146542"/>
                </a:lnTo>
                <a:lnTo>
                  <a:pt x="60346" y="157929"/>
                </a:lnTo>
                <a:lnTo>
                  <a:pt x="41549" y="170305"/>
                </a:lnTo>
                <a:close/>
              </a:path>
              <a:path w="410845" h="278129">
                <a:moveTo>
                  <a:pt x="358616" y="162879"/>
                </a:moveTo>
                <a:lnTo>
                  <a:pt x="330916" y="159909"/>
                </a:lnTo>
                <a:lnTo>
                  <a:pt x="304205" y="139611"/>
                </a:lnTo>
                <a:lnTo>
                  <a:pt x="260676" y="111887"/>
                </a:lnTo>
                <a:lnTo>
                  <a:pt x="228030" y="93074"/>
                </a:lnTo>
                <a:lnTo>
                  <a:pt x="208739" y="82677"/>
                </a:lnTo>
                <a:lnTo>
                  <a:pt x="293700" y="82677"/>
                </a:lnTo>
                <a:lnTo>
                  <a:pt x="329432" y="100995"/>
                </a:lnTo>
                <a:lnTo>
                  <a:pt x="360099" y="118323"/>
                </a:lnTo>
                <a:lnTo>
                  <a:pt x="371971" y="126739"/>
                </a:lnTo>
                <a:lnTo>
                  <a:pt x="376917" y="142086"/>
                </a:lnTo>
                <a:lnTo>
                  <a:pt x="370982" y="156443"/>
                </a:lnTo>
                <a:lnTo>
                  <a:pt x="358616" y="162879"/>
                </a:lnTo>
                <a:close/>
              </a:path>
              <a:path w="410845" h="278129">
                <a:moveTo>
                  <a:pt x="63808" y="277737"/>
                </a:moveTo>
                <a:lnTo>
                  <a:pt x="12366" y="277737"/>
                </a:lnTo>
                <a:lnTo>
                  <a:pt x="7914" y="266845"/>
                </a:lnTo>
                <a:lnTo>
                  <a:pt x="3462" y="245062"/>
                </a:lnTo>
                <a:lnTo>
                  <a:pt x="0" y="237141"/>
                </a:lnTo>
                <a:lnTo>
                  <a:pt x="130585" y="237141"/>
                </a:lnTo>
                <a:lnTo>
                  <a:pt x="142951" y="236646"/>
                </a:lnTo>
                <a:lnTo>
                  <a:pt x="172135" y="236646"/>
                </a:lnTo>
                <a:lnTo>
                  <a:pt x="173619" y="146047"/>
                </a:lnTo>
                <a:lnTo>
                  <a:pt x="210717" y="154958"/>
                </a:lnTo>
                <a:lnTo>
                  <a:pt x="233471" y="160899"/>
                </a:lnTo>
                <a:lnTo>
                  <a:pt x="232482" y="236150"/>
                </a:lnTo>
                <a:lnTo>
                  <a:pt x="398434" y="236150"/>
                </a:lnTo>
                <a:lnTo>
                  <a:pt x="407091" y="243082"/>
                </a:lnTo>
                <a:lnTo>
                  <a:pt x="410553" y="259914"/>
                </a:lnTo>
                <a:lnTo>
                  <a:pt x="404617" y="272291"/>
                </a:lnTo>
                <a:lnTo>
                  <a:pt x="404193" y="272786"/>
                </a:lnTo>
                <a:lnTo>
                  <a:pt x="263149" y="272786"/>
                </a:lnTo>
                <a:lnTo>
                  <a:pt x="248663" y="275261"/>
                </a:lnTo>
                <a:lnTo>
                  <a:pt x="231492" y="275261"/>
                </a:lnTo>
                <a:lnTo>
                  <a:pt x="206958" y="275757"/>
                </a:lnTo>
                <a:lnTo>
                  <a:pt x="83594" y="275757"/>
                </a:lnTo>
                <a:lnTo>
                  <a:pt x="63808" y="277737"/>
                </a:lnTo>
                <a:close/>
              </a:path>
              <a:path w="410845" h="278129">
                <a:moveTo>
                  <a:pt x="130585" y="237141"/>
                </a:moveTo>
                <a:lnTo>
                  <a:pt x="9398" y="237141"/>
                </a:lnTo>
                <a:lnTo>
                  <a:pt x="38087" y="235160"/>
                </a:lnTo>
                <a:lnTo>
                  <a:pt x="72217" y="234665"/>
                </a:lnTo>
                <a:lnTo>
                  <a:pt x="94971" y="234665"/>
                </a:lnTo>
                <a:lnTo>
                  <a:pt x="123660" y="235160"/>
                </a:lnTo>
                <a:lnTo>
                  <a:pt x="130585" y="237141"/>
                </a:lnTo>
                <a:close/>
              </a:path>
              <a:path w="410845" h="278129">
                <a:moveTo>
                  <a:pt x="398434" y="236150"/>
                </a:moveTo>
                <a:lnTo>
                  <a:pt x="232482" y="236150"/>
                </a:lnTo>
                <a:lnTo>
                  <a:pt x="397198" y="235160"/>
                </a:lnTo>
                <a:lnTo>
                  <a:pt x="398434" y="236150"/>
                </a:lnTo>
                <a:close/>
              </a:path>
              <a:path w="410845" h="278129">
                <a:moveTo>
                  <a:pt x="296291" y="275261"/>
                </a:moveTo>
                <a:lnTo>
                  <a:pt x="263149" y="272786"/>
                </a:lnTo>
                <a:lnTo>
                  <a:pt x="404193" y="272786"/>
                </a:lnTo>
                <a:lnTo>
                  <a:pt x="403769" y="273281"/>
                </a:lnTo>
                <a:lnTo>
                  <a:pt x="307667" y="273281"/>
                </a:lnTo>
                <a:lnTo>
                  <a:pt x="296291" y="275261"/>
                </a:lnTo>
                <a:close/>
              </a:path>
              <a:path w="410845" h="278129">
                <a:moveTo>
                  <a:pt x="401649" y="275757"/>
                </a:moveTo>
                <a:lnTo>
                  <a:pt x="325969" y="275261"/>
                </a:lnTo>
                <a:lnTo>
                  <a:pt x="307667" y="273281"/>
                </a:lnTo>
                <a:lnTo>
                  <a:pt x="403769" y="273281"/>
                </a:lnTo>
                <a:lnTo>
                  <a:pt x="401649" y="275757"/>
                </a:lnTo>
                <a:close/>
              </a:path>
              <a:path w="410845" h="278129">
                <a:moveTo>
                  <a:pt x="242869" y="276252"/>
                </a:moveTo>
                <a:lnTo>
                  <a:pt x="231492" y="275261"/>
                </a:lnTo>
                <a:lnTo>
                  <a:pt x="248663" y="275261"/>
                </a:lnTo>
                <a:lnTo>
                  <a:pt x="242869" y="276252"/>
                </a:lnTo>
                <a:close/>
              </a:path>
              <a:path w="410845" h="278129">
                <a:moveTo>
                  <a:pt x="108821" y="277737"/>
                </a:moveTo>
                <a:lnTo>
                  <a:pt x="83594" y="275757"/>
                </a:lnTo>
                <a:lnTo>
                  <a:pt x="206958" y="275757"/>
                </a:lnTo>
                <a:lnTo>
                  <a:pt x="108821" y="277737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87732" y="5084286"/>
            <a:ext cx="209728" cy="20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08079" y="5041219"/>
            <a:ext cx="410845" cy="276860"/>
          </a:xfrm>
          <a:custGeom>
            <a:avLst/>
            <a:gdLst/>
            <a:ahLst/>
            <a:cxnLst/>
            <a:rect l="l" t="t" r="r" b="b"/>
            <a:pathLst>
              <a:path w="410845" h="276860">
                <a:moveTo>
                  <a:pt x="361006" y="5445"/>
                </a:moveTo>
                <a:lnTo>
                  <a:pt x="282441" y="5445"/>
                </a:lnTo>
                <a:lnTo>
                  <a:pt x="294312" y="3465"/>
                </a:lnTo>
                <a:lnTo>
                  <a:pt x="337346" y="3465"/>
                </a:lnTo>
                <a:lnTo>
                  <a:pt x="349217" y="0"/>
                </a:lnTo>
                <a:lnTo>
                  <a:pt x="361006" y="5445"/>
                </a:lnTo>
                <a:close/>
              </a:path>
              <a:path w="410845" h="276860">
                <a:moveTo>
                  <a:pt x="39571" y="161889"/>
                </a:moveTo>
                <a:lnTo>
                  <a:pt x="36108" y="134165"/>
                </a:lnTo>
                <a:lnTo>
                  <a:pt x="36603" y="117827"/>
                </a:lnTo>
                <a:lnTo>
                  <a:pt x="36108" y="58418"/>
                </a:lnTo>
                <a:lnTo>
                  <a:pt x="37592" y="45051"/>
                </a:lnTo>
                <a:lnTo>
                  <a:pt x="20774" y="45051"/>
                </a:lnTo>
                <a:lnTo>
                  <a:pt x="9398" y="2970"/>
                </a:lnTo>
                <a:lnTo>
                  <a:pt x="100412" y="6435"/>
                </a:lnTo>
                <a:lnTo>
                  <a:pt x="362902" y="6435"/>
                </a:lnTo>
                <a:lnTo>
                  <a:pt x="376917" y="14852"/>
                </a:lnTo>
                <a:lnTo>
                  <a:pt x="379885" y="40101"/>
                </a:lnTo>
                <a:lnTo>
                  <a:pt x="376711" y="43566"/>
                </a:lnTo>
                <a:lnTo>
                  <a:pt x="211707" y="43566"/>
                </a:lnTo>
                <a:lnTo>
                  <a:pt x="197857" y="44556"/>
                </a:lnTo>
                <a:lnTo>
                  <a:pt x="138005" y="44556"/>
                </a:lnTo>
                <a:lnTo>
                  <a:pt x="87057" y="50002"/>
                </a:lnTo>
                <a:lnTo>
                  <a:pt x="84583" y="120303"/>
                </a:lnTo>
                <a:lnTo>
                  <a:pt x="110799" y="122778"/>
                </a:lnTo>
                <a:lnTo>
                  <a:pt x="118219" y="126739"/>
                </a:lnTo>
                <a:lnTo>
                  <a:pt x="379514" y="126739"/>
                </a:lnTo>
                <a:lnTo>
                  <a:pt x="381369" y="129214"/>
                </a:lnTo>
                <a:lnTo>
                  <a:pt x="378896" y="150007"/>
                </a:lnTo>
                <a:lnTo>
                  <a:pt x="375980" y="157929"/>
                </a:lnTo>
                <a:lnTo>
                  <a:pt x="349712" y="157929"/>
                </a:lnTo>
                <a:lnTo>
                  <a:pt x="344766" y="159909"/>
                </a:lnTo>
                <a:lnTo>
                  <a:pt x="88046" y="159909"/>
                </a:lnTo>
                <a:lnTo>
                  <a:pt x="82605" y="160404"/>
                </a:lnTo>
                <a:lnTo>
                  <a:pt x="54905" y="160404"/>
                </a:lnTo>
                <a:lnTo>
                  <a:pt x="39571" y="161889"/>
                </a:lnTo>
                <a:close/>
              </a:path>
              <a:path w="410845" h="276860">
                <a:moveTo>
                  <a:pt x="362078" y="5940"/>
                </a:moveTo>
                <a:lnTo>
                  <a:pt x="219621" y="5940"/>
                </a:lnTo>
                <a:lnTo>
                  <a:pt x="238912" y="2970"/>
                </a:lnTo>
                <a:lnTo>
                  <a:pt x="253257" y="4455"/>
                </a:lnTo>
                <a:lnTo>
                  <a:pt x="282441" y="5445"/>
                </a:lnTo>
                <a:lnTo>
                  <a:pt x="361006" y="5445"/>
                </a:lnTo>
                <a:lnTo>
                  <a:pt x="362078" y="5940"/>
                </a:lnTo>
                <a:close/>
              </a:path>
              <a:path w="410845" h="276860">
                <a:moveTo>
                  <a:pt x="362902" y="6435"/>
                </a:moveTo>
                <a:lnTo>
                  <a:pt x="100412" y="6435"/>
                </a:lnTo>
                <a:lnTo>
                  <a:pt x="107337" y="3960"/>
                </a:lnTo>
                <a:lnTo>
                  <a:pt x="138499" y="4950"/>
                </a:lnTo>
                <a:lnTo>
                  <a:pt x="175598" y="5445"/>
                </a:lnTo>
                <a:lnTo>
                  <a:pt x="212201" y="5445"/>
                </a:lnTo>
                <a:lnTo>
                  <a:pt x="219621" y="5940"/>
                </a:lnTo>
                <a:lnTo>
                  <a:pt x="362078" y="5940"/>
                </a:lnTo>
                <a:lnTo>
                  <a:pt x="362902" y="6435"/>
                </a:lnTo>
                <a:close/>
              </a:path>
              <a:path w="410845" h="276860">
                <a:moveTo>
                  <a:pt x="254741" y="46537"/>
                </a:moveTo>
                <a:lnTo>
                  <a:pt x="211707" y="43566"/>
                </a:lnTo>
                <a:lnTo>
                  <a:pt x="376711" y="43566"/>
                </a:lnTo>
                <a:lnTo>
                  <a:pt x="376258" y="44061"/>
                </a:lnTo>
                <a:lnTo>
                  <a:pt x="313603" y="44061"/>
                </a:lnTo>
                <a:lnTo>
                  <a:pt x="302226" y="44556"/>
                </a:lnTo>
                <a:lnTo>
                  <a:pt x="298516" y="45546"/>
                </a:lnTo>
                <a:lnTo>
                  <a:pt x="273537" y="45546"/>
                </a:lnTo>
                <a:lnTo>
                  <a:pt x="254741" y="46537"/>
                </a:lnTo>
                <a:close/>
              </a:path>
              <a:path w="410845" h="276860">
                <a:moveTo>
                  <a:pt x="339324" y="48517"/>
                </a:moveTo>
                <a:lnTo>
                  <a:pt x="313603" y="44061"/>
                </a:lnTo>
                <a:lnTo>
                  <a:pt x="376258" y="44061"/>
                </a:lnTo>
                <a:lnTo>
                  <a:pt x="374444" y="46042"/>
                </a:lnTo>
                <a:lnTo>
                  <a:pt x="339324" y="48517"/>
                </a:lnTo>
                <a:close/>
              </a:path>
              <a:path w="410845" h="276860">
                <a:moveTo>
                  <a:pt x="172630" y="45546"/>
                </a:moveTo>
                <a:lnTo>
                  <a:pt x="138005" y="44556"/>
                </a:lnTo>
                <a:lnTo>
                  <a:pt x="197857" y="44556"/>
                </a:lnTo>
                <a:lnTo>
                  <a:pt x="190932" y="45051"/>
                </a:lnTo>
                <a:lnTo>
                  <a:pt x="172630" y="45546"/>
                </a:lnTo>
                <a:close/>
              </a:path>
              <a:path w="410845" h="276860">
                <a:moveTo>
                  <a:pt x="294807" y="46537"/>
                </a:moveTo>
                <a:lnTo>
                  <a:pt x="273537" y="45546"/>
                </a:lnTo>
                <a:lnTo>
                  <a:pt x="298516" y="45546"/>
                </a:lnTo>
                <a:lnTo>
                  <a:pt x="294807" y="46537"/>
                </a:lnTo>
                <a:close/>
              </a:path>
              <a:path w="410845" h="276860">
                <a:moveTo>
                  <a:pt x="376917" y="123273"/>
                </a:moveTo>
                <a:lnTo>
                  <a:pt x="288871" y="123273"/>
                </a:lnTo>
                <a:lnTo>
                  <a:pt x="363562" y="119808"/>
                </a:lnTo>
                <a:lnTo>
                  <a:pt x="375433" y="121293"/>
                </a:lnTo>
                <a:lnTo>
                  <a:pt x="376917" y="123273"/>
                </a:lnTo>
                <a:close/>
              </a:path>
              <a:path w="410845" h="276860">
                <a:moveTo>
                  <a:pt x="379514" y="126739"/>
                </a:moveTo>
                <a:lnTo>
                  <a:pt x="118219" y="126739"/>
                </a:lnTo>
                <a:lnTo>
                  <a:pt x="140478" y="122778"/>
                </a:lnTo>
                <a:lnTo>
                  <a:pt x="158780" y="125254"/>
                </a:lnTo>
                <a:lnTo>
                  <a:pt x="164221" y="126244"/>
                </a:lnTo>
                <a:lnTo>
                  <a:pt x="379143" y="126244"/>
                </a:lnTo>
                <a:lnTo>
                  <a:pt x="379514" y="126739"/>
                </a:lnTo>
                <a:close/>
              </a:path>
              <a:path w="410845" h="276860">
                <a:moveTo>
                  <a:pt x="379143" y="126244"/>
                </a:moveTo>
                <a:lnTo>
                  <a:pt x="207749" y="126244"/>
                </a:lnTo>
                <a:lnTo>
                  <a:pt x="221599" y="122778"/>
                </a:lnTo>
                <a:lnTo>
                  <a:pt x="247321" y="125254"/>
                </a:lnTo>
                <a:lnTo>
                  <a:pt x="378401" y="125254"/>
                </a:lnTo>
                <a:lnTo>
                  <a:pt x="379143" y="126244"/>
                </a:lnTo>
                <a:close/>
              </a:path>
              <a:path w="410845" h="276860">
                <a:moveTo>
                  <a:pt x="378401" y="125254"/>
                </a:moveTo>
                <a:lnTo>
                  <a:pt x="247321" y="125254"/>
                </a:lnTo>
                <a:lnTo>
                  <a:pt x="263644" y="123273"/>
                </a:lnTo>
                <a:lnTo>
                  <a:pt x="285408" y="122778"/>
                </a:lnTo>
                <a:lnTo>
                  <a:pt x="288871" y="123273"/>
                </a:lnTo>
                <a:lnTo>
                  <a:pt x="376917" y="123273"/>
                </a:lnTo>
                <a:lnTo>
                  <a:pt x="378401" y="125254"/>
                </a:lnTo>
                <a:close/>
              </a:path>
              <a:path w="410845" h="276860">
                <a:moveTo>
                  <a:pt x="207749" y="126244"/>
                </a:moveTo>
                <a:lnTo>
                  <a:pt x="164221" y="126244"/>
                </a:lnTo>
                <a:lnTo>
                  <a:pt x="190932" y="125254"/>
                </a:lnTo>
                <a:lnTo>
                  <a:pt x="207749" y="126244"/>
                </a:lnTo>
                <a:close/>
              </a:path>
              <a:path w="410845" h="276860">
                <a:moveTo>
                  <a:pt x="375433" y="159414"/>
                </a:moveTo>
                <a:lnTo>
                  <a:pt x="366530" y="159414"/>
                </a:lnTo>
                <a:lnTo>
                  <a:pt x="349712" y="157929"/>
                </a:lnTo>
                <a:lnTo>
                  <a:pt x="375980" y="157929"/>
                </a:lnTo>
                <a:lnTo>
                  <a:pt x="375433" y="159414"/>
                </a:lnTo>
                <a:close/>
              </a:path>
              <a:path w="410845" h="276860">
                <a:moveTo>
                  <a:pt x="243858" y="162879"/>
                </a:moveTo>
                <a:lnTo>
                  <a:pt x="231492" y="161889"/>
                </a:lnTo>
                <a:lnTo>
                  <a:pt x="119703" y="161889"/>
                </a:lnTo>
                <a:lnTo>
                  <a:pt x="88046" y="159909"/>
                </a:lnTo>
                <a:lnTo>
                  <a:pt x="344766" y="159909"/>
                </a:lnTo>
                <a:lnTo>
                  <a:pt x="342292" y="160899"/>
                </a:lnTo>
                <a:lnTo>
                  <a:pt x="265128" y="160899"/>
                </a:lnTo>
                <a:lnTo>
                  <a:pt x="243858" y="162879"/>
                </a:lnTo>
                <a:close/>
              </a:path>
              <a:path w="410845" h="276860">
                <a:moveTo>
                  <a:pt x="71723" y="161394"/>
                </a:moveTo>
                <a:lnTo>
                  <a:pt x="54905" y="160404"/>
                </a:lnTo>
                <a:lnTo>
                  <a:pt x="82605" y="160404"/>
                </a:lnTo>
                <a:lnTo>
                  <a:pt x="71723" y="161394"/>
                </a:lnTo>
                <a:close/>
              </a:path>
              <a:path w="410845" h="276860">
                <a:moveTo>
                  <a:pt x="305689" y="162879"/>
                </a:moveTo>
                <a:lnTo>
                  <a:pt x="291839" y="162879"/>
                </a:lnTo>
                <a:lnTo>
                  <a:pt x="276999" y="161889"/>
                </a:lnTo>
                <a:lnTo>
                  <a:pt x="265128" y="160899"/>
                </a:lnTo>
                <a:lnTo>
                  <a:pt x="342292" y="160899"/>
                </a:lnTo>
                <a:lnTo>
                  <a:pt x="338582" y="162384"/>
                </a:lnTo>
                <a:lnTo>
                  <a:pt x="321517" y="162384"/>
                </a:lnTo>
                <a:lnTo>
                  <a:pt x="305689" y="162879"/>
                </a:lnTo>
                <a:close/>
              </a:path>
              <a:path w="410845" h="276860">
                <a:moveTo>
                  <a:pt x="193405" y="163869"/>
                </a:moveTo>
                <a:lnTo>
                  <a:pt x="163726" y="161889"/>
                </a:lnTo>
                <a:lnTo>
                  <a:pt x="231492" y="161889"/>
                </a:lnTo>
                <a:lnTo>
                  <a:pt x="193405" y="163869"/>
                </a:lnTo>
                <a:close/>
              </a:path>
              <a:path w="410845" h="276860">
                <a:moveTo>
                  <a:pt x="337346" y="162879"/>
                </a:moveTo>
                <a:lnTo>
                  <a:pt x="321517" y="162384"/>
                </a:lnTo>
                <a:lnTo>
                  <a:pt x="338582" y="162384"/>
                </a:lnTo>
                <a:lnTo>
                  <a:pt x="337346" y="162879"/>
                </a:lnTo>
                <a:close/>
              </a:path>
              <a:path w="410845" h="276860">
                <a:moveTo>
                  <a:pt x="63808" y="276252"/>
                </a:moveTo>
                <a:lnTo>
                  <a:pt x="12366" y="276252"/>
                </a:lnTo>
                <a:lnTo>
                  <a:pt x="7914" y="265360"/>
                </a:lnTo>
                <a:lnTo>
                  <a:pt x="3462" y="243577"/>
                </a:lnTo>
                <a:lnTo>
                  <a:pt x="0" y="235655"/>
                </a:lnTo>
                <a:lnTo>
                  <a:pt x="130585" y="235655"/>
                </a:lnTo>
                <a:lnTo>
                  <a:pt x="142951" y="235160"/>
                </a:lnTo>
                <a:lnTo>
                  <a:pt x="172135" y="235160"/>
                </a:lnTo>
                <a:lnTo>
                  <a:pt x="173619" y="174266"/>
                </a:lnTo>
                <a:lnTo>
                  <a:pt x="210717" y="183177"/>
                </a:lnTo>
                <a:lnTo>
                  <a:pt x="233471" y="189118"/>
                </a:lnTo>
                <a:lnTo>
                  <a:pt x="232482" y="234665"/>
                </a:lnTo>
                <a:lnTo>
                  <a:pt x="398434" y="234665"/>
                </a:lnTo>
                <a:lnTo>
                  <a:pt x="407091" y="241596"/>
                </a:lnTo>
                <a:lnTo>
                  <a:pt x="410553" y="258429"/>
                </a:lnTo>
                <a:lnTo>
                  <a:pt x="404617" y="270806"/>
                </a:lnTo>
                <a:lnTo>
                  <a:pt x="404193" y="271301"/>
                </a:lnTo>
                <a:lnTo>
                  <a:pt x="263149" y="271301"/>
                </a:lnTo>
                <a:lnTo>
                  <a:pt x="248663" y="273776"/>
                </a:lnTo>
                <a:lnTo>
                  <a:pt x="231492" y="273776"/>
                </a:lnTo>
                <a:lnTo>
                  <a:pt x="206958" y="274271"/>
                </a:lnTo>
                <a:lnTo>
                  <a:pt x="83594" y="274271"/>
                </a:lnTo>
                <a:lnTo>
                  <a:pt x="63808" y="276252"/>
                </a:lnTo>
                <a:close/>
              </a:path>
              <a:path w="410845" h="276860">
                <a:moveTo>
                  <a:pt x="130585" y="235655"/>
                </a:moveTo>
                <a:lnTo>
                  <a:pt x="9398" y="235655"/>
                </a:lnTo>
                <a:lnTo>
                  <a:pt x="38087" y="233675"/>
                </a:lnTo>
                <a:lnTo>
                  <a:pt x="72217" y="233180"/>
                </a:lnTo>
                <a:lnTo>
                  <a:pt x="94971" y="233180"/>
                </a:lnTo>
                <a:lnTo>
                  <a:pt x="123660" y="233675"/>
                </a:lnTo>
                <a:lnTo>
                  <a:pt x="130585" y="235655"/>
                </a:lnTo>
                <a:close/>
              </a:path>
              <a:path w="410845" h="276860">
                <a:moveTo>
                  <a:pt x="398434" y="234665"/>
                </a:moveTo>
                <a:lnTo>
                  <a:pt x="232482" y="234665"/>
                </a:lnTo>
                <a:lnTo>
                  <a:pt x="397198" y="233675"/>
                </a:lnTo>
                <a:lnTo>
                  <a:pt x="398434" y="234665"/>
                </a:lnTo>
                <a:close/>
              </a:path>
              <a:path w="410845" h="276860">
                <a:moveTo>
                  <a:pt x="296291" y="273776"/>
                </a:moveTo>
                <a:lnTo>
                  <a:pt x="263149" y="271301"/>
                </a:lnTo>
                <a:lnTo>
                  <a:pt x="404193" y="271301"/>
                </a:lnTo>
                <a:lnTo>
                  <a:pt x="403769" y="271796"/>
                </a:lnTo>
                <a:lnTo>
                  <a:pt x="307667" y="271796"/>
                </a:lnTo>
                <a:lnTo>
                  <a:pt x="296291" y="273776"/>
                </a:lnTo>
                <a:close/>
              </a:path>
              <a:path w="410845" h="276860">
                <a:moveTo>
                  <a:pt x="401649" y="274271"/>
                </a:moveTo>
                <a:lnTo>
                  <a:pt x="325969" y="273776"/>
                </a:lnTo>
                <a:lnTo>
                  <a:pt x="307667" y="271796"/>
                </a:lnTo>
                <a:lnTo>
                  <a:pt x="403769" y="271796"/>
                </a:lnTo>
                <a:lnTo>
                  <a:pt x="401649" y="274271"/>
                </a:lnTo>
                <a:close/>
              </a:path>
              <a:path w="410845" h="276860">
                <a:moveTo>
                  <a:pt x="242869" y="274766"/>
                </a:moveTo>
                <a:lnTo>
                  <a:pt x="231492" y="273776"/>
                </a:lnTo>
                <a:lnTo>
                  <a:pt x="248663" y="273776"/>
                </a:lnTo>
                <a:lnTo>
                  <a:pt x="242869" y="274766"/>
                </a:lnTo>
                <a:close/>
              </a:path>
              <a:path w="410845" h="276860">
                <a:moveTo>
                  <a:pt x="108821" y="276252"/>
                </a:moveTo>
                <a:lnTo>
                  <a:pt x="83594" y="274271"/>
                </a:lnTo>
                <a:lnTo>
                  <a:pt x="206958" y="274271"/>
                </a:lnTo>
                <a:lnTo>
                  <a:pt x="108821" y="276252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68591" y="5026366"/>
            <a:ext cx="371475" cy="298450"/>
          </a:xfrm>
          <a:custGeom>
            <a:avLst/>
            <a:gdLst/>
            <a:ahLst/>
            <a:cxnLst/>
            <a:rect l="l" t="t" r="r" b="b"/>
            <a:pathLst>
              <a:path w="371475" h="298450">
                <a:moveTo>
                  <a:pt x="369003" y="111391"/>
                </a:moveTo>
                <a:lnTo>
                  <a:pt x="297280" y="111391"/>
                </a:lnTo>
                <a:lnTo>
                  <a:pt x="312119" y="108916"/>
                </a:lnTo>
                <a:lnTo>
                  <a:pt x="322012" y="108916"/>
                </a:lnTo>
                <a:lnTo>
                  <a:pt x="322507" y="76736"/>
                </a:lnTo>
                <a:lnTo>
                  <a:pt x="323001" y="71290"/>
                </a:lnTo>
                <a:lnTo>
                  <a:pt x="322958" y="56438"/>
                </a:lnTo>
                <a:lnTo>
                  <a:pt x="318055" y="0"/>
                </a:lnTo>
                <a:lnTo>
                  <a:pt x="353174" y="5940"/>
                </a:lnTo>
                <a:lnTo>
                  <a:pt x="361089" y="8416"/>
                </a:lnTo>
                <a:lnTo>
                  <a:pt x="370982" y="11881"/>
                </a:lnTo>
                <a:lnTo>
                  <a:pt x="366530" y="15842"/>
                </a:lnTo>
                <a:lnTo>
                  <a:pt x="367024" y="34655"/>
                </a:lnTo>
                <a:lnTo>
                  <a:pt x="369992" y="56438"/>
                </a:lnTo>
                <a:lnTo>
                  <a:pt x="369992" y="76736"/>
                </a:lnTo>
                <a:lnTo>
                  <a:pt x="369003" y="98024"/>
                </a:lnTo>
                <a:lnTo>
                  <a:pt x="369003" y="111391"/>
                </a:lnTo>
                <a:close/>
              </a:path>
              <a:path w="371475" h="298450">
                <a:moveTo>
                  <a:pt x="258203" y="286648"/>
                </a:moveTo>
                <a:lnTo>
                  <a:pt x="244848" y="286648"/>
                </a:lnTo>
                <a:lnTo>
                  <a:pt x="229514" y="279717"/>
                </a:lnTo>
                <a:lnTo>
                  <a:pt x="226546" y="271796"/>
                </a:lnTo>
                <a:lnTo>
                  <a:pt x="226051" y="248527"/>
                </a:lnTo>
                <a:lnTo>
                  <a:pt x="226051" y="235655"/>
                </a:lnTo>
                <a:lnTo>
                  <a:pt x="227535" y="215852"/>
                </a:lnTo>
                <a:lnTo>
                  <a:pt x="227535" y="196049"/>
                </a:lnTo>
                <a:lnTo>
                  <a:pt x="228524" y="179712"/>
                </a:lnTo>
                <a:lnTo>
                  <a:pt x="227663" y="166345"/>
                </a:lnTo>
                <a:lnTo>
                  <a:pt x="227614" y="147037"/>
                </a:lnTo>
                <a:lnTo>
                  <a:pt x="228524" y="89608"/>
                </a:lnTo>
                <a:lnTo>
                  <a:pt x="228524" y="69805"/>
                </a:lnTo>
                <a:lnTo>
                  <a:pt x="227535" y="53963"/>
                </a:lnTo>
                <a:lnTo>
                  <a:pt x="227535" y="44556"/>
                </a:lnTo>
                <a:lnTo>
                  <a:pt x="228030" y="37625"/>
                </a:lnTo>
                <a:lnTo>
                  <a:pt x="226051" y="3960"/>
                </a:lnTo>
                <a:lnTo>
                  <a:pt x="238417" y="2970"/>
                </a:lnTo>
                <a:lnTo>
                  <a:pt x="253751" y="5940"/>
                </a:lnTo>
                <a:lnTo>
                  <a:pt x="266117" y="7426"/>
                </a:lnTo>
                <a:lnTo>
                  <a:pt x="279473" y="10396"/>
                </a:lnTo>
                <a:lnTo>
                  <a:pt x="276010" y="26238"/>
                </a:lnTo>
                <a:lnTo>
                  <a:pt x="275980" y="76736"/>
                </a:lnTo>
                <a:lnTo>
                  <a:pt x="275021" y="107926"/>
                </a:lnTo>
                <a:lnTo>
                  <a:pt x="283430" y="108421"/>
                </a:lnTo>
                <a:lnTo>
                  <a:pt x="297280" y="111391"/>
                </a:lnTo>
                <a:lnTo>
                  <a:pt x="369003" y="111391"/>
                </a:lnTo>
                <a:lnTo>
                  <a:pt x="369003" y="147037"/>
                </a:lnTo>
                <a:lnTo>
                  <a:pt x="274526" y="147037"/>
                </a:lnTo>
                <a:lnTo>
                  <a:pt x="274032" y="170801"/>
                </a:lnTo>
                <a:lnTo>
                  <a:pt x="276010" y="189118"/>
                </a:lnTo>
                <a:lnTo>
                  <a:pt x="273537" y="203475"/>
                </a:lnTo>
                <a:lnTo>
                  <a:pt x="273537" y="225754"/>
                </a:lnTo>
                <a:lnTo>
                  <a:pt x="275021" y="236646"/>
                </a:lnTo>
                <a:lnTo>
                  <a:pt x="274032" y="246547"/>
                </a:lnTo>
                <a:lnTo>
                  <a:pt x="274526" y="266845"/>
                </a:lnTo>
                <a:lnTo>
                  <a:pt x="258203" y="286648"/>
                </a:lnTo>
                <a:close/>
              </a:path>
              <a:path w="371475" h="298450">
                <a:moveTo>
                  <a:pt x="335367" y="298035"/>
                </a:moveTo>
                <a:lnTo>
                  <a:pt x="322012" y="290609"/>
                </a:lnTo>
                <a:lnTo>
                  <a:pt x="318549" y="269816"/>
                </a:lnTo>
                <a:lnTo>
                  <a:pt x="322507" y="238626"/>
                </a:lnTo>
                <a:lnTo>
                  <a:pt x="322507" y="212882"/>
                </a:lnTo>
                <a:lnTo>
                  <a:pt x="319539" y="189118"/>
                </a:lnTo>
                <a:lnTo>
                  <a:pt x="321517" y="166345"/>
                </a:lnTo>
                <a:lnTo>
                  <a:pt x="321517" y="147532"/>
                </a:lnTo>
                <a:lnTo>
                  <a:pt x="274526" y="147037"/>
                </a:lnTo>
                <a:lnTo>
                  <a:pt x="369003" y="147037"/>
                </a:lnTo>
                <a:lnTo>
                  <a:pt x="369003" y="248527"/>
                </a:lnTo>
                <a:lnTo>
                  <a:pt x="368534" y="266845"/>
                </a:lnTo>
                <a:lnTo>
                  <a:pt x="368508" y="275261"/>
                </a:lnTo>
                <a:lnTo>
                  <a:pt x="360594" y="281202"/>
                </a:lnTo>
                <a:lnTo>
                  <a:pt x="354164" y="281202"/>
                </a:lnTo>
                <a:lnTo>
                  <a:pt x="335367" y="298035"/>
                </a:lnTo>
                <a:close/>
              </a:path>
              <a:path w="371475" h="298450">
                <a:moveTo>
                  <a:pt x="181547" y="27229"/>
                </a:moveTo>
                <a:lnTo>
                  <a:pt x="18796" y="27229"/>
                </a:lnTo>
                <a:lnTo>
                  <a:pt x="38582" y="25743"/>
                </a:lnTo>
                <a:lnTo>
                  <a:pt x="86562" y="25743"/>
                </a:lnTo>
                <a:lnTo>
                  <a:pt x="124649" y="25248"/>
                </a:lnTo>
                <a:lnTo>
                  <a:pt x="140973" y="22278"/>
                </a:lnTo>
                <a:lnTo>
                  <a:pt x="153833" y="22278"/>
                </a:lnTo>
                <a:lnTo>
                  <a:pt x="181533" y="25248"/>
                </a:lnTo>
                <a:lnTo>
                  <a:pt x="181547" y="27229"/>
                </a:lnTo>
                <a:close/>
              </a:path>
              <a:path w="371475" h="298450">
                <a:moveTo>
                  <a:pt x="1483" y="62874"/>
                </a:moveTo>
                <a:lnTo>
                  <a:pt x="1483" y="54953"/>
                </a:lnTo>
                <a:lnTo>
                  <a:pt x="0" y="27724"/>
                </a:lnTo>
                <a:lnTo>
                  <a:pt x="0" y="22773"/>
                </a:lnTo>
                <a:lnTo>
                  <a:pt x="18796" y="27229"/>
                </a:lnTo>
                <a:lnTo>
                  <a:pt x="181547" y="27229"/>
                </a:lnTo>
                <a:lnTo>
                  <a:pt x="181789" y="61389"/>
                </a:lnTo>
                <a:lnTo>
                  <a:pt x="8903" y="61389"/>
                </a:lnTo>
                <a:lnTo>
                  <a:pt x="1483" y="62874"/>
                </a:lnTo>
                <a:close/>
              </a:path>
              <a:path w="371475" h="298450">
                <a:moveTo>
                  <a:pt x="86562" y="25743"/>
                </a:moveTo>
                <a:lnTo>
                  <a:pt x="60841" y="25743"/>
                </a:lnTo>
                <a:lnTo>
                  <a:pt x="69249" y="24753"/>
                </a:lnTo>
                <a:lnTo>
                  <a:pt x="86562" y="25743"/>
                </a:lnTo>
                <a:close/>
              </a:path>
              <a:path w="371475" h="298450">
                <a:moveTo>
                  <a:pt x="74691" y="62874"/>
                </a:moveTo>
                <a:lnTo>
                  <a:pt x="54410" y="61884"/>
                </a:lnTo>
                <a:lnTo>
                  <a:pt x="32151" y="61389"/>
                </a:lnTo>
                <a:lnTo>
                  <a:pt x="133553" y="61389"/>
                </a:lnTo>
                <a:lnTo>
                  <a:pt x="84089" y="62379"/>
                </a:lnTo>
                <a:lnTo>
                  <a:pt x="74691" y="62874"/>
                </a:lnTo>
                <a:close/>
              </a:path>
              <a:path w="371475" h="298450">
                <a:moveTo>
                  <a:pt x="179591" y="132185"/>
                </a:moveTo>
                <a:lnTo>
                  <a:pt x="133553" y="132185"/>
                </a:lnTo>
                <a:lnTo>
                  <a:pt x="133553" y="112877"/>
                </a:lnTo>
                <a:lnTo>
                  <a:pt x="130091" y="99510"/>
                </a:lnTo>
                <a:lnTo>
                  <a:pt x="133553" y="89608"/>
                </a:lnTo>
                <a:lnTo>
                  <a:pt x="133553" y="61389"/>
                </a:lnTo>
                <a:lnTo>
                  <a:pt x="181789" y="61389"/>
                </a:lnTo>
                <a:lnTo>
                  <a:pt x="182028" y="95054"/>
                </a:lnTo>
                <a:lnTo>
                  <a:pt x="179555" y="102975"/>
                </a:lnTo>
                <a:lnTo>
                  <a:pt x="179591" y="132185"/>
                </a:lnTo>
                <a:close/>
              </a:path>
              <a:path w="371475" h="298450">
                <a:moveTo>
                  <a:pt x="179735" y="134165"/>
                </a:moveTo>
                <a:lnTo>
                  <a:pt x="38582" y="134165"/>
                </a:lnTo>
                <a:lnTo>
                  <a:pt x="52432" y="132680"/>
                </a:lnTo>
                <a:lnTo>
                  <a:pt x="76174" y="131194"/>
                </a:lnTo>
                <a:lnTo>
                  <a:pt x="133553" y="132185"/>
                </a:lnTo>
                <a:lnTo>
                  <a:pt x="179591" y="132185"/>
                </a:lnTo>
                <a:lnTo>
                  <a:pt x="179735" y="134165"/>
                </a:lnTo>
                <a:close/>
              </a:path>
              <a:path w="371475" h="298450">
                <a:moveTo>
                  <a:pt x="2473" y="271301"/>
                </a:moveTo>
                <a:lnTo>
                  <a:pt x="1978" y="268825"/>
                </a:lnTo>
                <a:lnTo>
                  <a:pt x="4451" y="227239"/>
                </a:lnTo>
                <a:lnTo>
                  <a:pt x="5935" y="216347"/>
                </a:lnTo>
                <a:lnTo>
                  <a:pt x="4946" y="198525"/>
                </a:lnTo>
                <a:lnTo>
                  <a:pt x="2473" y="186148"/>
                </a:lnTo>
                <a:lnTo>
                  <a:pt x="3957" y="172781"/>
                </a:lnTo>
                <a:lnTo>
                  <a:pt x="3957" y="154463"/>
                </a:lnTo>
                <a:lnTo>
                  <a:pt x="1978" y="143571"/>
                </a:lnTo>
                <a:lnTo>
                  <a:pt x="1978" y="132680"/>
                </a:lnTo>
                <a:lnTo>
                  <a:pt x="20280" y="131690"/>
                </a:lnTo>
                <a:lnTo>
                  <a:pt x="38582" y="134165"/>
                </a:lnTo>
                <a:lnTo>
                  <a:pt x="179735" y="134165"/>
                </a:lnTo>
                <a:lnTo>
                  <a:pt x="181533" y="158919"/>
                </a:lnTo>
                <a:lnTo>
                  <a:pt x="181094" y="166840"/>
                </a:lnTo>
                <a:lnTo>
                  <a:pt x="163726" y="166840"/>
                </a:lnTo>
                <a:lnTo>
                  <a:pt x="134377" y="168820"/>
                </a:lnTo>
                <a:lnTo>
                  <a:pt x="91014" y="168820"/>
                </a:lnTo>
                <a:lnTo>
                  <a:pt x="51442" y="169315"/>
                </a:lnTo>
                <a:lnTo>
                  <a:pt x="51442" y="209911"/>
                </a:lnTo>
                <a:lnTo>
                  <a:pt x="50453" y="234170"/>
                </a:lnTo>
                <a:lnTo>
                  <a:pt x="77164" y="234170"/>
                </a:lnTo>
                <a:lnTo>
                  <a:pt x="124155" y="234665"/>
                </a:lnTo>
                <a:lnTo>
                  <a:pt x="146414" y="236646"/>
                </a:lnTo>
                <a:lnTo>
                  <a:pt x="191921" y="236646"/>
                </a:lnTo>
                <a:lnTo>
                  <a:pt x="197857" y="241101"/>
                </a:lnTo>
                <a:lnTo>
                  <a:pt x="201319" y="249518"/>
                </a:lnTo>
                <a:lnTo>
                  <a:pt x="196373" y="262885"/>
                </a:lnTo>
                <a:lnTo>
                  <a:pt x="187573" y="269321"/>
                </a:lnTo>
                <a:lnTo>
                  <a:pt x="171146" y="269321"/>
                </a:lnTo>
                <a:lnTo>
                  <a:pt x="155911" y="270311"/>
                </a:lnTo>
                <a:lnTo>
                  <a:pt x="7914" y="270311"/>
                </a:lnTo>
                <a:lnTo>
                  <a:pt x="2473" y="271301"/>
                </a:lnTo>
                <a:close/>
              </a:path>
              <a:path w="371475" h="298450">
                <a:moveTo>
                  <a:pt x="181039" y="167830"/>
                </a:moveTo>
                <a:lnTo>
                  <a:pt x="163726" y="166840"/>
                </a:lnTo>
                <a:lnTo>
                  <a:pt x="181094" y="166840"/>
                </a:lnTo>
                <a:lnTo>
                  <a:pt x="181039" y="167830"/>
                </a:lnTo>
                <a:close/>
              </a:path>
              <a:path w="371475" h="298450">
                <a:moveTo>
                  <a:pt x="119703" y="169810"/>
                </a:moveTo>
                <a:lnTo>
                  <a:pt x="113273" y="169315"/>
                </a:lnTo>
                <a:lnTo>
                  <a:pt x="91014" y="168820"/>
                </a:lnTo>
                <a:lnTo>
                  <a:pt x="134377" y="168820"/>
                </a:lnTo>
                <a:lnTo>
                  <a:pt x="119703" y="169810"/>
                </a:lnTo>
                <a:close/>
              </a:path>
              <a:path w="371475" h="298450">
                <a:moveTo>
                  <a:pt x="191921" y="236646"/>
                </a:moveTo>
                <a:lnTo>
                  <a:pt x="146414" y="236646"/>
                </a:lnTo>
                <a:lnTo>
                  <a:pt x="183017" y="233180"/>
                </a:lnTo>
                <a:lnTo>
                  <a:pt x="189942" y="235160"/>
                </a:lnTo>
                <a:lnTo>
                  <a:pt x="191921" y="236646"/>
                </a:lnTo>
                <a:close/>
              </a:path>
              <a:path w="371475" h="298450">
                <a:moveTo>
                  <a:pt x="183512" y="272291"/>
                </a:moveTo>
                <a:lnTo>
                  <a:pt x="171146" y="269321"/>
                </a:lnTo>
                <a:lnTo>
                  <a:pt x="187573" y="269321"/>
                </a:lnTo>
                <a:lnTo>
                  <a:pt x="183512" y="272291"/>
                </a:lnTo>
                <a:close/>
              </a:path>
              <a:path w="371475" h="298450">
                <a:moveTo>
                  <a:pt x="29183" y="274271"/>
                </a:moveTo>
                <a:lnTo>
                  <a:pt x="7914" y="270311"/>
                </a:lnTo>
                <a:lnTo>
                  <a:pt x="37098" y="270311"/>
                </a:lnTo>
                <a:lnTo>
                  <a:pt x="29183" y="274271"/>
                </a:lnTo>
                <a:close/>
              </a:path>
              <a:path w="371475" h="298450">
                <a:moveTo>
                  <a:pt x="68260" y="273281"/>
                </a:moveTo>
                <a:lnTo>
                  <a:pt x="37098" y="270311"/>
                </a:lnTo>
                <a:lnTo>
                  <a:pt x="155911" y="270311"/>
                </a:lnTo>
                <a:lnTo>
                  <a:pt x="133058" y="271796"/>
                </a:lnTo>
                <a:lnTo>
                  <a:pt x="111294" y="272291"/>
                </a:lnTo>
                <a:lnTo>
                  <a:pt x="88046" y="272291"/>
                </a:lnTo>
                <a:lnTo>
                  <a:pt x="76174" y="272786"/>
                </a:lnTo>
                <a:lnTo>
                  <a:pt x="68260" y="273281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98435" y="5043694"/>
            <a:ext cx="412750" cy="348615"/>
          </a:xfrm>
          <a:custGeom>
            <a:avLst/>
            <a:gdLst/>
            <a:ahLst/>
            <a:cxnLst/>
            <a:rect l="l" t="t" r="r" b="b"/>
            <a:pathLst>
              <a:path w="412750" h="348614">
                <a:moveTo>
                  <a:pt x="377412" y="2970"/>
                </a:moveTo>
                <a:lnTo>
                  <a:pt x="305689" y="2970"/>
                </a:lnTo>
                <a:lnTo>
                  <a:pt x="349217" y="0"/>
                </a:lnTo>
                <a:lnTo>
                  <a:pt x="360099" y="2475"/>
                </a:lnTo>
                <a:lnTo>
                  <a:pt x="377412" y="2475"/>
                </a:lnTo>
                <a:lnTo>
                  <a:pt x="377412" y="2970"/>
                </a:lnTo>
                <a:close/>
              </a:path>
              <a:path w="412750" h="348614">
                <a:moveTo>
                  <a:pt x="142457" y="2970"/>
                </a:moveTo>
                <a:lnTo>
                  <a:pt x="47485" y="2970"/>
                </a:lnTo>
                <a:lnTo>
                  <a:pt x="88541" y="2475"/>
                </a:lnTo>
                <a:lnTo>
                  <a:pt x="131080" y="1485"/>
                </a:lnTo>
                <a:lnTo>
                  <a:pt x="142457" y="2970"/>
                </a:lnTo>
                <a:close/>
              </a:path>
              <a:path w="412750" h="348614">
                <a:moveTo>
                  <a:pt x="377412" y="2475"/>
                </a:moveTo>
                <a:lnTo>
                  <a:pt x="360099" y="2475"/>
                </a:lnTo>
                <a:lnTo>
                  <a:pt x="370487" y="1485"/>
                </a:lnTo>
                <a:lnTo>
                  <a:pt x="377412" y="2475"/>
                </a:lnTo>
                <a:close/>
              </a:path>
              <a:path w="412750" h="348614">
                <a:moveTo>
                  <a:pt x="178566" y="2970"/>
                </a:moveTo>
                <a:lnTo>
                  <a:pt x="142457" y="2970"/>
                </a:lnTo>
                <a:lnTo>
                  <a:pt x="165705" y="1980"/>
                </a:lnTo>
                <a:lnTo>
                  <a:pt x="178566" y="2970"/>
                </a:lnTo>
                <a:close/>
              </a:path>
              <a:path w="412750" h="348614">
                <a:moveTo>
                  <a:pt x="28689" y="124759"/>
                </a:moveTo>
                <a:lnTo>
                  <a:pt x="27205" y="67825"/>
                </a:lnTo>
                <a:lnTo>
                  <a:pt x="28194" y="40101"/>
                </a:lnTo>
                <a:lnTo>
                  <a:pt x="26216" y="34160"/>
                </a:lnTo>
                <a:lnTo>
                  <a:pt x="27205" y="29704"/>
                </a:lnTo>
                <a:lnTo>
                  <a:pt x="27699" y="20793"/>
                </a:lnTo>
                <a:lnTo>
                  <a:pt x="27205" y="2475"/>
                </a:lnTo>
                <a:lnTo>
                  <a:pt x="34624" y="2970"/>
                </a:lnTo>
                <a:lnTo>
                  <a:pt x="178566" y="2970"/>
                </a:lnTo>
                <a:lnTo>
                  <a:pt x="184996" y="3465"/>
                </a:lnTo>
                <a:lnTo>
                  <a:pt x="377412" y="3465"/>
                </a:lnTo>
                <a:lnTo>
                  <a:pt x="377412" y="38120"/>
                </a:lnTo>
                <a:lnTo>
                  <a:pt x="377583" y="39606"/>
                </a:lnTo>
                <a:lnTo>
                  <a:pt x="91508" y="39606"/>
                </a:lnTo>
                <a:lnTo>
                  <a:pt x="76174" y="40596"/>
                </a:lnTo>
                <a:lnTo>
                  <a:pt x="79142" y="57428"/>
                </a:lnTo>
                <a:lnTo>
                  <a:pt x="79142" y="85152"/>
                </a:lnTo>
                <a:lnTo>
                  <a:pt x="252267" y="85152"/>
                </a:lnTo>
                <a:lnTo>
                  <a:pt x="262160" y="85648"/>
                </a:lnTo>
                <a:lnTo>
                  <a:pt x="378896" y="85648"/>
                </a:lnTo>
                <a:lnTo>
                  <a:pt x="378896" y="111391"/>
                </a:lnTo>
                <a:lnTo>
                  <a:pt x="379885" y="122283"/>
                </a:lnTo>
                <a:lnTo>
                  <a:pt x="329432" y="122283"/>
                </a:lnTo>
                <a:lnTo>
                  <a:pt x="316571" y="122778"/>
                </a:lnTo>
                <a:lnTo>
                  <a:pt x="303587" y="124263"/>
                </a:lnTo>
                <a:lnTo>
                  <a:pt x="63314" y="124263"/>
                </a:lnTo>
                <a:lnTo>
                  <a:pt x="28689" y="124759"/>
                </a:lnTo>
                <a:close/>
              </a:path>
              <a:path w="412750" h="348614">
                <a:moveTo>
                  <a:pt x="377412" y="3465"/>
                </a:moveTo>
                <a:lnTo>
                  <a:pt x="184996" y="3465"/>
                </a:lnTo>
                <a:lnTo>
                  <a:pt x="225062" y="2475"/>
                </a:lnTo>
                <a:lnTo>
                  <a:pt x="377412" y="2970"/>
                </a:lnTo>
                <a:lnTo>
                  <a:pt x="377412" y="3465"/>
                </a:lnTo>
                <a:close/>
              </a:path>
              <a:path w="412750" h="348614">
                <a:moveTo>
                  <a:pt x="129101" y="41091"/>
                </a:moveTo>
                <a:lnTo>
                  <a:pt x="91508" y="39606"/>
                </a:lnTo>
                <a:lnTo>
                  <a:pt x="188458" y="39606"/>
                </a:lnTo>
                <a:lnTo>
                  <a:pt x="156307" y="40101"/>
                </a:lnTo>
                <a:lnTo>
                  <a:pt x="129101" y="41091"/>
                </a:lnTo>
                <a:close/>
              </a:path>
              <a:path w="412750" h="348614">
                <a:moveTo>
                  <a:pt x="230008" y="42576"/>
                </a:moveTo>
                <a:lnTo>
                  <a:pt x="213191" y="40101"/>
                </a:lnTo>
                <a:lnTo>
                  <a:pt x="200330" y="39606"/>
                </a:lnTo>
                <a:lnTo>
                  <a:pt x="377583" y="39606"/>
                </a:lnTo>
                <a:lnTo>
                  <a:pt x="377640" y="40101"/>
                </a:lnTo>
                <a:lnTo>
                  <a:pt x="250783" y="40101"/>
                </a:lnTo>
                <a:lnTo>
                  <a:pt x="230008" y="42576"/>
                </a:lnTo>
                <a:close/>
              </a:path>
              <a:path w="412750" h="348614">
                <a:moveTo>
                  <a:pt x="378896" y="85648"/>
                </a:moveTo>
                <a:lnTo>
                  <a:pt x="301732" y="85648"/>
                </a:lnTo>
                <a:lnTo>
                  <a:pt x="323991" y="82677"/>
                </a:lnTo>
                <a:lnTo>
                  <a:pt x="323496" y="59904"/>
                </a:lnTo>
                <a:lnTo>
                  <a:pt x="321517" y="53468"/>
                </a:lnTo>
                <a:lnTo>
                  <a:pt x="321517" y="40101"/>
                </a:lnTo>
                <a:lnTo>
                  <a:pt x="377640" y="40101"/>
                </a:lnTo>
                <a:lnTo>
                  <a:pt x="378896" y="50992"/>
                </a:lnTo>
                <a:lnTo>
                  <a:pt x="378896" y="85648"/>
                </a:lnTo>
                <a:close/>
              </a:path>
              <a:path w="412750" h="348614">
                <a:moveTo>
                  <a:pt x="184996" y="85152"/>
                </a:moveTo>
                <a:lnTo>
                  <a:pt x="121187" y="85152"/>
                </a:lnTo>
                <a:lnTo>
                  <a:pt x="129101" y="84162"/>
                </a:lnTo>
                <a:lnTo>
                  <a:pt x="148887" y="83667"/>
                </a:lnTo>
                <a:lnTo>
                  <a:pt x="163232" y="82677"/>
                </a:lnTo>
                <a:lnTo>
                  <a:pt x="184996" y="85152"/>
                </a:lnTo>
                <a:close/>
              </a:path>
              <a:path w="412750" h="348614">
                <a:moveTo>
                  <a:pt x="341798" y="123768"/>
                </a:moveTo>
                <a:lnTo>
                  <a:pt x="329432" y="122283"/>
                </a:lnTo>
                <a:lnTo>
                  <a:pt x="348228" y="122283"/>
                </a:lnTo>
                <a:lnTo>
                  <a:pt x="341798" y="123768"/>
                </a:lnTo>
                <a:close/>
              </a:path>
              <a:path w="412750" h="348614">
                <a:moveTo>
                  <a:pt x="122176" y="124759"/>
                </a:moveTo>
                <a:lnTo>
                  <a:pt x="63314" y="124263"/>
                </a:lnTo>
                <a:lnTo>
                  <a:pt x="157791" y="124263"/>
                </a:lnTo>
                <a:lnTo>
                  <a:pt x="122176" y="124759"/>
                </a:lnTo>
                <a:close/>
              </a:path>
              <a:path w="412750" h="348614">
                <a:moveTo>
                  <a:pt x="208739" y="124759"/>
                </a:moveTo>
                <a:lnTo>
                  <a:pt x="157791" y="124263"/>
                </a:lnTo>
                <a:lnTo>
                  <a:pt x="240891" y="124263"/>
                </a:lnTo>
                <a:lnTo>
                  <a:pt x="208739" y="124759"/>
                </a:lnTo>
                <a:close/>
              </a:path>
              <a:path w="412750" h="348614">
                <a:moveTo>
                  <a:pt x="299258" y="124759"/>
                </a:moveTo>
                <a:lnTo>
                  <a:pt x="256224" y="124759"/>
                </a:lnTo>
                <a:lnTo>
                  <a:pt x="240891" y="124263"/>
                </a:lnTo>
                <a:lnTo>
                  <a:pt x="303587" y="124263"/>
                </a:lnTo>
                <a:lnTo>
                  <a:pt x="299258" y="124759"/>
                </a:lnTo>
                <a:close/>
              </a:path>
              <a:path w="412750" h="348614">
                <a:moveTo>
                  <a:pt x="130585" y="155453"/>
                </a:moveTo>
                <a:lnTo>
                  <a:pt x="9398" y="155453"/>
                </a:lnTo>
                <a:lnTo>
                  <a:pt x="38087" y="153473"/>
                </a:lnTo>
                <a:lnTo>
                  <a:pt x="72217" y="152978"/>
                </a:lnTo>
                <a:lnTo>
                  <a:pt x="94971" y="152978"/>
                </a:lnTo>
                <a:lnTo>
                  <a:pt x="123660" y="153473"/>
                </a:lnTo>
                <a:lnTo>
                  <a:pt x="130585" y="155453"/>
                </a:lnTo>
                <a:close/>
              </a:path>
              <a:path w="412750" h="348614">
                <a:moveTo>
                  <a:pt x="63808" y="196049"/>
                </a:moveTo>
                <a:lnTo>
                  <a:pt x="12366" y="196049"/>
                </a:lnTo>
                <a:lnTo>
                  <a:pt x="7914" y="185158"/>
                </a:lnTo>
                <a:lnTo>
                  <a:pt x="3462" y="163374"/>
                </a:lnTo>
                <a:lnTo>
                  <a:pt x="0" y="155453"/>
                </a:lnTo>
                <a:lnTo>
                  <a:pt x="130585" y="155453"/>
                </a:lnTo>
                <a:lnTo>
                  <a:pt x="142951" y="154958"/>
                </a:lnTo>
                <a:lnTo>
                  <a:pt x="399176" y="153473"/>
                </a:lnTo>
                <a:lnTo>
                  <a:pt x="409069" y="161394"/>
                </a:lnTo>
                <a:lnTo>
                  <a:pt x="412532" y="178227"/>
                </a:lnTo>
                <a:lnTo>
                  <a:pt x="406596" y="190604"/>
                </a:lnTo>
                <a:lnTo>
                  <a:pt x="406172" y="191099"/>
                </a:lnTo>
                <a:lnTo>
                  <a:pt x="263149" y="191099"/>
                </a:lnTo>
                <a:lnTo>
                  <a:pt x="248663" y="193574"/>
                </a:lnTo>
                <a:lnTo>
                  <a:pt x="229019" y="193574"/>
                </a:lnTo>
                <a:lnTo>
                  <a:pt x="229032" y="194069"/>
                </a:lnTo>
                <a:lnTo>
                  <a:pt x="83594" y="194069"/>
                </a:lnTo>
                <a:lnTo>
                  <a:pt x="63808" y="196049"/>
                </a:lnTo>
                <a:close/>
              </a:path>
              <a:path w="412750" h="348614">
                <a:moveTo>
                  <a:pt x="296291" y="193574"/>
                </a:moveTo>
                <a:lnTo>
                  <a:pt x="263149" y="191099"/>
                </a:lnTo>
                <a:lnTo>
                  <a:pt x="406172" y="191099"/>
                </a:lnTo>
                <a:lnTo>
                  <a:pt x="405748" y="191594"/>
                </a:lnTo>
                <a:lnTo>
                  <a:pt x="307667" y="191594"/>
                </a:lnTo>
                <a:lnTo>
                  <a:pt x="296291" y="193574"/>
                </a:lnTo>
                <a:close/>
              </a:path>
              <a:path w="412750" h="348614">
                <a:moveTo>
                  <a:pt x="403628" y="194069"/>
                </a:moveTo>
                <a:lnTo>
                  <a:pt x="325969" y="193574"/>
                </a:lnTo>
                <a:lnTo>
                  <a:pt x="307667" y="191594"/>
                </a:lnTo>
                <a:lnTo>
                  <a:pt x="405748" y="191594"/>
                </a:lnTo>
                <a:lnTo>
                  <a:pt x="403628" y="194069"/>
                </a:lnTo>
                <a:close/>
              </a:path>
              <a:path w="412750" h="348614">
                <a:moveTo>
                  <a:pt x="242869" y="194564"/>
                </a:moveTo>
                <a:lnTo>
                  <a:pt x="231492" y="193574"/>
                </a:lnTo>
                <a:lnTo>
                  <a:pt x="248663" y="193574"/>
                </a:lnTo>
                <a:lnTo>
                  <a:pt x="242869" y="194564"/>
                </a:lnTo>
                <a:close/>
              </a:path>
              <a:path w="412750" h="348614">
                <a:moveTo>
                  <a:pt x="98928" y="196049"/>
                </a:moveTo>
                <a:lnTo>
                  <a:pt x="83594" y="194069"/>
                </a:lnTo>
                <a:lnTo>
                  <a:pt x="229032" y="194069"/>
                </a:lnTo>
                <a:lnTo>
                  <a:pt x="229045" y="194564"/>
                </a:lnTo>
                <a:lnTo>
                  <a:pt x="178071" y="194564"/>
                </a:lnTo>
                <a:lnTo>
                  <a:pt x="98928" y="196049"/>
                </a:lnTo>
                <a:close/>
              </a:path>
              <a:path w="412750" h="348614">
                <a:moveTo>
                  <a:pt x="211707" y="257934"/>
                </a:moveTo>
                <a:lnTo>
                  <a:pt x="186480" y="254468"/>
                </a:lnTo>
                <a:lnTo>
                  <a:pt x="175103" y="236150"/>
                </a:lnTo>
                <a:lnTo>
                  <a:pt x="178071" y="194564"/>
                </a:lnTo>
                <a:lnTo>
                  <a:pt x="229045" y="194564"/>
                </a:lnTo>
                <a:lnTo>
                  <a:pt x="229514" y="212387"/>
                </a:lnTo>
                <a:lnTo>
                  <a:pt x="231987" y="225754"/>
                </a:lnTo>
                <a:lnTo>
                  <a:pt x="233471" y="231695"/>
                </a:lnTo>
                <a:lnTo>
                  <a:pt x="229019" y="239121"/>
                </a:lnTo>
                <a:lnTo>
                  <a:pt x="224567" y="249022"/>
                </a:lnTo>
                <a:lnTo>
                  <a:pt x="211707" y="257934"/>
                </a:lnTo>
                <a:close/>
              </a:path>
              <a:path w="412750" h="348614">
                <a:moveTo>
                  <a:pt x="27699" y="348038"/>
                </a:moveTo>
                <a:lnTo>
                  <a:pt x="27699" y="328730"/>
                </a:lnTo>
                <a:lnTo>
                  <a:pt x="28126" y="306946"/>
                </a:lnTo>
                <a:lnTo>
                  <a:pt x="28118" y="300510"/>
                </a:lnTo>
                <a:lnTo>
                  <a:pt x="27205" y="264865"/>
                </a:lnTo>
                <a:lnTo>
                  <a:pt x="29678" y="257934"/>
                </a:lnTo>
                <a:lnTo>
                  <a:pt x="28194" y="256449"/>
                </a:lnTo>
                <a:lnTo>
                  <a:pt x="27699" y="222288"/>
                </a:lnTo>
                <a:lnTo>
                  <a:pt x="30173" y="218328"/>
                </a:lnTo>
                <a:lnTo>
                  <a:pt x="82605" y="229714"/>
                </a:lnTo>
                <a:lnTo>
                  <a:pt x="77658" y="233180"/>
                </a:lnTo>
                <a:lnTo>
                  <a:pt x="79637" y="256449"/>
                </a:lnTo>
                <a:lnTo>
                  <a:pt x="78648" y="297540"/>
                </a:lnTo>
                <a:lnTo>
                  <a:pt x="87551" y="306451"/>
                </a:lnTo>
                <a:lnTo>
                  <a:pt x="370930" y="306451"/>
                </a:lnTo>
                <a:lnTo>
                  <a:pt x="371971" y="306946"/>
                </a:lnTo>
                <a:lnTo>
                  <a:pt x="380380" y="319818"/>
                </a:lnTo>
                <a:lnTo>
                  <a:pt x="384337" y="331700"/>
                </a:lnTo>
                <a:lnTo>
                  <a:pt x="379916" y="337146"/>
                </a:lnTo>
                <a:lnTo>
                  <a:pt x="161748" y="337146"/>
                </a:lnTo>
                <a:lnTo>
                  <a:pt x="141344" y="339621"/>
                </a:lnTo>
                <a:lnTo>
                  <a:pt x="66282" y="339621"/>
                </a:lnTo>
                <a:lnTo>
                  <a:pt x="54905" y="343087"/>
                </a:lnTo>
                <a:lnTo>
                  <a:pt x="45507" y="343582"/>
                </a:lnTo>
                <a:lnTo>
                  <a:pt x="36108" y="346057"/>
                </a:lnTo>
                <a:lnTo>
                  <a:pt x="27699" y="348038"/>
                </a:lnTo>
                <a:close/>
              </a:path>
              <a:path w="412750" h="348614">
                <a:moveTo>
                  <a:pt x="361557" y="301996"/>
                </a:moveTo>
                <a:lnTo>
                  <a:pt x="219621" y="301996"/>
                </a:lnTo>
                <a:lnTo>
                  <a:pt x="262655" y="295560"/>
                </a:lnTo>
                <a:lnTo>
                  <a:pt x="281451" y="295064"/>
                </a:lnTo>
                <a:lnTo>
                  <a:pt x="326958" y="291599"/>
                </a:lnTo>
                <a:lnTo>
                  <a:pt x="341303" y="295560"/>
                </a:lnTo>
                <a:lnTo>
                  <a:pt x="352185" y="297540"/>
                </a:lnTo>
                <a:lnTo>
                  <a:pt x="361557" y="301996"/>
                </a:lnTo>
                <a:close/>
              </a:path>
              <a:path w="412750" h="348614">
                <a:moveTo>
                  <a:pt x="362599" y="302491"/>
                </a:moveTo>
                <a:lnTo>
                  <a:pt x="202803" y="302491"/>
                </a:lnTo>
                <a:lnTo>
                  <a:pt x="211212" y="300510"/>
                </a:lnTo>
                <a:lnTo>
                  <a:pt x="219621" y="301996"/>
                </a:lnTo>
                <a:lnTo>
                  <a:pt x="361557" y="301996"/>
                </a:lnTo>
                <a:lnTo>
                  <a:pt x="362599" y="302491"/>
                </a:lnTo>
                <a:close/>
              </a:path>
              <a:path w="412750" h="348614">
                <a:moveTo>
                  <a:pt x="370930" y="306451"/>
                </a:moveTo>
                <a:lnTo>
                  <a:pt x="87551" y="306451"/>
                </a:lnTo>
                <a:lnTo>
                  <a:pt x="112778" y="301996"/>
                </a:lnTo>
                <a:lnTo>
                  <a:pt x="142951" y="302491"/>
                </a:lnTo>
                <a:lnTo>
                  <a:pt x="362599" y="302491"/>
                </a:lnTo>
                <a:lnTo>
                  <a:pt x="370930" y="306451"/>
                </a:lnTo>
                <a:close/>
              </a:path>
              <a:path w="412750" h="348614">
                <a:moveTo>
                  <a:pt x="223083" y="340116"/>
                </a:moveTo>
                <a:lnTo>
                  <a:pt x="210717" y="340116"/>
                </a:lnTo>
                <a:lnTo>
                  <a:pt x="161748" y="337146"/>
                </a:lnTo>
                <a:lnTo>
                  <a:pt x="379916" y="337146"/>
                </a:lnTo>
                <a:lnTo>
                  <a:pt x="379514" y="337641"/>
                </a:lnTo>
                <a:lnTo>
                  <a:pt x="256719" y="337641"/>
                </a:lnTo>
                <a:lnTo>
                  <a:pt x="239901" y="339621"/>
                </a:lnTo>
                <a:lnTo>
                  <a:pt x="223083" y="340116"/>
                </a:lnTo>
                <a:close/>
              </a:path>
              <a:path w="412750" h="348614">
                <a:moveTo>
                  <a:pt x="368014" y="347542"/>
                </a:moveTo>
                <a:lnTo>
                  <a:pt x="337346" y="344572"/>
                </a:lnTo>
                <a:lnTo>
                  <a:pt x="317066" y="344077"/>
                </a:lnTo>
                <a:lnTo>
                  <a:pt x="302226" y="341602"/>
                </a:lnTo>
                <a:lnTo>
                  <a:pt x="290849" y="341106"/>
                </a:lnTo>
                <a:lnTo>
                  <a:pt x="274526" y="341106"/>
                </a:lnTo>
                <a:lnTo>
                  <a:pt x="260676" y="340611"/>
                </a:lnTo>
                <a:lnTo>
                  <a:pt x="256719" y="337641"/>
                </a:lnTo>
                <a:lnTo>
                  <a:pt x="379514" y="337641"/>
                </a:lnTo>
                <a:lnTo>
                  <a:pt x="377907" y="339621"/>
                </a:lnTo>
                <a:lnTo>
                  <a:pt x="368014" y="347542"/>
                </a:lnTo>
                <a:close/>
              </a:path>
              <a:path w="412750" h="348614">
                <a:moveTo>
                  <a:pt x="129101" y="341106"/>
                </a:moveTo>
                <a:lnTo>
                  <a:pt x="115251" y="340611"/>
                </a:lnTo>
                <a:lnTo>
                  <a:pt x="96949" y="340611"/>
                </a:lnTo>
                <a:lnTo>
                  <a:pt x="84583" y="339621"/>
                </a:lnTo>
                <a:lnTo>
                  <a:pt x="141344" y="339621"/>
                </a:lnTo>
                <a:lnTo>
                  <a:pt x="129101" y="341106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32732" y="5023396"/>
            <a:ext cx="429895" cy="301625"/>
          </a:xfrm>
          <a:custGeom>
            <a:avLst/>
            <a:gdLst/>
            <a:ahLst/>
            <a:cxnLst/>
            <a:rect l="l" t="t" r="r" b="b"/>
            <a:pathLst>
              <a:path w="429895" h="301625">
                <a:moveTo>
                  <a:pt x="166199" y="45546"/>
                </a:moveTo>
                <a:lnTo>
                  <a:pt x="109316" y="45546"/>
                </a:lnTo>
                <a:lnTo>
                  <a:pt x="109810" y="43566"/>
                </a:lnTo>
                <a:lnTo>
                  <a:pt x="110799" y="23268"/>
                </a:lnTo>
                <a:lnTo>
                  <a:pt x="109316" y="0"/>
                </a:lnTo>
                <a:lnTo>
                  <a:pt x="112778" y="0"/>
                </a:lnTo>
                <a:lnTo>
                  <a:pt x="157791" y="13862"/>
                </a:lnTo>
                <a:lnTo>
                  <a:pt x="156801" y="33170"/>
                </a:lnTo>
                <a:lnTo>
                  <a:pt x="157296" y="37130"/>
                </a:lnTo>
                <a:lnTo>
                  <a:pt x="155812" y="42576"/>
                </a:lnTo>
                <a:lnTo>
                  <a:pt x="155812" y="44061"/>
                </a:lnTo>
                <a:lnTo>
                  <a:pt x="166199" y="45546"/>
                </a:lnTo>
                <a:close/>
              </a:path>
              <a:path w="429895" h="301625">
                <a:moveTo>
                  <a:pt x="247816" y="45546"/>
                </a:moveTo>
                <a:lnTo>
                  <a:pt x="166199" y="45546"/>
                </a:lnTo>
                <a:lnTo>
                  <a:pt x="194889" y="38615"/>
                </a:lnTo>
                <a:lnTo>
                  <a:pt x="220610" y="42081"/>
                </a:lnTo>
                <a:lnTo>
                  <a:pt x="243364" y="44061"/>
                </a:lnTo>
                <a:lnTo>
                  <a:pt x="247816" y="45546"/>
                </a:lnTo>
                <a:close/>
              </a:path>
              <a:path w="429895" h="301625">
                <a:moveTo>
                  <a:pt x="25721" y="79707"/>
                </a:moveTo>
                <a:lnTo>
                  <a:pt x="5441" y="41091"/>
                </a:lnTo>
                <a:lnTo>
                  <a:pt x="20280" y="42576"/>
                </a:lnTo>
                <a:lnTo>
                  <a:pt x="109316" y="45546"/>
                </a:lnTo>
                <a:lnTo>
                  <a:pt x="247816" y="45546"/>
                </a:lnTo>
                <a:lnTo>
                  <a:pt x="249299" y="46042"/>
                </a:lnTo>
                <a:lnTo>
                  <a:pt x="259687" y="56933"/>
                </a:lnTo>
                <a:lnTo>
                  <a:pt x="256719" y="75746"/>
                </a:lnTo>
                <a:lnTo>
                  <a:pt x="253661" y="77726"/>
                </a:lnTo>
                <a:lnTo>
                  <a:pt x="104864" y="77726"/>
                </a:lnTo>
                <a:lnTo>
                  <a:pt x="25721" y="79707"/>
                </a:lnTo>
                <a:close/>
              </a:path>
              <a:path w="429895" h="301625">
                <a:moveTo>
                  <a:pt x="114262" y="193574"/>
                </a:moveTo>
                <a:lnTo>
                  <a:pt x="85573" y="183672"/>
                </a:lnTo>
                <a:lnTo>
                  <a:pt x="69249" y="168820"/>
                </a:lnTo>
                <a:lnTo>
                  <a:pt x="60346" y="152483"/>
                </a:lnTo>
                <a:lnTo>
                  <a:pt x="60724" y="146047"/>
                </a:lnTo>
                <a:lnTo>
                  <a:pt x="60841" y="113372"/>
                </a:lnTo>
                <a:lnTo>
                  <a:pt x="78153" y="96539"/>
                </a:lnTo>
                <a:lnTo>
                  <a:pt x="87057" y="87133"/>
                </a:lnTo>
                <a:lnTo>
                  <a:pt x="99917" y="79212"/>
                </a:lnTo>
                <a:lnTo>
                  <a:pt x="104864" y="77726"/>
                </a:lnTo>
                <a:lnTo>
                  <a:pt x="160264" y="77726"/>
                </a:lnTo>
                <a:lnTo>
                  <a:pt x="172135" y="82677"/>
                </a:lnTo>
                <a:lnTo>
                  <a:pt x="180049" y="88618"/>
                </a:lnTo>
                <a:lnTo>
                  <a:pt x="194889" y="98024"/>
                </a:lnTo>
                <a:lnTo>
                  <a:pt x="199475" y="106936"/>
                </a:lnTo>
                <a:lnTo>
                  <a:pt x="130585" y="106936"/>
                </a:lnTo>
                <a:lnTo>
                  <a:pt x="121682" y="108916"/>
                </a:lnTo>
                <a:lnTo>
                  <a:pt x="110305" y="115352"/>
                </a:lnTo>
                <a:lnTo>
                  <a:pt x="104864" y="121293"/>
                </a:lnTo>
                <a:lnTo>
                  <a:pt x="101401" y="131690"/>
                </a:lnTo>
                <a:lnTo>
                  <a:pt x="100907" y="137630"/>
                </a:lnTo>
                <a:lnTo>
                  <a:pt x="103380" y="146542"/>
                </a:lnTo>
                <a:lnTo>
                  <a:pt x="109810" y="154463"/>
                </a:lnTo>
                <a:lnTo>
                  <a:pt x="126628" y="160899"/>
                </a:lnTo>
                <a:lnTo>
                  <a:pt x="198054" y="160899"/>
                </a:lnTo>
                <a:lnTo>
                  <a:pt x="178071" y="181692"/>
                </a:lnTo>
                <a:lnTo>
                  <a:pt x="160264" y="191099"/>
                </a:lnTo>
                <a:lnTo>
                  <a:pt x="141467" y="193079"/>
                </a:lnTo>
                <a:lnTo>
                  <a:pt x="114262" y="193574"/>
                </a:lnTo>
                <a:close/>
              </a:path>
              <a:path w="429895" h="301625">
                <a:moveTo>
                  <a:pt x="248310" y="81192"/>
                </a:moveTo>
                <a:lnTo>
                  <a:pt x="209728" y="81192"/>
                </a:lnTo>
                <a:lnTo>
                  <a:pt x="188458" y="77726"/>
                </a:lnTo>
                <a:lnTo>
                  <a:pt x="253661" y="77726"/>
                </a:lnTo>
                <a:lnTo>
                  <a:pt x="248310" y="81192"/>
                </a:lnTo>
                <a:close/>
              </a:path>
              <a:path w="429895" h="301625">
                <a:moveTo>
                  <a:pt x="198054" y="160899"/>
                </a:moveTo>
                <a:lnTo>
                  <a:pt x="134542" y="160899"/>
                </a:lnTo>
                <a:lnTo>
                  <a:pt x="143446" y="159909"/>
                </a:lnTo>
                <a:lnTo>
                  <a:pt x="153833" y="154463"/>
                </a:lnTo>
                <a:lnTo>
                  <a:pt x="160264" y="146047"/>
                </a:lnTo>
                <a:lnTo>
                  <a:pt x="164221" y="136640"/>
                </a:lnTo>
                <a:lnTo>
                  <a:pt x="164221" y="129214"/>
                </a:lnTo>
                <a:lnTo>
                  <a:pt x="161748" y="119313"/>
                </a:lnTo>
                <a:lnTo>
                  <a:pt x="153339" y="112877"/>
                </a:lnTo>
                <a:lnTo>
                  <a:pt x="141467" y="106936"/>
                </a:lnTo>
                <a:lnTo>
                  <a:pt x="199475" y="106936"/>
                </a:lnTo>
                <a:lnTo>
                  <a:pt x="203298" y="114362"/>
                </a:lnTo>
                <a:lnTo>
                  <a:pt x="207749" y="132680"/>
                </a:lnTo>
                <a:lnTo>
                  <a:pt x="205771" y="136640"/>
                </a:lnTo>
                <a:lnTo>
                  <a:pt x="203792" y="154958"/>
                </a:lnTo>
                <a:lnTo>
                  <a:pt x="198054" y="160899"/>
                </a:lnTo>
                <a:close/>
              </a:path>
              <a:path w="429895" h="301625">
                <a:moveTo>
                  <a:pt x="323496" y="301005"/>
                </a:moveTo>
                <a:lnTo>
                  <a:pt x="305689" y="282688"/>
                </a:lnTo>
                <a:lnTo>
                  <a:pt x="305689" y="277737"/>
                </a:lnTo>
                <a:lnTo>
                  <a:pt x="307173" y="269816"/>
                </a:lnTo>
                <a:lnTo>
                  <a:pt x="306678" y="184168"/>
                </a:lnTo>
                <a:lnTo>
                  <a:pt x="307049" y="178227"/>
                </a:lnTo>
                <a:lnTo>
                  <a:pt x="307173" y="168820"/>
                </a:lnTo>
                <a:lnTo>
                  <a:pt x="307555" y="160404"/>
                </a:lnTo>
                <a:lnTo>
                  <a:pt x="307667" y="151988"/>
                </a:lnTo>
                <a:lnTo>
                  <a:pt x="308162" y="145552"/>
                </a:lnTo>
                <a:lnTo>
                  <a:pt x="308162" y="105451"/>
                </a:lnTo>
                <a:lnTo>
                  <a:pt x="307260" y="90103"/>
                </a:lnTo>
                <a:lnTo>
                  <a:pt x="307247" y="85648"/>
                </a:lnTo>
                <a:lnTo>
                  <a:pt x="307568" y="72776"/>
                </a:lnTo>
                <a:lnTo>
                  <a:pt x="307667" y="31684"/>
                </a:lnTo>
                <a:lnTo>
                  <a:pt x="307173" y="8911"/>
                </a:lnTo>
                <a:lnTo>
                  <a:pt x="319539" y="17822"/>
                </a:lnTo>
                <a:lnTo>
                  <a:pt x="358121" y="36140"/>
                </a:lnTo>
                <a:lnTo>
                  <a:pt x="356142" y="49012"/>
                </a:lnTo>
                <a:lnTo>
                  <a:pt x="358616" y="65349"/>
                </a:lnTo>
                <a:lnTo>
                  <a:pt x="357626" y="72776"/>
                </a:lnTo>
                <a:lnTo>
                  <a:pt x="358121" y="85648"/>
                </a:lnTo>
                <a:lnTo>
                  <a:pt x="358616" y="90103"/>
                </a:lnTo>
                <a:lnTo>
                  <a:pt x="357132" y="99015"/>
                </a:lnTo>
                <a:lnTo>
                  <a:pt x="359605" y="117827"/>
                </a:lnTo>
                <a:lnTo>
                  <a:pt x="386316" y="117827"/>
                </a:lnTo>
                <a:lnTo>
                  <a:pt x="419457" y="119313"/>
                </a:lnTo>
                <a:lnTo>
                  <a:pt x="429349" y="127234"/>
                </a:lnTo>
                <a:lnTo>
                  <a:pt x="429349" y="141096"/>
                </a:lnTo>
                <a:lnTo>
                  <a:pt x="425392" y="156443"/>
                </a:lnTo>
                <a:lnTo>
                  <a:pt x="421655" y="158424"/>
                </a:lnTo>
                <a:lnTo>
                  <a:pt x="394230" y="158424"/>
                </a:lnTo>
                <a:lnTo>
                  <a:pt x="386645" y="160404"/>
                </a:lnTo>
                <a:lnTo>
                  <a:pt x="374939" y="160404"/>
                </a:lnTo>
                <a:lnTo>
                  <a:pt x="359605" y="160899"/>
                </a:lnTo>
                <a:lnTo>
                  <a:pt x="357626" y="178227"/>
                </a:lnTo>
                <a:lnTo>
                  <a:pt x="359605" y="181692"/>
                </a:lnTo>
                <a:lnTo>
                  <a:pt x="357132" y="229219"/>
                </a:lnTo>
                <a:lnTo>
                  <a:pt x="356637" y="286153"/>
                </a:lnTo>
                <a:lnTo>
                  <a:pt x="348228" y="296055"/>
                </a:lnTo>
                <a:lnTo>
                  <a:pt x="323496" y="301005"/>
                </a:lnTo>
                <a:close/>
              </a:path>
              <a:path w="429895" h="301625">
                <a:moveTo>
                  <a:pt x="396703" y="160404"/>
                </a:moveTo>
                <a:lnTo>
                  <a:pt x="394230" y="158424"/>
                </a:lnTo>
                <a:lnTo>
                  <a:pt x="421655" y="158424"/>
                </a:lnTo>
                <a:lnTo>
                  <a:pt x="418852" y="159909"/>
                </a:lnTo>
                <a:lnTo>
                  <a:pt x="399176" y="159909"/>
                </a:lnTo>
                <a:lnTo>
                  <a:pt x="396703" y="160404"/>
                </a:lnTo>
                <a:close/>
              </a:path>
              <a:path w="429895" h="301625">
                <a:moveTo>
                  <a:pt x="416983" y="160899"/>
                </a:moveTo>
                <a:lnTo>
                  <a:pt x="399176" y="159909"/>
                </a:lnTo>
                <a:lnTo>
                  <a:pt x="418852" y="159909"/>
                </a:lnTo>
                <a:lnTo>
                  <a:pt x="416983" y="160899"/>
                </a:lnTo>
                <a:close/>
              </a:path>
              <a:path w="429895" h="301625">
                <a:moveTo>
                  <a:pt x="382853" y="161394"/>
                </a:moveTo>
                <a:lnTo>
                  <a:pt x="374939" y="160404"/>
                </a:lnTo>
                <a:lnTo>
                  <a:pt x="386645" y="160404"/>
                </a:lnTo>
                <a:lnTo>
                  <a:pt x="382853" y="161394"/>
                </a:lnTo>
                <a:close/>
              </a:path>
              <a:path w="429895" h="301625">
                <a:moveTo>
                  <a:pt x="265982" y="258429"/>
                </a:moveTo>
                <a:lnTo>
                  <a:pt x="86067" y="258429"/>
                </a:lnTo>
                <a:lnTo>
                  <a:pt x="102885" y="257439"/>
                </a:lnTo>
                <a:lnTo>
                  <a:pt x="103380" y="206941"/>
                </a:lnTo>
                <a:lnTo>
                  <a:pt x="162737" y="221793"/>
                </a:lnTo>
                <a:lnTo>
                  <a:pt x="161748" y="255953"/>
                </a:lnTo>
                <a:lnTo>
                  <a:pt x="264409" y="255953"/>
                </a:lnTo>
                <a:lnTo>
                  <a:pt x="265982" y="258429"/>
                </a:lnTo>
                <a:close/>
              </a:path>
              <a:path w="429895" h="301625">
                <a:moveTo>
                  <a:pt x="264409" y="255953"/>
                </a:moveTo>
                <a:lnTo>
                  <a:pt x="167189" y="255953"/>
                </a:lnTo>
                <a:lnTo>
                  <a:pt x="188953" y="254963"/>
                </a:lnTo>
                <a:lnTo>
                  <a:pt x="195383" y="253478"/>
                </a:lnTo>
                <a:lnTo>
                  <a:pt x="216158" y="253478"/>
                </a:lnTo>
                <a:lnTo>
                  <a:pt x="238912" y="250508"/>
                </a:lnTo>
                <a:lnTo>
                  <a:pt x="253257" y="251003"/>
                </a:lnTo>
                <a:lnTo>
                  <a:pt x="260182" y="252488"/>
                </a:lnTo>
                <a:lnTo>
                  <a:pt x="263149" y="253973"/>
                </a:lnTo>
                <a:lnTo>
                  <a:pt x="264409" y="255953"/>
                </a:lnTo>
                <a:close/>
              </a:path>
              <a:path w="429895" h="301625">
                <a:moveTo>
                  <a:pt x="67766" y="291104"/>
                </a:moveTo>
                <a:lnTo>
                  <a:pt x="35119" y="289619"/>
                </a:lnTo>
                <a:lnTo>
                  <a:pt x="6924" y="289619"/>
                </a:lnTo>
                <a:lnTo>
                  <a:pt x="2473" y="267340"/>
                </a:lnTo>
                <a:lnTo>
                  <a:pt x="0" y="253478"/>
                </a:lnTo>
                <a:lnTo>
                  <a:pt x="49958" y="255953"/>
                </a:lnTo>
                <a:lnTo>
                  <a:pt x="76174" y="255953"/>
                </a:lnTo>
                <a:lnTo>
                  <a:pt x="86067" y="258429"/>
                </a:lnTo>
                <a:lnTo>
                  <a:pt x="265982" y="258429"/>
                </a:lnTo>
                <a:lnTo>
                  <a:pt x="266612" y="259419"/>
                </a:lnTo>
                <a:lnTo>
                  <a:pt x="268591" y="267835"/>
                </a:lnTo>
                <a:lnTo>
                  <a:pt x="269085" y="280707"/>
                </a:lnTo>
                <a:lnTo>
                  <a:pt x="264446" y="288628"/>
                </a:lnTo>
                <a:lnTo>
                  <a:pt x="208244" y="288628"/>
                </a:lnTo>
                <a:lnTo>
                  <a:pt x="196373" y="290114"/>
                </a:lnTo>
                <a:lnTo>
                  <a:pt x="81121" y="290114"/>
                </a:lnTo>
                <a:lnTo>
                  <a:pt x="67766" y="291104"/>
                </a:lnTo>
                <a:close/>
              </a:path>
              <a:path w="429895" h="301625">
                <a:moveTo>
                  <a:pt x="76174" y="255953"/>
                </a:moveTo>
                <a:lnTo>
                  <a:pt x="62324" y="255953"/>
                </a:lnTo>
                <a:lnTo>
                  <a:pt x="72217" y="254963"/>
                </a:lnTo>
                <a:lnTo>
                  <a:pt x="76174" y="255953"/>
                </a:lnTo>
                <a:close/>
              </a:path>
              <a:path w="429895" h="301625">
                <a:moveTo>
                  <a:pt x="260676" y="295064"/>
                </a:moveTo>
                <a:lnTo>
                  <a:pt x="238912" y="291599"/>
                </a:lnTo>
                <a:lnTo>
                  <a:pt x="208244" y="288628"/>
                </a:lnTo>
                <a:lnTo>
                  <a:pt x="264446" y="288628"/>
                </a:lnTo>
                <a:lnTo>
                  <a:pt x="260676" y="295064"/>
                </a:lnTo>
                <a:close/>
              </a:path>
              <a:path w="429895" h="301625">
                <a:moveTo>
                  <a:pt x="93487" y="291599"/>
                </a:moveTo>
                <a:lnTo>
                  <a:pt x="81121" y="290114"/>
                </a:lnTo>
                <a:lnTo>
                  <a:pt x="108326" y="290114"/>
                </a:lnTo>
                <a:lnTo>
                  <a:pt x="93487" y="291599"/>
                </a:lnTo>
                <a:close/>
              </a:path>
              <a:path w="429895" h="301625">
                <a:moveTo>
                  <a:pt x="184501" y="291599"/>
                </a:moveTo>
                <a:lnTo>
                  <a:pt x="165210" y="291599"/>
                </a:lnTo>
                <a:lnTo>
                  <a:pt x="134048" y="290114"/>
                </a:lnTo>
                <a:lnTo>
                  <a:pt x="196373" y="290114"/>
                </a:lnTo>
                <a:lnTo>
                  <a:pt x="184501" y="291599"/>
                </a:lnTo>
                <a:close/>
              </a:path>
            </a:pathLst>
          </a:custGeom>
          <a:solidFill>
            <a:srgbClr val="292929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85650" y="1343471"/>
            <a:ext cx="882650" cy="584835"/>
          </a:xfrm>
          <a:custGeom>
            <a:avLst/>
            <a:gdLst/>
            <a:ahLst/>
            <a:cxnLst/>
            <a:rect l="l" t="t" r="r" b="b"/>
            <a:pathLst>
              <a:path w="882650" h="584835">
                <a:moveTo>
                  <a:pt x="815777" y="8513"/>
                </a:moveTo>
                <a:lnTo>
                  <a:pt x="131846" y="8513"/>
                </a:lnTo>
                <a:lnTo>
                  <a:pt x="161617" y="4256"/>
                </a:lnTo>
                <a:lnTo>
                  <a:pt x="185009" y="0"/>
                </a:lnTo>
                <a:lnTo>
                  <a:pt x="219034" y="0"/>
                </a:lnTo>
                <a:lnTo>
                  <a:pt x="259439" y="5321"/>
                </a:lnTo>
                <a:lnTo>
                  <a:pt x="500271" y="5321"/>
                </a:lnTo>
                <a:lnTo>
                  <a:pt x="514625" y="6385"/>
                </a:lnTo>
                <a:lnTo>
                  <a:pt x="579308" y="6385"/>
                </a:lnTo>
                <a:lnTo>
                  <a:pt x="584801" y="7449"/>
                </a:lnTo>
                <a:lnTo>
                  <a:pt x="816350" y="7449"/>
                </a:lnTo>
                <a:lnTo>
                  <a:pt x="815777" y="8513"/>
                </a:lnTo>
                <a:close/>
              </a:path>
              <a:path w="882650" h="584835">
                <a:moveTo>
                  <a:pt x="500271" y="5321"/>
                </a:moveTo>
                <a:lnTo>
                  <a:pt x="259439" y="5321"/>
                </a:lnTo>
                <a:lnTo>
                  <a:pt x="375336" y="1064"/>
                </a:lnTo>
                <a:lnTo>
                  <a:pt x="428500" y="0"/>
                </a:lnTo>
                <a:lnTo>
                  <a:pt x="500271" y="5321"/>
                </a:lnTo>
                <a:close/>
              </a:path>
              <a:path w="882650" h="584835">
                <a:moveTo>
                  <a:pt x="816350" y="7449"/>
                </a:moveTo>
                <a:lnTo>
                  <a:pt x="657104" y="7449"/>
                </a:lnTo>
                <a:lnTo>
                  <a:pt x="730470" y="6385"/>
                </a:lnTo>
                <a:lnTo>
                  <a:pt x="813405" y="0"/>
                </a:lnTo>
                <a:lnTo>
                  <a:pt x="819785" y="1064"/>
                </a:lnTo>
                <a:lnTo>
                  <a:pt x="816350" y="7449"/>
                </a:lnTo>
                <a:close/>
              </a:path>
              <a:path w="882650" h="584835">
                <a:moveTo>
                  <a:pt x="162681" y="85136"/>
                </a:moveTo>
                <a:lnTo>
                  <a:pt x="60606" y="85136"/>
                </a:lnTo>
                <a:lnTo>
                  <a:pt x="60606" y="48953"/>
                </a:lnTo>
                <a:lnTo>
                  <a:pt x="49973" y="3192"/>
                </a:lnTo>
                <a:lnTo>
                  <a:pt x="59543" y="1064"/>
                </a:lnTo>
                <a:lnTo>
                  <a:pt x="80808" y="3192"/>
                </a:lnTo>
                <a:lnTo>
                  <a:pt x="112099" y="3192"/>
                </a:lnTo>
                <a:lnTo>
                  <a:pt x="131846" y="8513"/>
                </a:lnTo>
                <a:lnTo>
                  <a:pt x="815777" y="8513"/>
                </a:lnTo>
                <a:lnTo>
                  <a:pt x="812342" y="14898"/>
                </a:lnTo>
                <a:lnTo>
                  <a:pt x="814848" y="73430"/>
                </a:lnTo>
                <a:lnTo>
                  <a:pt x="442322" y="73430"/>
                </a:lnTo>
                <a:lnTo>
                  <a:pt x="354070" y="75558"/>
                </a:lnTo>
                <a:lnTo>
                  <a:pt x="291337" y="79815"/>
                </a:lnTo>
                <a:lnTo>
                  <a:pt x="270072" y="84072"/>
                </a:lnTo>
                <a:lnTo>
                  <a:pt x="213718" y="84072"/>
                </a:lnTo>
                <a:lnTo>
                  <a:pt x="162681" y="85136"/>
                </a:lnTo>
                <a:close/>
              </a:path>
              <a:path w="882650" h="584835">
                <a:moveTo>
                  <a:pt x="112099" y="3192"/>
                </a:moveTo>
                <a:lnTo>
                  <a:pt x="80808" y="3192"/>
                </a:lnTo>
                <a:lnTo>
                  <a:pt x="104201" y="1064"/>
                </a:lnTo>
                <a:lnTo>
                  <a:pt x="112099" y="3192"/>
                </a:lnTo>
                <a:close/>
              </a:path>
              <a:path w="882650" h="584835">
                <a:moveTo>
                  <a:pt x="579308" y="6385"/>
                </a:moveTo>
                <a:lnTo>
                  <a:pt x="514625" y="6385"/>
                </a:lnTo>
                <a:lnTo>
                  <a:pt x="551840" y="1064"/>
                </a:lnTo>
                <a:lnTo>
                  <a:pt x="579308" y="6385"/>
                </a:lnTo>
                <a:close/>
              </a:path>
              <a:path w="882650" h="584835">
                <a:moveTo>
                  <a:pt x="734723" y="351187"/>
                </a:moveTo>
                <a:lnTo>
                  <a:pt x="701762" y="336289"/>
                </a:lnTo>
                <a:lnTo>
                  <a:pt x="695382" y="323518"/>
                </a:lnTo>
                <a:lnTo>
                  <a:pt x="694319" y="312876"/>
                </a:lnTo>
                <a:lnTo>
                  <a:pt x="699635" y="200070"/>
                </a:lnTo>
                <a:lnTo>
                  <a:pt x="695382" y="164951"/>
                </a:lnTo>
                <a:lnTo>
                  <a:pt x="703888" y="119191"/>
                </a:lnTo>
                <a:lnTo>
                  <a:pt x="695382" y="105356"/>
                </a:lnTo>
                <a:lnTo>
                  <a:pt x="686876" y="75558"/>
                </a:lnTo>
                <a:lnTo>
                  <a:pt x="532701" y="75558"/>
                </a:lnTo>
                <a:lnTo>
                  <a:pt x="442322" y="73430"/>
                </a:lnTo>
                <a:lnTo>
                  <a:pt x="814848" y="73430"/>
                </a:lnTo>
                <a:lnTo>
                  <a:pt x="815532" y="89393"/>
                </a:lnTo>
                <a:lnTo>
                  <a:pt x="819785" y="144731"/>
                </a:lnTo>
                <a:lnTo>
                  <a:pt x="814469" y="209648"/>
                </a:lnTo>
                <a:lnTo>
                  <a:pt x="815532" y="332032"/>
                </a:lnTo>
                <a:lnTo>
                  <a:pt x="803836" y="344802"/>
                </a:lnTo>
                <a:lnTo>
                  <a:pt x="773001" y="346931"/>
                </a:lnTo>
                <a:lnTo>
                  <a:pt x="734723" y="351187"/>
                </a:lnTo>
                <a:close/>
              </a:path>
              <a:path w="882650" h="584835">
                <a:moveTo>
                  <a:pt x="264755" y="85136"/>
                </a:moveTo>
                <a:lnTo>
                  <a:pt x="213718" y="84072"/>
                </a:lnTo>
                <a:lnTo>
                  <a:pt x="270072" y="84072"/>
                </a:lnTo>
                <a:lnTo>
                  <a:pt x="264755" y="85136"/>
                </a:lnTo>
                <a:close/>
              </a:path>
              <a:path w="882650" h="584835">
                <a:moveTo>
                  <a:pt x="137162" y="584248"/>
                </a:moveTo>
                <a:lnTo>
                  <a:pt x="26581" y="584248"/>
                </a:lnTo>
                <a:lnTo>
                  <a:pt x="17012" y="560836"/>
                </a:lnTo>
                <a:lnTo>
                  <a:pt x="7442" y="514011"/>
                </a:lnTo>
                <a:lnTo>
                  <a:pt x="0" y="496984"/>
                </a:lnTo>
                <a:lnTo>
                  <a:pt x="280704" y="496984"/>
                </a:lnTo>
                <a:lnTo>
                  <a:pt x="307286" y="495919"/>
                </a:lnTo>
                <a:lnTo>
                  <a:pt x="351944" y="495919"/>
                </a:lnTo>
                <a:lnTo>
                  <a:pt x="347691" y="249024"/>
                </a:lnTo>
                <a:lnTo>
                  <a:pt x="431689" y="268179"/>
                </a:lnTo>
                <a:lnTo>
                  <a:pt x="480600" y="280950"/>
                </a:lnTo>
                <a:lnTo>
                  <a:pt x="482727" y="494855"/>
                </a:lnTo>
                <a:lnTo>
                  <a:pt x="856468" y="494855"/>
                </a:lnTo>
                <a:lnTo>
                  <a:pt x="875075" y="509754"/>
                </a:lnTo>
                <a:lnTo>
                  <a:pt x="882518" y="545937"/>
                </a:lnTo>
                <a:lnTo>
                  <a:pt x="869759" y="572542"/>
                </a:lnTo>
                <a:lnTo>
                  <a:pt x="868848" y="573606"/>
                </a:lnTo>
                <a:lnTo>
                  <a:pt x="565662" y="573606"/>
                </a:lnTo>
                <a:lnTo>
                  <a:pt x="534523" y="578927"/>
                </a:lnTo>
                <a:lnTo>
                  <a:pt x="497613" y="578927"/>
                </a:lnTo>
                <a:lnTo>
                  <a:pt x="444874" y="579992"/>
                </a:lnTo>
                <a:lnTo>
                  <a:pt x="179693" y="579992"/>
                </a:lnTo>
                <a:lnTo>
                  <a:pt x="137162" y="584248"/>
                </a:lnTo>
                <a:close/>
              </a:path>
              <a:path w="882650" h="584835">
                <a:moveTo>
                  <a:pt x="280704" y="496984"/>
                </a:moveTo>
                <a:lnTo>
                  <a:pt x="20202" y="496984"/>
                </a:lnTo>
                <a:lnTo>
                  <a:pt x="81872" y="492727"/>
                </a:lnTo>
                <a:lnTo>
                  <a:pt x="155238" y="491663"/>
                </a:lnTo>
                <a:lnTo>
                  <a:pt x="204148" y="491663"/>
                </a:lnTo>
                <a:lnTo>
                  <a:pt x="265818" y="492727"/>
                </a:lnTo>
                <a:lnTo>
                  <a:pt x="280704" y="496984"/>
                </a:lnTo>
                <a:close/>
              </a:path>
              <a:path w="882650" h="584835">
                <a:moveTo>
                  <a:pt x="856468" y="494855"/>
                </a:moveTo>
                <a:lnTo>
                  <a:pt x="482727" y="494855"/>
                </a:lnTo>
                <a:lnTo>
                  <a:pt x="853810" y="492727"/>
                </a:lnTo>
                <a:lnTo>
                  <a:pt x="856468" y="494855"/>
                </a:lnTo>
                <a:close/>
              </a:path>
              <a:path w="882650" h="584835">
                <a:moveTo>
                  <a:pt x="636902" y="578927"/>
                </a:moveTo>
                <a:lnTo>
                  <a:pt x="565662" y="573606"/>
                </a:lnTo>
                <a:lnTo>
                  <a:pt x="868848" y="573606"/>
                </a:lnTo>
                <a:lnTo>
                  <a:pt x="867936" y="574671"/>
                </a:lnTo>
                <a:lnTo>
                  <a:pt x="661357" y="574671"/>
                </a:lnTo>
                <a:lnTo>
                  <a:pt x="636902" y="578927"/>
                </a:lnTo>
                <a:close/>
              </a:path>
              <a:path w="882650" h="584835">
                <a:moveTo>
                  <a:pt x="863379" y="579992"/>
                </a:moveTo>
                <a:lnTo>
                  <a:pt x="700698" y="578927"/>
                </a:lnTo>
                <a:lnTo>
                  <a:pt x="661357" y="574671"/>
                </a:lnTo>
                <a:lnTo>
                  <a:pt x="867936" y="574671"/>
                </a:lnTo>
                <a:lnTo>
                  <a:pt x="863379" y="579992"/>
                </a:lnTo>
                <a:close/>
              </a:path>
              <a:path w="882650" h="584835">
                <a:moveTo>
                  <a:pt x="522068" y="581056"/>
                </a:moveTo>
                <a:lnTo>
                  <a:pt x="497613" y="578927"/>
                </a:lnTo>
                <a:lnTo>
                  <a:pt x="534523" y="578927"/>
                </a:lnTo>
                <a:lnTo>
                  <a:pt x="522068" y="581056"/>
                </a:lnTo>
                <a:close/>
              </a:path>
              <a:path w="882650" h="584835">
                <a:moveTo>
                  <a:pt x="233920" y="584248"/>
                </a:moveTo>
                <a:lnTo>
                  <a:pt x="179693" y="579992"/>
                </a:lnTo>
                <a:lnTo>
                  <a:pt x="444874" y="579992"/>
                </a:lnTo>
                <a:lnTo>
                  <a:pt x="233920" y="584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42598" y="1330701"/>
            <a:ext cx="887094" cy="756920"/>
          </a:xfrm>
          <a:custGeom>
            <a:avLst/>
            <a:gdLst/>
            <a:ahLst/>
            <a:cxnLst/>
            <a:rect l="l" t="t" r="r" b="b"/>
            <a:pathLst>
              <a:path w="887095" h="756919">
                <a:moveTo>
                  <a:pt x="811700" y="53210"/>
                </a:moveTo>
                <a:lnTo>
                  <a:pt x="704951" y="53210"/>
                </a:lnTo>
                <a:lnTo>
                  <a:pt x="703888" y="0"/>
                </a:lnTo>
                <a:lnTo>
                  <a:pt x="811279" y="34054"/>
                </a:lnTo>
                <a:lnTo>
                  <a:pt x="811700" y="53210"/>
                </a:lnTo>
                <a:close/>
              </a:path>
              <a:path w="887095" h="756919">
                <a:moveTo>
                  <a:pt x="216908" y="278821"/>
                </a:moveTo>
                <a:lnTo>
                  <a:pt x="59543" y="276693"/>
                </a:lnTo>
                <a:lnTo>
                  <a:pt x="59543" y="246895"/>
                </a:lnTo>
                <a:lnTo>
                  <a:pt x="62733" y="126640"/>
                </a:lnTo>
                <a:lnTo>
                  <a:pt x="61669" y="2128"/>
                </a:lnTo>
                <a:lnTo>
                  <a:pt x="173313" y="26605"/>
                </a:lnTo>
                <a:lnTo>
                  <a:pt x="172250" y="61723"/>
                </a:lnTo>
                <a:lnTo>
                  <a:pt x="351589" y="61723"/>
                </a:lnTo>
                <a:lnTo>
                  <a:pt x="404044" y="63852"/>
                </a:lnTo>
                <a:lnTo>
                  <a:pt x="811933" y="63852"/>
                </a:lnTo>
                <a:lnTo>
                  <a:pt x="813405" y="130897"/>
                </a:lnTo>
                <a:lnTo>
                  <a:pt x="452955" y="130897"/>
                </a:lnTo>
                <a:lnTo>
                  <a:pt x="398728" y="134089"/>
                </a:lnTo>
                <a:lnTo>
                  <a:pt x="217971" y="134089"/>
                </a:lnTo>
                <a:lnTo>
                  <a:pt x="175440" y="137282"/>
                </a:lnTo>
                <a:lnTo>
                  <a:pt x="174377" y="199006"/>
                </a:lnTo>
                <a:lnTo>
                  <a:pt x="292666" y="199006"/>
                </a:lnTo>
                <a:lnTo>
                  <a:pt x="344501" y="202199"/>
                </a:lnTo>
                <a:lnTo>
                  <a:pt x="378526" y="205391"/>
                </a:lnTo>
                <a:lnTo>
                  <a:pt x="806268" y="205391"/>
                </a:lnTo>
                <a:lnTo>
                  <a:pt x="805963" y="208584"/>
                </a:lnTo>
                <a:lnTo>
                  <a:pt x="812342" y="271372"/>
                </a:lnTo>
                <a:lnTo>
                  <a:pt x="674116" y="271372"/>
                </a:lnTo>
                <a:lnTo>
                  <a:pt x="625206" y="273500"/>
                </a:lnTo>
                <a:lnTo>
                  <a:pt x="295590" y="273500"/>
                </a:lnTo>
                <a:lnTo>
                  <a:pt x="216908" y="278821"/>
                </a:lnTo>
                <a:close/>
              </a:path>
              <a:path w="887095" h="756919">
                <a:moveTo>
                  <a:pt x="811933" y="63852"/>
                </a:moveTo>
                <a:lnTo>
                  <a:pt x="404044" y="63852"/>
                </a:lnTo>
                <a:lnTo>
                  <a:pt x="516752" y="58531"/>
                </a:lnTo>
                <a:lnTo>
                  <a:pt x="575232" y="58531"/>
                </a:lnTo>
                <a:lnTo>
                  <a:pt x="593307" y="55338"/>
                </a:lnTo>
                <a:lnTo>
                  <a:pt x="620953" y="55338"/>
                </a:lnTo>
                <a:lnTo>
                  <a:pt x="663484" y="52146"/>
                </a:lnTo>
                <a:lnTo>
                  <a:pt x="704951" y="53210"/>
                </a:lnTo>
                <a:lnTo>
                  <a:pt x="811700" y="53210"/>
                </a:lnTo>
                <a:lnTo>
                  <a:pt x="811933" y="63852"/>
                </a:lnTo>
                <a:close/>
              </a:path>
              <a:path w="887095" h="756919">
                <a:moveTo>
                  <a:pt x="325362" y="60659"/>
                </a:moveTo>
                <a:lnTo>
                  <a:pt x="246679" y="60659"/>
                </a:lnTo>
                <a:lnTo>
                  <a:pt x="257312" y="58531"/>
                </a:lnTo>
                <a:lnTo>
                  <a:pt x="325362" y="60659"/>
                </a:lnTo>
                <a:close/>
              </a:path>
              <a:path w="887095" h="756919">
                <a:moveTo>
                  <a:pt x="351589" y="61723"/>
                </a:moveTo>
                <a:lnTo>
                  <a:pt x="172250" y="61723"/>
                </a:lnTo>
                <a:lnTo>
                  <a:pt x="212655" y="59595"/>
                </a:lnTo>
                <a:lnTo>
                  <a:pt x="231794" y="59595"/>
                </a:lnTo>
                <a:lnTo>
                  <a:pt x="246679" y="60659"/>
                </a:lnTo>
                <a:lnTo>
                  <a:pt x="325362" y="60659"/>
                </a:lnTo>
                <a:lnTo>
                  <a:pt x="351589" y="61723"/>
                </a:lnTo>
                <a:close/>
              </a:path>
              <a:path w="887095" h="756919">
                <a:moveTo>
                  <a:pt x="635838" y="136218"/>
                </a:moveTo>
                <a:lnTo>
                  <a:pt x="608193" y="131961"/>
                </a:lnTo>
                <a:lnTo>
                  <a:pt x="452955" y="130897"/>
                </a:lnTo>
                <a:lnTo>
                  <a:pt x="813405" y="130897"/>
                </a:lnTo>
                <a:lnTo>
                  <a:pt x="813202" y="133025"/>
                </a:lnTo>
                <a:lnTo>
                  <a:pt x="708141" y="133025"/>
                </a:lnTo>
                <a:lnTo>
                  <a:pt x="635838" y="136218"/>
                </a:lnTo>
                <a:close/>
              </a:path>
              <a:path w="887095" h="756919">
                <a:moveTo>
                  <a:pt x="806268" y="205391"/>
                </a:moveTo>
                <a:lnTo>
                  <a:pt x="378526" y="205391"/>
                </a:lnTo>
                <a:lnTo>
                  <a:pt x="421057" y="199006"/>
                </a:lnTo>
                <a:lnTo>
                  <a:pt x="570979" y="193685"/>
                </a:lnTo>
                <a:lnTo>
                  <a:pt x="660294" y="192621"/>
                </a:lnTo>
                <a:lnTo>
                  <a:pt x="708141" y="192621"/>
                </a:lnTo>
                <a:lnTo>
                  <a:pt x="708141" y="133025"/>
                </a:lnTo>
                <a:lnTo>
                  <a:pt x="813202" y="133025"/>
                </a:lnTo>
                <a:lnTo>
                  <a:pt x="806268" y="205391"/>
                </a:lnTo>
                <a:close/>
              </a:path>
              <a:path w="887095" h="756919">
                <a:moveTo>
                  <a:pt x="258376" y="140475"/>
                </a:moveTo>
                <a:lnTo>
                  <a:pt x="217971" y="134089"/>
                </a:lnTo>
                <a:lnTo>
                  <a:pt x="398728" y="134089"/>
                </a:lnTo>
                <a:lnTo>
                  <a:pt x="258376" y="140475"/>
                </a:lnTo>
                <a:close/>
              </a:path>
              <a:path w="887095" h="756919">
                <a:moveTo>
                  <a:pt x="292666" y="199006"/>
                </a:moveTo>
                <a:lnTo>
                  <a:pt x="174377" y="199006"/>
                </a:lnTo>
                <a:lnTo>
                  <a:pt x="198832" y="197942"/>
                </a:lnTo>
                <a:lnTo>
                  <a:pt x="275388" y="197942"/>
                </a:lnTo>
                <a:lnTo>
                  <a:pt x="292666" y="199006"/>
                </a:lnTo>
                <a:close/>
              </a:path>
              <a:path w="887095" h="756919">
                <a:moveTo>
                  <a:pt x="546523" y="276693"/>
                </a:moveTo>
                <a:lnTo>
                  <a:pt x="469967" y="273500"/>
                </a:lnTo>
                <a:lnTo>
                  <a:pt x="625206" y="273500"/>
                </a:lnTo>
                <a:lnTo>
                  <a:pt x="546523" y="276693"/>
                </a:lnTo>
                <a:close/>
              </a:path>
              <a:path w="887095" h="756919">
                <a:moveTo>
                  <a:pt x="280704" y="342674"/>
                </a:moveTo>
                <a:lnTo>
                  <a:pt x="20202" y="342674"/>
                </a:lnTo>
                <a:lnTo>
                  <a:pt x="81872" y="338417"/>
                </a:lnTo>
                <a:lnTo>
                  <a:pt x="155238" y="337353"/>
                </a:lnTo>
                <a:lnTo>
                  <a:pt x="204148" y="337353"/>
                </a:lnTo>
                <a:lnTo>
                  <a:pt x="265818" y="338417"/>
                </a:lnTo>
                <a:lnTo>
                  <a:pt x="280704" y="342674"/>
                </a:lnTo>
                <a:close/>
              </a:path>
              <a:path w="887095" h="756919">
                <a:moveTo>
                  <a:pt x="137162" y="429939"/>
                </a:moveTo>
                <a:lnTo>
                  <a:pt x="26581" y="429939"/>
                </a:lnTo>
                <a:lnTo>
                  <a:pt x="17012" y="406526"/>
                </a:lnTo>
                <a:lnTo>
                  <a:pt x="7442" y="359701"/>
                </a:lnTo>
                <a:lnTo>
                  <a:pt x="0" y="342674"/>
                </a:lnTo>
                <a:lnTo>
                  <a:pt x="280704" y="342674"/>
                </a:lnTo>
                <a:lnTo>
                  <a:pt x="307286" y="341610"/>
                </a:lnTo>
                <a:lnTo>
                  <a:pt x="858063" y="338417"/>
                </a:lnTo>
                <a:lnTo>
                  <a:pt x="879329" y="355444"/>
                </a:lnTo>
                <a:lnTo>
                  <a:pt x="886772" y="391627"/>
                </a:lnTo>
                <a:lnTo>
                  <a:pt x="874012" y="418232"/>
                </a:lnTo>
                <a:lnTo>
                  <a:pt x="873101" y="419297"/>
                </a:lnTo>
                <a:lnTo>
                  <a:pt x="565662" y="419297"/>
                </a:lnTo>
                <a:lnTo>
                  <a:pt x="534523" y="424618"/>
                </a:lnTo>
                <a:lnTo>
                  <a:pt x="492296" y="424618"/>
                </a:lnTo>
                <a:lnTo>
                  <a:pt x="492324" y="425682"/>
                </a:lnTo>
                <a:lnTo>
                  <a:pt x="179693" y="425682"/>
                </a:lnTo>
                <a:lnTo>
                  <a:pt x="137162" y="429939"/>
                </a:lnTo>
                <a:close/>
              </a:path>
              <a:path w="887095" h="756919">
                <a:moveTo>
                  <a:pt x="636902" y="424618"/>
                </a:moveTo>
                <a:lnTo>
                  <a:pt x="565662" y="419297"/>
                </a:lnTo>
                <a:lnTo>
                  <a:pt x="873101" y="419297"/>
                </a:lnTo>
                <a:lnTo>
                  <a:pt x="872189" y="420361"/>
                </a:lnTo>
                <a:lnTo>
                  <a:pt x="661357" y="420361"/>
                </a:lnTo>
                <a:lnTo>
                  <a:pt x="636902" y="424618"/>
                </a:lnTo>
                <a:close/>
              </a:path>
              <a:path w="887095" h="756919">
                <a:moveTo>
                  <a:pt x="867633" y="425682"/>
                </a:moveTo>
                <a:lnTo>
                  <a:pt x="700698" y="424618"/>
                </a:lnTo>
                <a:lnTo>
                  <a:pt x="661357" y="420361"/>
                </a:lnTo>
                <a:lnTo>
                  <a:pt x="872189" y="420361"/>
                </a:lnTo>
                <a:lnTo>
                  <a:pt x="867633" y="425682"/>
                </a:lnTo>
                <a:close/>
              </a:path>
              <a:path w="887095" h="756919">
                <a:moveTo>
                  <a:pt x="522068" y="426746"/>
                </a:moveTo>
                <a:lnTo>
                  <a:pt x="497613" y="424618"/>
                </a:lnTo>
                <a:lnTo>
                  <a:pt x="534523" y="424618"/>
                </a:lnTo>
                <a:lnTo>
                  <a:pt x="522068" y="426746"/>
                </a:lnTo>
                <a:close/>
              </a:path>
              <a:path w="887095" h="756919">
                <a:moveTo>
                  <a:pt x="212655" y="429939"/>
                </a:moveTo>
                <a:lnTo>
                  <a:pt x="179693" y="425682"/>
                </a:lnTo>
                <a:lnTo>
                  <a:pt x="492324" y="425682"/>
                </a:lnTo>
                <a:lnTo>
                  <a:pt x="492352" y="426746"/>
                </a:lnTo>
                <a:lnTo>
                  <a:pt x="382779" y="426746"/>
                </a:lnTo>
                <a:lnTo>
                  <a:pt x="212655" y="429939"/>
                </a:lnTo>
                <a:close/>
              </a:path>
              <a:path w="887095" h="756919">
                <a:moveTo>
                  <a:pt x="455082" y="562964"/>
                </a:moveTo>
                <a:lnTo>
                  <a:pt x="400854" y="555515"/>
                </a:lnTo>
                <a:lnTo>
                  <a:pt x="376399" y="516139"/>
                </a:lnTo>
                <a:lnTo>
                  <a:pt x="382779" y="426746"/>
                </a:lnTo>
                <a:lnTo>
                  <a:pt x="492352" y="426746"/>
                </a:lnTo>
                <a:lnTo>
                  <a:pt x="493359" y="465057"/>
                </a:lnTo>
                <a:lnTo>
                  <a:pt x="498676" y="493791"/>
                </a:lnTo>
                <a:lnTo>
                  <a:pt x="501866" y="506561"/>
                </a:lnTo>
                <a:lnTo>
                  <a:pt x="492296" y="522525"/>
                </a:lnTo>
                <a:lnTo>
                  <a:pt x="482727" y="543809"/>
                </a:lnTo>
                <a:lnTo>
                  <a:pt x="455082" y="562964"/>
                </a:lnTo>
                <a:close/>
              </a:path>
              <a:path w="887095" h="756919">
                <a:moveTo>
                  <a:pt x="59543" y="756650"/>
                </a:moveTo>
                <a:lnTo>
                  <a:pt x="59543" y="715146"/>
                </a:lnTo>
                <a:lnTo>
                  <a:pt x="60460" y="668321"/>
                </a:lnTo>
                <a:lnTo>
                  <a:pt x="60552" y="658743"/>
                </a:lnTo>
                <a:lnTo>
                  <a:pt x="58480" y="577863"/>
                </a:lnTo>
                <a:lnTo>
                  <a:pt x="63796" y="562964"/>
                </a:lnTo>
                <a:lnTo>
                  <a:pt x="60606" y="559772"/>
                </a:lnTo>
                <a:lnTo>
                  <a:pt x="59543" y="486342"/>
                </a:lnTo>
                <a:lnTo>
                  <a:pt x="64859" y="477828"/>
                </a:lnTo>
                <a:lnTo>
                  <a:pt x="177567" y="502305"/>
                </a:lnTo>
                <a:lnTo>
                  <a:pt x="166934" y="509754"/>
                </a:lnTo>
                <a:lnTo>
                  <a:pt x="171187" y="559772"/>
                </a:lnTo>
                <a:lnTo>
                  <a:pt x="169060" y="648101"/>
                </a:lnTo>
                <a:lnTo>
                  <a:pt x="188199" y="667257"/>
                </a:lnTo>
                <a:lnTo>
                  <a:pt x="797344" y="667257"/>
                </a:lnTo>
                <a:lnTo>
                  <a:pt x="799583" y="668321"/>
                </a:lnTo>
                <a:lnTo>
                  <a:pt x="817659" y="695990"/>
                </a:lnTo>
                <a:lnTo>
                  <a:pt x="826165" y="721531"/>
                </a:lnTo>
                <a:lnTo>
                  <a:pt x="816662" y="733237"/>
                </a:lnTo>
                <a:lnTo>
                  <a:pt x="347691" y="733237"/>
                </a:lnTo>
                <a:lnTo>
                  <a:pt x="303831" y="738558"/>
                </a:lnTo>
                <a:lnTo>
                  <a:pt x="142478" y="738558"/>
                </a:lnTo>
                <a:lnTo>
                  <a:pt x="118023" y="746008"/>
                </a:lnTo>
                <a:lnTo>
                  <a:pt x="97821" y="747072"/>
                </a:lnTo>
                <a:lnTo>
                  <a:pt x="77619" y="752393"/>
                </a:lnTo>
                <a:lnTo>
                  <a:pt x="59543" y="756650"/>
                </a:lnTo>
                <a:close/>
              </a:path>
              <a:path w="887095" h="756919">
                <a:moveTo>
                  <a:pt x="777198" y="657679"/>
                </a:moveTo>
                <a:lnTo>
                  <a:pt x="472094" y="657679"/>
                </a:lnTo>
                <a:lnTo>
                  <a:pt x="564599" y="643844"/>
                </a:lnTo>
                <a:lnTo>
                  <a:pt x="605003" y="642780"/>
                </a:lnTo>
                <a:lnTo>
                  <a:pt x="702825" y="635330"/>
                </a:lnTo>
                <a:lnTo>
                  <a:pt x="733660" y="643844"/>
                </a:lnTo>
                <a:lnTo>
                  <a:pt x="757052" y="648101"/>
                </a:lnTo>
                <a:lnTo>
                  <a:pt x="777198" y="657679"/>
                </a:lnTo>
                <a:close/>
              </a:path>
              <a:path w="887095" h="756919">
                <a:moveTo>
                  <a:pt x="779437" y="658743"/>
                </a:moveTo>
                <a:lnTo>
                  <a:pt x="435943" y="658743"/>
                </a:lnTo>
                <a:lnTo>
                  <a:pt x="454018" y="654486"/>
                </a:lnTo>
                <a:lnTo>
                  <a:pt x="472094" y="657679"/>
                </a:lnTo>
                <a:lnTo>
                  <a:pt x="777198" y="657679"/>
                </a:lnTo>
                <a:lnTo>
                  <a:pt x="779437" y="658743"/>
                </a:lnTo>
                <a:close/>
              </a:path>
              <a:path w="887095" h="756919">
                <a:moveTo>
                  <a:pt x="797344" y="667257"/>
                </a:moveTo>
                <a:lnTo>
                  <a:pt x="188199" y="667257"/>
                </a:lnTo>
                <a:lnTo>
                  <a:pt x="242426" y="657679"/>
                </a:lnTo>
                <a:lnTo>
                  <a:pt x="307286" y="658743"/>
                </a:lnTo>
                <a:lnTo>
                  <a:pt x="779437" y="658743"/>
                </a:lnTo>
                <a:lnTo>
                  <a:pt x="797344" y="667257"/>
                </a:lnTo>
                <a:close/>
              </a:path>
              <a:path w="887095" h="756919">
                <a:moveTo>
                  <a:pt x="479537" y="739623"/>
                </a:moveTo>
                <a:lnTo>
                  <a:pt x="452955" y="739623"/>
                </a:lnTo>
                <a:lnTo>
                  <a:pt x="347691" y="733237"/>
                </a:lnTo>
                <a:lnTo>
                  <a:pt x="816662" y="733237"/>
                </a:lnTo>
                <a:lnTo>
                  <a:pt x="815798" y="734301"/>
                </a:lnTo>
                <a:lnTo>
                  <a:pt x="551840" y="734301"/>
                </a:lnTo>
                <a:lnTo>
                  <a:pt x="515688" y="738558"/>
                </a:lnTo>
                <a:lnTo>
                  <a:pt x="479537" y="739623"/>
                </a:lnTo>
                <a:close/>
              </a:path>
              <a:path w="887095" h="756919">
                <a:moveTo>
                  <a:pt x="791077" y="755586"/>
                </a:moveTo>
                <a:lnTo>
                  <a:pt x="725154" y="749200"/>
                </a:lnTo>
                <a:lnTo>
                  <a:pt x="681559" y="748136"/>
                </a:lnTo>
                <a:lnTo>
                  <a:pt x="649661" y="742815"/>
                </a:lnTo>
                <a:lnTo>
                  <a:pt x="625206" y="741751"/>
                </a:lnTo>
                <a:lnTo>
                  <a:pt x="590118" y="741751"/>
                </a:lnTo>
                <a:lnTo>
                  <a:pt x="560346" y="740687"/>
                </a:lnTo>
                <a:lnTo>
                  <a:pt x="551840" y="734301"/>
                </a:lnTo>
                <a:lnTo>
                  <a:pt x="815798" y="734301"/>
                </a:lnTo>
                <a:lnTo>
                  <a:pt x="812342" y="738558"/>
                </a:lnTo>
                <a:lnTo>
                  <a:pt x="791077" y="755586"/>
                </a:lnTo>
                <a:close/>
              </a:path>
              <a:path w="887095" h="756919">
                <a:moveTo>
                  <a:pt x="277514" y="741751"/>
                </a:moveTo>
                <a:lnTo>
                  <a:pt x="247743" y="740687"/>
                </a:lnTo>
                <a:lnTo>
                  <a:pt x="208402" y="740687"/>
                </a:lnTo>
                <a:lnTo>
                  <a:pt x="181820" y="738558"/>
                </a:lnTo>
                <a:lnTo>
                  <a:pt x="303831" y="738558"/>
                </a:lnTo>
                <a:lnTo>
                  <a:pt x="277514" y="741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11242" y="1317931"/>
            <a:ext cx="821055" cy="626110"/>
          </a:xfrm>
          <a:custGeom>
            <a:avLst/>
            <a:gdLst/>
            <a:ahLst/>
            <a:cxnLst/>
            <a:rect l="l" t="t" r="r" b="b"/>
            <a:pathLst>
              <a:path w="821054" h="626110">
                <a:moveTo>
                  <a:pt x="49973" y="579992"/>
                </a:moveTo>
                <a:lnTo>
                  <a:pt x="11696" y="579992"/>
                </a:lnTo>
                <a:lnTo>
                  <a:pt x="1063" y="556579"/>
                </a:lnTo>
                <a:lnTo>
                  <a:pt x="0" y="523589"/>
                </a:lnTo>
                <a:lnTo>
                  <a:pt x="46784" y="416104"/>
                </a:lnTo>
                <a:lnTo>
                  <a:pt x="72302" y="367150"/>
                </a:lnTo>
                <a:lnTo>
                  <a:pt x="118023" y="271372"/>
                </a:lnTo>
                <a:lnTo>
                  <a:pt x="153111" y="195813"/>
                </a:lnTo>
                <a:lnTo>
                  <a:pt x="171187" y="157502"/>
                </a:lnTo>
                <a:lnTo>
                  <a:pt x="199895" y="102163"/>
                </a:lnTo>
                <a:lnTo>
                  <a:pt x="236047" y="41504"/>
                </a:lnTo>
                <a:lnTo>
                  <a:pt x="251996" y="14898"/>
                </a:lnTo>
                <a:lnTo>
                  <a:pt x="263692" y="26605"/>
                </a:lnTo>
                <a:lnTo>
                  <a:pt x="280704" y="56402"/>
                </a:lnTo>
                <a:lnTo>
                  <a:pt x="281768" y="61723"/>
                </a:lnTo>
                <a:lnTo>
                  <a:pt x="297717" y="88329"/>
                </a:lnTo>
                <a:lnTo>
                  <a:pt x="320046" y="119191"/>
                </a:lnTo>
                <a:lnTo>
                  <a:pt x="340248" y="164951"/>
                </a:lnTo>
                <a:lnTo>
                  <a:pt x="357260" y="185171"/>
                </a:lnTo>
                <a:lnTo>
                  <a:pt x="362874" y="196878"/>
                </a:lnTo>
                <a:lnTo>
                  <a:pt x="251996" y="196878"/>
                </a:lnTo>
                <a:lnTo>
                  <a:pt x="225414" y="253280"/>
                </a:lnTo>
                <a:lnTo>
                  <a:pt x="200959" y="312876"/>
                </a:lnTo>
                <a:lnTo>
                  <a:pt x="177567" y="368215"/>
                </a:lnTo>
                <a:lnTo>
                  <a:pt x="160554" y="408655"/>
                </a:lnTo>
                <a:lnTo>
                  <a:pt x="127593" y="479956"/>
                </a:lnTo>
                <a:lnTo>
                  <a:pt x="89315" y="558708"/>
                </a:lnTo>
                <a:lnTo>
                  <a:pt x="77619" y="572542"/>
                </a:lnTo>
                <a:lnTo>
                  <a:pt x="49973" y="579992"/>
                </a:lnTo>
                <a:close/>
              </a:path>
              <a:path w="821054" h="626110">
                <a:moveTo>
                  <a:pt x="444449" y="582120"/>
                </a:moveTo>
                <a:lnTo>
                  <a:pt x="414677" y="566157"/>
                </a:lnTo>
                <a:lnTo>
                  <a:pt x="388095" y="499112"/>
                </a:lnTo>
                <a:lnTo>
                  <a:pt x="379589" y="485277"/>
                </a:lnTo>
                <a:lnTo>
                  <a:pt x="374273" y="471443"/>
                </a:lnTo>
                <a:lnTo>
                  <a:pt x="366830" y="448030"/>
                </a:lnTo>
                <a:lnTo>
                  <a:pt x="350881" y="418232"/>
                </a:lnTo>
                <a:lnTo>
                  <a:pt x="335995" y="388435"/>
                </a:lnTo>
                <a:lnTo>
                  <a:pt x="329615" y="363958"/>
                </a:lnTo>
                <a:lnTo>
                  <a:pt x="296653" y="289463"/>
                </a:lnTo>
                <a:lnTo>
                  <a:pt x="282831" y="253280"/>
                </a:lnTo>
                <a:lnTo>
                  <a:pt x="251996" y="196878"/>
                </a:lnTo>
                <a:lnTo>
                  <a:pt x="362874" y="196878"/>
                </a:lnTo>
                <a:lnTo>
                  <a:pt x="370019" y="211776"/>
                </a:lnTo>
                <a:lnTo>
                  <a:pt x="378526" y="244767"/>
                </a:lnTo>
                <a:lnTo>
                  <a:pt x="392348" y="270308"/>
                </a:lnTo>
                <a:lnTo>
                  <a:pt x="407234" y="296913"/>
                </a:lnTo>
                <a:lnTo>
                  <a:pt x="421057" y="338417"/>
                </a:lnTo>
                <a:lnTo>
                  <a:pt x="444449" y="378857"/>
                </a:lnTo>
                <a:lnTo>
                  <a:pt x="452955" y="407590"/>
                </a:lnTo>
                <a:lnTo>
                  <a:pt x="459335" y="423553"/>
                </a:lnTo>
                <a:lnTo>
                  <a:pt x="486980" y="477828"/>
                </a:lnTo>
                <a:lnTo>
                  <a:pt x="498676" y="524653"/>
                </a:lnTo>
                <a:lnTo>
                  <a:pt x="499739" y="552322"/>
                </a:lnTo>
                <a:lnTo>
                  <a:pt x="494423" y="569350"/>
                </a:lnTo>
                <a:lnTo>
                  <a:pt x="455082" y="581056"/>
                </a:lnTo>
                <a:lnTo>
                  <a:pt x="444449" y="582120"/>
                </a:lnTo>
                <a:close/>
              </a:path>
              <a:path w="821054" h="626110">
                <a:moveTo>
                  <a:pt x="750672" y="625752"/>
                </a:moveTo>
                <a:lnTo>
                  <a:pt x="711331" y="600212"/>
                </a:lnTo>
                <a:lnTo>
                  <a:pt x="709204" y="508690"/>
                </a:lnTo>
                <a:lnTo>
                  <a:pt x="707078" y="495919"/>
                </a:lnTo>
                <a:lnTo>
                  <a:pt x="708141" y="449094"/>
                </a:lnTo>
                <a:lnTo>
                  <a:pt x="711331" y="429939"/>
                </a:lnTo>
                <a:lnTo>
                  <a:pt x="708141" y="408655"/>
                </a:lnTo>
                <a:lnTo>
                  <a:pt x="713458" y="353316"/>
                </a:lnTo>
                <a:lnTo>
                  <a:pt x="708141" y="327775"/>
                </a:lnTo>
                <a:lnTo>
                  <a:pt x="706015" y="257537"/>
                </a:lnTo>
                <a:lnTo>
                  <a:pt x="710268" y="225611"/>
                </a:lnTo>
                <a:lnTo>
                  <a:pt x="708141" y="184107"/>
                </a:lnTo>
                <a:lnTo>
                  <a:pt x="706015" y="135154"/>
                </a:lnTo>
                <a:lnTo>
                  <a:pt x="704951" y="74494"/>
                </a:lnTo>
                <a:lnTo>
                  <a:pt x="706015" y="25540"/>
                </a:lnTo>
                <a:lnTo>
                  <a:pt x="706015" y="0"/>
                </a:lnTo>
                <a:lnTo>
                  <a:pt x="728343" y="12770"/>
                </a:lnTo>
                <a:lnTo>
                  <a:pt x="775128" y="41504"/>
                </a:lnTo>
                <a:lnTo>
                  <a:pt x="810216" y="58531"/>
                </a:lnTo>
                <a:lnTo>
                  <a:pt x="818722" y="83008"/>
                </a:lnTo>
                <a:lnTo>
                  <a:pt x="819785" y="119191"/>
                </a:lnTo>
                <a:lnTo>
                  <a:pt x="820848" y="141539"/>
                </a:lnTo>
                <a:lnTo>
                  <a:pt x="820848" y="174529"/>
                </a:lnTo>
                <a:lnTo>
                  <a:pt x="813405" y="207520"/>
                </a:lnTo>
                <a:lnTo>
                  <a:pt x="813405" y="235189"/>
                </a:lnTo>
                <a:lnTo>
                  <a:pt x="818722" y="263923"/>
                </a:lnTo>
                <a:lnTo>
                  <a:pt x="816595" y="293720"/>
                </a:lnTo>
                <a:lnTo>
                  <a:pt x="819785" y="342674"/>
                </a:lnTo>
                <a:lnTo>
                  <a:pt x="812342" y="396948"/>
                </a:lnTo>
                <a:lnTo>
                  <a:pt x="817659" y="406526"/>
                </a:lnTo>
                <a:lnTo>
                  <a:pt x="817659" y="445902"/>
                </a:lnTo>
                <a:lnTo>
                  <a:pt x="818722" y="466122"/>
                </a:lnTo>
                <a:lnTo>
                  <a:pt x="818722" y="504433"/>
                </a:lnTo>
                <a:lnTo>
                  <a:pt x="815532" y="519332"/>
                </a:lnTo>
                <a:lnTo>
                  <a:pt x="814469" y="565093"/>
                </a:lnTo>
                <a:lnTo>
                  <a:pt x="785760" y="611918"/>
                </a:lnTo>
                <a:lnTo>
                  <a:pt x="750672" y="625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28849" y="1301968"/>
            <a:ext cx="858519" cy="640715"/>
          </a:xfrm>
          <a:custGeom>
            <a:avLst/>
            <a:gdLst/>
            <a:ahLst/>
            <a:cxnLst/>
            <a:rect l="l" t="t" r="r" b="b"/>
            <a:pathLst>
              <a:path w="858520" h="640714">
                <a:moveTo>
                  <a:pt x="853810" y="239446"/>
                </a:moveTo>
                <a:lnTo>
                  <a:pt x="699635" y="239446"/>
                </a:lnTo>
                <a:lnTo>
                  <a:pt x="731533" y="234125"/>
                </a:lnTo>
                <a:lnTo>
                  <a:pt x="752799" y="234125"/>
                </a:lnTo>
                <a:lnTo>
                  <a:pt x="753862" y="164951"/>
                </a:lnTo>
                <a:lnTo>
                  <a:pt x="754925" y="153245"/>
                </a:lnTo>
                <a:lnTo>
                  <a:pt x="754833" y="121319"/>
                </a:lnTo>
                <a:lnTo>
                  <a:pt x="744293" y="0"/>
                </a:lnTo>
                <a:lnTo>
                  <a:pt x="819785" y="12770"/>
                </a:lnTo>
                <a:lnTo>
                  <a:pt x="836798" y="18091"/>
                </a:lnTo>
                <a:lnTo>
                  <a:pt x="858063" y="25540"/>
                </a:lnTo>
                <a:lnTo>
                  <a:pt x="848494" y="34054"/>
                </a:lnTo>
                <a:lnTo>
                  <a:pt x="849557" y="74494"/>
                </a:lnTo>
                <a:lnTo>
                  <a:pt x="855937" y="121319"/>
                </a:lnTo>
                <a:lnTo>
                  <a:pt x="855937" y="164951"/>
                </a:lnTo>
                <a:lnTo>
                  <a:pt x="853810" y="210712"/>
                </a:lnTo>
                <a:lnTo>
                  <a:pt x="853810" y="239446"/>
                </a:lnTo>
                <a:close/>
              </a:path>
              <a:path w="858520" h="640714">
                <a:moveTo>
                  <a:pt x="615636" y="616175"/>
                </a:moveTo>
                <a:lnTo>
                  <a:pt x="586928" y="616175"/>
                </a:lnTo>
                <a:lnTo>
                  <a:pt x="553966" y="601276"/>
                </a:lnTo>
                <a:lnTo>
                  <a:pt x="547587" y="584248"/>
                </a:lnTo>
                <a:lnTo>
                  <a:pt x="546523" y="534231"/>
                </a:lnTo>
                <a:lnTo>
                  <a:pt x="546523" y="506561"/>
                </a:lnTo>
                <a:lnTo>
                  <a:pt x="549713" y="463993"/>
                </a:lnTo>
                <a:lnTo>
                  <a:pt x="549713" y="421425"/>
                </a:lnTo>
                <a:lnTo>
                  <a:pt x="551840" y="386306"/>
                </a:lnTo>
                <a:lnTo>
                  <a:pt x="549713" y="353316"/>
                </a:lnTo>
                <a:lnTo>
                  <a:pt x="549713" y="326711"/>
                </a:lnTo>
                <a:lnTo>
                  <a:pt x="551840" y="192621"/>
                </a:lnTo>
                <a:lnTo>
                  <a:pt x="551840" y="150053"/>
                </a:lnTo>
                <a:lnTo>
                  <a:pt x="549713" y="115998"/>
                </a:lnTo>
                <a:lnTo>
                  <a:pt x="549713" y="95778"/>
                </a:lnTo>
                <a:lnTo>
                  <a:pt x="550776" y="80879"/>
                </a:lnTo>
                <a:lnTo>
                  <a:pt x="546523" y="8513"/>
                </a:lnTo>
                <a:lnTo>
                  <a:pt x="573105" y="6385"/>
                </a:lnTo>
                <a:lnTo>
                  <a:pt x="606067" y="12770"/>
                </a:lnTo>
                <a:lnTo>
                  <a:pt x="632649" y="15963"/>
                </a:lnTo>
                <a:lnTo>
                  <a:pt x="661357" y="22348"/>
                </a:lnTo>
                <a:lnTo>
                  <a:pt x="653914" y="56402"/>
                </a:lnTo>
                <a:lnTo>
                  <a:pt x="653849" y="164951"/>
                </a:lnTo>
                <a:lnTo>
                  <a:pt x="651788" y="231996"/>
                </a:lnTo>
                <a:lnTo>
                  <a:pt x="669863" y="233061"/>
                </a:lnTo>
                <a:lnTo>
                  <a:pt x="699635" y="239446"/>
                </a:lnTo>
                <a:lnTo>
                  <a:pt x="853810" y="239446"/>
                </a:lnTo>
                <a:lnTo>
                  <a:pt x="853810" y="316069"/>
                </a:lnTo>
                <a:lnTo>
                  <a:pt x="650724" y="316069"/>
                </a:lnTo>
                <a:lnTo>
                  <a:pt x="649661" y="367150"/>
                </a:lnTo>
                <a:lnTo>
                  <a:pt x="653914" y="406526"/>
                </a:lnTo>
                <a:lnTo>
                  <a:pt x="648598" y="437388"/>
                </a:lnTo>
                <a:lnTo>
                  <a:pt x="648598" y="485277"/>
                </a:lnTo>
                <a:lnTo>
                  <a:pt x="651788" y="508690"/>
                </a:lnTo>
                <a:lnTo>
                  <a:pt x="649661" y="529974"/>
                </a:lnTo>
                <a:lnTo>
                  <a:pt x="650724" y="573606"/>
                </a:lnTo>
                <a:lnTo>
                  <a:pt x="615636" y="616175"/>
                </a:lnTo>
                <a:close/>
              </a:path>
              <a:path w="858520" h="640714">
                <a:moveTo>
                  <a:pt x="781507" y="640651"/>
                </a:moveTo>
                <a:lnTo>
                  <a:pt x="752799" y="624688"/>
                </a:lnTo>
                <a:lnTo>
                  <a:pt x="745356" y="579992"/>
                </a:lnTo>
                <a:lnTo>
                  <a:pt x="753862" y="512947"/>
                </a:lnTo>
                <a:lnTo>
                  <a:pt x="753862" y="457608"/>
                </a:lnTo>
                <a:lnTo>
                  <a:pt x="747482" y="406526"/>
                </a:lnTo>
                <a:lnTo>
                  <a:pt x="751735" y="357573"/>
                </a:lnTo>
                <a:lnTo>
                  <a:pt x="751735" y="317133"/>
                </a:lnTo>
                <a:lnTo>
                  <a:pt x="650724" y="316069"/>
                </a:lnTo>
                <a:lnTo>
                  <a:pt x="853810" y="316069"/>
                </a:lnTo>
                <a:lnTo>
                  <a:pt x="853810" y="534231"/>
                </a:lnTo>
                <a:lnTo>
                  <a:pt x="852801" y="573606"/>
                </a:lnTo>
                <a:lnTo>
                  <a:pt x="852747" y="591698"/>
                </a:lnTo>
                <a:lnTo>
                  <a:pt x="835734" y="604468"/>
                </a:lnTo>
                <a:lnTo>
                  <a:pt x="821912" y="604468"/>
                </a:lnTo>
                <a:lnTo>
                  <a:pt x="781507" y="640651"/>
                </a:lnTo>
                <a:close/>
              </a:path>
              <a:path w="858520" h="640714">
                <a:moveTo>
                  <a:pt x="414943" y="47889"/>
                </a:moveTo>
                <a:lnTo>
                  <a:pt x="365766" y="47889"/>
                </a:lnTo>
                <a:lnTo>
                  <a:pt x="399791" y="44696"/>
                </a:lnTo>
                <a:lnTo>
                  <a:pt x="414943" y="47889"/>
                </a:lnTo>
                <a:close/>
              </a:path>
              <a:path w="858520" h="640714">
                <a:moveTo>
                  <a:pt x="435145" y="52146"/>
                </a:moveTo>
                <a:lnTo>
                  <a:pt x="272198" y="52146"/>
                </a:lnTo>
                <a:lnTo>
                  <a:pt x="294527" y="45760"/>
                </a:lnTo>
                <a:lnTo>
                  <a:pt x="328552" y="45760"/>
                </a:lnTo>
                <a:lnTo>
                  <a:pt x="365766" y="47889"/>
                </a:lnTo>
                <a:lnTo>
                  <a:pt x="414943" y="47889"/>
                </a:lnTo>
                <a:lnTo>
                  <a:pt x="435145" y="52146"/>
                </a:lnTo>
                <a:close/>
              </a:path>
              <a:path w="858520" h="640714">
                <a:moveTo>
                  <a:pt x="42531" y="135154"/>
                </a:moveTo>
                <a:lnTo>
                  <a:pt x="31898" y="131961"/>
                </a:lnTo>
                <a:lnTo>
                  <a:pt x="15949" y="90457"/>
                </a:lnTo>
                <a:lnTo>
                  <a:pt x="0" y="46825"/>
                </a:lnTo>
                <a:lnTo>
                  <a:pt x="64859" y="52146"/>
                </a:lnTo>
                <a:lnTo>
                  <a:pt x="435145" y="52146"/>
                </a:lnTo>
                <a:lnTo>
                  <a:pt x="440196" y="53210"/>
                </a:lnTo>
                <a:lnTo>
                  <a:pt x="446575" y="60659"/>
                </a:lnTo>
                <a:lnTo>
                  <a:pt x="460398" y="86200"/>
                </a:lnTo>
                <a:lnTo>
                  <a:pt x="460398" y="95778"/>
                </a:lnTo>
                <a:lnTo>
                  <a:pt x="446575" y="114934"/>
                </a:lnTo>
                <a:lnTo>
                  <a:pt x="440946" y="125576"/>
                </a:lnTo>
                <a:lnTo>
                  <a:pt x="316856" y="125576"/>
                </a:lnTo>
                <a:lnTo>
                  <a:pt x="289211" y="131961"/>
                </a:lnTo>
                <a:lnTo>
                  <a:pt x="207338" y="134089"/>
                </a:lnTo>
                <a:lnTo>
                  <a:pt x="70176" y="134089"/>
                </a:lnTo>
                <a:lnTo>
                  <a:pt x="42531" y="135154"/>
                </a:lnTo>
                <a:close/>
              </a:path>
              <a:path w="858520" h="640714">
                <a:moveTo>
                  <a:pt x="325362" y="133025"/>
                </a:moveTo>
                <a:lnTo>
                  <a:pt x="316856" y="125576"/>
                </a:lnTo>
                <a:lnTo>
                  <a:pt x="440946" y="125576"/>
                </a:lnTo>
                <a:lnTo>
                  <a:pt x="437569" y="131961"/>
                </a:lnTo>
                <a:lnTo>
                  <a:pt x="367893" y="131961"/>
                </a:lnTo>
                <a:lnTo>
                  <a:pt x="325362" y="133025"/>
                </a:lnTo>
                <a:close/>
              </a:path>
              <a:path w="858520" h="640714">
                <a:moveTo>
                  <a:pt x="437006" y="133025"/>
                </a:moveTo>
                <a:lnTo>
                  <a:pt x="367893" y="131961"/>
                </a:lnTo>
                <a:lnTo>
                  <a:pt x="437569" y="131961"/>
                </a:lnTo>
                <a:lnTo>
                  <a:pt x="437006" y="133025"/>
                </a:lnTo>
                <a:close/>
              </a:path>
              <a:path w="858520" h="640714">
                <a:moveTo>
                  <a:pt x="74429" y="583184"/>
                </a:moveTo>
                <a:lnTo>
                  <a:pt x="77619" y="570414"/>
                </a:lnTo>
                <a:lnTo>
                  <a:pt x="74429" y="521460"/>
                </a:lnTo>
                <a:lnTo>
                  <a:pt x="74429" y="442709"/>
                </a:lnTo>
                <a:lnTo>
                  <a:pt x="78682" y="346931"/>
                </a:lnTo>
                <a:lnTo>
                  <a:pt x="75492" y="305427"/>
                </a:lnTo>
                <a:lnTo>
                  <a:pt x="75492" y="264987"/>
                </a:lnTo>
                <a:lnTo>
                  <a:pt x="77619" y="238382"/>
                </a:lnTo>
                <a:lnTo>
                  <a:pt x="74429" y="151117"/>
                </a:lnTo>
                <a:lnTo>
                  <a:pt x="69112" y="145796"/>
                </a:lnTo>
                <a:lnTo>
                  <a:pt x="70176" y="134089"/>
                </a:lnTo>
                <a:lnTo>
                  <a:pt x="179693" y="134089"/>
                </a:lnTo>
                <a:lnTo>
                  <a:pt x="180756" y="206455"/>
                </a:lnTo>
                <a:lnTo>
                  <a:pt x="179693" y="234125"/>
                </a:lnTo>
                <a:lnTo>
                  <a:pt x="179693" y="332032"/>
                </a:lnTo>
                <a:lnTo>
                  <a:pt x="177567" y="378857"/>
                </a:lnTo>
                <a:lnTo>
                  <a:pt x="179693" y="402269"/>
                </a:lnTo>
                <a:lnTo>
                  <a:pt x="178630" y="439516"/>
                </a:lnTo>
                <a:lnTo>
                  <a:pt x="178630" y="486342"/>
                </a:lnTo>
                <a:lnTo>
                  <a:pt x="197769" y="496984"/>
                </a:lnTo>
                <a:lnTo>
                  <a:pt x="288147" y="502305"/>
                </a:lnTo>
                <a:lnTo>
                  <a:pt x="460398" y="502305"/>
                </a:lnTo>
                <a:lnTo>
                  <a:pt x="471031" y="504433"/>
                </a:lnTo>
                <a:lnTo>
                  <a:pt x="481663" y="525717"/>
                </a:lnTo>
                <a:lnTo>
                  <a:pt x="477410" y="557643"/>
                </a:lnTo>
                <a:lnTo>
                  <a:pt x="456145" y="559772"/>
                </a:lnTo>
                <a:lnTo>
                  <a:pt x="456145" y="575735"/>
                </a:lnTo>
                <a:lnTo>
                  <a:pt x="452317" y="577863"/>
                </a:lnTo>
                <a:lnTo>
                  <a:pt x="283894" y="577863"/>
                </a:lnTo>
                <a:lnTo>
                  <a:pt x="243793" y="581056"/>
                </a:lnTo>
                <a:lnTo>
                  <a:pt x="107390" y="581056"/>
                </a:lnTo>
                <a:lnTo>
                  <a:pt x="74429" y="583184"/>
                </a:lnTo>
                <a:close/>
              </a:path>
              <a:path w="858520" h="640714">
                <a:moveTo>
                  <a:pt x="455082" y="501240"/>
                </a:moveTo>
                <a:lnTo>
                  <a:pt x="341311" y="501240"/>
                </a:lnTo>
                <a:lnTo>
                  <a:pt x="365766" y="494855"/>
                </a:lnTo>
                <a:lnTo>
                  <a:pt x="384905" y="496984"/>
                </a:lnTo>
                <a:lnTo>
                  <a:pt x="405108" y="498048"/>
                </a:lnTo>
                <a:lnTo>
                  <a:pt x="439132" y="498048"/>
                </a:lnTo>
                <a:lnTo>
                  <a:pt x="455082" y="501240"/>
                </a:lnTo>
                <a:close/>
              </a:path>
              <a:path w="858520" h="640714">
                <a:moveTo>
                  <a:pt x="439132" y="498048"/>
                </a:moveTo>
                <a:lnTo>
                  <a:pt x="405108" y="498048"/>
                </a:lnTo>
                <a:lnTo>
                  <a:pt x="428500" y="495919"/>
                </a:lnTo>
                <a:lnTo>
                  <a:pt x="439132" y="498048"/>
                </a:lnTo>
                <a:close/>
              </a:path>
              <a:path w="858520" h="640714">
                <a:moveTo>
                  <a:pt x="460398" y="502305"/>
                </a:moveTo>
                <a:lnTo>
                  <a:pt x="288147" y="502305"/>
                </a:lnTo>
                <a:lnTo>
                  <a:pt x="330678" y="499112"/>
                </a:lnTo>
                <a:lnTo>
                  <a:pt x="341311" y="501240"/>
                </a:lnTo>
                <a:lnTo>
                  <a:pt x="455082" y="501240"/>
                </a:lnTo>
                <a:lnTo>
                  <a:pt x="460398" y="502305"/>
                </a:lnTo>
                <a:close/>
              </a:path>
              <a:path w="858520" h="640714">
                <a:moveTo>
                  <a:pt x="417867" y="585313"/>
                </a:moveTo>
                <a:lnTo>
                  <a:pt x="359387" y="584248"/>
                </a:lnTo>
                <a:lnTo>
                  <a:pt x="341311" y="582120"/>
                </a:lnTo>
                <a:lnTo>
                  <a:pt x="283894" y="577863"/>
                </a:lnTo>
                <a:lnTo>
                  <a:pt x="452317" y="577863"/>
                </a:lnTo>
                <a:lnTo>
                  <a:pt x="446575" y="581056"/>
                </a:lnTo>
                <a:lnTo>
                  <a:pt x="417867" y="585313"/>
                </a:lnTo>
                <a:close/>
              </a:path>
              <a:path w="858520" h="640714">
                <a:moveTo>
                  <a:pt x="190326" y="585313"/>
                </a:moveTo>
                <a:lnTo>
                  <a:pt x="152048" y="584248"/>
                </a:lnTo>
                <a:lnTo>
                  <a:pt x="130782" y="582120"/>
                </a:lnTo>
                <a:lnTo>
                  <a:pt x="107390" y="581056"/>
                </a:lnTo>
                <a:lnTo>
                  <a:pt x="243793" y="581056"/>
                </a:lnTo>
                <a:lnTo>
                  <a:pt x="190326" y="585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25246" y="6170158"/>
            <a:ext cx="880110" cy="629285"/>
          </a:xfrm>
          <a:custGeom>
            <a:avLst/>
            <a:gdLst/>
            <a:ahLst/>
            <a:cxnLst/>
            <a:rect l="l" t="t" r="r" b="b"/>
            <a:pathLst>
              <a:path w="880109" h="629284">
                <a:moveTo>
                  <a:pt x="304282" y="94845"/>
                </a:moveTo>
                <a:lnTo>
                  <a:pt x="183137" y="94845"/>
                </a:lnTo>
                <a:lnTo>
                  <a:pt x="214015" y="86320"/>
                </a:lnTo>
                <a:lnTo>
                  <a:pt x="237439" y="84188"/>
                </a:lnTo>
                <a:lnTo>
                  <a:pt x="253411" y="85254"/>
                </a:lnTo>
                <a:lnTo>
                  <a:pt x="287246" y="85254"/>
                </a:lnTo>
                <a:lnTo>
                  <a:pt x="304282" y="94845"/>
                </a:lnTo>
                <a:close/>
              </a:path>
              <a:path w="880109" h="629284">
                <a:moveTo>
                  <a:pt x="287246" y="85254"/>
                </a:moveTo>
                <a:lnTo>
                  <a:pt x="253411" y="85254"/>
                </a:lnTo>
                <a:lnTo>
                  <a:pt x="285353" y="84188"/>
                </a:lnTo>
                <a:lnTo>
                  <a:pt x="287246" y="85254"/>
                </a:lnTo>
                <a:close/>
              </a:path>
              <a:path w="880109" h="629284">
                <a:moveTo>
                  <a:pt x="258734" y="507265"/>
                </a:moveTo>
                <a:lnTo>
                  <a:pt x="174619" y="507265"/>
                </a:lnTo>
                <a:lnTo>
                  <a:pt x="94762" y="475294"/>
                </a:lnTo>
                <a:lnTo>
                  <a:pt x="40460" y="422010"/>
                </a:lnTo>
                <a:lnTo>
                  <a:pt x="19165" y="372989"/>
                </a:lnTo>
                <a:lnTo>
                  <a:pt x="11712" y="323967"/>
                </a:lnTo>
                <a:lnTo>
                  <a:pt x="0" y="282406"/>
                </a:lnTo>
                <a:lnTo>
                  <a:pt x="9582" y="237647"/>
                </a:lnTo>
                <a:lnTo>
                  <a:pt x="36201" y="183297"/>
                </a:lnTo>
                <a:lnTo>
                  <a:pt x="104345" y="107634"/>
                </a:lnTo>
                <a:lnTo>
                  <a:pt x="144806" y="93780"/>
                </a:lnTo>
                <a:lnTo>
                  <a:pt x="183137" y="94845"/>
                </a:lnTo>
                <a:lnTo>
                  <a:pt x="304282" y="94845"/>
                </a:lnTo>
                <a:lnTo>
                  <a:pt x="336461" y="112962"/>
                </a:lnTo>
                <a:lnTo>
                  <a:pt x="388634" y="140670"/>
                </a:lnTo>
                <a:lnTo>
                  <a:pt x="414816" y="172640"/>
                </a:lnTo>
                <a:lnTo>
                  <a:pt x="226792" y="172640"/>
                </a:lnTo>
                <a:lnTo>
                  <a:pt x="194849" y="176903"/>
                </a:lnTo>
                <a:lnTo>
                  <a:pt x="150130" y="197151"/>
                </a:lnTo>
                <a:lnTo>
                  <a:pt x="124576" y="218465"/>
                </a:lnTo>
                <a:lnTo>
                  <a:pt x="104345" y="279209"/>
                </a:lnTo>
                <a:lnTo>
                  <a:pt x="102216" y="314376"/>
                </a:lnTo>
                <a:lnTo>
                  <a:pt x="117122" y="357003"/>
                </a:lnTo>
                <a:lnTo>
                  <a:pt x="132029" y="379383"/>
                </a:lnTo>
                <a:lnTo>
                  <a:pt x="169295" y="409222"/>
                </a:lnTo>
                <a:lnTo>
                  <a:pt x="235310" y="423076"/>
                </a:lnTo>
                <a:lnTo>
                  <a:pt x="420613" y="423076"/>
                </a:lnTo>
                <a:lnTo>
                  <a:pt x="387569" y="465703"/>
                </a:lnTo>
                <a:lnTo>
                  <a:pt x="321555" y="494477"/>
                </a:lnTo>
                <a:lnTo>
                  <a:pt x="258734" y="507265"/>
                </a:lnTo>
                <a:close/>
              </a:path>
              <a:path w="880109" h="629284">
                <a:moveTo>
                  <a:pt x="420613" y="423076"/>
                </a:moveTo>
                <a:lnTo>
                  <a:pt x="235310" y="423076"/>
                </a:lnTo>
                <a:lnTo>
                  <a:pt x="286418" y="414550"/>
                </a:lnTo>
                <a:lnTo>
                  <a:pt x="337526" y="371923"/>
                </a:lnTo>
                <a:lnTo>
                  <a:pt x="357756" y="335690"/>
                </a:lnTo>
                <a:lnTo>
                  <a:pt x="364145" y="315442"/>
                </a:lnTo>
                <a:lnTo>
                  <a:pt x="362015" y="296259"/>
                </a:lnTo>
                <a:lnTo>
                  <a:pt x="355627" y="252566"/>
                </a:lnTo>
                <a:lnTo>
                  <a:pt x="320490" y="199282"/>
                </a:lnTo>
                <a:lnTo>
                  <a:pt x="266188" y="175837"/>
                </a:lnTo>
                <a:lnTo>
                  <a:pt x="226792" y="172640"/>
                </a:lnTo>
                <a:lnTo>
                  <a:pt x="414816" y="172640"/>
                </a:lnTo>
                <a:lnTo>
                  <a:pt x="441872" y="205676"/>
                </a:lnTo>
                <a:lnTo>
                  <a:pt x="462102" y="297325"/>
                </a:lnTo>
                <a:lnTo>
                  <a:pt x="445066" y="350609"/>
                </a:lnTo>
                <a:lnTo>
                  <a:pt x="435483" y="403894"/>
                </a:lnTo>
                <a:lnTo>
                  <a:pt x="420613" y="423076"/>
                </a:lnTo>
                <a:close/>
              </a:path>
              <a:path w="880109" h="629284">
                <a:moveTo>
                  <a:pt x="651628" y="628753"/>
                </a:moveTo>
                <a:lnTo>
                  <a:pt x="613297" y="589322"/>
                </a:lnTo>
                <a:lnTo>
                  <a:pt x="613297" y="578666"/>
                </a:lnTo>
                <a:lnTo>
                  <a:pt x="616491" y="561615"/>
                </a:lnTo>
                <a:lnTo>
                  <a:pt x="615426" y="377251"/>
                </a:lnTo>
                <a:lnTo>
                  <a:pt x="616491" y="360200"/>
                </a:lnTo>
                <a:lnTo>
                  <a:pt x="616491" y="344215"/>
                </a:lnTo>
                <a:lnTo>
                  <a:pt x="617507" y="321836"/>
                </a:lnTo>
                <a:lnTo>
                  <a:pt x="617556" y="307982"/>
                </a:lnTo>
                <a:lnTo>
                  <a:pt x="618621" y="294128"/>
                </a:lnTo>
                <a:lnTo>
                  <a:pt x="618621" y="207808"/>
                </a:lnTo>
                <a:lnTo>
                  <a:pt x="616491" y="171575"/>
                </a:lnTo>
                <a:lnTo>
                  <a:pt x="617556" y="128947"/>
                </a:lnTo>
                <a:lnTo>
                  <a:pt x="617556" y="49021"/>
                </a:lnTo>
                <a:lnTo>
                  <a:pt x="616491" y="0"/>
                </a:lnTo>
                <a:lnTo>
                  <a:pt x="643110" y="19182"/>
                </a:lnTo>
                <a:lnTo>
                  <a:pt x="726160" y="58612"/>
                </a:lnTo>
                <a:lnTo>
                  <a:pt x="721901" y="86320"/>
                </a:lnTo>
                <a:lnTo>
                  <a:pt x="727225" y="121487"/>
                </a:lnTo>
                <a:lnTo>
                  <a:pt x="725096" y="137473"/>
                </a:lnTo>
                <a:lnTo>
                  <a:pt x="726160" y="165180"/>
                </a:lnTo>
                <a:lnTo>
                  <a:pt x="727225" y="174772"/>
                </a:lnTo>
                <a:lnTo>
                  <a:pt x="724031" y="193954"/>
                </a:lnTo>
                <a:lnTo>
                  <a:pt x="729355" y="234450"/>
                </a:lnTo>
                <a:lnTo>
                  <a:pt x="786851" y="234450"/>
                </a:lnTo>
                <a:lnTo>
                  <a:pt x="858190" y="237647"/>
                </a:lnTo>
                <a:lnTo>
                  <a:pt x="879485" y="254698"/>
                </a:lnTo>
                <a:lnTo>
                  <a:pt x="879485" y="284537"/>
                </a:lnTo>
                <a:lnTo>
                  <a:pt x="870967" y="317573"/>
                </a:lnTo>
                <a:lnTo>
                  <a:pt x="862922" y="321836"/>
                </a:lnTo>
                <a:lnTo>
                  <a:pt x="803887" y="321836"/>
                </a:lnTo>
                <a:lnTo>
                  <a:pt x="787561" y="326099"/>
                </a:lnTo>
                <a:lnTo>
                  <a:pt x="762362" y="326099"/>
                </a:lnTo>
                <a:lnTo>
                  <a:pt x="729355" y="327164"/>
                </a:lnTo>
                <a:lnTo>
                  <a:pt x="725096" y="364463"/>
                </a:lnTo>
                <a:lnTo>
                  <a:pt x="729355" y="371923"/>
                </a:lnTo>
                <a:lnTo>
                  <a:pt x="724031" y="474229"/>
                </a:lnTo>
                <a:lnTo>
                  <a:pt x="722966" y="596782"/>
                </a:lnTo>
                <a:lnTo>
                  <a:pt x="704865" y="618096"/>
                </a:lnTo>
                <a:lnTo>
                  <a:pt x="651628" y="628753"/>
                </a:lnTo>
                <a:close/>
              </a:path>
              <a:path w="880109" h="629284">
                <a:moveTo>
                  <a:pt x="809211" y="326099"/>
                </a:moveTo>
                <a:lnTo>
                  <a:pt x="803887" y="321836"/>
                </a:lnTo>
                <a:lnTo>
                  <a:pt x="862922" y="321836"/>
                </a:lnTo>
                <a:lnTo>
                  <a:pt x="856888" y="325033"/>
                </a:lnTo>
                <a:lnTo>
                  <a:pt x="814535" y="325033"/>
                </a:lnTo>
                <a:lnTo>
                  <a:pt x="809211" y="326099"/>
                </a:lnTo>
                <a:close/>
              </a:path>
              <a:path w="880109" h="629284">
                <a:moveTo>
                  <a:pt x="852866" y="327164"/>
                </a:moveTo>
                <a:lnTo>
                  <a:pt x="814535" y="325033"/>
                </a:lnTo>
                <a:lnTo>
                  <a:pt x="856888" y="325033"/>
                </a:lnTo>
                <a:lnTo>
                  <a:pt x="852866" y="327164"/>
                </a:lnTo>
                <a:close/>
              </a:path>
              <a:path w="880109" h="629284">
                <a:moveTo>
                  <a:pt x="779398" y="328230"/>
                </a:moveTo>
                <a:lnTo>
                  <a:pt x="762362" y="326099"/>
                </a:lnTo>
                <a:lnTo>
                  <a:pt x="787561" y="326099"/>
                </a:lnTo>
                <a:lnTo>
                  <a:pt x="779398" y="328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62228" y="6187209"/>
            <a:ext cx="883919" cy="596900"/>
          </a:xfrm>
          <a:custGeom>
            <a:avLst/>
            <a:gdLst/>
            <a:ahLst/>
            <a:cxnLst/>
            <a:rect l="l" t="t" r="r" b="b"/>
            <a:pathLst>
              <a:path w="883920" h="596900">
                <a:moveTo>
                  <a:pt x="109669" y="374054"/>
                </a:moveTo>
                <a:lnTo>
                  <a:pt x="96892" y="374054"/>
                </a:lnTo>
                <a:lnTo>
                  <a:pt x="74532" y="368726"/>
                </a:lnTo>
                <a:lnTo>
                  <a:pt x="54302" y="355938"/>
                </a:lnTo>
                <a:lnTo>
                  <a:pt x="48978" y="312245"/>
                </a:lnTo>
                <a:lnTo>
                  <a:pt x="63885" y="285603"/>
                </a:lnTo>
                <a:lnTo>
                  <a:pt x="105410" y="256829"/>
                </a:lnTo>
                <a:lnTo>
                  <a:pt x="173554" y="203545"/>
                </a:lnTo>
                <a:lnTo>
                  <a:pt x="203367" y="172640"/>
                </a:lnTo>
                <a:lnTo>
                  <a:pt x="220403" y="163049"/>
                </a:lnTo>
                <a:lnTo>
                  <a:pt x="234245" y="149195"/>
                </a:lnTo>
                <a:lnTo>
                  <a:pt x="245957" y="139604"/>
                </a:lnTo>
                <a:lnTo>
                  <a:pt x="285353" y="108699"/>
                </a:lnTo>
                <a:lnTo>
                  <a:pt x="339655" y="68203"/>
                </a:lnTo>
                <a:lnTo>
                  <a:pt x="388634" y="30904"/>
                </a:lnTo>
                <a:lnTo>
                  <a:pt x="437613" y="0"/>
                </a:lnTo>
                <a:lnTo>
                  <a:pt x="471685" y="26642"/>
                </a:lnTo>
                <a:lnTo>
                  <a:pt x="500433" y="50087"/>
                </a:lnTo>
                <a:lnTo>
                  <a:pt x="534505" y="73532"/>
                </a:lnTo>
                <a:lnTo>
                  <a:pt x="571771" y="100174"/>
                </a:lnTo>
                <a:lnTo>
                  <a:pt x="582419" y="104436"/>
                </a:lnTo>
                <a:lnTo>
                  <a:pt x="583993" y="105502"/>
                </a:lnTo>
                <a:lnTo>
                  <a:pt x="434418" y="105502"/>
                </a:lnTo>
                <a:lnTo>
                  <a:pt x="377987" y="151327"/>
                </a:lnTo>
                <a:lnTo>
                  <a:pt x="349238" y="168377"/>
                </a:lnTo>
                <a:lnTo>
                  <a:pt x="324749" y="198217"/>
                </a:lnTo>
                <a:lnTo>
                  <a:pt x="296001" y="220596"/>
                </a:lnTo>
                <a:lnTo>
                  <a:pt x="277900" y="240844"/>
                </a:lnTo>
                <a:lnTo>
                  <a:pt x="243828" y="274946"/>
                </a:lnTo>
                <a:lnTo>
                  <a:pt x="212950" y="294128"/>
                </a:lnTo>
                <a:lnTo>
                  <a:pt x="126705" y="372989"/>
                </a:lnTo>
                <a:lnTo>
                  <a:pt x="109669" y="374054"/>
                </a:lnTo>
                <a:close/>
              </a:path>
              <a:path w="883920" h="596900">
                <a:moveTo>
                  <a:pt x="792175" y="352741"/>
                </a:moveTo>
                <a:lnTo>
                  <a:pt x="763427" y="352741"/>
                </a:lnTo>
                <a:lnTo>
                  <a:pt x="728290" y="335690"/>
                </a:lnTo>
                <a:lnTo>
                  <a:pt x="680376" y="297325"/>
                </a:lnTo>
                <a:lnTo>
                  <a:pt x="614361" y="241910"/>
                </a:lnTo>
                <a:lnTo>
                  <a:pt x="583484" y="219530"/>
                </a:lnTo>
                <a:lnTo>
                  <a:pt x="503627" y="155589"/>
                </a:lnTo>
                <a:lnTo>
                  <a:pt x="434418" y="105502"/>
                </a:lnTo>
                <a:lnTo>
                  <a:pt x="583993" y="105502"/>
                </a:lnTo>
                <a:lnTo>
                  <a:pt x="618621" y="128947"/>
                </a:lnTo>
                <a:lnTo>
                  <a:pt x="663340" y="164115"/>
                </a:lnTo>
                <a:lnTo>
                  <a:pt x="727225" y="207808"/>
                </a:lnTo>
                <a:lnTo>
                  <a:pt x="790046" y="249369"/>
                </a:lnTo>
                <a:lnTo>
                  <a:pt x="817729" y="283471"/>
                </a:lnTo>
                <a:lnTo>
                  <a:pt x="826247" y="286668"/>
                </a:lnTo>
                <a:lnTo>
                  <a:pt x="826247" y="318639"/>
                </a:lnTo>
                <a:lnTo>
                  <a:pt x="792175" y="352741"/>
                </a:lnTo>
                <a:close/>
              </a:path>
              <a:path w="883920" h="596900">
                <a:moveTo>
                  <a:pt x="281094" y="509396"/>
                </a:moveTo>
                <a:lnTo>
                  <a:pt x="20230" y="509396"/>
                </a:lnTo>
                <a:lnTo>
                  <a:pt x="81985" y="505133"/>
                </a:lnTo>
                <a:lnTo>
                  <a:pt x="155453" y="504068"/>
                </a:lnTo>
                <a:lnTo>
                  <a:pt x="204432" y="504068"/>
                </a:lnTo>
                <a:lnTo>
                  <a:pt x="266188" y="505133"/>
                </a:lnTo>
                <a:lnTo>
                  <a:pt x="281094" y="509396"/>
                </a:lnTo>
                <a:close/>
              </a:path>
              <a:path w="883920" h="596900">
                <a:moveTo>
                  <a:pt x="137353" y="596782"/>
                </a:moveTo>
                <a:lnTo>
                  <a:pt x="26618" y="596782"/>
                </a:lnTo>
                <a:lnTo>
                  <a:pt x="17036" y="573337"/>
                </a:lnTo>
                <a:lnTo>
                  <a:pt x="7453" y="526447"/>
                </a:lnTo>
                <a:lnTo>
                  <a:pt x="0" y="509396"/>
                </a:lnTo>
                <a:lnTo>
                  <a:pt x="281094" y="509396"/>
                </a:lnTo>
                <a:lnTo>
                  <a:pt x="307713" y="508330"/>
                </a:lnTo>
                <a:lnTo>
                  <a:pt x="854995" y="505133"/>
                </a:lnTo>
                <a:lnTo>
                  <a:pt x="876291" y="522184"/>
                </a:lnTo>
                <a:lnTo>
                  <a:pt x="883744" y="558418"/>
                </a:lnTo>
                <a:lnTo>
                  <a:pt x="870967" y="585060"/>
                </a:lnTo>
                <a:lnTo>
                  <a:pt x="870054" y="586125"/>
                </a:lnTo>
                <a:lnTo>
                  <a:pt x="566448" y="586125"/>
                </a:lnTo>
                <a:lnTo>
                  <a:pt x="535266" y="591454"/>
                </a:lnTo>
                <a:lnTo>
                  <a:pt x="498304" y="591454"/>
                </a:lnTo>
                <a:lnTo>
                  <a:pt x="445492" y="592519"/>
                </a:lnTo>
                <a:lnTo>
                  <a:pt x="179943" y="592519"/>
                </a:lnTo>
                <a:lnTo>
                  <a:pt x="137353" y="596782"/>
                </a:lnTo>
                <a:close/>
              </a:path>
              <a:path w="883920" h="596900">
                <a:moveTo>
                  <a:pt x="637786" y="591454"/>
                </a:moveTo>
                <a:lnTo>
                  <a:pt x="566448" y="586125"/>
                </a:lnTo>
                <a:lnTo>
                  <a:pt x="870054" y="586125"/>
                </a:lnTo>
                <a:lnTo>
                  <a:pt x="869141" y="587191"/>
                </a:lnTo>
                <a:lnTo>
                  <a:pt x="662275" y="587191"/>
                </a:lnTo>
                <a:lnTo>
                  <a:pt x="637786" y="591454"/>
                </a:lnTo>
                <a:close/>
              </a:path>
              <a:path w="883920" h="596900">
                <a:moveTo>
                  <a:pt x="864578" y="592519"/>
                </a:moveTo>
                <a:lnTo>
                  <a:pt x="701671" y="591454"/>
                </a:lnTo>
                <a:lnTo>
                  <a:pt x="662275" y="587191"/>
                </a:lnTo>
                <a:lnTo>
                  <a:pt x="869141" y="587191"/>
                </a:lnTo>
                <a:lnTo>
                  <a:pt x="864578" y="592519"/>
                </a:lnTo>
                <a:close/>
              </a:path>
              <a:path w="883920" h="596900">
                <a:moveTo>
                  <a:pt x="522793" y="593585"/>
                </a:moveTo>
                <a:lnTo>
                  <a:pt x="498304" y="591454"/>
                </a:lnTo>
                <a:lnTo>
                  <a:pt x="535266" y="591454"/>
                </a:lnTo>
                <a:lnTo>
                  <a:pt x="522793" y="593585"/>
                </a:lnTo>
                <a:close/>
              </a:path>
              <a:path w="883920" h="596900">
                <a:moveTo>
                  <a:pt x="234245" y="596782"/>
                </a:moveTo>
                <a:lnTo>
                  <a:pt x="179943" y="592519"/>
                </a:lnTo>
                <a:lnTo>
                  <a:pt x="445492" y="592519"/>
                </a:lnTo>
                <a:lnTo>
                  <a:pt x="234245" y="596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06663" y="6170158"/>
            <a:ext cx="915035" cy="629285"/>
          </a:xfrm>
          <a:custGeom>
            <a:avLst/>
            <a:gdLst/>
            <a:ahLst/>
            <a:cxnLst/>
            <a:rect l="l" t="t" r="r" b="b"/>
            <a:pathLst>
              <a:path w="915034" h="629284">
                <a:moveTo>
                  <a:pt x="440186" y="42627"/>
                </a:moveTo>
                <a:lnTo>
                  <a:pt x="359886" y="42627"/>
                </a:lnTo>
                <a:lnTo>
                  <a:pt x="417382" y="30904"/>
                </a:lnTo>
                <a:lnTo>
                  <a:pt x="429095" y="37298"/>
                </a:lnTo>
                <a:lnTo>
                  <a:pt x="440186" y="42627"/>
                </a:lnTo>
                <a:close/>
              </a:path>
              <a:path w="915034" h="629284">
                <a:moveTo>
                  <a:pt x="224662" y="43693"/>
                </a:moveTo>
                <a:lnTo>
                  <a:pt x="95827" y="43693"/>
                </a:lnTo>
                <a:lnTo>
                  <a:pt x="116057" y="42627"/>
                </a:lnTo>
                <a:lnTo>
                  <a:pt x="154389" y="35167"/>
                </a:lnTo>
                <a:lnTo>
                  <a:pt x="170360" y="35167"/>
                </a:lnTo>
                <a:lnTo>
                  <a:pt x="182072" y="34101"/>
                </a:lnTo>
                <a:lnTo>
                  <a:pt x="224662" y="43693"/>
                </a:lnTo>
                <a:close/>
              </a:path>
              <a:path w="915034" h="629284">
                <a:moveTo>
                  <a:pt x="442404" y="43693"/>
                </a:moveTo>
                <a:lnTo>
                  <a:pt x="224662" y="43693"/>
                </a:lnTo>
                <a:lnTo>
                  <a:pt x="275770" y="42627"/>
                </a:lnTo>
                <a:lnTo>
                  <a:pt x="340720" y="36233"/>
                </a:lnTo>
                <a:lnTo>
                  <a:pt x="359886" y="42627"/>
                </a:lnTo>
                <a:lnTo>
                  <a:pt x="440186" y="42627"/>
                </a:lnTo>
                <a:lnTo>
                  <a:pt x="442404" y="43693"/>
                </a:lnTo>
                <a:close/>
              </a:path>
              <a:path w="915034" h="629284">
                <a:moveTo>
                  <a:pt x="24489" y="134276"/>
                </a:moveTo>
                <a:lnTo>
                  <a:pt x="4259" y="82057"/>
                </a:lnTo>
                <a:lnTo>
                  <a:pt x="0" y="41561"/>
                </a:lnTo>
                <a:lnTo>
                  <a:pt x="95827" y="43693"/>
                </a:lnTo>
                <a:lnTo>
                  <a:pt x="442404" y="43693"/>
                </a:lnTo>
                <a:lnTo>
                  <a:pt x="455713" y="50087"/>
                </a:lnTo>
                <a:lnTo>
                  <a:pt x="455713" y="122553"/>
                </a:lnTo>
                <a:lnTo>
                  <a:pt x="155453" y="122553"/>
                </a:lnTo>
                <a:lnTo>
                  <a:pt x="24489" y="134276"/>
                </a:lnTo>
                <a:close/>
              </a:path>
              <a:path w="915034" h="629284">
                <a:moveTo>
                  <a:pt x="245957" y="125750"/>
                </a:moveTo>
                <a:lnTo>
                  <a:pt x="155453" y="122553"/>
                </a:lnTo>
                <a:lnTo>
                  <a:pt x="455713" y="122553"/>
                </a:lnTo>
                <a:lnTo>
                  <a:pt x="455713" y="123619"/>
                </a:lnTo>
                <a:lnTo>
                  <a:pt x="289612" y="123619"/>
                </a:lnTo>
                <a:lnTo>
                  <a:pt x="245957" y="125750"/>
                </a:lnTo>
                <a:close/>
              </a:path>
              <a:path w="915034" h="629284">
                <a:moveTo>
                  <a:pt x="450508" y="304785"/>
                </a:moveTo>
                <a:lnTo>
                  <a:pt x="344979" y="304785"/>
                </a:lnTo>
                <a:lnTo>
                  <a:pt x="346044" y="298391"/>
                </a:lnTo>
                <a:lnTo>
                  <a:pt x="343914" y="173706"/>
                </a:lnTo>
                <a:lnTo>
                  <a:pt x="343914" y="125750"/>
                </a:lnTo>
                <a:lnTo>
                  <a:pt x="289612" y="123619"/>
                </a:lnTo>
                <a:lnTo>
                  <a:pt x="455713" y="123619"/>
                </a:lnTo>
                <a:lnTo>
                  <a:pt x="455713" y="157721"/>
                </a:lnTo>
                <a:lnTo>
                  <a:pt x="457843" y="187560"/>
                </a:lnTo>
                <a:lnTo>
                  <a:pt x="457843" y="219530"/>
                </a:lnTo>
                <a:lnTo>
                  <a:pt x="448260" y="284537"/>
                </a:lnTo>
                <a:lnTo>
                  <a:pt x="450508" y="304785"/>
                </a:lnTo>
                <a:close/>
              </a:path>
              <a:path w="915034" h="629284">
                <a:moveTo>
                  <a:pt x="450981" y="309048"/>
                </a:moveTo>
                <a:lnTo>
                  <a:pt x="255540" y="309048"/>
                </a:lnTo>
                <a:lnTo>
                  <a:pt x="280029" y="305851"/>
                </a:lnTo>
                <a:lnTo>
                  <a:pt x="296001" y="299457"/>
                </a:lnTo>
                <a:lnTo>
                  <a:pt x="326878" y="304785"/>
                </a:lnTo>
                <a:lnTo>
                  <a:pt x="450508" y="304785"/>
                </a:lnTo>
                <a:lnTo>
                  <a:pt x="450981" y="309048"/>
                </a:lnTo>
                <a:close/>
              </a:path>
              <a:path w="915034" h="629284">
                <a:moveTo>
                  <a:pt x="76662" y="384711"/>
                </a:moveTo>
                <a:lnTo>
                  <a:pt x="30877" y="382580"/>
                </a:lnTo>
                <a:lnTo>
                  <a:pt x="5323" y="305851"/>
                </a:lnTo>
                <a:lnTo>
                  <a:pt x="29813" y="305851"/>
                </a:lnTo>
                <a:lnTo>
                  <a:pt x="70273" y="303719"/>
                </a:lnTo>
                <a:lnTo>
                  <a:pt x="114993" y="306916"/>
                </a:lnTo>
                <a:lnTo>
                  <a:pt x="234245" y="306916"/>
                </a:lnTo>
                <a:lnTo>
                  <a:pt x="255540" y="309048"/>
                </a:lnTo>
                <a:lnTo>
                  <a:pt x="450981" y="309048"/>
                </a:lnTo>
                <a:lnTo>
                  <a:pt x="451454" y="313310"/>
                </a:lnTo>
                <a:lnTo>
                  <a:pt x="451454" y="377251"/>
                </a:lnTo>
                <a:lnTo>
                  <a:pt x="326878" y="377251"/>
                </a:lnTo>
                <a:lnTo>
                  <a:pt x="290677" y="379383"/>
                </a:lnTo>
                <a:lnTo>
                  <a:pt x="262993" y="380448"/>
                </a:lnTo>
                <a:lnTo>
                  <a:pt x="223597" y="381514"/>
                </a:lnTo>
                <a:lnTo>
                  <a:pt x="154389" y="381514"/>
                </a:lnTo>
                <a:lnTo>
                  <a:pt x="120316" y="383646"/>
                </a:lnTo>
                <a:lnTo>
                  <a:pt x="76662" y="384711"/>
                </a:lnTo>
                <a:close/>
              </a:path>
              <a:path w="915034" h="629284">
                <a:moveTo>
                  <a:pt x="234245" y="306916"/>
                </a:moveTo>
                <a:lnTo>
                  <a:pt x="114993" y="306916"/>
                </a:lnTo>
                <a:lnTo>
                  <a:pt x="154389" y="304785"/>
                </a:lnTo>
                <a:lnTo>
                  <a:pt x="202302" y="303719"/>
                </a:lnTo>
                <a:lnTo>
                  <a:pt x="234245" y="306916"/>
                </a:lnTo>
                <a:close/>
              </a:path>
              <a:path w="915034" h="629284">
                <a:moveTo>
                  <a:pt x="390764" y="610636"/>
                </a:moveTo>
                <a:lnTo>
                  <a:pt x="369468" y="608505"/>
                </a:lnTo>
                <a:lnTo>
                  <a:pt x="343914" y="592519"/>
                </a:lnTo>
                <a:lnTo>
                  <a:pt x="341785" y="580797"/>
                </a:lnTo>
                <a:lnTo>
                  <a:pt x="341785" y="481688"/>
                </a:lnTo>
                <a:lnTo>
                  <a:pt x="346044" y="422010"/>
                </a:lnTo>
                <a:lnTo>
                  <a:pt x="343914" y="379383"/>
                </a:lnTo>
                <a:lnTo>
                  <a:pt x="326878" y="377251"/>
                </a:lnTo>
                <a:lnTo>
                  <a:pt x="451454" y="377251"/>
                </a:lnTo>
                <a:lnTo>
                  <a:pt x="451454" y="402828"/>
                </a:lnTo>
                <a:lnTo>
                  <a:pt x="442936" y="432667"/>
                </a:lnTo>
                <a:lnTo>
                  <a:pt x="450390" y="461440"/>
                </a:lnTo>
                <a:lnTo>
                  <a:pt x="453584" y="490214"/>
                </a:lnTo>
                <a:lnTo>
                  <a:pt x="440807" y="527513"/>
                </a:lnTo>
                <a:lnTo>
                  <a:pt x="423771" y="566943"/>
                </a:lnTo>
                <a:lnTo>
                  <a:pt x="412059" y="599979"/>
                </a:lnTo>
                <a:lnTo>
                  <a:pt x="390764" y="610636"/>
                </a:lnTo>
                <a:close/>
              </a:path>
              <a:path w="915034" h="629284">
                <a:moveTo>
                  <a:pt x="192720" y="383646"/>
                </a:moveTo>
                <a:lnTo>
                  <a:pt x="154389" y="381514"/>
                </a:lnTo>
                <a:lnTo>
                  <a:pt x="223597" y="381514"/>
                </a:lnTo>
                <a:lnTo>
                  <a:pt x="192720" y="383646"/>
                </a:lnTo>
                <a:close/>
              </a:path>
              <a:path w="915034" h="629284">
                <a:moveTo>
                  <a:pt x="686765" y="628753"/>
                </a:moveTo>
                <a:lnTo>
                  <a:pt x="648434" y="589322"/>
                </a:lnTo>
                <a:lnTo>
                  <a:pt x="648434" y="578666"/>
                </a:lnTo>
                <a:lnTo>
                  <a:pt x="651628" y="561615"/>
                </a:lnTo>
                <a:lnTo>
                  <a:pt x="650563" y="377251"/>
                </a:lnTo>
                <a:lnTo>
                  <a:pt x="651628" y="360200"/>
                </a:lnTo>
                <a:lnTo>
                  <a:pt x="651628" y="344215"/>
                </a:lnTo>
                <a:lnTo>
                  <a:pt x="652644" y="321836"/>
                </a:lnTo>
                <a:lnTo>
                  <a:pt x="652693" y="307982"/>
                </a:lnTo>
                <a:lnTo>
                  <a:pt x="653757" y="294128"/>
                </a:lnTo>
                <a:lnTo>
                  <a:pt x="653757" y="207808"/>
                </a:lnTo>
                <a:lnTo>
                  <a:pt x="651628" y="171575"/>
                </a:lnTo>
                <a:lnTo>
                  <a:pt x="652693" y="128947"/>
                </a:lnTo>
                <a:lnTo>
                  <a:pt x="652693" y="49021"/>
                </a:lnTo>
                <a:lnTo>
                  <a:pt x="651628" y="0"/>
                </a:lnTo>
                <a:lnTo>
                  <a:pt x="678247" y="19182"/>
                </a:lnTo>
                <a:lnTo>
                  <a:pt x="761297" y="58612"/>
                </a:lnTo>
                <a:lnTo>
                  <a:pt x="757038" y="86320"/>
                </a:lnTo>
                <a:lnTo>
                  <a:pt x="762362" y="121487"/>
                </a:lnTo>
                <a:lnTo>
                  <a:pt x="760233" y="137473"/>
                </a:lnTo>
                <a:lnTo>
                  <a:pt x="761297" y="165180"/>
                </a:lnTo>
                <a:lnTo>
                  <a:pt x="762362" y="174772"/>
                </a:lnTo>
                <a:lnTo>
                  <a:pt x="759168" y="193954"/>
                </a:lnTo>
                <a:lnTo>
                  <a:pt x="764492" y="234450"/>
                </a:lnTo>
                <a:lnTo>
                  <a:pt x="821988" y="234450"/>
                </a:lnTo>
                <a:lnTo>
                  <a:pt x="893327" y="237647"/>
                </a:lnTo>
                <a:lnTo>
                  <a:pt x="914622" y="254698"/>
                </a:lnTo>
                <a:lnTo>
                  <a:pt x="914622" y="284537"/>
                </a:lnTo>
                <a:lnTo>
                  <a:pt x="906104" y="317573"/>
                </a:lnTo>
                <a:lnTo>
                  <a:pt x="898059" y="321836"/>
                </a:lnTo>
                <a:lnTo>
                  <a:pt x="839024" y="321836"/>
                </a:lnTo>
                <a:lnTo>
                  <a:pt x="822698" y="326099"/>
                </a:lnTo>
                <a:lnTo>
                  <a:pt x="797499" y="326099"/>
                </a:lnTo>
                <a:lnTo>
                  <a:pt x="764492" y="327164"/>
                </a:lnTo>
                <a:lnTo>
                  <a:pt x="760233" y="364463"/>
                </a:lnTo>
                <a:lnTo>
                  <a:pt x="764492" y="371923"/>
                </a:lnTo>
                <a:lnTo>
                  <a:pt x="759168" y="474229"/>
                </a:lnTo>
                <a:lnTo>
                  <a:pt x="758103" y="596782"/>
                </a:lnTo>
                <a:lnTo>
                  <a:pt x="740002" y="618096"/>
                </a:lnTo>
                <a:lnTo>
                  <a:pt x="686765" y="628753"/>
                </a:lnTo>
                <a:close/>
              </a:path>
              <a:path w="915034" h="629284">
                <a:moveTo>
                  <a:pt x="844348" y="326099"/>
                </a:moveTo>
                <a:lnTo>
                  <a:pt x="839024" y="321836"/>
                </a:lnTo>
                <a:lnTo>
                  <a:pt x="898059" y="321836"/>
                </a:lnTo>
                <a:lnTo>
                  <a:pt x="892025" y="325033"/>
                </a:lnTo>
                <a:lnTo>
                  <a:pt x="849672" y="325033"/>
                </a:lnTo>
                <a:lnTo>
                  <a:pt x="844348" y="326099"/>
                </a:lnTo>
                <a:close/>
              </a:path>
              <a:path w="915034" h="629284">
                <a:moveTo>
                  <a:pt x="888003" y="327164"/>
                </a:moveTo>
                <a:lnTo>
                  <a:pt x="849672" y="325033"/>
                </a:lnTo>
                <a:lnTo>
                  <a:pt x="892025" y="325033"/>
                </a:lnTo>
                <a:lnTo>
                  <a:pt x="888003" y="327164"/>
                </a:lnTo>
                <a:close/>
              </a:path>
              <a:path w="915034" h="629284">
                <a:moveTo>
                  <a:pt x="814535" y="328230"/>
                </a:moveTo>
                <a:lnTo>
                  <a:pt x="797499" y="326099"/>
                </a:lnTo>
                <a:lnTo>
                  <a:pt x="822698" y="326099"/>
                </a:lnTo>
                <a:lnTo>
                  <a:pt x="814535" y="328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90494" y="6173355"/>
            <a:ext cx="822325" cy="626745"/>
          </a:xfrm>
          <a:custGeom>
            <a:avLst/>
            <a:gdLst/>
            <a:ahLst/>
            <a:cxnLst/>
            <a:rect l="l" t="t" r="r" b="b"/>
            <a:pathLst>
              <a:path w="822325" h="626745">
                <a:moveTo>
                  <a:pt x="50043" y="580797"/>
                </a:moveTo>
                <a:lnTo>
                  <a:pt x="11712" y="580797"/>
                </a:lnTo>
                <a:lnTo>
                  <a:pt x="1064" y="557352"/>
                </a:lnTo>
                <a:lnTo>
                  <a:pt x="0" y="524316"/>
                </a:lnTo>
                <a:lnTo>
                  <a:pt x="46849" y="416682"/>
                </a:lnTo>
                <a:lnTo>
                  <a:pt x="72403" y="367660"/>
                </a:lnTo>
                <a:lnTo>
                  <a:pt x="118187" y="271749"/>
                </a:lnTo>
                <a:lnTo>
                  <a:pt x="153324" y="196085"/>
                </a:lnTo>
                <a:lnTo>
                  <a:pt x="171425" y="157721"/>
                </a:lnTo>
                <a:lnTo>
                  <a:pt x="200173" y="102305"/>
                </a:lnTo>
                <a:lnTo>
                  <a:pt x="236374" y="41561"/>
                </a:lnTo>
                <a:lnTo>
                  <a:pt x="252346" y="14919"/>
                </a:lnTo>
                <a:lnTo>
                  <a:pt x="264058" y="26642"/>
                </a:lnTo>
                <a:lnTo>
                  <a:pt x="281094" y="56481"/>
                </a:lnTo>
                <a:lnTo>
                  <a:pt x="282159" y="61809"/>
                </a:lnTo>
                <a:lnTo>
                  <a:pt x="298130" y="88451"/>
                </a:lnTo>
                <a:lnTo>
                  <a:pt x="320490" y="119356"/>
                </a:lnTo>
                <a:lnTo>
                  <a:pt x="340720" y="165180"/>
                </a:lnTo>
                <a:lnTo>
                  <a:pt x="357756" y="185428"/>
                </a:lnTo>
                <a:lnTo>
                  <a:pt x="363378" y="197151"/>
                </a:lnTo>
                <a:lnTo>
                  <a:pt x="252346" y="197151"/>
                </a:lnTo>
                <a:lnTo>
                  <a:pt x="225727" y="253632"/>
                </a:lnTo>
                <a:lnTo>
                  <a:pt x="201238" y="313310"/>
                </a:lnTo>
                <a:lnTo>
                  <a:pt x="177813" y="368726"/>
                </a:lnTo>
                <a:lnTo>
                  <a:pt x="160777" y="409222"/>
                </a:lnTo>
                <a:lnTo>
                  <a:pt x="127770" y="480623"/>
                </a:lnTo>
                <a:lnTo>
                  <a:pt x="89439" y="559483"/>
                </a:lnTo>
                <a:lnTo>
                  <a:pt x="77726" y="573337"/>
                </a:lnTo>
                <a:lnTo>
                  <a:pt x="50043" y="580797"/>
                </a:lnTo>
                <a:close/>
              </a:path>
              <a:path w="822325" h="626745">
                <a:moveTo>
                  <a:pt x="445066" y="582928"/>
                </a:moveTo>
                <a:lnTo>
                  <a:pt x="415253" y="566943"/>
                </a:lnTo>
                <a:lnTo>
                  <a:pt x="388634" y="499805"/>
                </a:lnTo>
                <a:lnTo>
                  <a:pt x="380116" y="485951"/>
                </a:lnTo>
                <a:lnTo>
                  <a:pt x="374792" y="472097"/>
                </a:lnTo>
                <a:lnTo>
                  <a:pt x="367339" y="448652"/>
                </a:lnTo>
                <a:lnTo>
                  <a:pt x="351368" y="418813"/>
                </a:lnTo>
                <a:lnTo>
                  <a:pt x="336461" y="388974"/>
                </a:lnTo>
                <a:lnTo>
                  <a:pt x="330073" y="364463"/>
                </a:lnTo>
                <a:lnTo>
                  <a:pt x="297065" y="289865"/>
                </a:lnTo>
                <a:lnTo>
                  <a:pt x="283224" y="253632"/>
                </a:lnTo>
                <a:lnTo>
                  <a:pt x="252346" y="197151"/>
                </a:lnTo>
                <a:lnTo>
                  <a:pt x="363378" y="197151"/>
                </a:lnTo>
                <a:lnTo>
                  <a:pt x="370533" y="212071"/>
                </a:lnTo>
                <a:lnTo>
                  <a:pt x="379051" y="245107"/>
                </a:lnTo>
                <a:lnTo>
                  <a:pt x="392893" y="270683"/>
                </a:lnTo>
                <a:lnTo>
                  <a:pt x="407800" y="297325"/>
                </a:lnTo>
                <a:lnTo>
                  <a:pt x="421641" y="338887"/>
                </a:lnTo>
                <a:lnTo>
                  <a:pt x="445066" y="379383"/>
                </a:lnTo>
                <a:lnTo>
                  <a:pt x="453584" y="408156"/>
                </a:lnTo>
                <a:lnTo>
                  <a:pt x="459972" y="424142"/>
                </a:lnTo>
                <a:lnTo>
                  <a:pt x="487656" y="478491"/>
                </a:lnTo>
                <a:lnTo>
                  <a:pt x="499368" y="525381"/>
                </a:lnTo>
                <a:lnTo>
                  <a:pt x="500433" y="553089"/>
                </a:lnTo>
                <a:lnTo>
                  <a:pt x="495109" y="570140"/>
                </a:lnTo>
                <a:lnTo>
                  <a:pt x="455713" y="581863"/>
                </a:lnTo>
                <a:lnTo>
                  <a:pt x="445066" y="582928"/>
                </a:lnTo>
                <a:close/>
              </a:path>
              <a:path w="822325" h="626745">
                <a:moveTo>
                  <a:pt x="751715" y="626621"/>
                </a:moveTo>
                <a:lnTo>
                  <a:pt x="712319" y="601045"/>
                </a:lnTo>
                <a:lnTo>
                  <a:pt x="710189" y="509396"/>
                </a:lnTo>
                <a:lnTo>
                  <a:pt x="708060" y="496608"/>
                </a:lnTo>
                <a:lnTo>
                  <a:pt x="709124" y="449718"/>
                </a:lnTo>
                <a:lnTo>
                  <a:pt x="712319" y="430536"/>
                </a:lnTo>
                <a:lnTo>
                  <a:pt x="709124" y="409222"/>
                </a:lnTo>
                <a:lnTo>
                  <a:pt x="714448" y="353806"/>
                </a:lnTo>
                <a:lnTo>
                  <a:pt x="709124" y="328230"/>
                </a:lnTo>
                <a:lnTo>
                  <a:pt x="706995" y="257895"/>
                </a:lnTo>
                <a:lnTo>
                  <a:pt x="711254" y="225924"/>
                </a:lnTo>
                <a:lnTo>
                  <a:pt x="709124" y="184363"/>
                </a:lnTo>
                <a:lnTo>
                  <a:pt x="706995" y="135341"/>
                </a:lnTo>
                <a:lnTo>
                  <a:pt x="705930" y="74597"/>
                </a:lnTo>
                <a:lnTo>
                  <a:pt x="706995" y="25576"/>
                </a:lnTo>
                <a:lnTo>
                  <a:pt x="706995" y="0"/>
                </a:lnTo>
                <a:lnTo>
                  <a:pt x="729355" y="12788"/>
                </a:lnTo>
                <a:lnTo>
                  <a:pt x="776204" y="41561"/>
                </a:lnTo>
                <a:lnTo>
                  <a:pt x="811341" y="58612"/>
                </a:lnTo>
                <a:lnTo>
                  <a:pt x="819859" y="83123"/>
                </a:lnTo>
                <a:lnTo>
                  <a:pt x="820923" y="119356"/>
                </a:lnTo>
                <a:lnTo>
                  <a:pt x="821988" y="141735"/>
                </a:lnTo>
                <a:lnTo>
                  <a:pt x="821988" y="174772"/>
                </a:lnTo>
                <a:lnTo>
                  <a:pt x="814535" y="207808"/>
                </a:lnTo>
                <a:lnTo>
                  <a:pt x="814535" y="235516"/>
                </a:lnTo>
                <a:lnTo>
                  <a:pt x="819859" y="264289"/>
                </a:lnTo>
                <a:lnTo>
                  <a:pt x="817729" y="294128"/>
                </a:lnTo>
                <a:lnTo>
                  <a:pt x="820923" y="343150"/>
                </a:lnTo>
                <a:lnTo>
                  <a:pt x="813470" y="397499"/>
                </a:lnTo>
                <a:lnTo>
                  <a:pt x="818794" y="407091"/>
                </a:lnTo>
                <a:lnTo>
                  <a:pt x="818794" y="446521"/>
                </a:lnTo>
                <a:lnTo>
                  <a:pt x="819859" y="466769"/>
                </a:lnTo>
                <a:lnTo>
                  <a:pt x="819859" y="505133"/>
                </a:lnTo>
                <a:lnTo>
                  <a:pt x="816664" y="520053"/>
                </a:lnTo>
                <a:lnTo>
                  <a:pt x="815600" y="565877"/>
                </a:lnTo>
                <a:lnTo>
                  <a:pt x="786851" y="612767"/>
                </a:lnTo>
                <a:lnTo>
                  <a:pt x="751715" y="626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209376" y="6157370"/>
            <a:ext cx="859790" cy="641985"/>
          </a:xfrm>
          <a:custGeom>
            <a:avLst/>
            <a:gdLst/>
            <a:ahLst/>
            <a:cxnLst/>
            <a:rect l="l" t="t" r="r" b="b"/>
            <a:pathLst>
              <a:path w="859790" h="641984">
                <a:moveTo>
                  <a:pt x="854995" y="239778"/>
                </a:moveTo>
                <a:lnTo>
                  <a:pt x="700606" y="239778"/>
                </a:lnTo>
                <a:lnTo>
                  <a:pt x="732549" y="234450"/>
                </a:lnTo>
                <a:lnTo>
                  <a:pt x="753844" y="234450"/>
                </a:lnTo>
                <a:lnTo>
                  <a:pt x="754909" y="165180"/>
                </a:lnTo>
                <a:lnTo>
                  <a:pt x="755974" y="153458"/>
                </a:lnTo>
                <a:lnTo>
                  <a:pt x="755881" y="121487"/>
                </a:lnTo>
                <a:lnTo>
                  <a:pt x="745326" y="0"/>
                </a:lnTo>
                <a:lnTo>
                  <a:pt x="820923" y="12788"/>
                </a:lnTo>
                <a:lnTo>
                  <a:pt x="837959" y="18116"/>
                </a:lnTo>
                <a:lnTo>
                  <a:pt x="859254" y="25576"/>
                </a:lnTo>
                <a:lnTo>
                  <a:pt x="849672" y="34101"/>
                </a:lnTo>
                <a:lnTo>
                  <a:pt x="850736" y="74597"/>
                </a:lnTo>
                <a:lnTo>
                  <a:pt x="857125" y="121487"/>
                </a:lnTo>
                <a:lnTo>
                  <a:pt x="857125" y="165180"/>
                </a:lnTo>
                <a:lnTo>
                  <a:pt x="854995" y="211005"/>
                </a:lnTo>
                <a:lnTo>
                  <a:pt x="854995" y="239778"/>
                </a:lnTo>
                <a:close/>
              </a:path>
              <a:path w="859790" h="641984">
                <a:moveTo>
                  <a:pt x="616491" y="617030"/>
                </a:moveTo>
                <a:lnTo>
                  <a:pt x="587743" y="617030"/>
                </a:lnTo>
                <a:lnTo>
                  <a:pt x="554735" y="602111"/>
                </a:lnTo>
                <a:lnTo>
                  <a:pt x="548347" y="585060"/>
                </a:lnTo>
                <a:lnTo>
                  <a:pt x="547282" y="534973"/>
                </a:lnTo>
                <a:lnTo>
                  <a:pt x="547282" y="507265"/>
                </a:lnTo>
                <a:lnTo>
                  <a:pt x="550476" y="464637"/>
                </a:lnTo>
                <a:lnTo>
                  <a:pt x="550476" y="422010"/>
                </a:lnTo>
                <a:lnTo>
                  <a:pt x="552606" y="386843"/>
                </a:lnTo>
                <a:lnTo>
                  <a:pt x="550476" y="353806"/>
                </a:lnTo>
                <a:lnTo>
                  <a:pt x="550476" y="327164"/>
                </a:lnTo>
                <a:lnTo>
                  <a:pt x="552606" y="192888"/>
                </a:lnTo>
                <a:lnTo>
                  <a:pt x="552606" y="150261"/>
                </a:lnTo>
                <a:lnTo>
                  <a:pt x="550476" y="116159"/>
                </a:lnTo>
                <a:lnTo>
                  <a:pt x="550476" y="95911"/>
                </a:lnTo>
                <a:lnTo>
                  <a:pt x="551541" y="80991"/>
                </a:lnTo>
                <a:lnTo>
                  <a:pt x="547282" y="8525"/>
                </a:lnTo>
                <a:lnTo>
                  <a:pt x="573901" y="6394"/>
                </a:lnTo>
                <a:lnTo>
                  <a:pt x="606908" y="12788"/>
                </a:lnTo>
                <a:lnTo>
                  <a:pt x="633527" y="15985"/>
                </a:lnTo>
                <a:lnTo>
                  <a:pt x="662275" y="22379"/>
                </a:lnTo>
                <a:lnTo>
                  <a:pt x="654822" y="56481"/>
                </a:lnTo>
                <a:lnTo>
                  <a:pt x="654757" y="165180"/>
                </a:lnTo>
                <a:lnTo>
                  <a:pt x="652693" y="232318"/>
                </a:lnTo>
                <a:lnTo>
                  <a:pt x="670793" y="233384"/>
                </a:lnTo>
                <a:lnTo>
                  <a:pt x="700606" y="239778"/>
                </a:lnTo>
                <a:lnTo>
                  <a:pt x="854995" y="239778"/>
                </a:lnTo>
                <a:lnTo>
                  <a:pt x="854995" y="316507"/>
                </a:lnTo>
                <a:lnTo>
                  <a:pt x="651628" y="316507"/>
                </a:lnTo>
                <a:lnTo>
                  <a:pt x="650563" y="367660"/>
                </a:lnTo>
                <a:lnTo>
                  <a:pt x="654822" y="407091"/>
                </a:lnTo>
                <a:lnTo>
                  <a:pt x="649498" y="437995"/>
                </a:lnTo>
                <a:lnTo>
                  <a:pt x="649498" y="485951"/>
                </a:lnTo>
                <a:lnTo>
                  <a:pt x="652693" y="509396"/>
                </a:lnTo>
                <a:lnTo>
                  <a:pt x="650563" y="530710"/>
                </a:lnTo>
                <a:lnTo>
                  <a:pt x="651628" y="574403"/>
                </a:lnTo>
                <a:lnTo>
                  <a:pt x="616491" y="617030"/>
                </a:lnTo>
                <a:close/>
              </a:path>
              <a:path w="859790" h="641984">
                <a:moveTo>
                  <a:pt x="782592" y="641541"/>
                </a:moveTo>
                <a:lnTo>
                  <a:pt x="753844" y="625556"/>
                </a:lnTo>
                <a:lnTo>
                  <a:pt x="746391" y="580797"/>
                </a:lnTo>
                <a:lnTo>
                  <a:pt x="754909" y="513659"/>
                </a:lnTo>
                <a:lnTo>
                  <a:pt x="754909" y="458243"/>
                </a:lnTo>
                <a:lnTo>
                  <a:pt x="748520" y="407091"/>
                </a:lnTo>
                <a:lnTo>
                  <a:pt x="752779" y="358069"/>
                </a:lnTo>
                <a:lnTo>
                  <a:pt x="752779" y="317573"/>
                </a:lnTo>
                <a:lnTo>
                  <a:pt x="651628" y="316507"/>
                </a:lnTo>
                <a:lnTo>
                  <a:pt x="854995" y="316507"/>
                </a:lnTo>
                <a:lnTo>
                  <a:pt x="854995" y="534973"/>
                </a:lnTo>
                <a:lnTo>
                  <a:pt x="853985" y="574403"/>
                </a:lnTo>
                <a:lnTo>
                  <a:pt x="853931" y="592519"/>
                </a:lnTo>
                <a:lnTo>
                  <a:pt x="836895" y="605308"/>
                </a:lnTo>
                <a:lnTo>
                  <a:pt x="823053" y="605308"/>
                </a:lnTo>
                <a:lnTo>
                  <a:pt x="782592" y="641541"/>
                </a:lnTo>
                <a:close/>
              </a:path>
              <a:path w="859790" h="641984">
                <a:moveTo>
                  <a:pt x="415519" y="47955"/>
                </a:moveTo>
                <a:lnTo>
                  <a:pt x="366274" y="47955"/>
                </a:lnTo>
                <a:lnTo>
                  <a:pt x="400346" y="44758"/>
                </a:lnTo>
                <a:lnTo>
                  <a:pt x="415519" y="47955"/>
                </a:lnTo>
                <a:close/>
              </a:path>
              <a:path w="859790" h="641984">
                <a:moveTo>
                  <a:pt x="435749" y="52218"/>
                </a:moveTo>
                <a:lnTo>
                  <a:pt x="272576" y="52218"/>
                </a:lnTo>
                <a:lnTo>
                  <a:pt x="294936" y="45824"/>
                </a:lnTo>
                <a:lnTo>
                  <a:pt x="329008" y="45824"/>
                </a:lnTo>
                <a:lnTo>
                  <a:pt x="366274" y="47955"/>
                </a:lnTo>
                <a:lnTo>
                  <a:pt x="415519" y="47955"/>
                </a:lnTo>
                <a:lnTo>
                  <a:pt x="435749" y="52218"/>
                </a:lnTo>
                <a:close/>
              </a:path>
              <a:path w="859790" h="641984">
                <a:moveTo>
                  <a:pt x="42590" y="135341"/>
                </a:moveTo>
                <a:lnTo>
                  <a:pt x="31942" y="132144"/>
                </a:lnTo>
                <a:lnTo>
                  <a:pt x="15971" y="90583"/>
                </a:lnTo>
                <a:lnTo>
                  <a:pt x="0" y="46890"/>
                </a:lnTo>
                <a:lnTo>
                  <a:pt x="64949" y="52218"/>
                </a:lnTo>
                <a:lnTo>
                  <a:pt x="435749" y="52218"/>
                </a:lnTo>
                <a:lnTo>
                  <a:pt x="440807" y="53284"/>
                </a:lnTo>
                <a:lnTo>
                  <a:pt x="447195" y="60743"/>
                </a:lnTo>
                <a:lnTo>
                  <a:pt x="461037" y="86320"/>
                </a:lnTo>
                <a:lnTo>
                  <a:pt x="461037" y="95911"/>
                </a:lnTo>
                <a:lnTo>
                  <a:pt x="447195" y="115093"/>
                </a:lnTo>
                <a:lnTo>
                  <a:pt x="441558" y="125750"/>
                </a:lnTo>
                <a:lnTo>
                  <a:pt x="317296" y="125750"/>
                </a:lnTo>
                <a:lnTo>
                  <a:pt x="289612" y="132144"/>
                </a:lnTo>
                <a:lnTo>
                  <a:pt x="207626" y="134276"/>
                </a:lnTo>
                <a:lnTo>
                  <a:pt x="70273" y="134276"/>
                </a:lnTo>
                <a:lnTo>
                  <a:pt x="42590" y="135341"/>
                </a:lnTo>
                <a:close/>
              </a:path>
              <a:path w="859790" h="641984">
                <a:moveTo>
                  <a:pt x="325814" y="133210"/>
                </a:moveTo>
                <a:lnTo>
                  <a:pt x="317296" y="125750"/>
                </a:lnTo>
                <a:lnTo>
                  <a:pt x="441558" y="125750"/>
                </a:lnTo>
                <a:lnTo>
                  <a:pt x="438176" y="132144"/>
                </a:lnTo>
                <a:lnTo>
                  <a:pt x="368404" y="132144"/>
                </a:lnTo>
                <a:lnTo>
                  <a:pt x="325814" y="133210"/>
                </a:lnTo>
                <a:close/>
              </a:path>
              <a:path w="859790" h="641984">
                <a:moveTo>
                  <a:pt x="437613" y="133210"/>
                </a:moveTo>
                <a:lnTo>
                  <a:pt x="368404" y="132144"/>
                </a:lnTo>
                <a:lnTo>
                  <a:pt x="438176" y="132144"/>
                </a:lnTo>
                <a:lnTo>
                  <a:pt x="437613" y="133210"/>
                </a:lnTo>
                <a:close/>
              </a:path>
              <a:path w="859790" h="641984">
                <a:moveTo>
                  <a:pt x="74532" y="583994"/>
                </a:moveTo>
                <a:lnTo>
                  <a:pt x="77726" y="571206"/>
                </a:lnTo>
                <a:lnTo>
                  <a:pt x="74532" y="522184"/>
                </a:lnTo>
                <a:lnTo>
                  <a:pt x="74532" y="443324"/>
                </a:lnTo>
                <a:lnTo>
                  <a:pt x="78791" y="347412"/>
                </a:lnTo>
                <a:lnTo>
                  <a:pt x="75597" y="305851"/>
                </a:lnTo>
                <a:lnTo>
                  <a:pt x="75597" y="265355"/>
                </a:lnTo>
                <a:lnTo>
                  <a:pt x="77726" y="238713"/>
                </a:lnTo>
                <a:lnTo>
                  <a:pt x="74532" y="151327"/>
                </a:lnTo>
                <a:lnTo>
                  <a:pt x="69208" y="145998"/>
                </a:lnTo>
                <a:lnTo>
                  <a:pt x="70273" y="134276"/>
                </a:lnTo>
                <a:lnTo>
                  <a:pt x="179943" y="134276"/>
                </a:lnTo>
                <a:lnTo>
                  <a:pt x="181007" y="206742"/>
                </a:lnTo>
                <a:lnTo>
                  <a:pt x="179943" y="234450"/>
                </a:lnTo>
                <a:lnTo>
                  <a:pt x="179943" y="332493"/>
                </a:lnTo>
                <a:lnTo>
                  <a:pt x="177813" y="379383"/>
                </a:lnTo>
                <a:lnTo>
                  <a:pt x="179943" y="402828"/>
                </a:lnTo>
                <a:lnTo>
                  <a:pt x="178878" y="440127"/>
                </a:lnTo>
                <a:lnTo>
                  <a:pt x="178878" y="487017"/>
                </a:lnTo>
                <a:lnTo>
                  <a:pt x="198043" y="497674"/>
                </a:lnTo>
                <a:lnTo>
                  <a:pt x="288547" y="503002"/>
                </a:lnTo>
                <a:lnTo>
                  <a:pt x="461037" y="503002"/>
                </a:lnTo>
                <a:lnTo>
                  <a:pt x="471685" y="505133"/>
                </a:lnTo>
                <a:lnTo>
                  <a:pt x="482332" y="526447"/>
                </a:lnTo>
                <a:lnTo>
                  <a:pt x="478073" y="558418"/>
                </a:lnTo>
                <a:lnTo>
                  <a:pt x="456778" y="560549"/>
                </a:lnTo>
                <a:lnTo>
                  <a:pt x="456778" y="576534"/>
                </a:lnTo>
                <a:lnTo>
                  <a:pt x="452945" y="578666"/>
                </a:lnTo>
                <a:lnTo>
                  <a:pt x="284288" y="578666"/>
                </a:lnTo>
                <a:lnTo>
                  <a:pt x="244132" y="581863"/>
                </a:lnTo>
                <a:lnTo>
                  <a:pt x="107539" y="581863"/>
                </a:lnTo>
                <a:lnTo>
                  <a:pt x="74532" y="583994"/>
                </a:lnTo>
                <a:close/>
              </a:path>
              <a:path w="859790" h="641984">
                <a:moveTo>
                  <a:pt x="455713" y="501936"/>
                </a:moveTo>
                <a:lnTo>
                  <a:pt x="341785" y="501936"/>
                </a:lnTo>
                <a:lnTo>
                  <a:pt x="366274" y="495542"/>
                </a:lnTo>
                <a:lnTo>
                  <a:pt x="385440" y="497674"/>
                </a:lnTo>
                <a:lnTo>
                  <a:pt x="405670" y="498739"/>
                </a:lnTo>
                <a:lnTo>
                  <a:pt x="439742" y="498739"/>
                </a:lnTo>
                <a:lnTo>
                  <a:pt x="455713" y="501936"/>
                </a:lnTo>
                <a:close/>
              </a:path>
              <a:path w="859790" h="641984">
                <a:moveTo>
                  <a:pt x="439742" y="498739"/>
                </a:moveTo>
                <a:lnTo>
                  <a:pt x="405670" y="498739"/>
                </a:lnTo>
                <a:lnTo>
                  <a:pt x="429095" y="496608"/>
                </a:lnTo>
                <a:lnTo>
                  <a:pt x="439742" y="498739"/>
                </a:lnTo>
                <a:close/>
              </a:path>
              <a:path w="859790" h="641984">
                <a:moveTo>
                  <a:pt x="461037" y="503002"/>
                </a:moveTo>
                <a:lnTo>
                  <a:pt x="288547" y="503002"/>
                </a:lnTo>
                <a:lnTo>
                  <a:pt x="331137" y="499805"/>
                </a:lnTo>
                <a:lnTo>
                  <a:pt x="341785" y="501936"/>
                </a:lnTo>
                <a:lnTo>
                  <a:pt x="455713" y="501936"/>
                </a:lnTo>
                <a:lnTo>
                  <a:pt x="461037" y="503002"/>
                </a:lnTo>
                <a:close/>
              </a:path>
              <a:path w="859790" h="641984">
                <a:moveTo>
                  <a:pt x="418447" y="586125"/>
                </a:moveTo>
                <a:lnTo>
                  <a:pt x="359886" y="585060"/>
                </a:lnTo>
                <a:lnTo>
                  <a:pt x="341785" y="582928"/>
                </a:lnTo>
                <a:lnTo>
                  <a:pt x="284288" y="578666"/>
                </a:lnTo>
                <a:lnTo>
                  <a:pt x="452945" y="578666"/>
                </a:lnTo>
                <a:lnTo>
                  <a:pt x="447195" y="581863"/>
                </a:lnTo>
                <a:lnTo>
                  <a:pt x="418447" y="586125"/>
                </a:lnTo>
                <a:close/>
              </a:path>
              <a:path w="859790" h="641984">
                <a:moveTo>
                  <a:pt x="190590" y="586125"/>
                </a:moveTo>
                <a:lnTo>
                  <a:pt x="152259" y="585060"/>
                </a:lnTo>
                <a:lnTo>
                  <a:pt x="130964" y="582928"/>
                </a:lnTo>
                <a:lnTo>
                  <a:pt x="107539" y="581863"/>
                </a:lnTo>
                <a:lnTo>
                  <a:pt x="244132" y="581863"/>
                </a:lnTo>
                <a:lnTo>
                  <a:pt x="190590" y="586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512770" y="2417736"/>
            <a:ext cx="6040080" cy="6118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3248" y="1647365"/>
            <a:ext cx="730885" cy="671195"/>
          </a:xfrm>
          <a:custGeom>
            <a:avLst/>
            <a:gdLst/>
            <a:ahLst/>
            <a:cxnLst/>
            <a:rect l="l" t="t" r="r" b="b"/>
            <a:pathLst>
              <a:path w="730884" h="671194">
                <a:moveTo>
                  <a:pt x="716457" y="155151"/>
                </a:moveTo>
                <a:lnTo>
                  <a:pt x="597662" y="155151"/>
                </a:lnTo>
                <a:lnTo>
                  <a:pt x="596766" y="130937"/>
                </a:lnTo>
                <a:lnTo>
                  <a:pt x="595870" y="85198"/>
                </a:lnTo>
                <a:lnTo>
                  <a:pt x="596766" y="43944"/>
                </a:lnTo>
                <a:lnTo>
                  <a:pt x="596766" y="0"/>
                </a:lnTo>
                <a:lnTo>
                  <a:pt x="634400" y="18833"/>
                </a:lnTo>
                <a:lnTo>
                  <a:pt x="670241" y="35873"/>
                </a:lnTo>
                <a:lnTo>
                  <a:pt x="707875" y="54706"/>
                </a:lnTo>
                <a:lnTo>
                  <a:pt x="716836" y="85198"/>
                </a:lnTo>
                <a:lnTo>
                  <a:pt x="717732" y="117484"/>
                </a:lnTo>
                <a:lnTo>
                  <a:pt x="718628" y="136318"/>
                </a:lnTo>
                <a:lnTo>
                  <a:pt x="716457" y="155151"/>
                </a:lnTo>
                <a:close/>
              </a:path>
              <a:path w="730884" h="671194">
                <a:moveTo>
                  <a:pt x="450038" y="35873"/>
                </a:moveTo>
                <a:lnTo>
                  <a:pt x="301967" y="35873"/>
                </a:lnTo>
                <a:lnTo>
                  <a:pt x="353937" y="23317"/>
                </a:lnTo>
                <a:lnTo>
                  <a:pt x="403220" y="29595"/>
                </a:lnTo>
                <a:lnTo>
                  <a:pt x="439958" y="33182"/>
                </a:lnTo>
                <a:lnTo>
                  <a:pt x="450038" y="35873"/>
                </a:lnTo>
                <a:close/>
              </a:path>
              <a:path w="730884" h="671194">
                <a:moveTo>
                  <a:pt x="59138" y="122865"/>
                </a:moveTo>
                <a:lnTo>
                  <a:pt x="0" y="27801"/>
                </a:lnTo>
                <a:lnTo>
                  <a:pt x="39425" y="30492"/>
                </a:lnTo>
                <a:lnTo>
                  <a:pt x="225803" y="36769"/>
                </a:lnTo>
                <a:lnTo>
                  <a:pt x="453398" y="36769"/>
                </a:lnTo>
                <a:lnTo>
                  <a:pt x="478488" y="62778"/>
                </a:lnTo>
                <a:lnTo>
                  <a:pt x="470423" y="109413"/>
                </a:lnTo>
                <a:lnTo>
                  <a:pt x="456186" y="119278"/>
                </a:lnTo>
                <a:lnTo>
                  <a:pt x="195337" y="119278"/>
                </a:lnTo>
                <a:lnTo>
                  <a:pt x="59138" y="122865"/>
                </a:lnTo>
                <a:close/>
              </a:path>
              <a:path w="730884" h="671194">
                <a:moveTo>
                  <a:pt x="453398" y="36769"/>
                </a:moveTo>
                <a:lnTo>
                  <a:pt x="225803" y="36769"/>
                </a:lnTo>
                <a:lnTo>
                  <a:pt x="256268" y="28698"/>
                </a:lnTo>
                <a:lnTo>
                  <a:pt x="301967" y="35873"/>
                </a:lnTo>
                <a:lnTo>
                  <a:pt x="450038" y="35873"/>
                </a:lnTo>
                <a:lnTo>
                  <a:pt x="453398" y="36769"/>
                </a:lnTo>
                <a:close/>
              </a:path>
              <a:path w="730884" h="671194">
                <a:moveTo>
                  <a:pt x="55554" y="376668"/>
                </a:moveTo>
                <a:lnTo>
                  <a:pt x="28673" y="341691"/>
                </a:lnTo>
                <a:lnTo>
                  <a:pt x="25089" y="309406"/>
                </a:lnTo>
                <a:lnTo>
                  <a:pt x="71683" y="260977"/>
                </a:lnTo>
                <a:lnTo>
                  <a:pt x="91396" y="241247"/>
                </a:lnTo>
                <a:lnTo>
                  <a:pt x="127238" y="212548"/>
                </a:lnTo>
                <a:lnTo>
                  <a:pt x="146055" y="190127"/>
                </a:lnTo>
                <a:lnTo>
                  <a:pt x="184585" y="148873"/>
                </a:lnTo>
                <a:lnTo>
                  <a:pt x="201610" y="120175"/>
                </a:lnTo>
                <a:lnTo>
                  <a:pt x="195337" y="119278"/>
                </a:lnTo>
                <a:lnTo>
                  <a:pt x="293006" y="119278"/>
                </a:lnTo>
                <a:lnTo>
                  <a:pt x="328848" y="171294"/>
                </a:lnTo>
                <a:lnTo>
                  <a:pt x="361106" y="208064"/>
                </a:lnTo>
                <a:lnTo>
                  <a:pt x="371822" y="219723"/>
                </a:lnTo>
                <a:lnTo>
                  <a:pt x="248204" y="219723"/>
                </a:lnTo>
                <a:lnTo>
                  <a:pt x="224011" y="244834"/>
                </a:lnTo>
                <a:lnTo>
                  <a:pt x="216842" y="250215"/>
                </a:lnTo>
                <a:lnTo>
                  <a:pt x="206090" y="261874"/>
                </a:lnTo>
                <a:lnTo>
                  <a:pt x="164872" y="301334"/>
                </a:lnTo>
                <a:lnTo>
                  <a:pt x="138887" y="329136"/>
                </a:lnTo>
                <a:lnTo>
                  <a:pt x="119174" y="350660"/>
                </a:lnTo>
                <a:lnTo>
                  <a:pt x="100357" y="369493"/>
                </a:lnTo>
                <a:lnTo>
                  <a:pt x="55554" y="376668"/>
                </a:lnTo>
                <a:close/>
              </a:path>
              <a:path w="730884" h="671194">
                <a:moveTo>
                  <a:pt x="447126" y="125556"/>
                </a:moveTo>
                <a:lnTo>
                  <a:pt x="381715" y="125556"/>
                </a:lnTo>
                <a:lnTo>
                  <a:pt x="341393" y="119278"/>
                </a:lnTo>
                <a:lnTo>
                  <a:pt x="456186" y="119278"/>
                </a:lnTo>
                <a:lnTo>
                  <a:pt x="447126" y="125556"/>
                </a:lnTo>
                <a:close/>
              </a:path>
              <a:path w="730884" h="671194">
                <a:moveTo>
                  <a:pt x="646048" y="480700"/>
                </a:moveTo>
                <a:lnTo>
                  <a:pt x="602142" y="461866"/>
                </a:lnTo>
                <a:lnTo>
                  <a:pt x="599454" y="347072"/>
                </a:lnTo>
                <a:lnTo>
                  <a:pt x="597662" y="250215"/>
                </a:lnTo>
                <a:lnTo>
                  <a:pt x="484760" y="250215"/>
                </a:lnTo>
                <a:lnTo>
                  <a:pt x="484760" y="234969"/>
                </a:lnTo>
                <a:lnTo>
                  <a:pt x="465943" y="161429"/>
                </a:lnTo>
                <a:lnTo>
                  <a:pt x="488344" y="154254"/>
                </a:lnTo>
                <a:lnTo>
                  <a:pt x="522394" y="155151"/>
                </a:lnTo>
                <a:lnTo>
                  <a:pt x="716457" y="155151"/>
                </a:lnTo>
                <a:lnTo>
                  <a:pt x="715940" y="159635"/>
                </a:lnTo>
                <a:lnTo>
                  <a:pt x="715940" y="186540"/>
                </a:lnTo>
                <a:lnTo>
                  <a:pt x="716836" y="203580"/>
                </a:lnTo>
                <a:lnTo>
                  <a:pt x="716718" y="260977"/>
                </a:lnTo>
                <a:lnTo>
                  <a:pt x="714148" y="358731"/>
                </a:lnTo>
                <a:lnTo>
                  <a:pt x="713252" y="444827"/>
                </a:lnTo>
                <a:lnTo>
                  <a:pt x="686370" y="463660"/>
                </a:lnTo>
                <a:lnTo>
                  <a:pt x="646048" y="480700"/>
                </a:lnTo>
                <a:close/>
              </a:path>
              <a:path w="730884" h="671194">
                <a:moveTo>
                  <a:pt x="393363" y="368596"/>
                </a:moveTo>
                <a:lnTo>
                  <a:pt x="366482" y="357834"/>
                </a:lnTo>
                <a:lnTo>
                  <a:pt x="349457" y="345279"/>
                </a:lnTo>
                <a:lnTo>
                  <a:pt x="338705" y="332723"/>
                </a:lnTo>
                <a:lnTo>
                  <a:pt x="277774" y="253802"/>
                </a:lnTo>
                <a:lnTo>
                  <a:pt x="248204" y="219723"/>
                </a:lnTo>
                <a:lnTo>
                  <a:pt x="371822" y="219723"/>
                </a:lnTo>
                <a:lnTo>
                  <a:pt x="402324" y="252905"/>
                </a:lnTo>
                <a:lnTo>
                  <a:pt x="444438" y="291469"/>
                </a:lnTo>
                <a:lnTo>
                  <a:pt x="445334" y="321961"/>
                </a:lnTo>
                <a:lnTo>
                  <a:pt x="436374" y="343485"/>
                </a:lnTo>
                <a:lnTo>
                  <a:pt x="413076" y="355144"/>
                </a:lnTo>
                <a:lnTo>
                  <a:pt x="393363" y="368596"/>
                </a:lnTo>
                <a:close/>
              </a:path>
              <a:path w="730884" h="671194">
                <a:moveTo>
                  <a:pt x="51970" y="670828"/>
                </a:moveTo>
                <a:lnTo>
                  <a:pt x="51970" y="626883"/>
                </a:lnTo>
                <a:lnTo>
                  <a:pt x="52866" y="585629"/>
                </a:lnTo>
                <a:lnTo>
                  <a:pt x="51074" y="513883"/>
                </a:lnTo>
                <a:lnTo>
                  <a:pt x="54658" y="504017"/>
                </a:lnTo>
                <a:lnTo>
                  <a:pt x="52866" y="502224"/>
                </a:lnTo>
                <a:lnTo>
                  <a:pt x="51970" y="415231"/>
                </a:lnTo>
                <a:lnTo>
                  <a:pt x="59138" y="402676"/>
                </a:lnTo>
                <a:lnTo>
                  <a:pt x="175624" y="428684"/>
                </a:lnTo>
                <a:lnTo>
                  <a:pt x="167560" y="457382"/>
                </a:lnTo>
                <a:lnTo>
                  <a:pt x="171144" y="499533"/>
                </a:lnTo>
                <a:lnTo>
                  <a:pt x="169352" y="557827"/>
                </a:lnTo>
                <a:lnTo>
                  <a:pt x="178313" y="568589"/>
                </a:lnTo>
                <a:lnTo>
                  <a:pt x="695738" y="568589"/>
                </a:lnTo>
                <a:lnTo>
                  <a:pt x="704291" y="573073"/>
                </a:lnTo>
                <a:lnTo>
                  <a:pt x="719524" y="601772"/>
                </a:lnTo>
                <a:lnTo>
                  <a:pt x="730276" y="628677"/>
                </a:lnTo>
                <a:lnTo>
                  <a:pt x="713072" y="650201"/>
                </a:lnTo>
                <a:lnTo>
                  <a:pt x="318096" y="650201"/>
                </a:lnTo>
                <a:lnTo>
                  <a:pt x="269373" y="654685"/>
                </a:lnTo>
                <a:lnTo>
                  <a:pt x="126342" y="654685"/>
                </a:lnTo>
                <a:lnTo>
                  <a:pt x="105733" y="660963"/>
                </a:lnTo>
                <a:lnTo>
                  <a:pt x="88708" y="661859"/>
                </a:lnTo>
                <a:lnTo>
                  <a:pt x="71683" y="666343"/>
                </a:lnTo>
                <a:lnTo>
                  <a:pt x="51970" y="670828"/>
                </a:lnTo>
                <a:close/>
              </a:path>
              <a:path w="730884" h="671194">
                <a:moveTo>
                  <a:pt x="682053" y="561414"/>
                </a:moveTo>
                <a:lnTo>
                  <a:pt x="422933" y="561414"/>
                </a:lnTo>
                <a:lnTo>
                  <a:pt x="498201" y="549756"/>
                </a:lnTo>
                <a:lnTo>
                  <a:pt x="534043" y="548859"/>
                </a:lnTo>
                <a:lnTo>
                  <a:pt x="618271" y="542581"/>
                </a:lnTo>
                <a:lnTo>
                  <a:pt x="637984" y="547962"/>
                </a:lnTo>
                <a:lnTo>
                  <a:pt x="666657" y="553343"/>
                </a:lnTo>
                <a:lnTo>
                  <a:pt x="682053" y="561414"/>
                </a:lnTo>
                <a:close/>
              </a:path>
              <a:path w="730884" h="671194">
                <a:moveTo>
                  <a:pt x="683764" y="562311"/>
                </a:moveTo>
                <a:lnTo>
                  <a:pt x="389779" y="562311"/>
                </a:lnTo>
                <a:lnTo>
                  <a:pt x="408596" y="558724"/>
                </a:lnTo>
                <a:lnTo>
                  <a:pt x="422933" y="561414"/>
                </a:lnTo>
                <a:lnTo>
                  <a:pt x="682053" y="561414"/>
                </a:lnTo>
                <a:lnTo>
                  <a:pt x="683764" y="562311"/>
                </a:lnTo>
                <a:close/>
              </a:path>
              <a:path w="730884" h="671194">
                <a:moveTo>
                  <a:pt x="695738" y="568589"/>
                </a:moveTo>
                <a:lnTo>
                  <a:pt x="178313" y="568589"/>
                </a:lnTo>
                <a:lnTo>
                  <a:pt x="210570" y="561414"/>
                </a:lnTo>
                <a:lnTo>
                  <a:pt x="271501" y="562311"/>
                </a:lnTo>
                <a:lnTo>
                  <a:pt x="683764" y="562311"/>
                </a:lnTo>
                <a:lnTo>
                  <a:pt x="695738" y="568589"/>
                </a:lnTo>
                <a:close/>
              </a:path>
              <a:path w="730884" h="671194">
                <a:moveTo>
                  <a:pt x="428309" y="655582"/>
                </a:moveTo>
                <a:lnTo>
                  <a:pt x="405012" y="655582"/>
                </a:lnTo>
                <a:lnTo>
                  <a:pt x="318096" y="650201"/>
                </a:lnTo>
                <a:lnTo>
                  <a:pt x="713072" y="650201"/>
                </a:lnTo>
                <a:lnTo>
                  <a:pt x="712356" y="651097"/>
                </a:lnTo>
                <a:lnTo>
                  <a:pt x="489240" y="651097"/>
                </a:lnTo>
                <a:lnTo>
                  <a:pt x="460567" y="654685"/>
                </a:lnTo>
                <a:lnTo>
                  <a:pt x="428309" y="655582"/>
                </a:lnTo>
                <a:close/>
              </a:path>
              <a:path w="730884" h="671194">
                <a:moveTo>
                  <a:pt x="690850" y="669034"/>
                </a:moveTo>
                <a:lnTo>
                  <a:pt x="634400" y="663653"/>
                </a:lnTo>
                <a:lnTo>
                  <a:pt x="597662" y="662756"/>
                </a:lnTo>
                <a:lnTo>
                  <a:pt x="570780" y="658272"/>
                </a:lnTo>
                <a:lnTo>
                  <a:pt x="551067" y="657375"/>
                </a:lnTo>
                <a:lnTo>
                  <a:pt x="521498" y="657375"/>
                </a:lnTo>
                <a:lnTo>
                  <a:pt x="496409" y="656478"/>
                </a:lnTo>
                <a:lnTo>
                  <a:pt x="489240" y="651097"/>
                </a:lnTo>
                <a:lnTo>
                  <a:pt x="712356" y="651097"/>
                </a:lnTo>
                <a:lnTo>
                  <a:pt x="690850" y="669034"/>
                </a:lnTo>
                <a:close/>
              </a:path>
              <a:path w="730884" h="671194">
                <a:moveTo>
                  <a:pt x="240140" y="657375"/>
                </a:moveTo>
                <a:lnTo>
                  <a:pt x="213258" y="656478"/>
                </a:lnTo>
                <a:lnTo>
                  <a:pt x="183689" y="656478"/>
                </a:lnTo>
                <a:lnTo>
                  <a:pt x="158600" y="654685"/>
                </a:lnTo>
                <a:lnTo>
                  <a:pt x="269373" y="654685"/>
                </a:lnTo>
                <a:lnTo>
                  <a:pt x="240140" y="65737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00584" y="1647365"/>
            <a:ext cx="738505" cy="680085"/>
          </a:xfrm>
          <a:custGeom>
            <a:avLst/>
            <a:gdLst/>
            <a:ahLst/>
            <a:cxnLst/>
            <a:rect l="l" t="t" r="r" b="b"/>
            <a:pathLst>
              <a:path w="738504" h="680085">
                <a:moveTo>
                  <a:pt x="66307" y="341691"/>
                </a:moveTo>
                <a:lnTo>
                  <a:pt x="0" y="339001"/>
                </a:lnTo>
                <a:lnTo>
                  <a:pt x="4480" y="298644"/>
                </a:lnTo>
                <a:lnTo>
                  <a:pt x="5330" y="199096"/>
                </a:lnTo>
                <a:lnTo>
                  <a:pt x="5280" y="192818"/>
                </a:lnTo>
                <a:lnTo>
                  <a:pt x="2688" y="168603"/>
                </a:lnTo>
                <a:lnTo>
                  <a:pt x="4480" y="75333"/>
                </a:lnTo>
                <a:lnTo>
                  <a:pt x="0" y="49325"/>
                </a:lnTo>
                <a:lnTo>
                  <a:pt x="3584" y="30492"/>
                </a:lnTo>
                <a:lnTo>
                  <a:pt x="36737" y="35873"/>
                </a:lnTo>
                <a:lnTo>
                  <a:pt x="60931" y="41254"/>
                </a:lnTo>
                <a:lnTo>
                  <a:pt x="87812" y="50222"/>
                </a:lnTo>
                <a:lnTo>
                  <a:pt x="113797" y="66365"/>
                </a:lnTo>
                <a:lnTo>
                  <a:pt x="113797" y="102238"/>
                </a:lnTo>
                <a:lnTo>
                  <a:pt x="130822" y="104032"/>
                </a:lnTo>
                <a:lnTo>
                  <a:pt x="387804" y="104032"/>
                </a:lnTo>
                <a:lnTo>
                  <a:pt x="387091" y="110309"/>
                </a:lnTo>
                <a:lnTo>
                  <a:pt x="392467" y="155151"/>
                </a:lnTo>
                <a:lnTo>
                  <a:pt x="387219" y="191921"/>
                </a:lnTo>
                <a:lnTo>
                  <a:pt x="162184" y="191921"/>
                </a:lnTo>
                <a:lnTo>
                  <a:pt x="129030" y="199096"/>
                </a:lnTo>
                <a:lnTo>
                  <a:pt x="114693" y="199096"/>
                </a:lnTo>
                <a:lnTo>
                  <a:pt x="114793" y="253802"/>
                </a:lnTo>
                <a:lnTo>
                  <a:pt x="115589" y="260977"/>
                </a:lnTo>
                <a:lnTo>
                  <a:pt x="387751" y="260977"/>
                </a:lnTo>
                <a:lnTo>
                  <a:pt x="390675" y="288778"/>
                </a:lnTo>
                <a:lnTo>
                  <a:pt x="389828" y="335414"/>
                </a:lnTo>
                <a:lnTo>
                  <a:pt x="112901" y="335414"/>
                </a:lnTo>
                <a:lnTo>
                  <a:pt x="83332" y="336310"/>
                </a:lnTo>
                <a:lnTo>
                  <a:pt x="66307" y="341691"/>
                </a:lnTo>
                <a:close/>
              </a:path>
              <a:path w="738504" h="680085">
                <a:moveTo>
                  <a:pt x="388008" y="102238"/>
                </a:moveTo>
                <a:lnTo>
                  <a:pt x="279566" y="102238"/>
                </a:lnTo>
                <a:lnTo>
                  <a:pt x="281358" y="30492"/>
                </a:lnTo>
                <a:lnTo>
                  <a:pt x="374546" y="52016"/>
                </a:lnTo>
                <a:lnTo>
                  <a:pt x="391571" y="70849"/>
                </a:lnTo>
                <a:lnTo>
                  <a:pt x="388008" y="102238"/>
                </a:lnTo>
                <a:close/>
              </a:path>
              <a:path w="738504" h="680085">
                <a:moveTo>
                  <a:pt x="387804" y="104032"/>
                </a:moveTo>
                <a:lnTo>
                  <a:pt x="187273" y="104032"/>
                </a:lnTo>
                <a:lnTo>
                  <a:pt x="209674" y="99548"/>
                </a:lnTo>
                <a:lnTo>
                  <a:pt x="217739" y="100444"/>
                </a:lnTo>
                <a:lnTo>
                  <a:pt x="279566" y="102238"/>
                </a:lnTo>
                <a:lnTo>
                  <a:pt x="388008" y="102238"/>
                </a:lnTo>
                <a:lnTo>
                  <a:pt x="387804" y="104032"/>
                </a:lnTo>
                <a:close/>
              </a:path>
              <a:path w="738504" h="680085">
                <a:moveTo>
                  <a:pt x="166664" y="104032"/>
                </a:moveTo>
                <a:lnTo>
                  <a:pt x="130822" y="104032"/>
                </a:lnTo>
                <a:lnTo>
                  <a:pt x="145159" y="100444"/>
                </a:lnTo>
                <a:lnTo>
                  <a:pt x="166664" y="104032"/>
                </a:lnTo>
                <a:close/>
              </a:path>
              <a:path w="738504" h="680085">
                <a:moveTo>
                  <a:pt x="200714" y="197302"/>
                </a:moveTo>
                <a:lnTo>
                  <a:pt x="162184" y="191921"/>
                </a:lnTo>
                <a:lnTo>
                  <a:pt x="387219" y="191921"/>
                </a:lnTo>
                <a:lnTo>
                  <a:pt x="387091" y="192818"/>
                </a:lnTo>
                <a:lnTo>
                  <a:pt x="387091" y="193715"/>
                </a:lnTo>
                <a:lnTo>
                  <a:pt x="216842" y="193715"/>
                </a:lnTo>
                <a:lnTo>
                  <a:pt x="200714" y="197302"/>
                </a:lnTo>
                <a:close/>
              </a:path>
              <a:path w="738504" h="680085">
                <a:moveTo>
                  <a:pt x="387563" y="259183"/>
                </a:moveTo>
                <a:lnTo>
                  <a:pt x="275085" y="259183"/>
                </a:lnTo>
                <a:lnTo>
                  <a:pt x="278670" y="257389"/>
                </a:lnTo>
                <a:lnTo>
                  <a:pt x="278670" y="194611"/>
                </a:lnTo>
                <a:lnTo>
                  <a:pt x="216842" y="193715"/>
                </a:lnTo>
                <a:lnTo>
                  <a:pt x="387091" y="193715"/>
                </a:lnTo>
                <a:lnTo>
                  <a:pt x="387185" y="255596"/>
                </a:lnTo>
                <a:lnTo>
                  <a:pt x="387563" y="259183"/>
                </a:lnTo>
                <a:close/>
              </a:path>
              <a:path w="738504" h="680085">
                <a:moveTo>
                  <a:pt x="268664" y="258286"/>
                </a:moveTo>
                <a:lnTo>
                  <a:pt x="209674" y="258286"/>
                </a:lnTo>
                <a:lnTo>
                  <a:pt x="233867" y="253802"/>
                </a:lnTo>
                <a:lnTo>
                  <a:pt x="236555" y="253802"/>
                </a:lnTo>
                <a:lnTo>
                  <a:pt x="268664" y="258286"/>
                </a:lnTo>
                <a:close/>
              </a:path>
              <a:path w="738504" h="680085">
                <a:moveTo>
                  <a:pt x="387751" y="260977"/>
                </a:moveTo>
                <a:lnTo>
                  <a:pt x="115589" y="260977"/>
                </a:lnTo>
                <a:lnTo>
                  <a:pt x="147847" y="260080"/>
                </a:lnTo>
                <a:lnTo>
                  <a:pt x="181001" y="255596"/>
                </a:lnTo>
                <a:lnTo>
                  <a:pt x="209674" y="258286"/>
                </a:lnTo>
                <a:lnTo>
                  <a:pt x="268664" y="258286"/>
                </a:lnTo>
                <a:lnTo>
                  <a:pt x="275085" y="259183"/>
                </a:lnTo>
                <a:lnTo>
                  <a:pt x="387563" y="259183"/>
                </a:lnTo>
                <a:lnTo>
                  <a:pt x="387751" y="260977"/>
                </a:lnTo>
                <a:close/>
              </a:path>
              <a:path w="738504" h="680085">
                <a:moveTo>
                  <a:pt x="199818" y="339898"/>
                </a:moveTo>
                <a:lnTo>
                  <a:pt x="139783" y="339898"/>
                </a:lnTo>
                <a:lnTo>
                  <a:pt x="112901" y="335414"/>
                </a:lnTo>
                <a:lnTo>
                  <a:pt x="389828" y="335414"/>
                </a:lnTo>
                <a:lnTo>
                  <a:pt x="389779" y="338104"/>
                </a:lnTo>
                <a:lnTo>
                  <a:pt x="232075" y="338104"/>
                </a:lnTo>
                <a:lnTo>
                  <a:pt x="199818" y="339898"/>
                </a:lnTo>
                <a:close/>
              </a:path>
              <a:path w="738504" h="680085">
                <a:moveTo>
                  <a:pt x="537627" y="399985"/>
                </a:moveTo>
                <a:lnTo>
                  <a:pt x="493720" y="381152"/>
                </a:lnTo>
                <a:lnTo>
                  <a:pt x="491032" y="257389"/>
                </a:lnTo>
                <a:lnTo>
                  <a:pt x="489240" y="246627"/>
                </a:lnTo>
                <a:lnTo>
                  <a:pt x="490136" y="189230"/>
                </a:lnTo>
                <a:lnTo>
                  <a:pt x="490136" y="175778"/>
                </a:lnTo>
                <a:lnTo>
                  <a:pt x="488344" y="130937"/>
                </a:lnTo>
                <a:lnTo>
                  <a:pt x="487448" y="85198"/>
                </a:lnTo>
                <a:lnTo>
                  <a:pt x="488344" y="43944"/>
                </a:lnTo>
                <a:lnTo>
                  <a:pt x="488344" y="0"/>
                </a:lnTo>
                <a:lnTo>
                  <a:pt x="525978" y="18833"/>
                </a:lnTo>
                <a:lnTo>
                  <a:pt x="561820" y="35873"/>
                </a:lnTo>
                <a:lnTo>
                  <a:pt x="599454" y="54706"/>
                </a:lnTo>
                <a:lnTo>
                  <a:pt x="608414" y="85198"/>
                </a:lnTo>
                <a:lnTo>
                  <a:pt x="609310" y="117484"/>
                </a:lnTo>
                <a:lnTo>
                  <a:pt x="610206" y="136318"/>
                </a:lnTo>
                <a:lnTo>
                  <a:pt x="608414" y="147976"/>
                </a:lnTo>
                <a:lnTo>
                  <a:pt x="667912" y="147976"/>
                </a:lnTo>
                <a:lnTo>
                  <a:pt x="712356" y="151564"/>
                </a:lnTo>
                <a:lnTo>
                  <a:pt x="738341" y="172191"/>
                </a:lnTo>
                <a:lnTo>
                  <a:pt x="738341" y="202683"/>
                </a:lnTo>
                <a:lnTo>
                  <a:pt x="732965" y="234072"/>
                </a:lnTo>
                <a:lnTo>
                  <a:pt x="716428" y="240350"/>
                </a:lnTo>
                <a:lnTo>
                  <a:pt x="666657" y="240350"/>
                </a:lnTo>
                <a:lnTo>
                  <a:pt x="649632" y="244834"/>
                </a:lnTo>
                <a:lnTo>
                  <a:pt x="608414" y="244834"/>
                </a:lnTo>
                <a:lnTo>
                  <a:pt x="608414" y="256493"/>
                </a:lnTo>
                <a:lnTo>
                  <a:pt x="605726" y="269048"/>
                </a:lnTo>
                <a:lnTo>
                  <a:pt x="604830" y="364112"/>
                </a:lnTo>
                <a:lnTo>
                  <a:pt x="577949" y="382946"/>
                </a:lnTo>
                <a:lnTo>
                  <a:pt x="537627" y="399985"/>
                </a:lnTo>
                <a:close/>
              </a:path>
              <a:path w="738504" h="680085">
                <a:moveTo>
                  <a:pt x="667912" y="147976"/>
                </a:moveTo>
                <a:lnTo>
                  <a:pt x="608414" y="147976"/>
                </a:lnTo>
                <a:lnTo>
                  <a:pt x="656801" y="147079"/>
                </a:lnTo>
                <a:lnTo>
                  <a:pt x="667912" y="147976"/>
                </a:lnTo>
                <a:close/>
              </a:path>
              <a:path w="738504" h="680085">
                <a:moveTo>
                  <a:pt x="672034" y="244834"/>
                </a:moveTo>
                <a:lnTo>
                  <a:pt x="666657" y="240350"/>
                </a:lnTo>
                <a:lnTo>
                  <a:pt x="716428" y="240350"/>
                </a:lnTo>
                <a:lnTo>
                  <a:pt x="711704" y="242143"/>
                </a:lnTo>
                <a:lnTo>
                  <a:pt x="680098" y="242143"/>
                </a:lnTo>
                <a:lnTo>
                  <a:pt x="672034" y="244834"/>
                </a:lnTo>
                <a:close/>
              </a:path>
              <a:path w="738504" h="680085">
                <a:moveTo>
                  <a:pt x="706979" y="243937"/>
                </a:moveTo>
                <a:lnTo>
                  <a:pt x="680098" y="242143"/>
                </a:lnTo>
                <a:lnTo>
                  <a:pt x="711704" y="242143"/>
                </a:lnTo>
                <a:lnTo>
                  <a:pt x="706979" y="243937"/>
                </a:lnTo>
                <a:close/>
              </a:path>
              <a:path w="738504" h="680085">
                <a:moveTo>
                  <a:pt x="324368" y="679796"/>
                </a:moveTo>
                <a:lnTo>
                  <a:pt x="251788" y="656478"/>
                </a:lnTo>
                <a:lnTo>
                  <a:pt x="213258" y="624193"/>
                </a:lnTo>
                <a:lnTo>
                  <a:pt x="189065" y="581145"/>
                </a:lnTo>
                <a:lnTo>
                  <a:pt x="189930" y="556034"/>
                </a:lnTo>
                <a:lnTo>
                  <a:pt x="189961" y="485184"/>
                </a:lnTo>
                <a:lnTo>
                  <a:pt x="227595" y="446620"/>
                </a:lnTo>
                <a:lnTo>
                  <a:pt x="249100" y="435858"/>
                </a:lnTo>
                <a:lnTo>
                  <a:pt x="289422" y="414335"/>
                </a:lnTo>
                <a:lnTo>
                  <a:pt x="311823" y="407160"/>
                </a:lnTo>
                <a:lnTo>
                  <a:pt x="311823" y="390120"/>
                </a:lnTo>
                <a:lnTo>
                  <a:pt x="310927" y="365906"/>
                </a:lnTo>
                <a:lnTo>
                  <a:pt x="415765" y="371287"/>
                </a:lnTo>
                <a:lnTo>
                  <a:pt x="414868" y="399985"/>
                </a:lnTo>
                <a:lnTo>
                  <a:pt x="431893" y="400882"/>
                </a:lnTo>
                <a:lnTo>
                  <a:pt x="469527" y="414335"/>
                </a:lnTo>
                <a:lnTo>
                  <a:pt x="480280" y="425993"/>
                </a:lnTo>
                <a:lnTo>
                  <a:pt x="517914" y="448414"/>
                </a:lnTo>
                <a:lnTo>
                  <a:pt x="532555" y="477113"/>
                </a:lnTo>
                <a:lnTo>
                  <a:pt x="368274" y="477113"/>
                </a:lnTo>
                <a:lnTo>
                  <a:pt x="319888" y="488771"/>
                </a:lnTo>
                <a:lnTo>
                  <a:pt x="306447" y="502224"/>
                </a:lnTo>
                <a:lnTo>
                  <a:pt x="298383" y="524645"/>
                </a:lnTo>
                <a:lnTo>
                  <a:pt x="297487" y="531819"/>
                </a:lnTo>
                <a:lnTo>
                  <a:pt x="296591" y="547065"/>
                </a:lnTo>
                <a:lnTo>
                  <a:pt x="299279" y="560518"/>
                </a:lnTo>
                <a:lnTo>
                  <a:pt x="306447" y="576661"/>
                </a:lnTo>
                <a:lnTo>
                  <a:pt x="327056" y="588319"/>
                </a:lnTo>
                <a:lnTo>
                  <a:pt x="355730" y="592804"/>
                </a:lnTo>
                <a:lnTo>
                  <a:pt x="533047" y="592804"/>
                </a:lnTo>
                <a:lnTo>
                  <a:pt x="503577" y="625986"/>
                </a:lnTo>
                <a:lnTo>
                  <a:pt x="474904" y="651994"/>
                </a:lnTo>
                <a:lnTo>
                  <a:pt x="434581" y="670828"/>
                </a:lnTo>
                <a:lnTo>
                  <a:pt x="387091" y="676209"/>
                </a:lnTo>
                <a:lnTo>
                  <a:pt x="324368" y="679796"/>
                </a:lnTo>
                <a:close/>
              </a:path>
              <a:path w="738504" h="680085">
                <a:moveTo>
                  <a:pt x="533047" y="592804"/>
                </a:moveTo>
                <a:lnTo>
                  <a:pt x="355730" y="592804"/>
                </a:lnTo>
                <a:lnTo>
                  <a:pt x="382611" y="591907"/>
                </a:lnTo>
                <a:lnTo>
                  <a:pt x="413972" y="580248"/>
                </a:lnTo>
                <a:lnTo>
                  <a:pt x="439958" y="556034"/>
                </a:lnTo>
                <a:lnTo>
                  <a:pt x="439958" y="508502"/>
                </a:lnTo>
                <a:lnTo>
                  <a:pt x="425621" y="495049"/>
                </a:lnTo>
                <a:lnTo>
                  <a:pt x="396948" y="482494"/>
                </a:lnTo>
                <a:lnTo>
                  <a:pt x="368274" y="477113"/>
                </a:lnTo>
                <a:lnTo>
                  <a:pt x="532555" y="477113"/>
                </a:lnTo>
                <a:lnTo>
                  <a:pt x="539419" y="490565"/>
                </a:lnTo>
                <a:lnTo>
                  <a:pt x="549275" y="534510"/>
                </a:lnTo>
                <a:lnTo>
                  <a:pt x="544795" y="544375"/>
                </a:lnTo>
                <a:lnTo>
                  <a:pt x="539419" y="585629"/>
                </a:lnTo>
                <a:lnTo>
                  <a:pt x="533047" y="59280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31758" y="1637500"/>
            <a:ext cx="767080" cy="625475"/>
          </a:xfrm>
          <a:custGeom>
            <a:avLst/>
            <a:gdLst/>
            <a:ahLst/>
            <a:cxnLst/>
            <a:rect l="l" t="t" r="r" b="b"/>
            <a:pathLst>
              <a:path w="767079" h="625475">
                <a:moveTo>
                  <a:pt x="434581" y="83405"/>
                </a:moveTo>
                <a:lnTo>
                  <a:pt x="296591" y="83405"/>
                </a:lnTo>
                <a:lnTo>
                  <a:pt x="327952" y="80714"/>
                </a:lnTo>
                <a:lnTo>
                  <a:pt x="333328" y="58293"/>
                </a:lnTo>
                <a:lnTo>
                  <a:pt x="327056" y="0"/>
                </a:lnTo>
                <a:lnTo>
                  <a:pt x="419349" y="0"/>
                </a:lnTo>
                <a:lnTo>
                  <a:pt x="434581" y="20627"/>
                </a:lnTo>
                <a:lnTo>
                  <a:pt x="434581" y="83405"/>
                </a:lnTo>
                <a:close/>
              </a:path>
              <a:path w="767079" h="625475">
                <a:moveTo>
                  <a:pt x="714420" y="83405"/>
                </a:moveTo>
                <a:lnTo>
                  <a:pt x="586013" y="83405"/>
                </a:lnTo>
                <a:lnTo>
                  <a:pt x="603934" y="76230"/>
                </a:lnTo>
                <a:lnTo>
                  <a:pt x="645152" y="67262"/>
                </a:lnTo>
                <a:lnTo>
                  <a:pt x="655009" y="60984"/>
                </a:lnTo>
                <a:lnTo>
                  <a:pt x="695331" y="70849"/>
                </a:lnTo>
                <a:lnTo>
                  <a:pt x="714420" y="83405"/>
                </a:lnTo>
                <a:close/>
              </a:path>
              <a:path w="767079" h="625475">
                <a:moveTo>
                  <a:pt x="159496" y="181159"/>
                </a:moveTo>
                <a:lnTo>
                  <a:pt x="136198" y="174881"/>
                </a:lnTo>
                <a:lnTo>
                  <a:pt x="44802" y="173088"/>
                </a:lnTo>
                <a:lnTo>
                  <a:pt x="17024" y="78024"/>
                </a:lnTo>
                <a:lnTo>
                  <a:pt x="34049" y="76230"/>
                </a:lnTo>
                <a:lnTo>
                  <a:pt x="68099" y="80714"/>
                </a:lnTo>
                <a:lnTo>
                  <a:pt x="137094" y="80714"/>
                </a:lnTo>
                <a:lnTo>
                  <a:pt x="172040" y="84301"/>
                </a:lnTo>
                <a:lnTo>
                  <a:pt x="202506" y="84301"/>
                </a:lnTo>
                <a:lnTo>
                  <a:pt x="211466" y="86095"/>
                </a:lnTo>
                <a:lnTo>
                  <a:pt x="481176" y="86095"/>
                </a:lnTo>
                <a:lnTo>
                  <a:pt x="492824" y="86992"/>
                </a:lnTo>
                <a:lnTo>
                  <a:pt x="719875" y="86992"/>
                </a:lnTo>
                <a:lnTo>
                  <a:pt x="726692" y="91476"/>
                </a:lnTo>
                <a:lnTo>
                  <a:pt x="733861" y="125556"/>
                </a:lnTo>
                <a:lnTo>
                  <a:pt x="713319" y="165913"/>
                </a:lnTo>
                <a:lnTo>
                  <a:pt x="559132" y="165913"/>
                </a:lnTo>
                <a:lnTo>
                  <a:pt x="515226" y="172191"/>
                </a:lnTo>
                <a:lnTo>
                  <a:pt x="483864" y="173088"/>
                </a:lnTo>
                <a:lnTo>
                  <a:pt x="187273" y="173088"/>
                </a:lnTo>
                <a:lnTo>
                  <a:pt x="159496" y="181159"/>
                </a:lnTo>
                <a:close/>
              </a:path>
              <a:path w="767079" h="625475">
                <a:moveTo>
                  <a:pt x="481176" y="86095"/>
                </a:moveTo>
                <a:lnTo>
                  <a:pt x="211466" y="86095"/>
                </a:lnTo>
                <a:lnTo>
                  <a:pt x="229387" y="76230"/>
                </a:lnTo>
                <a:lnTo>
                  <a:pt x="235659" y="83405"/>
                </a:lnTo>
                <a:lnTo>
                  <a:pt x="241932" y="84301"/>
                </a:lnTo>
                <a:lnTo>
                  <a:pt x="457879" y="84301"/>
                </a:lnTo>
                <a:lnTo>
                  <a:pt x="481176" y="86095"/>
                </a:lnTo>
                <a:close/>
              </a:path>
              <a:path w="767079" h="625475">
                <a:moveTo>
                  <a:pt x="137094" y="80714"/>
                </a:moveTo>
                <a:lnTo>
                  <a:pt x="68099" y="80714"/>
                </a:lnTo>
                <a:lnTo>
                  <a:pt x="102149" y="77127"/>
                </a:lnTo>
                <a:lnTo>
                  <a:pt x="137094" y="80714"/>
                </a:lnTo>
                <a:close/>
              </a:path>
              <a:path w="767079" h="625475">
                <a:moveTo>
                  <a:pt x="719875" y="86992"/>
                </a:moveTo>
                <a:lnTo>
                  <a:pt x="492824" y="86992"/>
                </a:lnTo>
                <a:lnTo>
                  <a:pt x="520602" y="84301"/>
                </a:lnTo>
                <a:lnTo>
                  <a:pt x="547483" y="77127"/>
                </a:lnTo>
                <a:lnTo>
                  <a:pt x="586013" y="83405"/>
                </a:lnTo>
                <a:lnTo>
                  <a:pt x="714420" y="83405"/>
                </a:lnTo>
                <a:lnTo>
                  <a:pt x="719875" y="86992"/>
                </a:lnTo>
                <a:close/>
              </a:path>
              <a:path w="767079" h="625475">
                <a:moveTo>
                  <a:pt x="434581" y="84301"/>
                </a:moveTo>
                <a:lnTo>
                  <a:pt x="241932" y="84301"/>
                </a:lnTo>
                <a:lnTo>
                  <a:pt x="267917" y="80714"/>
                </a:lnTo>
                <a:lnTo>
                  <a:pt x="296591" y="83405"/>
                </a:lnTo>
                <a:lnTo>
                  <a:pt x="434581" y="83405"/>
                </a:lnTo>
                <a:lnTo>
                  <a:pt x="434581" y="84301"/>
                </a:lnTo>
                <a:close/>
              </a:path>
              <a:path w="767079" h="625475">
                <a:moveTo>
                  <a:pt x="202506" y="84301"/>
                </a:moveTo>
                <a:lnTo>
                  <a:pt x="172040" y="84301"/>
                </a:lnTo>
                <a:lnTo>
                  <a:pt x="193545" y="82508"/>
                </a:lnTo>
                <a:lnTo>
                  <a:pt x="202506" y="84301"/>
                </a:lnTo>
                <a:close/>
              </a:path>
              <a:path w="767079" h="625475">
                <a:moveTo>
                  <a:pt x="709667" y="173088"/>
                </a:moveTo>
                <a:lnTo>
                  <a:pt x="592285" y="173088"/>
                </a:lnTo>
                <a:lnTo>
                  <a:pt x="559132" y="165913"/>
                </a:lnTo>
                <a:lnTo>
                  <a:pt x="713319" y="165913"/>
                </a:lnTo>
                <a:lnTo>
                  <a:pt x="709667" y="173088"/>
                </a:lnTo>
                <a:close/>
              </a:path>
              <a:path w="767079" h="625475">
                <a:moveTo>
                  <a:pt x="347665" y="373080"/>
                </a:moveTo>
                <a:lnTo>
                  <a:pt x="275981" y="356041"/>
                </a:lnTo>
                <a:lnTo>
                  <a:pt x="241932" y="309406"/>
                </a:lnTo>
                <a:lnTo>
                  <a:pt x="232971" y="299540"/>
                </a:lnTo>
                <a:lnTo>
                  <a:pt x="231179" y="269945"/>
                </a:lnTo>
                <a:lnTo>
                  <a:pt x="230283" y="227794"/>
                </a:lnTo>
                <a:lnTo>
                  <a:pt x="251788" y="192818"/>
                </a:lnTo>
                <a:lnTo>
                  <a:pt x="278670" y="177572"/>
                </a:lnTo>
                <a:lnTo>
                  <a:pt x="232971" y="173088"/>
                </a:lnTo>
                <a:lnTo>
                  <a:pt x="483864" y="173088"/>
                </a:lnTo>
                <a:lnTo>
                  <a:pt x="510745" y="191024"/>
                </a:lnTo>
                <a:lnTo>
                  <a:pt x="521498" y="214342"/>
                </a:lnTo>
                <a:lnTo>
                  <a:pt x="522532" y="217032"/>
                </a:lnTo>
                <a:lnTo>
                  <a:pt x="399636" y="217032"/>
                </a:lnTo>
                <a:lnTo>
                  <a:pt x="370962" y="218826"/>
                </a:lnTo>
                <a:lnTo>
                  <a:pt x="357522" y="218826"/>
                </a:lnTo>
                <a:lnTo>
                  <a:pt x="340497" y="251112"/>
                </a:lnTo>
                <a:lnTo>
                  <a:pt x="338705" y="269945"/>
                </a:lnTo>
                <a:lnTo>
                  <a:pt x="361106" y="292366"/>
                </a:lnTo>
                <a:lnTo>
                  <a:pt x="379027" y="295056"/>
                </a:lnTo>
                <a:lnTo>
                  <a:pt x="528406" y="295056"/>
                </a:lnTo>
                <a:lnTo>
                  <a:pt x="525978" y="313890"/>
                </a:lnTo>
                <a:lnTo>
                  <a:pt x="508953" y="339898"/>
                </a:lnTo>
                <a:lnTo>
                  <a:pt x="484760" y="351556"/>
                </a:lnTo>
                <a:lnTo>
                  <a:pt x="433685" y="371287"/>
                </a:lnTo>
                <a:lnTo>
                  <a:pt x="347665" y="373080"/>
                </a:lnTo>
                <a:close/>
              </a:path>
              <a:path w="767079" h="625475">
                <a:moveTo>
                  <a:pt x="528406" y="295056"/>
                </a:moveTo>
                <a:lnTo>
                  <a:pt x="379027" y="295056"/>
                </a:lnTo>
                <a:lnTo>
                  <a:pt x="405012" y="290572"/>
                </a:lnTo>
                <a:lnTo>
                  <a:pt x="413972" y="286985"/>
                </a:lnTo>
                <a:lnTo>
                  <a:pt x="427413" y="261874"/>
                </a:lnTo>
                <a:lnTo>
                  <a:pt x="422933" y="232278"/>
                </a:lnTo>
                <a:lnTo>
                  <a:pt x="399636" y="217032"/>
                </a:lnTo>
                <a:lnTo>
                  <a:pt x="522532" y="217032"/>
                </a:lnTo>
                <a:lnTo>
                  <a:pt x="530458" y="237659"/>
                </a:lnTo>
                <a:lnTo>
                  <a:pt x="529562" y="286088"/>
                </a:lnTo>
                <a:lnTo>
                  <a:pt x="528406" y="295056"/>
                </a:lnTo>
                <a:close/>
              </a:path>
              <a:path w="767079" h="625475">
                <a:moveTo>
                  <a:pt x="728204" y="396398"/>
                </a:moveTo>
                <a:lnTo>
                  <a:pt x="672930" y="396398"/>
                </a:lnTo>
                <a:lnTo>
                  <a:pt x="715044" y="391914"/>
                </a:lnTo>
                <a:lnTo>
                  <a:pt x="728204" y="396398"/>
                </a:lnTo>
                <a:close/>
              </a:path>
              <a:path w="767079" h="625475">
                <a:moveTo>
                  <a:pt x="741365" y="400882"/>
                </a:moveTo>
                <a:lnTo>
                  <a:pt x="340497" y="400882"/>
                </a:lnTo>
                <a:lnTo>
                  <a:pt x="404116" y="395501"/>
                </a:lnTo>
                <a:lnTo>
                  <a:pt x="492824" y="399088"/>
                </a:lnTo>
                <a:lnTo>
                  <a:pt x="736101" y="399088"/>
                </a:lnTo>
                <a:lnTo>
                  <a:pt x="741365" y="400882"/>
                </a:lnTo>
                <a:close/>
              </a:path>
              <a:path w="767079" h="625475">
                <a:moveTo>
                  <a:pt x="577053" y="399088"/>
                </a:moveTo>
                <a:lnTo>
                  <a:pt x="492824" y="399088"/>
                </a:lnTo>
                <a:lnTo>
                  <a:pt x="543003" y="395501"/>
                </a:lnTo>
                <a:lnTo>
                  <a:pt x="577053" y="399088"/>
                </a:lnTo>
                <a:close/>
              </a:path>
              <a:path w="767079" h="625475">
                <a:moveTo>
                  <a:pt x="736101" y="399088"/>
                </a:moveTo>
                <a:lnTo>
                  <a:pt x="577053" y="399088"/>
                </a:lnTo>
                <a:lnTo>
                  <a:pt x="603934" y="395501"/>
                </a:lnTo>
                <a:lnTo>
                  <a:pt x="628127" y="396398"/>
                </a:lnTo>
                <a:lnTo>
                  <a:pt x="728204" y="396398"/>
                </a:lnTo>
                <a:lnTo>
                  <a:pt x="736101" y="399088"/>
                </a:lnTo>
                <a:close/>
              </a:path>
              <a:path w="767079" h="625475">
                <a:moveTo>
                  <a:pt x="135302" y="499533"/>
                </a:moveTo>
                <a:lnTo>
                  <a:pt x="59138" y="499533"/>
                </a:lnTo>
                <a:lnTo>
                  <a:pt x="25985" y="447517"/>
                </a:lnTo>
                <a:lnTo>
                  <a:pt x="0" y="396398"/>
                </a:lnTo>
                <a:lnTo>
                  <a:pt x="53762" y="397295"/>
                </a:lnTo>
                <a:lnTo>
                  <a:pt x="112901" y="403573"/>
                </a:lnTo>
                <a:lnTo>
                  <a:pt x="749261" y="403573"/>
                </a:lnTo>
                <a:lnTo>
                  <a:pt x="757158" y="406263"/>
                </a:lnTo>
                <a:lnTo>
                  <a:pt x="767014" y="435858"/>
                </a:lnTo>
                <a:lnTo>
                  <a:pt x="765222" y="453795"/>
                </a:lnTo>
                <a:lnTo>
                  <a:pt x="745553" y="486081"/>
                </a:lnTo>
                <a:lnTo>
                  <a:pt x="664865" y="486081"/>
                </a:lnTo>
                <a:lnTo>
                  <a:pt x="659489" y="486978"/>
                </a:lnTo>
                <a:lnTo>
                  <a:pt x="445334" y="486978"/>
                </a:lnTo>
                <a:lnTo>
                  <a:pt x="445573" y="492359"/>
                </a:lnTo>
                <a:lnTo>
                  <a:pt x="240140" y="492359"/>
                </a:lnTo>
                <a:lnTo>
                  <a:pt x="189961" y="496843"/>
                </a:lnTo>
                <a:lnTo>
                  <a:pt x="135302" y="499533"/>
                </a:lnTo>
                <a:close/>
              </a:path>
              <a:path w="767079" h="625475">
                <a:moveTo>
                  <a:pt x="749261" y="403573"/>
                </a:moveTo>
                <a:lnTo>
                  <a:pt x="112901" y="403573"/>
                </a:lnTo>
                <a:lnTo>
                  <a:pt x="138887" y="396398"/>
                </a:lnTo>
                <a:lnTo>
                  <a:pt x="185481" y="399088"/>
                </a:lnTo>
                <a:lnTo>
                  <a:pt x="239244" y="400882"/>
                </a:lnTo>
                <a:lnTo>
                  <a:pt x="741365" y="400882"/>
                </a:lnTo>
                <a:lnTo>
                  <a:pt x="749261" y="403573"/>
                </a:lnTo>
                <a:close/>
              </a:path>
              <a:path w="767079" h="625475">
                <a:moveTo>
                  <a:pt x="742821" y="490565"/>
                </a:moveTo>
                <a:lnTo>
                  <a:pt x="664865" y="486081"/>
                </a:lnTo>
                <a:lnTo>
                  <a:pt x="745553" y="486081"/>
                </a:lnTo>
                <a:lnTo>
                  <a:pt x="742821" y="490565"/>
                </a:lnTo>
                <a:close/>
              </a:path>
              <a:path w="767079" h="625475">
                <a:moveTo>
                  <a:pt x="601246" y="495946"/>
                </a:moveTo>
                <a:lnTo>
                  <a:pt x="535835" y="486978"/>
                </a:lnTo>
                <a:lnTo>
                  <a:pt x="659489" y="486978"/>
                </a:lnTo>
                <a:lnTo>
                  <a:pt x="621855" y="493255"/>
                </a:lnTo>
                <a:lnTo>
                  <a:pt x="601246" y="495946"/>
                </a:lnTo>
                <a:close/>
              </a:path>
              <a:path w="767079" h="625475">
                <a:moveTo>
                  <a:pt x="405012" y="625089"/>
                </a:moveTo>
                <a:lnTo>
                  <a:pt x="350353" y="617018"/>
                </a:lnTo>
                <a:lnTo>
                  <a:pt x="323472" y="577557"/>
                </a:lnTo>
                <a:lnTo>
                  <a:pt x="329744" y="493255"/>
                </a:lnTo>
                <a:lnTo>
                  <a:pt x="298383" y="493255"/>
                </a:lnTo>
                <a:lnTo>
                  <a:pt x="240140" y="492359"/>
                </a:lnTo>
                <a:lnTo>
                  <a:pt x="445573" y="492359"/>
                </a:lnTo>
                <a:lnTo>
                  <a:pt x="447126" y="527335"/>
                </a:lnTo>
                <a:lnTo>
                  <a:pt x="451606" y="550653"/>
                </a:lnTo>
                <a:lnTo>
                  <a:pt x="455191" y="565899"/>
                </a:lnTo>
                <a:lnTo>
                  <a:pt x="445334" y="582938"/>
                </a:lnTo>
                <a:lnTo>
                  <a:pt x="436374" y="602669"/>
                </a:lnTo>
                <a:lnTo>
                  <a:pt x="405012" y="62508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90708" y="1647365"/>
            <a:ext cx="744855" cy="671195"/>
          </a:xfrm>
          <a:custGeom>
            <a:avLst/>
            <a:gdLst/>
            <a:ahLst/>
            <a:cxnLst/>
            <a:rect l="l" t="t" r="r" b="b"/>
            <a:pathLst>
              <a:path w="744854" h="671194">
                <a:moveTo>
                  <a:pt x="731944" y="113000"/>
                </a:moveTo>
                <a:lnTo>
                  <a:pt x="610206" y="113000"/>
                </a:lnTo>
                <a:lnTo>
                  <a:pt x="610206" y="85198"/>
                </a:lnTo>
                <a:lnTo>
                  <a:pt x="611102" y="43944"/>
                </a:lnTo>
                <a:lnTo>
                  <a:pt x="611102" y="0"/>
                </a:lnTo>
                <a:lnTo>
                  <a:pt x="648736" y="18833"/>
                </a:lnTo>
                <a:lnTo>
                  <a:pt x="684578" y="35873"/>
                </a:lnTo>
                <a:lnTo>
                  <a:pt x="722212" y="54706"/>
                </a:lnTo>
                <a:lnTo>
                  <a:pt x="731173" y="85198"/>
                </a:lnTo>
                <a:lnTo>
                  <a:pt x="731944" y="113000"/>
                </a:lnTo>
                <a:close/>
              </a:path>
              <a:path w="744854" h="671194">
                <a:moveTo>
                  <a:pt x="239244" y="279810"/>
                </a:moveTo>
                <a:lnTo>
                  <a:pt x="198026" y="271739"/>
                </a:lnTo>
                <a:lnTo>
                  <a:pt x="168456" y="261874"/>
                </a:lnTo>
                <a:lnTo>
                  <a:pt x="148743" y="246627"/>
                </a:lnTo>
                <a:lnTo>
                  <a:pt x="124550" y="228691"/>
                </a:lnTo>
                <a:lnTo>
                  <a:pt x="112005" y="207167"/>
                </a:lnTo>
                <a:lnTo>
                  <a:pt x="102149" y="187437"/>
                </a:lnTo>
                <a:lnTo>
                  <a:pt x="102955" y="171294"/>
                </a:lnTo>
                <a:lnTo>
                  <a:pt x="103045" y="134524"/>
                </a:lnTo>
                <a:lnTo>
                  <a:pt x="113797" y="110309"/>
                </a:lnTo>
                <a:lnTo>
                  <a:pt x="119174" y="96857"/>
                </a:lnTo>
                <a:lnTo>
                  <a:pt x="129926" y="77127"/>
                </a:lnTo>
                <a:lnTo>
                  <a:pt x="171144" y="54706"/>
                </a:lnTo>
                <a:lnTo>
                  <a:pt x="230283" y="29595"/>
                </a:lnTo>
                <a:lnTo>
                  <a:pt x="267021" y="29595"/>
                </a:lnTo>
                <a:lnTo>
                  <a:pt x="334224" y="40357"/>
                </a:lnTo>
                <a:lnTo>
                  <a:pt x="407700" y="96857"/>
                </a:lnTo>
                <a:lnTo>
                  <a:pt x="412270" y="112103"/>
                </a:lnTo>
                <a:lnTo>
                  <a:pt x="265229" y="112103"/>
                </a:lnTo>
                <a:lnTo>
                  <a:pt x="244620" y="113897"/>
                </a:lnTo>
                <a:lnTo>
                  <a:pt x="232075" y="118381"/>
                </a:lnTo>
                <a:lnTo>
                  <a:pt x="218635" y="129143"/>
                </a:lnTo>
                <a:lnTo>
                  <a:pt x="208778" y="146183"/>
                </a:lnTo>
                <a:lnTo>
                  <a:pt x="208778" y="171294"/>
                </a:lnTo>
                <a:lnTo>
                  <a:pt x="211466" y="175778"/>
                </a:lnTo>
                <a:lnTo>
                  <a:pt x="215946" y="188334"/>
                </a:lnTo>
                <a:lnTo>
                  <a:pt x="232075" y="197302"/>
                </a:lnTo>
                <a:lnTo>
                  <a:pt x="253580" y="202683"/>
                </a:lnTo>
                <a:lnTo>
                  <a:pt x="408297" y="202683"/>
                </a:lnTo>
                <a:lnTo>
                  <a:pt x="407700" y="206270"/>
                </a:lnTo>
                <a:lnTo>
                  <a:pt x="381715" y="247524"/>
                </a:lnTo>
                <a:lnTo>
                  <a:pt x="346769" y="276223"/>
                </a:lnTo>
                <a:lnTo>
                  <a:pt x="239244" y="279810"/>
                </a:lnTo>
                <a:close/>
              </a:path>
              <a:path w="744854" h="671194">
                <a:moveTo>
                  <a:pt x="660385" y="480700"/>
                </a:moveTo>
                <a:lnTo>
                  <a:pt x="616479" y="461866"/>
                </a:lnTo>
                <a:lnTo>
                  <a:pt x="613791" y="347072"/>
                </a:lnTo>
                <a:lnTo>
                  <a:pt x="612014" y="247524"/>
                </a:lnTo>
                <a:lnTo>
                  <a:pt x="611998" y="198199"/>
                </a:lnTo>
                <a:lnTo>
                  <a:pt x="519706" y="197302"/>
                </a:lnTo>
                <a:lnTo>
                  <a:pt x="478488" y="196405"/>
                </a:lnTo>
                <a:lnTo>
                  <a:pt x="470423" y="166810"/>
                </a:lnTo>
                <a:lnTo>
                  <a:pt x="476696" y="129143"/>
                </a:lnTo>
                <a:lnTo>
                  <a:pt x="532250" y="111206"/>
                </a:lnTo>
                <a:lnTo>
                  <a:pt x="610206" y="113000"/>
                </a:lnTo>
                <a:lnTo>
                  <a:pt x="731944" y="113000"/>
                </a:lnTo>
                <a:lnTo>
                  <a:pt x="732069" y="117484"/>
                </a:lnTo>
                <a:lnTo>
                  <a:pt x="732965" y="136318"/>
                </a:lnTo>
                <a:lnTo>
                  <a:pt x="730276" y="159635"/>
                </a:lnTo>
                <a:lnTo>
                  <a:pt x="730371" y="188334"/>
                </a:lnTo>
                <a:lnTo>
                  <a:pt x="731078" y="201786"/>
                </a:lnTo>
                <a:lnTo>
                  <a:pt x="731173" y="256493"/>
                </a:lnTo>
                <a:lnTo>
                  <a:pt x="728484" y="358731"/>
                </a:lnTo>
                <a:lnTo>
                  <a:pt x="727588" y="444827"/>
                </a:lnTo>
                <a:lnTo>
                  <a:pt x="700707" y="463660"/>
                </a:lnTo>
                <a:lnTo>
                  <a:pt x="660385" y="480700"/>
                </a:lnTo>
                <a:close/>
              </a:path>
              <a:path w="744854" h="671194">
                <a:moveTo>
                  <a:pt x="408297" y="202683"/>
                </a:moveTo>
                <a:lnTo>
                  <a:pt x="253580" y="202683"/>
                </a:lnTo>
                <a:lnTo>
                  <a:pt x="279566" y="201786"/>
                </a:lnTo>
                <a:lnTo>
                  <a:pt x="297487" y="194611"/>
                </a:lnTo>
                <a:lnTo>
                  <a:pt x="303759" y="182056"/>
                </a:lnTo>
                <a:lnTo>
                  <a:pt x="310927" y="173984"/>
                </a:lnTo>
                <a:lnTo>
                  <a:pt x="313615" y="155151"/>
                </a:lnTo>
                <a:lnTo>
                  <a:pt x="310031" y="139905"/>
                </a:lnTo>
                <a:lnTo>
                  <a:pt x="297487" y="122865"/>
                </a:lnTo>
                <a:lnTo>
                  <a:pt x="265229" y="112103"/>
                </a:lnTo>
                <a:lnTo>
                  <a:pt x="412270" y="112103"/>
                </a:lnTo>
                <a:lnTo>
                  <a:pt x="415765" y="123762"/>
                </a:lnTo>
                <a:lnTo>
                  <a:pt x="415765" y="157841"/>
                </a:lnTo>
                <a:lnTo>
                  <a:pt x="408297" y="202683"/>
                </a:lnTo>
                <a:close/>
              </a:path>
              <a:path w="744854" h="671194">
                <a:moveTo>
                  <a:pt x="514867" y="320167"/>
                </a:moveTo>
                <a:lnTo>
                  <a:pt x="164872" y="320167"/>
                </a:lnTo>
                <a:lnTo>
                  <a:pt x="248204" y="316580"/>
                </a:lnTo>
                <a:lnTo>
                  <a:pt x="297487" y="315683"/>
                </a:lnTo>
                <a:lnTo>
                  <a:pt x="336913" y="315683"/>
                </a:lnTo>
                <a:lnTo>
                  <a:pt x="373650" y="313890"/>
                </a:lnTo>
                <a:lnTo>
                  <a:pt x="385299" y="311199"/>
                </a:lnTo>
                <a:lnTo>
                  <a:pt x="423829" y="311199"/>
                </a:lnTo>
                <a:lnTo>
                  <a:pt x="456983" y="305818"/>
                </a:lnTo>
                <a:lnTo>
                  <a:pt x="484760" y="306715"/>
                </a:lnTo>
                <a:lnTo>
                  <a:pt x="500889" y="309406"/>
                </a:lnTo>
                <a:lnTo>
                  <a:pt x="511641" y="314787"/>
                </a:lnTo>
                <a:lnTo>
                  <a:pt x="514867" y="320167"/>
                </a:lnTo>
                <a:close/>
              </a:path>
              <a:path w="744854" h="671194">
                <a:moveTo>
                  <a:pt x="129030" y="404469"/>
                </a:moveTo>
                <a:lnTo>
                  <a:pt x="70787" y="401779"/>
                </a:lnTo>
                <a:lnTo>
                  <a:pt x="17024" y="401779"/>
                </a:lnTo>
                <a:lnTo>
                  <a:pt x="7168" y="350660"/>
                </a:lnTo>
                <a:lnTo>
                  <a:pt x="0" y="310302"/>
                </a:lnTo>
                <a:lnTo>
                  <a:pt x="98564" y="315683"/>
                </a:lnTo>
                <a:lnTo>
                  <a:pt x="147591" y="315683"/>
                </a:lnTo>
                <a:lnTo>
                  <a:pt x="164872" y="320167"/>
                </a:lnTo>
                <a:lnTo>
                  <a:pt x="514867" y="320167"/>
                </a:lnTo>
                <a:lnTo>
                  <a:pt x="519706" y="328239"/>
                </a:lnTo>
                <a:lnTo>
                  <a:pt x="525082" y="347969"/>
                </a:lnTo>
                <a:lnTo>
                  <a:pt x="525978" y="375771"/>
                </a:lnTo>
                <a:lnTo>
                  <a:pt x="512153" y="399985"/>
                </a:lnTo>
                <a:lnTo>
                  <a:pt x="411284" y="399985"/>
                </a:lnTo>
                <a:lnTo>
                  <a:pt x="390675" y="402676"/>
                </a:lnTo>
                <a:lnTo>
                  <a:pt x="152327" y="402676"/>
                </a:lnTo>
                <a:lnTo>
                  <a:pt x="129030" y="404469"/>
                </a:lnTo>
                <a:close/>
              </a:path>
              <a:path w="744854" h="671194">
                <a:moveTo>
                  <a:pt x="147591" y="315683"/>
                </a:moveTo>
                <a:lnTo>
                  <a:pt x="120070" y="315683"/>
                </a:lnTo>
                <a:lnTo>
                  <a:pt x="140679" y="313890"/>
                </a:lnTo>
                <a:lnTo>
                  <a:pt x="147591" y="315683"/>
                </a:lnTo>
                <a:close/>
              </a:path>
              <a:path w="744854" h="671194">
                <a:moveTo>
                  <a:pt x="504473" y="413438"/>
                </a:moveTo>
                <a:lnTo>
                  <a:pt x="456983" y="405366"/>
                </a:lnTo>
                <a:lnTo>
                  <a:pt x="411284" y="399985"/>
                </a:lnTo>
                <a:lnTo>
                  <a:pt x="512153" y="399985"/>
                </a:lnTo>
                <a:lnTo>
                  <a:pt x="504473" y="413438"/>
                </a:lnTo>
                <a:close/>
              </a:path>
              <a:path w="744854" h="671194">
                <a:moveTo>
                  <a:pt x="203402" y="405366"/>
                </a:moveTo>
                <a:lnTo>
                  <a:pt x="152327" y="402676"/>
                </a:lnTo>
                <a:lnTo>
                  <a:pt x="390675" y="402676"/>
                </a:lnTo>
                <a:lnTo>
                  <a:pt x="376936" y="404469"/>
                </a:lnTo>
                <a:lnTo>
                  <a:pt x="215050" y="404469"/>
                </a:lnTo>
                <a:lnTo>
                  <a:pt x="203402" y="405366"/>
                </a:lnTo>
                <a:close/>
              </a:path>
              <a:path w="744854" h="671194">
                <a:moveTo>
                  <a:pt x="258061" y="510295"/>
                </a:moveTo>
                <a:lnTo>
                  <a:pt x="218635" y="486081"/>
                </a:lnTo>
                <a:lnTo>
                  <a:pt x="215050" y="456485"/>
                </a:lnTo>
                <a:lnTo>
                  <a:pt x="215050" y="404469"/>
                </a:lnTo>
                <a:lnTo>
                  <a:pt x="376936" y="404469"/>
                </a:lnTo>
                <a:lnTo>
                  <a:pt x="370066" y="405366"/>
                </a:lnTo>
                <a:lnTo>
                  <a:pt x="329744" y="405366"/>
                </a:lnTo>
                <a:lnTo>
                  <a:pt x="330640" y="412541"/>
                </a:lnTo>
                <a:lnTo>
                  <a:pt x="328848" y="456485"/>
                </a:lnTo>
                <a:lnTo>
                  <a:pt x="320784" y="490565"/>
                </a:lnTo>
                <a:lnTo>
                  <a:pt x="301967" y="506708"/>
                </a:lnTo>
                <a:lnTo>
                  <a:pt x="258061" y="510295"/>
                </a:lnTo>
                <a:close/>
              </a:path>
              <a:path w="744854" h="671194">
                <a:moveTo>
                  <a:pt x="66307" y="670828"/>
                </a:moveTo>
                <a:lnTo>
                  <a:pt x="66307" y="626883"/>
                </a:lnTo>
                <a:lnTo>
                  <a:pt x="67203" y="585629"/>
                </a:lnTo>
                <a:lnTo>
                  <a:pt x="65411" y="513883"/>
                </a:lnTo>
                <a:lnTo>
                  <a:pt x="68995" y="504017"/>
                </a:lnTo>
                <a:lnTo>
                  <a:pt x="67203" y="502224"/>
                </a:lnTo>
                <a:lnTo>
                  <a:pt x="66307" y="442136"/>
                </a:lnTo>
                <a:lnTo>
                  <a:pt x="73475" y="429581"/>
                </a:lnTo>
                <a:lnTo>
                  <a:pt x="182793" y="455589"/>
                </a:lnTo>
                <a:lnTo>
                  <a:pt x="185481" y="499533"/>
                </a:lnTo>
                <a:lnTo>
                  <a:pt x="183689" y="557827"/>
                </a:lnTo>
                <a:lnTo>
                  <a:pt x="192649" y="568589"/>
                </a:lnTo>
                <a:lnTo>
                  <a:pt x="710075" y="568589"/>
                </a:lnTo>
                <a:lnTo>
                  <a:pt x="718628" y="573073"/>
                </a:lnTo>
                <a:lnTo>
                  <a:pt x="733861" y="601772"/>
                </a:lnTo>
                <a:lnTo>
                  <a:pt x="744613" y="628677"/>
                </a:lnTo>
                <a:lnTo>
                  <a:pt x="727409" y="650201"/>
                </a:lnTo>
                <a:lnTo>
                  <a:pt x="332432" y="650201"/>
                </a:lnTo>
                <a:lnTo>
                  <a:pt x="283710" y="654685"/>
                </a:lnTo>
                <a:lnTo>
                  <a:pt x="140679" y="654685"/>
                </a:lnTo>
                <a:lnTo>
                  <a:pt x="120070" y="660963"/>
                </a:lnTo>
                <a:lnTo>
                  <a:pt x="103045" y="661859"/>
                </a:lnTo>
                <a:lnTo>
                  <a:pt x="86020" y="666343"/>
                </a:lnTo>
                <a:lnTo>
                  <a:pt x="66307" y="670828"/>
                </a:lnTo>
                <a:close/>
              </a:path>
              <a:path w="744854" h="671194">
                <a:moveTo>
                  <a:pt x="696390" y="561414"/>
                </a:moveTo>
                <a:lnTo>
                  <a:pt x="437270" y="561414"/>
                </a:lnTo>
                <a:lnTo>
                  <a:pt x="512537" y="549756"/>
                </a:lnTo>
                <a:lnTo>
                  <a:pt x="548379" y="548859"/>
                </a:lnTo>
                <a:lnTo>
                  <a:pt x="632608" y="542581"/>
                </a:lnTo>
                <a:lnTo>
                  <a:pt x="652321" y="547962"/>
                </a:lnTo>
                <a:lnTo>
                  <a:pt x="680994" y="553343"/>
                </a:lnTo>
                <a:lnTo>
                  <a:pt x="696390" y="561414"/>
                </a:lnTo>
                <a:close/>
              </a:path>
              <a:path w="744854" h="671194">
                <a:moveTo>
                  <a:pt x="698100" y="562311"/>
                </a:moveTo>
                <a:lnTo>
                  <a:pt x="404116" y="562311"/>
                </a:lnTo>
                <a:lnTo>
                  <a:pt x="422933" y="558724"/>
                </a:lnTo>
                <a:lnTo>
                  <a:pt x="437270" y="561414"/>
                </a:lnTo>
                <a:lnTo>
                  <a:pt x="696390" y="561414"/>
                </a:lnTo>
                <a:lnTo>
                  <a:pt x="698100" y="562311"/>
                </a:lnTo>
                <a:close/>
              </a:path>
              <a:path w="744854" h="671194">
                <a:moveTo>
                  <a:pt x="710075" y="568589"/>
                </a:moveTo>
                <a:lnTo>
                  <a:pt x="192649" y="568589"/>
                </a:lnTo>
                <a:lnTo>
                  <a:pt x="224907" y="561414"/>
                </a:lnTo>
                <a:lnTo>
                  <a:pt x="285838" y="562311"/>
                </a:lnTo>
                <a:lnTo>
                  <a:pt x="698100" y="562311"/>
                </a:lnTo>
                <a:lnTo>
                  <a:pt x="710075" y="568589"/>
                </a:lnTo>
                <a:close/>
              </a:path>
              <a:path w="744854" h="671194">
                <a:moveTo>
                  <a:pt x="442646" y="655582"/>
                </a:moveTo>
                <a:lnTo>
                  <a:pt x="419349" y="655582"/>
                </a:lnTo>
                <a:lnTo>
                  <a:pt x="332432" y="650201"/>
                </a:lnTo>
                <a:lnTo>
                  <a:pt x="727409" y="650201"/>
                </a:lnTo>
                <a:lnTo>
                  <a:pt x="726692" y="651097"/>
                </a:lnTo>
                <a:lnTo>
                  <a:pt x="503577" y="651097"/>
                </a:lnTo>
                <a:lnTo>
                  <a:pt x="474904" y="654685"/>
                </a:lnTo>
                <a:lnTo>
                  <a:pt x="442646" y="655582"/>
                </a:lnTo>
                <a:close/>
              </a:path>
              <a:path w="744854" h="671194">
                <a:moveTo>
                  <a:pt x="705187" y="669034"/>
                </a:moveTo>
                <a:lnTo>
                  <a:pt x="648736" y="663653"/>
                </a:lnTo>
                <a:lnTo>
                  <a:pt x="611998" y="662756"/>
                </a:lnTo>
                <a:lnTo>
                  <a:pt x="585117" y="658272"/>
                </a:lnTo>
                <a:lnTo>
                  <a:pt x="565404" y="657375"/>
                </a:lnTo>
                <a:lnTo>
                  <a:pt x="535835" y="657375"/>
                </a:lnTo>
                <a:lnTo>
                  <a:pt x="510745" y="656478"/>
                </a:lnTo>
                <a:lnTo>
                  <a:pt x="503577" y="651097"/>
                </a:lnTo>
                <a:lnTo>
                  <a:pt x="726692" y="651097"/>
                </a:lnTo>
                <a:lnTo>
                  <a:pt x="705187" y="669034"/>
                </a:lnTo>
                <a:close/>
              </a:path>
              <a:path w="744854" h="671194">
                <a:moveTo>
                  <a:pt x="254476" y="657375"/>
                </a:moveTo>
                <a:lnTo>
                  <a:pt x="227595" y="656478"/>
                </a:lnTo>
                <a:lnTo>
                  <a:pt x="198026" y="656478"/>
                </a:lnTo>
                <a:lnTo>
                  <a:pt x="172936" y="654685"/>
                </a:lnTo>
                <a:lnTo>
                  <a:pt x="283710" y="654685"/>
                </a:lnTo>
                <a:lnTo>
                  <a:pt x="254476" y="65737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75643" y="1664405"/>
            <a:ext cx="766445" cy="654050"/>
          </a:xfrm>
          <a:custGeom>
            <a:avLst/>
            <a:gdLst/>
            <a:ahLst/>
            <a:cxnLst/>
            <a:rect l="l" t="t" r="r" b="b"/>
            <a:pathLst>
              <a:path w="766444" h="654050">
                <a:moveTo>
                  <a:pt x="700856" y="43047"/>
                </a:moveTo>
                <a:lnTo>
                  <a:pt x="586013" y="43047"/>
                </a:lnTo>
                <a:lnTo>
                  <a:pt x="585117" y="0"/>
                </a:lnTo>
                <a:lnTo>
                  <a:pt x="700707" y="35873"/>
                </a:lnTo>
                <a:lnTo>
                  <a:pt x="700856" y="43047"/>
                </a:lnTo>
                <a:close/>
              </a:path>
              <a:path w="766444" h="654050">
                <a:moveTo>
                  <a:pt x="194441" y="251112"/>
                </a:moveTo>
                <a:lnTo>
                  <a:pt x="58242" y="248421"/>
                </a:lnTo>
                <a:lnTo>
                  <a:pt x="58242" y="211651"/>
                </a:lnTo>
                <a:lnTo>
                  <a:pt x="60931" y="117484"/>
                </a:lnTo>
                <a:lnTo>
                  <a:pt x="60035" y="6277"/>
                </a:lnTo>
                <a:lnTo>
                  <a:pt x="179209" y="33182"/>
                </a:lnTo>
                <a:lnTo>
                  <a:pt x="178313" y="49325"/>
                </a:lnTo>
                <a:lnTo>
                  <a:pt x="287630" y="49325"/>
                </a:lnTo>
                <a:lnTo>
                  <a:pt x="353041" y="52016"/>
                </a:lnTo>
                <a:lnTo>
                  <a:pt x="701043" y="52016"/>
                </a:lnTo>
                <a:lnTo>
                  <a:pt x="702499" y="121968"/>
                </a:lnTo>
                <a:lnTo>
                  <a:pt x="702179" y="126452"/>
                </a:lnTo>
                <a:lnTo>
                  <a:pt x="395156" y="126452"/>
                </a:lnTo>
                <a:lnTo>
                  <a:pt x="349457" y="129143"/>
                </a:lnTo>
                <a:lnTo>
                  <a:pt x="195337" y="129143"/>
                </a:lnTo>
                <a:lnTo>
                  <a:pt x="181001" y="130040"/>
                </a:lnTo>
                <a:lnTo>
                  <a:pt x="180105" y="164119"/>
                </a:lnTo>
                <a:lnTo>
                  <a:pt x="260077" y="164119"/>
                </a:lnTo>
                <a:lnTo>
                  <a:pt x="303759" y="166810"/>
                </a:lnTo>
                <a:lnTo>
                  <a:pt x="330640" y="169500"/>
                </a:lnTo>
                <a:lnTo>
                  <a:pt x="699107" y="169500"/>
                </a:lnTo>
                <a:lnTo>
                  <a:pt x="698019" y="184746"/>
                </a:lnTo>
                <a:lnTo>
                  <a:pt x="703395" y="244834"/>
                </a:lnTo>
                <a:lnTo>
                  <a:pt x="580637" y="244834"/>
                </a:lnTo>
                <a:lnTo>
                  <a:pt x="540315" y="246627"/>
                </a:lnTo>
                <a:lnTo>
                  <a:pt x="262541" y="246627"/>
                </a:lnTo>
                <a:lnTo>
                  <a:pt x="194441" y="251112"/>
                </a:lnTo>
                <a:close/>
              </a:path>
              <a:path w="766444" h="654050">
                <a:moveTo>
                  <a:pt x="701043" y="52016"/>
                </a:moveTo>
                <a:lnTo>
                  <a:pt x="353041" y="52016"/>
                </a:lnTo>
                <a:lnTo>
                  <a:pt x="448022" y="47531"/>
                </a:lnTo>
                <a:lnTo>
                  <a:pt x="494617" y="47531"/>
                </a:lnTo>
                <a:lnTo>
                  <a:pt x="509849" y="44841"/>
                </a:lnTo>
                <a:lnTo>
                  <a:pt x="535835" y="44841"/>
                </a:lnTo>
                <a:lnTo>
                  <a:pt x="570780" y="42150"/>
                </a:lnTo>
                <a:lnTo>
                  <a:pt x="586013" y="43047"/>
                </a:lnTo>
                <a:lnTo>
                  <a:pt x="700856" y="43047"/>
                </a:lnTo>
                <a:lnTo>
                  <a:pt x="701043" y="52016"/>
                </a:lnTo>
                <a:close/>
              </a:path>
              <a:path w="766444" h="654050">
                <a:moveTo>
                  <a:pt x="287630" y="49325"/>
                </a:moveTo>
                <a:lnTo>
                  <a:pt x="220427" y="49325"/>
                </a:lnTo>
                <a:lnTo>
                  <a:pt x="229387" y="47531"/>
                </a:lnTo>
                <a:lnTo>
                  <a:pt x="287630" y="49325"/>
                </a:lnTo>
                <a:close/>
              </a:path>
              <a:path w="766444" h="654050">
                <a:moveTo>
                  <a:pt x="220427" y="49325"/>
                </a:moveTo>
                <a:lnTo>
                  <a:pt x="178313" y="49325"/>
                </a:lnTo>
                <a:lnTo>
                  <a:pt x="191753" y="48428"/>
                </a:lnTo>
                <a:lnTo>
                  <a:pt x="207882" y="48428"/>
                </a:lnTo>
                <a:lnTo>
                  <a:pt x="220427" y="49325"/>
                </a:lnTo>
                <a:close/>
              </a:path>
              <a:path w="766444" h="654050">
                <a:moveTo>
                  <a:pt x="548379" y="130937"/>
                </a:moveTo>
                <a:lnTo>
                  <a:pt x="523290" y="127349"/>
                </a:lnTo>
                <a:lnTo>
                  <a:pt x="395156" y="126452"/>
                </a:lnTo>
                <a:lnTo>
                  <a:pt x="702179" y="126452"/>
                </a:lnTo>
                <a:lnTo>
                  <a:pt x="701987" y="129143"/>
                </a:lnTo>
                <a:lnTo>
                  <a:pt x="588701" y="129143"/>
                </a:lnTo>
                <a:lnTo>
                  <a:pt x="548379" y="130937"/>
                </a:lnTo>
                <a:close/>
              </a:path>
              <a:path w="766444" h="654050">
                <a:moveTo>
                  <a:pt x="228491" y="134524"/>
                </a:moveTo>
                <a:lnTo>
                  <a:pt x="195337" y="129143"/>
                </a:lnTo>
                <a:lnTo>
                  <a:pt x="349457" y="129143"/>
                </a:lnTo>
                <a:lnTo>
                  <a:pt x="228491" y="134524"/>
                </a:lnTo>
                <a:close/>
              </a:path>
              <a:path w="766444" h="654050">
                <a:moveTo>
                  <a:pt x="699107" y="169500"/>
                </a:moveTo>
                <a:lnTo>
                  <a:pt x="330640" y="169500"/>
                </a:lnTo>
                <a:lnTo>
                  <a:pt x="365586" y="164119"/>
                </a:lnTo>
                <a:lnTo>
                  <a:pt x="493720" y="159635"/>
                </a:lnTo>
                <a:lnTo>
                  <a:pt x="568988" y="158738"/>
                </a:lnTo>
                <a:lnTo>
                  <a:pt x="588701" y="158738"/>
                </a:lnTo>
                <a:lnTo>
                  <a:pt x="588701" y="129143"/>
                </a:lnTo>
                <a:lnTo>
                  <a:pt x="701987" y="129143"/>
                </a:lnTo>
                <a:lnTo>
                  <a:pt x="699107" y="169500"/>
                </a:lnTo>
                <a:close/>
              </a:path>
              <a:path w="766444" h="654050">
                <a:moveTo>
                  <a:pt x="260077" y="164119"/>
                </a:moveTo>
                <a:lnTo>
                  <a:pt x="180105" y="164119"/>
                </a:lnTo>
                <a:lnTo>
                  <a:pt x="188169" y="163222"/>
                </a:lnTo>
                <a:lnTo>
                  <a:pt x="245516" y="163222"/>
                </a:lnTo>
                <a:lnTo>
                  <a:pt x="260077" y="164119"/>
                </a:lnTo>
                <a:close/>
              </a:path>
              <a:path w="766444" h="654050">
                <a:moveTo>
                  <a:pt x="473111" y="249318"/>
                </a:moveTo>
                <a:lnTo>
                  <a:pt x="408596" y="246627"/>
                </a:lnTo>
                <a:lnTo>
                  <a:pt x="540315" y="246627"/>
                </a:lnTo>
                <a:lnTo>
                  <a:pt x="473111" y="249318"/>
                </a:lnTo>
                <a:close/>
              </a:path>
              <a:path w="766444" h="654050">
                <a:moveTo>
                  <a:pt x="251788" y="286985"/>
                </a:moveTo>
                <a:lnTo>
                  <a:pt x="35841" y="286985"/>
                </a:lnTo>
                <a:lnTo>
                  <a:pt x="89604" y="283397"/>
                </a:lnTo>
                <a:lnTo>
                  <a:pt x="143367" y="282501"/>
                </a:lnTo>
                <a:lnTo>
                  <a:pt x="184585" y="282501"/>
                </a:lnTo>
                <a:lnTo>
                  <a:pt x="237452" y="283397"/>
                </a:lnTo>
                <a:lnTo>
                  <a:pt x="251788" y="286985"/>
                </a:lnTo>
                <a:close/>
              </a:path>
              <a:path w="766444" h="654050">
                <a:moveTo>
                  <a:pt x="129030" y="383842"/>
                </a:moveTo>
                <a:lnTo>
                  <a:pt x="33153" y="383842"/>
                </a:lnTo>
                <a:lnTo>
                  <a:pt x="20609" y="356041"/>
                </a:lnTo>
                <a:lnTo>
                  <a:pt x="11648" y="313890"/>
                </a:lnTo>
                <a:lnTo>
                  <a:pt x="0" y="286985"/>
                </a:lnTo>
                <a:lnTo>
                  <a:pt x="251788" y="286985"/>
                </a:lnTo>
                <a:lnTo>
                  <a:pt x="271501" y="286088"/>
                </a:lnTo>
                <a:lnTo>
                  <a:pt x="732069" y="283397"/>
                </a:lnTo>
                <a:lnTo>
                  <a:pt x="757158" y="303128"/>
                </a:lnTo>
                <a:lnTo>
                  <a:pt x="766118" y="339001"/>
                </a:lnTo>
                <a:lnTo>
                  <a:pt x="749989" y="373080"/>
                </a:lnTo>
                <a:lnTo>
                  <a:pt x="748421" y="374874"/>
                </a:lnTo>
                <a:lnTo>
                  <a:pt x="490136" y="374874"/>
                </a:lnTo>
                <a:lnTo>
                  <a:pt x="457879" y="380255"/>
                </a:lnTo>
                <a:lnTo>
                  <a:pt x="163976" y="380255"/>
                </a:lnTo>
                <a:lnTo>
                  <a:pt x="129030" y="383842"/>
                </a:lnTo>
                <a:close/>
              </a:path>
              <a:path w="766444" h="654050">
                <a:moveTo>
                  <a:pt x="549275" y="379358"/>
                </a:moveTo>
                <a:lnTo>
                  <a:pt x="490136" y="374874"/>
                </a:lnTo>
                <a:lnTo>
                  <a:pt x="748421" y="374874"/>
                </a:lnTo>
                <a:lnTo>
                  <a:pt x="747637" y="375771"/>
                </a:lnTo>
                <a:lnTo>
                  <a:pt x="570780" y="375771"/>
                </a:lnTo>
                <a:lnTo>
                  <a:pt x="549275" y="379358"/>
                </a:lnTo>
                <a:close/>
              </a:path>
              <a:path w="766444" h="654050">
                <a:moveTo>
                  <a:pt x="743717" y="380255"/>
                </a:moveTo>
                <a:lnTo>
                  <a:pt x="602142" y="379358"/>
                </a:lnTo>
                <a:lnTo>
                  <a:pt x="570780" y="375771"/>
                </a:lnTo>
                <a:lnTo>
                  <a:pt x="747637" y="375771"/>
                </a:lnTo>
                <a:lnTo>
                  <a:pt x="743717" y="380255"/>
                </a:lnTo>
                <a:close/>
              </a:path>
              <a:path w="766444" h="654050">
                <a:moveTo>
                  <a:pt x="191753" y="383842"/>
                </a:moveTo>
                <a:lnTo>
                  <a:pt x="163976" y="380255"/>
                </a:lnTo>
                <a:lnTo>
                  <a:pt x="440854" y="380255"/>
                </a:lnTo>
                <a:lnTo>
                  <a:pt x="440982" y="382049"/>
                </a:lnTo>
                <a:lnTo>
                  <a:pt x="318096" y="382049"/>
                </a:lnTo>
                <a:lnTo>
                  <a:pt x="191753" y="383842"/>
                </a:lnTo>
                <a:close/>
              </a:path>
              <a:path w="766444" h="654050">
                <a:moveTo>
                  <a:pt x="452502" y="381152"/>
                </a:moveTo>
                <a:lnTo>
                  <a:pt x="440854" y="380255"/>
                </a:lnTo>
                <a:lnTo>
                  <a:pt x="457879" y="380255"/>
                </a:lnTo>
                <a:lnTo>
                  <a:pt x="452502" y="381152"/>
                </a:lnTo>
                <a:close/>
              </a:path>
              <a:path w="766444" h="654050">
                <a:moveTo>
                  <a:pt x="399636" y="490565"/>
                </a:moveTo>
                <a:lnTo>
                  <a:pt x="344977" y="482494"/>
                </a:lnTo>
                <a:lnTo>
                  <a:pt x="313615" y="443033"/>
                </a:lnTo>
                <a:lnTo>
                  <a:pt x="318096" y="382049"/>
                </a:lnTo>
                <a:lnTo>
                  <a:pt x="440982" y="382049"/>
                </a:lnTo>
                <a:lnTo>
                  <a:pt x="441750" y="392811"/>
                </a:lnTo>
                <a:lnTo>
                  <a:pt x="446230" y="416128"/>
                </a:lnTo>
                <a:lnTo>
                  <a:pt x="449814" y="431374"/>
                </a:lnTo>
                <a:lnTo>
                  <a:pt x="439958" y="448414"/>
                </a:lnTo>
                <a:lnTo>
                  <a:pt x="430997" y="468144"/>
                </a:lnTo>
                <a:lnTo>
                  <a:pt x="399636" y="490565"/>
                </a:lnTo>
                <a:close/>
              </a:path>
              <a:path w="766444" h="654050">
                <a:moveTo>
                  <a:pt x="58242" y="653788"/>
                </a:moveTo>
                <a:lnTo>
                  <a:pt x="58242" y="609843"/>
                </a:lnTo>
                <a:lnTo>
                  <a:pt x="59138" y="568589"/>
                </a:lnTo>
                <a:lnTo>
                  <a:pt x="57346" y="496843"/>
                </a:lnTo>
                <a:lnTo>
                  <a:pt x="60931" y="486978"/>
                </a:lnTo>
                <a:lnTo>
                  <a:pt x="59138" y="485184"/>
                </a:lnTo>
                <a:lnTo>
                  <a:pt x="58242" y="420612"/>
                </a:lnTo>
                <a:lnTo>
                  <a:pt x="65411" y="408057"/>
                </a:lnTo>
                <a:lnTo>
                  <a:pt x="181897" y="434065"/>
                </a:lnTo>
                <a:lnTo>
                  <a:pt x="173832" y="440343"/>
                </a:lnTo>
                <a:lnTo>
                  <a:pt x="177416" y="482494"/>
                </a:lnTo>
                <a:lnTo>
                  <a:pt x="175624" y="540787"/>
                </a:lnTo>
                <a:lnTo>
                  <a:pt x="184585" y="551549"/>
                </a:lnTo>
                <a:lnTo>
                  <a:pt x="684089" y="551549"/>
                </a:lnTo>
                <a:lnTo>
                  <a:pt x="692643" y="556034"/>
                </a:lnTo>
                <a:lnTo>
                  <a:pt x="707875" y="584732"/>
                </a:lnTo>
                <a:lnTo>
                  <a:pt x="718628" y="611637"/>
                </a:lnTo>
                <a:lnTo>
                  <a:pt x="701424" y="633161"/>
                </a:lnTo>
                <a:lnTo>
                  <a:pt x="306447" y="633161"/>
                </a:lnTo>
                <a:lnTo>
                  <a:pt x="268925" y="637645"/>
                </a:lnTo>
                <a:lnTo>
                  <a:pt x="132614" y="637645"/>
                </a:lnTo>
                <a:lnTo>
                  <a:pt x="112005" y="643923"/>
                </a:lnTo>
                <a:lnTo>
                  <a:pt x="94980" y="644820"/>
                </a:lnTo>
                <a:lnTo>
                  <a:pt x="77955" y="649304"/>
                </a:lnTo>
                <a:lnTo>
                  <a:pt x="58242" y="653788"/>
                </a:lnTo>
                <a:close/>
              </a:path>
              <a:path w="766444" h="654050">
                <a:moveTo>
                  <a:pt x="670404" y="544375"/>
                </a:moveTo>
                <a:lnTo>
                  <a:pt x="411284" y="544375"/>
                </a:lnTo>
                <a:lnTo>
                  <a:pt x="486552" y="532716"/>
                </a:lnTo>
                <a:lnTo>
                  <a:pt x="522394" y="531819"/>
                </a:lnTo>
                <a:lnTo>
                  <a:pt x="606622" y="525541"/>
                </a:lnTo>
                <a:lnTo>
                  <a:pt x="626335" y="530922"/>
                </a:lnTo>
                <a:lnTo>
                  <a:pt x="655009" y="536303"/>
                </a:lnTo>
                <a:lnTo>
                  <a:pt x="670404" y="544375"/>
                </a:lnTo>
                <a:close/>
              </a:path>
              <a:path w="766444" h="654050">
                <a:moveTo>
                  <a:pt x="672115" y="545272"/>
                </a:moveTo>
                <a:lnTo>
                  <a:pt x="378131" y="545272"/>
                </a:lnTo>
                <a:lnTo>
                  <a:pt x="396948" y="541684"/>
                </a:lnTo>
                <a:lnTo>
                  <a:pt x="411284" y="544375"/>
                </a:lnTo>
                <a:lnTo>
                  <a:pt x="670404" y="544375"/>
                </a:lnTo>
                <a:lnTo>
                  <a:pt x="672115" y="545272"/>
                </a:lnTo>
                <a:close/>
              </a:path>
              <a:path w="766444" h="654050">
                <a:moveTo>
                  <a:pt x="684089" y="551549"/>
                </a:moveTo>
                <a:lnTo>
                  <a:pt x="184585" y="551549"/>
                </a:lnTo>
                <a:lnTo>
                  <a:pt x="216842" y="544375"/>
                </a:lnTo>
                <a:lnTo>
                  <a:pt x="277774" y="545272"/>
                </a:lnTo>
                <a:lnTo>
                  <a:pt x="672115" y="545272"/>
                </a:lnTo>
                <a:lnTo>
                  <a:pt x="684089" y="551549"/>
                </a:lnTo>
                <a:close/>
              </a:path>
              <a:path w="766444" h="654050">
                <a:moveTo>
                  <a:pt x="416661" y="638542"/>
                </a:moveTo>
                <a:lnTo>
                  <a:pt x="393363" y="638542"/>
                </a:lnTo>
                <a:lnTo>
                  <a:pt x="306447" y="633161"/>
                </a:lnTo>
                <a:lnTo>
                  <a:pt x="701424" y="633161"/>
                </a:lnTo>
                <a:lnTo>
                  <a:pt x="700707" y="634058"/>
                </a:lnTo>
                <a:lnTo>
                  <a:pt x="477592" y="634058"/>
                </a:lnTo>
                <a:lnTo>
                  <a:pt x="448918" y="637645"/>
                </a:lnTo>
                <a:lnTo>
                  <a:pt x="416661" y="638542"/>
                </a:lnTo>
                <a:close/>
              </a:path>
              <a:path w="766444" h="654050">
                <a:moveTo>
                  <a:pt x="679202" y="651994"/>
                </a:moveTo>
                <a:lnTo>
                  <a:pt x="622751" y="646613"/>
                </a:lnTo>
                <a:lnTo>
                  <a:pt x="586013" y="645716"/>
                </a:lnTo>
                <a:lnTo>
                  <a:pt x="559132" y="641232"/>
                </a:lnTo>
                <a:lnTo>
                  <a:pt x="539419" y="640335"/>
                </a:lnTo>
                <a:lnTo>
                  <a:pt x="509849" y="640335"/>
                </a:lnTo>
                <a:lnTo>
                  <a:pt x="484760" y="639439"/>
                </a:lnTo>
                <a:lnTo>
                  <a:pt x="477592" y="634058"/>
                </a:lnTo>
                <a:lnTo>
                  <a:pt x="700707" y="634058"/>
                </a:lnTo>
                <a:lnTo>
                  <a:pt x="679202" y="651994"/>
                </a:lnTo>
                <a:close/>
              </a:path>
              <a:path w="766444" h="654050">
                <a:moveTo>
                  <a:pt x="246412" y="640335"/>
                </a:moveTo>
                <a:lnTo>
                  <a:pt x="219531" y="639439"/>
                </a:lnTo>
                <a:lnTo>
                  <a:pt x="189961" y="639439"/>
                </a:lnTo>
                <a:lnTo>
                  <a:pt x="164872" y="637645"/>
                </a:lnTo>
                <a:lnTo>
                  <a:pt x="268925" y="637645"/>
                </a:lnTo>
                <a:lnTo>
                  <a:pt x="246412" y="64033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31906" y="1647365"/>
            <a:ext cx="733425" cy="552450"/>
          </a:xfrm>
          <a:custGeom>
            <a:avLst/>
            <a:gdLst/>
            <a:ahLst/>
            <a:cxnLst/>
            <a:rect l="l" t="t" r="r" b="b"/>
            <a:pathLst>
              <a:path w="733425" h="552450">
                <a:moveTo>
                  <a:pt x="323199" y="33182"/>
                </a:moveTo>
                <a:lnTo>
                  <a:pt x="216842" y="33182"/>
                </a:lnTo>
                <a:lnTo>
                  <a:pt x="243724" y="27801"/>
                </a:lnTo>
                <a:lnTo>
                  <a:pt x="264333" y="26008"/>
                </a:lnTo>
                <a:lnTo>
                  <a:pt x="277774" y="26904"/>
                </a:lnTo>
                <a:lnTo>
                  <a:pt x="310109" y="26904"/>
                </a:lnTo>
                <a:lnTo>
                  <a:pt x="323199" y="33182"/>
                </a:lnTo>
                <a:close/>
              </a:path>
              <a:path w="733425" h="552450">
                <a:moveTo>
                  <a:pt x="310109" y="26904"/>
                </a:moveTo>
                <a:lnTo>
                  <a:pt x="277774" y="26904"/>
                </a:lnTo>
                <a:lnTo>
                  <a:pt x="308239" y="26008"/>
                </a:lnTo>
                <a:lnTo>
                  <a:pt x="310109" y="26904"/>
                </a:lnTo>
                <a:close/>
              </a:path>
              <a:path w="733425" h="552450">
                <a:moveTo>
                  <a:pt x="215050" y="352453"/>
                </a:moveTo>
                <a:lnTo>
                  <a:pt x="142471" y="327342"/>
                </a:lnTo>
                <a:lnTo>
                  <a:pt x="94980" y="284294"/>
                </a:lnTo>
                <a:lnTo>
                  <a:pt x="77955" y="248421"/>
                </a:lnTo>
                <a:lnTo>
                  <a:pt x="71683" y="209858"/>
                </a:lnTo>
                <a:lnTo>
                  <a:pt x="60931" y="179365"/>
                </a:lnTo>
                <a:lnTo>
                  <a:pt x="91396" y="104032"/>
                </a:lnTo>
                <a:lnTo>
                  <a:pt x="147847" y="46635"/>
                </a:lnTo>
                <a:lnTo>
                  <a:pt x="191753" y="32285"/>
                </a:lnTo>
                <a:lnTo>
                  <a:pt x="216842" y="33182"/>
                </a:lnTo>
                <a:lnTo>
                  <a:pt x="323199" y="33182"/>
                </a:lnTo>
                <a:lnTo>
                  <a:pt x="351249" y="46635"/>
                </a:lnTo>
                <a:lnTo>
                  <a:pt x="398740" y="69952"/>
                </a:lnTo>
                <a:lnTo>
                  <a:pt x="442646" y="117484"/>
                </a:lnTo>
                <a:lnTo>
                  <a:pt x="445468" y="128246"/>
                </a:lnTo>
                <a:lnTo>
                  <a:pt x="258957" y="128246"/>
                </a:lnTo>
                <a:lnTo>
                  <a:pt x="235659" y="130937"/>
                </a:lnTo>
                <a:lnTo>
                  <a:pt x="210570" y="141698"/>
                </a:lnTo>
                <a:lnTo>
                  <a:pt x="194441" y="152460"/>
                </a:lnTo>
                <a:lnTo>
                  <a:pt x="184585" y="179365"/>
                </a:lnTo>
                <a:lnTo>
                  <a:pt x="181897" y="200889"/>
                </a:lnTo>
                <a:lnTo>
                  <a:pt x="191753" y="224207"/>
                </a:lnTo>
                <a:lnTo>
                  <a:pt x="200714" y="238556"/>
                </a:lnTo>
                <a:lnTo>
                  <a:pt x="224011" y="251112"/>
                </a:lnTo>
                <a:lnTo>
                  <a:pt x="264333" y="259183"/>
                </a:lnTo>
                <a:lnTo>
                  <a:pt x="440726" y="259183"/>
                </a:lnTo>
                <a:lnTo>
                  <a:pt x="438166" y="269945"/>
                </a:lnTo>
                <a:lnTo>
                  <a:pt x="396948" y="319271"/>
                </a:lnTo>
                <a:lnTo>
                  <a:pt x="336913" y="343485"/>
                </a:lnTo>
                <a:lnTo>
                  <a:pt x="284046" y="350660"/>
                </a:lnTo>
                <a:lnTo>
                  <a:pt x="215050" y="352453"/>
                </a:lnTo>
                <a:close/>
              </a:path>
              <a:path w="733425" h="552450">
                <a:moveTo>
                  <a:pt x="440726" y="259183"/>
                </a:moveTo>
                <a:lnTo>
                  <a:pt x="264333" y="259183"/>
                </a:lnTo>
                <a:lnTo>
                  <a:pt x="297487" y="254699"/>
                </a:lnTo>
                <a:lnTo>
                  <a:pt x="324368" y="234969"/>
                </a:lnTo>
                <a:lnTo>
                  <a:pt x="341393" y="209858"/>
                </a:lnTo>
                <a:lnTo>
                  <a:pt x="343185" y="202683"/>
                </a:lnTo>
                <a:lnTo>
                  <a:pt x="341393" y="191024"/>
                </a:lnTo>
                <a:lnTo>
                  <a:pt x="336913" y="163222"/>
                </a:lnTo>
                <a:lnTo>
                  <a:pt x="318096" y="142595"/>
                </a:lnTo>
                <a:lnTo>
                  <a:pt x="284942" y="130937"/>
                </a:lnTo>
                <a:lnTo>
                  <a:pt x="258957" y="128246"/>
                </a:lnTo>
                <a:lnTo>
                  <a:pt x="445468" y="128246"/>
                </a:lnTo>
                <a:lnTo>
                  <a:pt x="461463" y="189230"/>
                </a:lnTo>
                <a:lnTo>
                  <a:pt x="447126" y="232278"/>
                </a:lnTo>
                <a:lnTo>
                  <a:pt x="440726" y="259183"/>
                </a:lnTo>
                <a:close/>
              </a:path>
              <a:path w="733425" h="552450">
                <a:moveTo>
                  <a:pt x="660385" y="552446"/>
                </a:moveTo>
                <a:lnTo>
                  <a:pt x="616479" y="524645"/>
                </a:lnTo>
                <a:lnTo>
                  <a:pt x="613791" y="445724"/>
                </a:lnTo>
                <a:lnTo>
                  <a:pt x="611998" y="434962"/>
                </a:lnTo>
                <a:lnTo>
                  <a:pt x="612895" y="395501"/>
                </a:lnTo>
                <a:lnTo>
                  <a:pt x="615583" y="379358"/>
                </a:lnTo>
                <a:lnTo>
                  <a:pt x="612895" y="364112"/>
                </a:lnTo>
                <a:lnTo>
                  <a:pt x="617375" y="315683"/>
                </a:lnTo>
                <a:lnTo>
                  <a:pt x="612895" y="293263"/>
                </a:lnTo>
                <a:lnTo>
                  <a:pt x="611102" y="233175"/>
                </a:lnTo>
                <a:lnTo>
                  <a:pt x="614687" y="206270"/>
                </a:lnTo>
                <a:lnTo>
                  <a:pt x="612895" y="172191"/>
                </a:lnTo>
                <a:lnTo>
                  <a:pt x="611102" y="130937"/>
                </a:lnTo>
                <a:lnTo>
                  <a:pt x="610206" y="85198"/>
                </a:lnTo>
                <a:lnTo>
                  <a:pt x="611102" y="43944"/>
                </a:lnTo>
                <a:lnTo>
                  <a:pt x="611102" y="0"/>
                </a:lnTo>
                <a:lnTo>
                  <a:pt x="684578" y="43944"/>
                </a:lnTo>
                <a:lnTo>
                  <a:pt x="722212" y="62778"/>
                </a:lnTo>
                <a:lnTo>
                  <a:pt x="731173" y="93270"/>
                </a:lnTo>
                <a:lnTo>
                  <a:pt x="732069" y="117484"/>
                </a:lnTo>
                <a:lnTo>
                  <a:pt x="732965" y="136318"/>
                </a:lnTo>
                <a:lnTo>
                  <a:pt x="732965" y="165016"/>
                </a:lnTo>
                <a:lnTo>
                  <a:pt x="726692" y="194611"/>
                </a:lnTo>
                <a:lnTo>
                  <a:pt x="726692" y="213445"/>
                </a:lnTo>
                <a:lnTo>
                  <a:pt x="731173" y="239453"/>
                </a:lnTo>
                <a:lnTo>
                  <a:pt x="729380" y="263667"/>
                </a:lnTo>
                <a:lnTo>
                  <a:pt x="732069" y="305818"/>
                </a:lnTo>
                <a:lnTo>
                  <a:pt x="726692" y="348866"/>
                </a:lnTo>
                <a:lnTo>
                  <a:pt x="730276" y="356041"/>
                </a:lnTo>
                <a:lnTo>
                  <a:pt x="730276" y="392811"/>
                </a:lnTo>
                <a:lnTo>
                  <a:pt x="731173" y="409850"/>
                </a:lnTo>
                <a:lnTo>
                  <a:pt x="731173" y="444827"/>
                </a:lnTo>
                <a:lnTo>
                  <a:pt x="728484" y="457382"/>
                </a:lnTo>
                <a:lnTo>
                  <a:pt x="727588" y="491462"/>
                </a:lnTo>
                <a:lnTo>
                  <a:pt x="700707" y="535406"/>
                </a:lnTo>
                <a:lnTo>
                  <a:pt x="660385" y="552446"/>
                </a:lnTo>
                <a:close/>
              </a:path>
              <a:path w="733425" h="552450">
                <a:moveTo>
                  <a:pt x="514867" y="445724"/>
                </a:moveTo>
                <a:lnTo>
                  <a:pt x="164872" y="445724"/>
                </a:lnTo>
                <a:lnTo>
                  <a:pt x="221323" y="442136"/>
                </a:lnTo>
                <a:lnTo>
                  <a:pt x="270605" y="441239"/>
                </a:lnTo>
                <a:lnTo>
                  <a:pt x="310031" y="441239"/>
                </a:lnTo>
                <a:lnTo>
                  <a:pt x="346769" y="439446"/>
                </a:lnTo>
                <a:lnTo>
                  <a:pt x="385299" y="436755"/>
                </a:lnTo>
                <a:lnTo>
                  <a:pt x="423829" y="436755"/>
                </a:lnTo>
                <a:lnTo>
                  <a:pt x="456983" y="431374"/>
                </a:lnTo>
                <a:lnTo>
                  <a:pt x="484760" y="432271"/>
                </a:lnTo>
                <a:lnTo>
                  <a:pt x="500889" y="434962"/>
                </a:lnTo>
                <a:lnTo>
                  <a:pt x="511641" y="440343"/>
                </a:lnTo>
                <a:lnTo>
                  <a:pt x="514867" y="445724"/>
                </a:lnTo>
                <a:close/>
              </a:path>
              <a:path w="733425" h="552450">
                <a:moveTo>
                  <a:pt x="129030" y="530025"/>
                </a:moveTo>
                <a:lnTo>
                  <a:pt x="70787" y="527335"/>
                </a:lnTo>
                <a:lnTo>
                  <a:pt x="17024" y="527335"/>
                </a:lnTo>
                <a:lnTo>
                  <a:pt x="7168" y="476216"/>
                </a:lnTo>
                <a:lnTo>
                  <a:pt x="0" y="435858"/>
                </a:lnTo>
                <a:lnTo>
                  <a:pt x="98564" y="441239"/>
                </a:lnTo>
                <a:lnTo>
                  <a:pt x="147591" y="441239"/>
                </a:lnTo>
                <a:lnTo>
                  <a:pt x="164872" y="445724"/>
                </a:lnTo>
                <a:lnTo>
                  <a:pt x="514867" y="445724"/>
                </a:lnTo>
                <a:lnTo>
                  <a:pt x="519706" y="453795"/>
                </a:lnTo>
                <a:lnTo>
                  <a:pt x="525082" y="473525"/>
                </a:lnTo>
                <a:lnTo>
                  <a:pt x="525978" y="501327"/>
                </a:lnTo>
                <a:lnTo>
                  <a:pt x="512153" y="525541"/>
                </a:lnTo>
                <a:lnTo>
                  <a:pt x="411284" y="525541"/>
                </a:lnTo>
                <a:lnTo>
                  <a:pt x="377235" y="528232"/>
                </a:lnTo>
                <a:lnTo>
                  <a:pt x="152327" y="528232"/>
                </a:lnTo>
                <a:lnTo>
                  <a:pt x="129030" y="530025"/>
                </a:lnTo>
                <a:close/>
              </a:path>
              <a:path w="733425" h="552450">
                <a:moveTo>
                  <a:pt x="147591" y="441239"/>
                </a:moveTo>
                <a:lnTo>
                  <a:pt x="120070" y="441239"/>
                </a:lnTo>
                <a:lnTo>
                  <a:pt x="140679" y="439446"/>
                </a:lnTo>
                <a:lnTo>
                  <a:pt x="147591" y="441239"/>
                </a:lnTo>
                <a:close/>
              </a:path>
              <a:path w="733425" h="552450">
                <a:moveTo>
                  <a:pt x="504473" y="538994"/>
                </a:moveTo>
                <a:lnTo>
                  <a:pt x="456983" y="530922"/>
                </a:lnTo>
                <a:lnTo>
                  <a:pt x="411284" y="525541"/>
                </a:lnTo>
                <a:lnTo>
                  <a:pt x="512153" y="525541"/>
                </a:lnTo>
                <a:lnTo>
                  <a:pt x="504473" y="538994"/>
                </a:lnTo>
                <a:close/>
              </a:path>
              <a:path w="733425" h="552450">
                <a:moveTo>
                  <a:pt x="176520" y="530922"/>
                </a:moveTo>
                <a:lnTo>
                  <a:pt x="152327" y="528232"/>
                </a:lnTo>
                <a:lnTo>
                  <a:pt x="204298" y="528232"/>
                </a:lnTo>
                <a:lnTo>
                  <a:pt x="176520" y="530922"/>
                </a:lnTo>
                <a:close/>
              </a:path>
              <a:path w="733425" h="552450">
                <a:moveTo>
                  <a:pt x="343185" y="530922"/>
                </a:moveTo>
                <a:lnTo>
                  <a:pt x="305551" y="530922"/>
                </a:lnTo>
                <a:lnTo>
                  <a:pt x="249996" y="528232"/>
                </a:lnTo>
                <a:lnTo>
                  <a:pt x="377235" y="528232"/>
                </a:lnTo>
                <a:lnTo>
                  <a:pt x="343185" y="53092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31253" y="1641087"/>
            <a:ext cx="766445" cy="693420"/>
          </a:xfrm>
          <a:custGeom>
            <a:avLst/>
            <a:gdLst/>
            <a:ahLst/>
            <a:cxnLst/>
            <a:rect l="l" t="t" r="r" b="b"/>
            <a:pathLst>
              <a:path w="766444" h="693419">
                <a:moveTo>
                  <a:pt x="251788" y="319271"/>
                </a:moveTo>
                <a:lnTo>
                  <a:pt x="35841" y="319271"/>
                </a:lnTo>
                <a:lnTo>
                  <a:pt x="89604" y="315683"/>
                </a:lnTo>
                <a:lnTo>
                  <a:pt x="143367" y="314787"/>
                </a:lnTo>
                <a:lnTo>
                  <a:pt x="184585" y="314787"/>
                </a:lnTo>
                <a:lnTo>
                  <a:pt x="237452" y="315683"/>
                </a:lnTo>
                <a:lnTo>
                  <a:pt x="251788" y="319271"/>
                </a:lnTo>
                <a:close/>
              </a:path>
              <a:path w="766444" h="693419">
                <a:moveTo>
                  <a:pt x="129030" y="398192"/>
                </a:moveTo>
                <a:lnTo>
                  <a:pt x="33153" y="398192"/>
                </a:lnTo>
                <a:lnTo>
                  <a:pt x="20609" y="370390"/>
                </a:lnTo>
                <a:lnTo>
                  <a:pt x="11648" y="346176"/>
                </a:lnTo>
                <a:lnTo>
                  <a:pt x="0" y="319271"/>
                </a:lnTo>
                <a:lnTo>
                  <a:pt x="251788" y="319271"/>
                </a:lnTo>
                <a:lnTo>
                  <a:pt x="271501" y="318374"/>
                </a:lnTo>
                <a:lnTo>
                  <a:pt x="732069" y="315683"/>
                </a:lnTo>
                <a:lnTo>
                  <a:pt x="757158" y="335414"/>
                </a:lnTo>
                <a:lnTo>
                  <a:pt x="766118" y="362318"/>
                </a:lnTo>
                <a:lnTo>
                  <a:pt x="749989" y="387430"/>
                </a:lnTo>
                <a:lnTo>
                  <a:pt x="748421" y="389223"/>
                </a:lnTo>
                <a:lnTo>
                  <a:pt x="490136" y="389223"/>
                </a:lnTo>
                <a:lnTo>
                  <a:pt x="457879" y="394604"/>
                </a:lnTo>
                <a:lnTo>
                  <a:pt x="163976" y="394604"/>
                </a:lnTo>
                <a:lnTo>
                  <a:pt x="129030" y="398192"/>
                </a:lnTo>
                <a:close/>
              </a:path>
              <a:path w="766444" h="693419">
                <a:moveTo>
                  <a:pt x="549275" y="393707"/>
                </a:moveTo>
                <a:lnTo>
                  <a:pt x="490136" y="389223"/>
                </a:lnTo>
                <a:lnTo>
                  <a:pt x="748421" y="389223"/>
                </a:lnTo>
                <a:lnTo>
                  <a:pt x="747637" y="390120"/>
                </a:lnTo>
                <a:lnTo>
                  <a:pt x="570780" y="390120"/>
                </a:lnTo>
                <a:lnTo>
                  <a:pt x="549275" y="393707"/>
                </a:lnTo>
                <a:close/>
              </a:path>
              <a:path w="766444" h="693419">
                <a:moveTo>
                  <a:pt x="743717" y="394604"/>
                </a:moveTo>
                <a:lnTo>
                  <a:pt x="602142" y="393707"/>
                </a:lnTo>
                <a:lnTo>
                  <a:pt x="570780" y="390120"/>
                </a:lnTo>
                <a:lnTo>
                  <a:pt x="747637" y="390120"/>
                </a:lnTo>
                <a:lnTo>
                  <a:pt x="743717" y="394604"/>
                </a:lnTo>
                <a:close/>
              </a:path>
              <a:path w="766444" h="693419">
                <a:moveTo>
                  <a:pt x="191753" y="398192"/>
                </a:moveTo>
                <a:lnTo>
                  <a:pt x="163976" y="394604"/>
                </a:lnTo>
                <a:lnTo>
                  <a:pt x="457879" y="394604"/>
                </a:lnTo>
                <a:lnTo>
                  <a:pt x="452502" y="395501"/>
                </a:lnTo>
                <a:lnTo>
                  <a:pt x="450710" y="395501"/>
                </a:lnTo>
                <a:lnTo>
                  <a:pt x="450678" y="396398"/>
                </a:lnTo>
                <a:lnTo>
                  <a:pt x="309135" y="396398"/>
                </a:lnTo>
                <a:lnTo>
                  <a:pt x="191753" y="398192"/>
                </a:lnTo>
                <a:close/>
              </a:path>
              <a:path w="766444" h="693419">
                <a:moveTo>
                  <a:pt x="593480" y="424200"/>
                </a:moveTo>
                <a:lnTo>
                  <a:pt x="308239" y="424200"/>
                </a:lnTo>
                <a:lnTo>
                  <a:pt x="309135" y="396398"/>
                </a:lnTo>
                <a:lnTo>
                  <a:pt x="450678" y="396398"/>
                </a:lnTo>
                <a:lnTo>
                  <a:pt x="449814" y="420612"/>
                </a:lnTo>
                <a:lnTo>
                  <a:pt x="588701" y="420612"/>
                </a:lnTo>
                <a:lnTo>
                  <a:pt x="593480" y="424200"/>
                </a:lnTo>
                <a:close/>
              </a:path>
              <a:path w="766444" h="693419">
                <a:moveTo>
                  <a:pt x="543899" y="420612"/>
                </a:moveTo>
                <a:lnTo>
                  <a:pt x="449814" y="420612"/>
                </a:lnTo>
                <a:lnTo>
                  <a:pt x="460567" y="419716"/>
                </a:lnTo>
                <a:lnTo>
                  <a:pt x="543899" y="420612"/>
                </a:lnTo>
                <a:close/>
              </a:path>
              <a:path w="766444" h="693419">
                <a:moveTo>
                  <a:pt x="703395" y="425993"/>
                </a:moveTo>
                <a:lnTo>
                  <a:pt x="595870" y="425993"/>
                </a:lnTo>
                <a:lnTo>
                  <a:pt x="608414" y="419716"/>
                </a:lnTo>
                <a:lnTo>
                  <a:pt x="616479" y="425096"/>
                </a:lnTo>
                <a:lnTo>
                  <a:pt x="703395" y="425096"/>
                </a:lnTo>
                <a:lnTo>
                  <a:pt x="703395" y="425993"/>
                </a:lnTo>
                <a:close/>
              </a:path>
              <a:path w="766444" h="693419">
                <a:moveTo>
                  <a:pt x="703395" y="425096"/>
                </a:moveTo>
                <a:lnTo>
                  <a:pt x="616479" y="425096"/>
                </a:lnTo>
                <a:lnTo>
                  <a:pt x="635296" y="420612"/>
                </a:lnTo>
                <a:lnTo>
                  <a:pt x="670241" y="424200"/>
                </a:lnTo>
                <a:lnTo>
                  <a:pt x="703395" y="424200"/>
                </a:lnTo>
                <a:lnTo>
                  <a:pt x="703395" y="425096"/>
                </a:lnTo>
                <a:close/>
              </a:path>
              <a:path w="766444" h="693419">
                <a:moveTo>
                  <a:pt x="703395" y="424200"/>
                </a:moveTo>
                <a:lnTo>
                  <a:pt x="670241" y="424200"/>
                </a:lnTo>
                <a:lnTo>
                  <a:pt x="703395" y="420612"/>
                </a:lnTo>
                <a:lnTo>
                  <a:pt x="703395" y="424200"/>
                </a:lnTo>
                <a:close/>
              </a:path>
              <a:path w="766444" h="693419">
                <a:moveTo>
                  <a:pt x="99461" y="496843"/>
                </a:moveTo>
                <a:lnTo>
                  <a:pt x="73475" y="495049"/>
                </a:lnTo>
                <a:lnTo>
                  <a:pt x="48386" y="422406"/>
                </a:lnTo>
                <a:lnTo>
                  <a:pt x="211466" y="422406"/>
                </a:lnTo>
                <a:lnTo>
                  <a:pt x="246412" y="424200"/>
                </a:lnTo>
                <a:lnTo>
                  <a:pt x="593480" y="424200"/>
                </a:lnTo>
                <a:lnTo>
                  <a:pt x="595870" y="425993"/>
                </a:lnTo>
                <a:lnTo>
                  <a:pt x="703395" y="425993"/>
                </a:lnTo>
                <a:lnTo>
                  <a:pt x="703395" y="485184"/>
                </a:lnTo>
                <a:lnTo>
                  <a:pt x="553756" y="485184"/>
                </a:lnTo>
                <a:lnTo>
                  <a:pt x="543003" y="489668"/>
                </a:lnTo>
                <a:lnTo>
                  <a:pt x="362002" y="489668"/>
                </a:lnTo>
                <a:lnTo>
                  <a:pt x="359986" y="491462"/>
                </a:lnTo>
                <a:lnTo>
                  <a:pt x="198026" y="491462"/>
                </a:lnTo>
                <a:lnTo>
                  <a:pt x="176520" y="495946"/>
                </a:lnTo>
                <a:lnTo>
                  <a:pt x="99461" y="496843"/>
                </a:lnTo>
                <a:close/>
              </a:path>
              <a:path w="766444" h="693419">
                <a:moveTo>
                  <a:pt x="703395" y="519264"/>
                </a:moveTo>
                <a:lnTo>
                  <a:pt x="593182" y="519264"/>
                </a:lnTo>
                <a:lnTo>
                  <a:pt x="593182" y="504914"/>
                </a:lnTo>
                <a:lnTo>
                  <a:pt x="594022" y="491462"/>
                </a:lnTo>
                <a:lnTo>
                  <a:pt x="594078" y="489668"/>
                </a:lnTo>
                <a:lnTo>
                  <a:pt x="553756" y="485184"/>
                </a:lnTo>
                <a:lnTo>
                  <a:pt x="703395" y="485184"/>
                </a:lnTo>
                <a:lnTo>
                  <a:pt x="703395" y="519264"/>
                </a:lnTo>
                <a:close/>
              </a:path>
              <a:path w="766444" h="693419">
                <a:moveTo>
                  <a:pt x="369170" y="496843"/>
                </a:moveTo>
                <a:lnTo>
                  <a:pt x="362002" y="489668"/>
                </a:lnTo>
                <a:lnTo>
                  <a:pt x="390675" y="489668"/>
                </a:lnTo>
                <a:lnTo>
                  <a:pt x="369170" y="496843"/>
                </a:lnTo>
                <a:close/>
              </a:path>
              <a:path w="766444" h="693419">
                <a:moveTo>
                  <a:pt x="417557" y="491462"/>
                </a:moveTo>
                <a:lnTo>
                  <a:pt x="390675" y="489668"/>
                </a:lnTo>
                <a:lnTo>
                  <a:pt x="447126" y="489668"/>
                </a:lnTo>
                <a:lnTo>
                  <a:pt x="417557" y="491462"/>
                </a:lnTo>
                <a:close/>
              </a:path>
              <a:path w="766444" h="693419">
                <a:moveTo>
                  <a:pt x="291214" y="495946"/>
                </a:moveTo>
                <a:lnTo>
                  <a:pt x="222219" y="495946"/>
                </a:lnTo>
                <a:lnTo>
                  <a:pt x="198026" y="491462"/>
                </a:lnTo>
                <a:lnTo>
                  <a:pt x="359986" y="491462"/>
                </a:lnTo>
                <a:lnTo>
                  <a:pt x="355954" y="495049"/>
                </a:lnTo>
                <a:lnTo>
                  <a:pt x="308239" y="495049"/>
                </a:lnTo>
                <a:lnTo>
                  <a:pt x="291214" y="495946"/>
                </a:lnTo>
                <a:close/>
              </a:path>
              <a:path w="766444" h="693419">
                <a:moveTo>
                  <a:pt x="353937" y="496843"/>
                </a:moveTo>
                <a:lnTo>
                  <a:pt x="308239" y="495049"/>
                </a:lnTo>
                <a:lnTo>
                  <a:pt x="355954" y="495049"/>
                </a:lnTo>
                <a:lnTo>
                  <a:pt x="353937" y="496843"/>
                </a:lnTo>
                <a:close/>
              </a:path>
              <a:path w="766444" h="693419">
                <a:moveTo>
                  <a:pt x="58242" y="690558"/>
                </a:moveTo>
                <a:lnTo>
                  <a:pt x="46594" y="665447"/>
                </a:lnTo>
                <a:lnTo>
                  <a:pt x="49282" y="644820"/>
                </a:lnTo>
                <a:lnTo>
                  <a:pt x="52866" y="617018"/>
                </a:lnTo>
                <a:lnTo>
                  <a:pt x="47490" y="600875"/>
                </a:lnTo>
                <a:lnTo>
                  <a:pt x="52866" y="566795"/>
                </a:lnTo>
                <a:lnTo>
                  <a:pt x="51074" y="512986"/>
                </a:lnTo>
                <a:lnTo>
                  <a:pt x="62723" y="511192"/>
                </a:lnTo>
                <a:lnTo>
                  <a:pt x="205194" y="513883"/>
                </a:lnTo>
                <a:lnTo>
                  <a:pt x="234763" y="516573"/>
                </a:lnTo>
                <a:lnTo>
                  <a:pt x="478488" y="516573"/>
                </a:lnTo>
                <a:lnTo>
                  <a:pt x="514330" y="520160"/>
                </a:lnTo>
                <a:lnTo>
                  <a:pt x="703395" y="520160"/>
                </a:lnTo>
                <a:lnTo>
                  <a:pt x="703395" y="584732"/>
                </a:lnTo>
                <a:lnTo>
                  <a:pt x="240140" y="584732"/>
                </a:lnTo>
                <a:lnTo>
                  <a:pt x="194441" y="592804"/>
                </a:lnTo>
                <a:lnTo>
                  <a:pt x="156807" y="592804"/>
                </a:lnTo>
                <a:lnTo>
                  <a:pt x="155015" y="608050"/>
                </a:lnTo>
                <a:lnTo>
                  <a:pt x="183091" y="608050"/>
                </a:lnTo>
                <a:lnTo>
                  <a:pt x="190857" y="608946"/>
                </a:lnTo>
                <a:lnTo>
                  <a:pt x="219232" y="608946"/>
                </a:lnTo>
                <a:lnTo>
                  <a:pt x="232971" y="610740"/>
                </a:lnTo>
                <a:lnTo>
                  <a:pt x="261645" y="610740"/>
                </a:lnTo>
                <a:lnTo>
                  <a:pt x="340497" y="614327"/>
                </a:lnTo>
                <a:lnTo>
                  <a:pt x="702499" y="614327"/>
                </a:lnTo>
                <a:lnTo>
                  <a:pt x="702499" y="683383"/>
                </a:lnTo>
                <a:lnTo>
                  <a:pt x="195337" y="683383"/>
                </a:lnTo>
                <a:lnTo>
                  <a:pt x="58242" y="690558"/>
                </a:lnTo>
                <a:close/>
              </a:path>
              <a:path w="766444" h="693419">
                <a:moveTo>
                  <a:pt x="478488" y="516573"/>
                </a:moveTo>
                <a:lnTo>
                  <a:pt x="234763" y="516573"/>
                </a:lnTo>
                <a:lnTo>
                  <a:pt x="356626" y="512986"/>
                </a:lnTo>
                <a:lnTo>
                  <a:pt x="380819" y="515676"/>
                </a:lnTo>
                <a:lnTo>
                  <a:pt x="469527" y="515676"/>
                </a:lnTo>
                <a:lnTo>
                  <a:pt x="478488" y="516573"/>
                </a:lnTo>
                <a:close/>
              </a:path>
              <a:path w="766444" h="693419">
                <a:moveTo>
                  <a:pt x="469527" y="515676"/>
                </a:moveTo>
                <a:lnTo>
                  <a:pt x="380819" y="515676"/>
                </a:lnTo>
                <a:lnTo>
                  <a:pt x="451606" y="513883"/>
                </a:lnTo>
                <a:lnTo>
                  <a:pt x="469527" y="515676"/>
                </a:lnTo>
                <a:close/>
              </a:path>
              <a:path w="766444" h="693419">
                <a:moveTo>
                  <a:pt x="703395" y="520160"/>
                </a:moveTo>
                <a:lnTo>
                  <a:pt x="514330" y="520160"/>
                </a:lnTo>
                <a:lnTo>
                  <a:pt x="533146" y="516573"/>
                </a:lnTo>
                <a:lnTo>
                  <a:pt x="553756" y="514779"/>
                </a:lnTo>
                <a:lnTo>
                  <a:pt x="593182" y="519264"/>
                </a:lnTo>
                <a:lnTo>
                  <a:pt x="703395" y="519264"/>
                </a:lnTo>
                <a:lnTo>
                  <a:pt x="703395" y="520160"/>
                </a:lnTo>
                <a:close/>
              </a:path>
              <a:path w="766444" h="693419">
                <a:moveTo>
                  <a:pt x="327056" y="591907"/>
                </a:moveTo>
                <a:lnTo>
                  <a:pt x="260749" y="591907"/>
                </a:lnTo>
                <a:lnTo>
                  <a:pt x="240140" y="584732"/>
                </a:lnTo>
                <a:lnTo>
                  <a:pt x="703395" y="584732"/>
                </a:lnTo>
                <a:lnTo>
                  <a:pt x="696227" y="586526"/>
                </a:lnTo>
                <a:lnTo>
                  <a:pt x="334224" y="586526"/>
                </a:lnTo>
                <a:lnTo>
                  <a:pt x="327056" y="591907"/>
                </a:lnTo>
                <a:close/>
              </a:path>
              <a:path w="766444" h="693419">
                <a:moveTo>
                  <a:pt x="385299" y="589216"/>
                </a:moveTo>
                <a:lnTo>
                  <a:pt x="334224" y="586526"/>
                </a:lnTo>
                <a:lnTo>
                  <a:pt x="521498" y="586526"/>
                </a:lnTo>
                <a:lnTo>
                  <a:pt x="509103" y="587423"/>
                </a:lnTo>
                <a:lnTo>
                  <a:pt x="417557" y="587423"/>
                </a:lnTo>
                <a:lnTo>
                  <a:pt x="385299" y="589216"/>
                </a:lnTo>
                <a:close/>
              </a:path>
              <a:path w="766444" h="693419">
                <a:moveTo>
                  <a:pt x="671137" y="592804"/>
                </a:moveTo>
                <a:lnTo>
                  <a:pt x="574365" y="592804"/>
                </a:lnTo>
                <a:lnTo>
                  <a:pt x="558236" y="589216"/>
                </a:lnTo>
                <a:lnTo>
                  <a:pt x="521498" y="586526"/>
                </a:lnTo>
                <a:lnTo>
                  <a:pt x="696227" y="586526"/>
                </a:lnTo>
                <a:lnTo>
                  <a:pt x="671137" y="592804"/>
                </a:lnTo>
                <a:close/>
              </a:path>
              <a:path w="766444" h="693419">
                <a:moveTo>
                  <a:pt x="447126" y="591907"/>
                </a:moveTo>
                <a:lnTo>
                  <a:pt x="417557" y="587423"/>
                </a:lnTo>
                <a:lnTo>
                  <a:pt x="509103" y="587423"/>
                </a:lnTo>
                <a:lnTo>
                  <a:pt x="447126" y="591907"/>
                </a:lnTo>
                <a:close/>
              </a:path>
              <a:path w="766444" h="693419">
                <a:moveTo>
                  <a:pt x="183091" y="608050"/>
                </a:moveTo>
                <a:lnTo>
                  <a:pt x="155015" y="608050"/>
                </a:lnTo>
                <a:lnTo>
                  <a:pt x="167560" y="606256"/>
                </a:lnTo>
                <a:lnTo>
                  <a:pt x="183091" y="608050"/>
                </a:lnTo>
                <a:close/>
              </a:path>
              <a:path w="766444" h="693419">
                <a:moveTo>
                  <a:pt x="219232" y="608946"/>
                </a:moveTo>
                <a:lnTo>
                  <a:pt x="190857" y="608946"/>
                </a:lnTo>
                <a:lnTo>
                  <a:pt x="212362" y="608050"/>
                </a:lnTo>
                <a:lnTo>
                  <a:pt x="219232" y="608946"/>
                </a:lnTo>
                <a:close/>
              </a:path>
              <a:path w="766444" h="693419">
                <a:moveTo>
                  <a:pt x="638880" y="611637"/>
                </a:moveTo>
                <a:lnTo>
                  <a:pt x="537627" y="611637"/>
                </a:lnTo>
                <a:lnTo>
                  <a:pt x="550171" y="608050"/>
                </a:lnTo>
                <a:lnTo>
                  <a:pt x="571676" y="608050"/>
                </a:lnTo>
                <a:lnTo>
                  <a:pt x="600350" y="609843"/>
                </a:lnTo>
                <a:lnTo>
                  <a:pt x="630517" y="609843"/>
                </a:lnTo>
                <a:lnTo>
                  <a:pt x="638880" y="611637"/>
                </a:lnTo>
                <a:close/>
              </a:path>
              <a:path w="766444" h="693419">
                <a:moveTo>
                  <a:pt x="702499" y="614327"/>
                </a:moveTo>
                <a:lnTo>
                  <a:pt x="340497" y="614327"/>
                </a:lnTo>
                <a:lnTo>
                  <a:pt x="358418" y="609843"/>
                </a:lnTo>
                <a:lnTo>
                  <a:pt x="445334" y="608946"/>
                </a:lnTo>
                <a:lnTo>
                  <a:pt x="523290" y="609843"/>
                </a:lnTo>
                <a:lnTo>
                  <a:pt x="537627" y="611637"/>
                </a:lnTo>
                <a:lnTo>
                  <a:pt x="694614" y="611637"/>
                </a:lnTo>
                <a:lnTo>
                  <a:pt x="702499" y="613431"/>
                </a:lnTo>
                <a:lnTo>
                  <a:pt x="702499" y="614327"/>
                </a:lnTo>
                <a:close/>
              </a:path>
              <a:path w="766444" h="693419">
                <a:moveTo>
                  <a:pt x="630517" y="609843"/>
                </a:moveTo>
                <a:lnTo>
                  <a:pt x="615583" y="609843"/>
                </a:lnTo>
                <a:lnTo>
                  <a:pt x="626335" y="608946"/>
                </a:lnTo>
                <a:lnTo>
                  <a:pt x="630517" y="609843"/>
                </a:lnTo>
                <a:close/>
              </a:path>
              <a:path w="766444" h="693419">
                <a:moveTo>
                  <a:pt x="694614" y="611637"/>
                </a:moveTo>
                <a:lnTo>
                  <a:pt x="638880" y="611637"/>
                </a:lnTo>
                <a:lnTo>
                  <a:pt x="655009" y="609843"/>
                </a:lnTo>
                <a:lnTo>
                  <a:pt x="682786" y="608946"/>
                </a:lnTo>
                <a:lnTo>
                  <a:pt x="694614" y="611637"/>
                </a:lnTo>
                <a:close/>
              </a:path>
              <a:path w="766444" h="693419">
                <a:moveTo>
                  <a:pt x="243724" y="693248"/>
                </a:moveTo>
                <a:lnTo>
                  <a:pt x="195337" y="683383"/>
                </a:lnTo>
                <a:lnTo>
                  <a:pt x="597662" y="683383"/>
                </a:lnTo>
                <a:lnTo>
                  <a:pt x="584042" y="685177"/>
                </a:lnTo>
                <a:lnTo>
                  <a:pt x="328848" y="685177"/>
                </a:lnTo>
                <a:lnTo>
                  <a:pt x="257165" y="690558"/>
                </a:lnTo>
                <a:lnTo>
                  <a:pt x="243724" y="693248"/>
                </a:lnTo>
                <a:close/>
              </a:path>
              <a:path w="766444" h="693419">
                <a:moveTo>
                  <a:pt x="674722" y="686074"/>
                </a:moveTo>
                <a:lnTo>
                  <a:pt x="597662" y="683383"/>
                </a:lnTo>
                <a:lnTo>
                  <a:pt x="702499" y="683383"/>
                </a:lnTo>
                <a:lnTo>
                  <a:pt x="674722" y="686074"/>
                </a:lnTo>
                <a:close/>
              </a:path>
              <a:path w="766444" h="693419">
                <a:moveTo>
                  <a:pt x="525978" y="690558"/>
                </a:moveTo>
                <a:lnTo>
                  <a:pt x="335120" y="690558"/>
                </a:lnTo>
                <a:lnTo>
                  <a:pt x="331536" y="687867"/>
                </a:lnTo>
                <a:lnTo>
                  <a:pt x="328848" y="685177"/>
                </a:lnTo>
                <a:lnTo>
                  <a:pt x="542107" y="685177"/>
                </a:lnTo>
                <a:lnTo>
                  <a:pt x="537627" y="689661"/>
                </a:lnTo>
                <a:lnTo>
                  <a:pt x="525978" y="690558"/>
                </a:lnTo>
                <a:close/>
              </a:path>
              <a:path w="766444" h="693419">
                <a:moveTo>
                  <a:pt x="563612" y="687867"/>
                </a:moveTo>
                <a:lnTo>
                  <a:pt x="542107" y="685177"/>
                </a:lnTo>
                <a:lnTo>
                  <a:pt x="584042" y="685177"/>
                </a:lnTo>
                <a:lnTo>
                  <a:pt x="563612" y="687867"/>
                </a:lnTo>
                <a:close/>
              </a:path>
              <a:path w="766444" h="693419">
                <a:moveTo>
                  <a:pt x="437359" y="62778"/>
                </a:moveTo>
                <a:lnTo>
                  <a:pt x="318992" y="62778"/>
                </a:lnTo>
                <a:lnTo>
                  <a:pt x="319888" y="46635"/>
                </a:lnTo>
                <a:lnTo>
                  <a:pt x="316304" y="0"/>
                </a:lnTo>
                <a:lnTo>
                  <a:pt x="332432" y="0"/>
                </a:lnTo>
                <a:lnTo>
                  <a:pt x="439062" y="28698"/>
                </a:lnTo>
                <a:lnTo>
                  <a:pt x="437359" y="62778"/>
                </a:lnTo>
                <a:close/>
              </a:path>
              <a:path w="766444" h="693419">
                <a:moveTo>
                  <a:pt x="683010" y="69055"/>
                </a:moveTo>
                <a:lnTo>
                  <a:pt x="534939" y="69055"/>
                </a:lnTo>
                <a:lnTo>
                  <a:pt x="586909" y="56500"/>
                </a:lnTo>
                <a:lnTo>
                  <a:pt x="636192" y="62778"/>
                </a:lnTo>
                <a:lnTo>
                  <a:pt x="672930" y="66365"/>
                </a:lnTo>
                <a:lnTo>
                  <a:pt x="683010" y="69055"/>
                </a:lnTo>
                <a:close/>
              </a:path>
              <a:path w="766444" h="693419">
                <a:moveTo>
                  <a:pt x="86020" y="150667"/>
                </a:moveTo>
                <a:lnTo>
                  <a:pt x="26881" y="60984"/>
                </a:lnTo>
                <a:lnTo>
                  <a:pt x="66307" y="63674"/>
                </a:lnTo>
                <a:lnTo>
                  <a:pt x="252684" y="69952"/>
                </a:lnTo>
                <a:lnTo>
                  <a:pt x="686370" y="69952"/>
                </a:lnTo>
                <a:lnTo>
                  <a:pt x="711460" y="95960"/>
                </a:lnTo>
                <a:lnTo>
                  <a:pt x="703395" y="137214"/>
                </a:lnTo>
                <a:lnTo>
                  <a:pt x="689158" y="147079"/>
                </a:lnTo>
                <a:lnTo>
                  <a:pt x="222219" y="147079"/>
                </a:lnTo>
                <a:lnTo>
                  <a:pt x="86020" y="150667"/>
                </a:lnTo>
                <a:close/>
              </a:path>
              <a:path w="766444" h="693419">
                <a:moveTo>
                  <a:pt x="686370" y="69952"/>
                </a:moveTo>
                <a:lnTo>
                  <a:pt x="252684" y="69952"/>
                </a:lnTo>
                <a:lnTo>
                  <a:pt x="283150" y="61881"/>
                </a:lnTo>
                <a:lnTo>
                  <a:pt x="318992" y="62778"/>
                </a:lnTo>
                <a:lnTo>
                  <a:pt x="437359" y="62778"/>
                </a:lnTo>
                <a:lnTo>
                  <a:pt x="437270" y="66365"/>
                </a:lnTo>
                <a:lnTo>
                  <a:pt x="534939" y="69055"/>
                </a:lnTo>
                <a:lnTo>
                  <a:pt x="683010" y="69055"/>
                </a:lnTo>
                <a:lnTo>
                  <a:pt x="686370" y="69952"/>
                </a:lnTo>
                <a:close/>
              </a:path>
              <a:path w="766444" h="693419">
                <a:moveTo>
                  <a:pt x="111109" y="300437"/>
                </a:moveTo>
                <a:lnTo>
                  <a:pt x="53762" y="293263"/>
                </a:lnTo>
                <a:lnTo>
                  <a:pt x="43906" y="266358"/>
                </a:lnTo>
                <a:lnTo>
                  <a:pt x="46594" y="238556"/>
                </a:lnTo>
                <a:lnTo>
                  <a:pt x="57346" y="225104"/>
                </a:lnTo>
                <a:lnTo>
                  <a:pt x="231179" y="150667"/>
                </a:lnTo>
                <a:lnTo>
                  <a:pt x="236555" y="147976"/>
                </a:lnTo>
                <a:lnTo>
                  <a:pt x="222219" y="147079"/>
                </a:lnTo>
                <a:lnTo>
                  <a:pt x="532250" y="147079"/>
                </a:lnTo>
                <a:lnTo>
                  <a:pt x="542107" y="152460"/>
                </a:lnTo>
                <a:lnTo>
                  <a:pt x="591389" y="172191"/>
                </a:lnTo>
                <a:lnTo>
                  <a:pt x="387987" y="172191"/>
                </a:lnTo>
                <a:lnTo>
                  <a:pt x="354833" y="190127"/>
                </a:lnTo>
                <a:lnTo>
                  <a:pt x="301967" y="217929"/>
                </a:lnTo>
                <a:lnTo>
                  <a:pt x="228491" y="255596"/>
                </a:lnTo>
                <a:lnTo>
                  <a:pt x="111109" y="300437"/>
                </a:lnTo>
                <a:close/>
              </a:path>
              <a:path w="766444" h="693419">
                <a:moveTo>
                  <a:pt x="680098" y="153357"/>
                </a:moveTo>
                <a:lnTo>
                  <a:pt x="614687" y="153357"/>
                </a:lnTo>
                <a:lnTo>
                  <a:pt x="574365" y="147079"/>
                </a:lnTo>
                <a:lnTo>
                  <a:pt x="689158" y="147079"/>
                </a:lnTo>
                <a:lnTo>
                  <a:pt x="680098" y="153357"/>
                </a:lnTo>
                <a:close/>
              </a:path>
              <a:path w="766444" h="693419">
                <a:moveTo>
                  <a:pt x="675618" y="295056"/>
                </a:moveTo>
                <a:lnTo>
                  <a:pt x="646944" y="293263"/>
                </a:lnTo>
                <a:lnTo>
                  <a:pt x="605726" y="284294"/>
                </a:lnTo>
                <a:lnTo>
                  <a:pt x="452502" y="208961"/>
                </a:lnTo>
                <a:lnTo>
                  <a:pt x="413972" y="186540"/>
                </a:lnTo>
                <a:lnTo>
                  <a:pt x="387987" y="172191"/>
                </a:lnTo>
                <a:lnTo>
                  <a:pt x="591389" y="172191"/>
                </a:lnTo>
                <a:lnTo>
                  <a:pt x="649632" y="195508"/>
                </a:lnTo>
                <a:lnTo>
                  <a:pt x="697123" y="217032"/>
                </a:lnTo>
                <a:lnTo>
                  <a:pt x="713252" y="244834"/>
                </a:lnTo>
                <a:lnTo>
                  <a:pt x="708771" y="278913"/>
                </a:lnTo>
                <a:lnTo>
                  <a:pt x="675618" y="29505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01851" y="1641087"/>
            <a:ext cx="730885" cy="677545"/>
          </a:xfrm>
          <a:custGeom>
            <a:avLst/>
            <a:gdLst/>
            <a:ahLst/>
            <a:cxnLst/>
            <a:rect l="l" t="t" r="r" b="b"/>
            <a:pathLst>
              <a:path w="730884" h="677544">
                <a:moveTo>
                  <a:pt x="281358" y="73539"/>
                </a:moveTo>
                <a:lnTo>
                  <a:pt x="170248" y="73539"/>
                </a:lnTo>
                <a:lnTo>
                  <a:pt x="172040" y="46635"/>
                </a:lnTo>
                <a:lnTo>
                  <a:pt x="168456" y="0"/>
                </a:lnTo>
                <a:lnTo>
                  <a:pt x="184585" y="0"/>
                </a:lnTo>
                <a:lnTo>
                  <a:pt x="282254" y="28698"/>
                </a:lnTo>
                <a:lnTo>
                  <a:pt x="280462" y="64571"/>
                </a:lnTo>
                <a:lnTo>
                  <a:pt x="281358" y="73539"/>
                </a:lnTo>
                <a:close/>
              </a:path>
              <a:path w="730884" h="677544">
                <a:moveTo>
                  <a:pt x="50178" y="160532"/>
                </a:moveTo>
                <a:lnTo>
                  <a:pt x="0" y="65468"/>
                </a:lnTo>
                <a:lnTo>
                  <a:pt x="39425" y="68159"/>
                </a:lnTo>
                <a:lnTo>
                  <a:pt x="170248" y="73539"/>
                </a:lnTo>
                <a:lnTo>
                  <a:pt x="414196" y="73539"/>
                </a:lnTo>
                <a:lnTo>
                  <a:pt x="417557" y="74436"/>
                </a:lnTo>
                <a:lnTo>
                  <a:pt x="442646" y="100444"/>
                </a:lnTo>
                <a:lnTo>
                  <a:pt x="434581" y="147079"/>
                </a:lnTo>
                <a:lnTo>
                  <a:pt x="420344" y="156945"/>
                </a:lnTo>
                <a:lnTo>
                  <a:pt x="290318" y="156945"/>
                </a:lnTo>
                <a:lnTo>
                  <a:pt x="292469" y="157841"/>
                </a:lnTo>
                <a:lnTo>
                  <a:pt x="155015" y="157841"/>
                </a:lnTo>
                <a:lnTo>
                  <a:pt x="50178" y="160532"/>
                </a:lnTo>
                <a:close/>
              </a:path>
              <a:path w="730884" h="677544">
                <a:moveTo>
                  <a:pt x="414196" y="73539"/>
                </a:moveTo>
                <a:lnTo>
                  <a:pt x="284046" y="73539"/>
                </a:lnTo>
                <a:lnTo>
                  <a:pt x="367378" y="67262"/>
                </a:lnTo>
                <a:lnTo>
                  <a:pt x="404116" y="70849"/>
                </a:lnTo>
                <a:lnTo>
                  <a:pt x="414196" y="73539"/>
                </a:lnTo>
                <a:close/>
              </a:path>
              <a:path w="730884" h="677544">
                <a:moveTo>
                  <a:pt x="411284" y="163222"/>
                </a:moveTo>
                <a:lnTo>
                  <a:pt x="345873" y="163222"/>
                </a:lnTo>
                <a:lnTo>
                  <a:pt x="323472" y="156945"/>
                </a:lnTo>
                <a:lnTo>
                  <a:pt x="420344" y="156945"/>
                </a:lnTo>
                <a:lnTo>
                  <a:pt x="411284" y="163222"/>
                </a:lnTo>
                <a:close/>
              </a:path>
              <a:path w="730884" h="677544">
                <a:moveTo>
                  <a:pt x="191753" y="367699"/>
                </a:moveTo>
                <a:lnTo>
                  <a:pt x="136198" y="349763"/>
                </a:lnTo>
                <a:lnTo>
                  <a:pt x="106629" y="322858"/>
                </a:lnTo>
                <a:lnTo>
                  <a:pt x="88708" y="289675"/>
                </a:lnTo>
                <a:lnTo>
                  <a:pt x="89561" y="271739"/>
                </a:lnTo>
                <a:lnTo>
                  <a:pt x="89604" y="216135"/>
                </a:lnTo>
                <a:lnTo>
                  <a:pt x="118277" y="187437"/>
                </a:lnTo>
                <a:lnTo>
                  <a:pt x="135302" y="169500"/>
                </a:lnTo>
                <a:lnTo>
                  <a:pt x="155015" y="157841"/>
                </a:lnTo>
                <a:lnTo>
                  <a:pt x="292469" y="157841"/>
                </a:lnTo>
                <a:lnTo>
                  <a:pt x="301071" y="161429"/>
                </a:lnTo>
                <a:lnTo>
                  <a:pt x="310927" y="171294"/>
                </a:lnTo>
                <a:lnTo>
                  <a:pt x="338705" y="188334"/>
                </a:lnTo>
                <a:lnTo>
                  <a:pt x="355730" y="220619"/>
                </a:lnTo>
                <a:lnTo>
                  <a:pt x="356861" y="226000"/>
                </a:lnTo>
                <a:lnTo>
                  <a:pt x="223115" y="226000"/>
                </a:lnTo>
                <a:lnTo>
                  <a:pt x="208778" y="229588"/>
                </a:lnTo>
                <a:lnTo>
                  <a:pt x="195337" y="238556"/>
                </a:lnTo>
                <a:lnTo>
                  <a:pt x="190857" y="245731"/>
                </a:lnTo>
                <a:lnTo>
                  <a:pt x="189065" y="254699"/>
                </a:lnTo>
                <a:lnTo>
                  <a:pt x="188169" y="262770"/>
                </a:lnTo>
                <a:lnTo>
                  <a:pt x="189961" y="271739"/>
                </a:lnTo>
                <a:lnTo>
                  <a:pt x="195337" y="278017"/>
                </a:lnTo>
                <a:lnTo>
                  <a:pt x="216842" y="287882"/>
                </a:lnTo>
                <a:lnTo>
                  <a:pt x="356526" y="287882"/>
                </a:lnTo>
                <a:lnTo>
                  <a:pt x="355730" y="295056"/>
                </a:lnTo>
                <a:lnTo>
                  <a:pt x="327952" y="323755"/>
                </a:lnTo>
                <a:lnTo>
                  <a:pt x="307343" y="345279"/>
                </a:lnTo>
                <a:lnTo>
                  <a:pt x="275085" y="362318"/>
                </a:lnTo>
                <a:lnTo>
                  <a:pt x="239244" y="365906"/>
                </a:lnTo>
                <a:lnTo>
                  <a:pt x="191753" y="367699"/>
                </a:lnTo>
                <a:close/>
              </a:path>
              <a:path w="730884" h="677544">
                <a:moveTo>
                  <a:pt x="356526" y="287882"/>
                </a:moveTo>
                <a:lnTo>
                  <a:pt x="227595" y="287882"/>
                </a:lnTo>
                <a:lnTo>
                  <a:pt x="240140" y="286088"/>
                </a:lnTo>
                <a:lnTo>
                  <a:pt x="251788" y="278017"/>
                </a:lnTo>
                <a:lnTo>
                  <a:pt x="258957" y="269945"/>
                </a:lnTo>
                <a:lnTo>
                  <a:pt x="263437" y="260080"/>
                </a:lnTo>
                <a:lnTo>
                  <a:pt x="262541" y="250215"/>
                </a:lnTo>
                <a:lnTo>
                  <a:pt x="258957" y="239453"/>
                </a:lnTo>
                <a:lnTo>
                  <a:pt x="252684" y="232278"/>
                </a:lnTo>
                <a:lnTo>
                  <a:pt x="238348" y="226000"/>
                </a:lnTo>
                <a:lnTo>
                  <a:pt x="356861" y="226000"/>
                </a:lnTo>
                <a:lnTo>
                  <a:pt x="362898" y="254699"/>
                </a:lnTo>
                <a:lnTo>
                  <a:pt x="359314" y="262770"/>
                </a:lnTo>
                <a:lnTo>
                  <a:pt x="356526" y="287882"/>
                </a:lnTo>
                <a:close/>
              </a:path>
              <a:path w="730884" h="677544">
                <a:moveTo>
                  <a:pt x="717035" y="98651"/>
                </a:moveTo>
                <a:lnTo>
                  <a:pt x="595870" y="98651"/>
                </a:lnTo>
                <a:lnTo>
                  <a:pt x="595870" y="91476"/>
                </a:lnTo>
                <a:lnTo>
                  <a:pt x="596766" y="50222"/>
                </a:lnTo>
                <a:lnTo>
                  <a:pt x="596766" y="6277"/>
                </a:lnTo>
                <a:lnTo>
                  <a:pt x="634400" y="25111"/>
                </a:lnTo>
                <a:lnTo>
                  <a:pt x="670241" y="42150"/>
                </a:lnTo>
                <a:lnTo>
                  <a:pt x="707875" y="60984"/>
                </a:lnTo>
                <a:lnTo>
                  <a:pt x="716836" y="91476"/>
                </a:lnTo>
                <a:lnTo>
                  <a:pt x="717035" y="98651"/>
                </a:lnTo>
                <a:close/>
              </a:path>
              <a:path w="730884" h="677544">
                <a:moveTo>
                  <a:pt x="716836" y="224207"/>
                </a:moveTo>
                <a:lnTo>
                  <a:pt x="597662" y="224207"/>
                </a:lnTo>
                <a:lnTo>
                  <a:pt x="598558" y="182056"/>
                </a:lnTo>
                <a:lnTo>
                  <a:pt x="597662" y="175778"/>
                </a:lnTo>
                <a:lnTo>
                  <a:pt x="484760" y="175778"/>
                </a:lnTo>
                <a:lnTo>
                  <a:pt x="465943" y="104929"/>
                </a:lnTo>
                <a:lnTo>
                  <a:pt x="488344" y="97754"/>
                </a:lnTo>
                <a:lnTo>
                  <a:pt x="522394" y="98651"/>
                </a:lnTo>
                <a:lnTo>
                  <a:pt x="717035" y="98651"/>
                </a:lnTo>
                <a:lnTo>
                  <a:pt x="717732" y="123762"/>
                </a:lnTo>
                <a:lnTo>
                  <a:pt x="718628" y="142595"/>
                </a:lnTo>
                <a:lnTo>
                  <a:pt x="715940" y="165913"/>
                </a:lnTo>
                <a:lnTo>
                  <a:pt x="715940" y="192818"/>
                </a:lnTo>
                <a:lnTo>
                  <a:pt x="716836" y="209858"/>
                </a:lnTo>
                <a:lnTo>
                  <a:pt x="716836" y="224207"/>
                </a:lnTo>
                <a:close/>
              </a:path>
              <a:path w="730884" h="677544">
                <a:moveTo>
                  <a:pt x="646048" y="486978"/>
                </a:moveTo>
                <a:lnTo>
                  <a:pt x="602142" y="468144"/>
                </a:lnTo>
                <a:lnTo>
                  <a:pt x="599454" y="353350"/>
                </a:lnTo>
                <a:lnTo>
                  <a:pt x="598558" y="301334"/>
                </a:lnTo>
                <a:lnTo>
                  <a:pt x="484760" y="301334"/>
                </a:lnTo>
                <a:lnTo>
                  <a:pt x="465943" y="230485"/>
                </a:lnTo>
                <a:lnTo>
                  <a:pt x="488344" y="223310"/>
                </a:lnTo>
                <a:lnTo>
                  <a:pt x="522394" y="224207"/>
                </a:lnTo>
                <a:lnTo>
                  <a:pt x="716836" y="224207"/>
                </a:lnTo>
                <a:lnTo>
                  <a:pt x="716836" y="262770"/>
                </a:lnTo>
                <a:lnTo>
                  <a:pt x="714148" y="365009"/>
                </a:lnTo>
                <a:lnTo>
                  <a:pt x="713252" y="451105"/>
                </a:lnTo>
                <a:lnTo>
                  <a:pt x="686370" y="469938"/>
                </a:lnTo>
                <a:lnTo>
                  <a:pt x="646048" y="486978"/>
                </a:lnTo>
                <a:close/>
              </a:path>
              <a:path w="730884" h="677544">
                <a:moveTo>
                  <a:pt x="51970" y="677105"/>
                </a:moveTo>
                <a:lnTo>
                  <a:pt x="51970" y="633161"/>
                </a:lnTo>
                <a:lnTo>
                  <a:pt x="52866" y="591907"/>
                </a:lnTo>
                <a:lnTo>
                  <a:pt x="51074" y="520160"/>
                </a:lnTo>
                <a:lnTo>
                  <a:pt x="54658" y="510295"/>
                </a:lnTo>
                <a:lnTo>
                  <a:pt x="52866" y="508502"/>
                </a:lnTo>
                <a:lnTo>
                  <a:pt x="51970" y="421509"/>
                </a:lnTo>
                <a:lnTo>
                  <a:pt x="59138" y="408954"/>
                </a:lnTo>
                <a:lnTo>
                  <a:pt x="175624" y="434962"/>
                </a:lnTo>
                <a:lnTo>
                  <a:pt x="167560" y="463660"/>
                </a:lnTo>
                <a:lnTo>
                  <a:pt x="171144" y="505811"/>
                </a:lnTo>
                <a:lnTo>
                  <a:pt x="169352" y="564105"/>
                </a:lnTo>
                <a:lnTo>
                  <a:pt x="178313" y="574867"/>
                </a:lnTo>
                <a:lnTo>
                  <a:pt x="695738" y="574867"/>
                </a:lnTo>
                <a:lnTo>
                  <a:pt x="704291" y="579351"/>
                </a:lnTo>
                <a:lnTo>
                  <a:pt x="719524" y="608050"/>
                </a:lnTo>
                <a:lnTo>
                  <a:pt x="730276" y="634954"/>
                </a:lnTo>
                <a:lnTo>
                  <a:pt x="713072" y="656478"/>
                </a:lnTo>
                <a:lnTo>
                  <a:pt x="318096" y="656478"/>
                </a:lnTo>
                <a:lnTo>
                  <a:pt x="269373" y="660963"/>
                </a:lnTo>
                <a:lnTo>
                  <a:pt x="126342" y="660963"/>
                </a:lnTo>
                <a:lnTo>
                  <a:pt x="105733" y="667240"/>
                </a:lnTo>
                <a:lnTo>
                  <a:pt x="88708" y="668137"/>
                </a:lnTo>
                <a:lnTo>
                  <a:pt x="71683" y="672621"/>
                </a:lnTo>
                <a:lnTo>
                  <a:pt x="51970" y="677105"/>
                </a:lnTo>
                <a:close/>
              </a:path>
              <a:path w="730884" h="677544">
                <a:moveTo>
                  <a:pt x="682053" y="567692"/>
                </a:moveTo>
                <a:lnTo>
                  <a:pt x="422933" y="567692"/>
                </a:lnTo>
                <a:lnTo>
                  <a:pt x="498201" y="556034"/>
                </a:lnTo>
                <a:lnTo>
                  <a:pt x="534043" y="555137"/>
                </a:lnTo>
                <a:lnTo>
                  <a:pt x="618271" y="548859"/>
                </a:lnTo>
                <a:lnTo>
                  <a:pt x="637984" y="554240"/>
                </a:lnTo>
                <a:lnTo>
                  <a:pt x="666657" y="559621"/>
                </a:lnTo>
                <a:lnTo>
                  <a:pt x="682053" y="567692"/>
                </a:lnTo>
                <a:close/>
              </a:path>
              <a:path w="730884" h="677544">
                <a:moveTo>
                  <a:pt x="683764" y="568589"/>
                </a:moveTo>
                <a:lnTo>
                  <a:pt x="389779" y="568589"/>
                </a:lnTo>
                <a:lnTo>
                  <a:pt x="408596" y="565002"/>
                </a:lnTo>
                <a:lnTo>
                  <a:pt x="422933" y="567692"/>
                </a:lnTo>
                <a:lnTo>
                  <a:pt x="682053" y="567692"/>
                </a:lnTo>
                <a:lnTo>
                  <a:pt x="683764" y="568589"/>
                </a:lnTo>
                <a:close/>
              </a:path>
              <a:path w="730884" h="677544">
                <a:moveTo>
                  <a:pt x="695738" y="574867"/>
                </a:moveTo>
                <a:lnTo>
                  <a:pt x="178313" y="574867"/>
                </a:lnTo>
                <a:lnTo>
                  <a:pt x="210570" y="567692"/>
                </a:lnTo>
                <a:lnTo>
                  <a:pt x="271501" y="568589"/>
                </a:lnTo>
                <a:lnTo>
                  <a:pt x="683764" y="568589"/>
                </a:lnTo>
                <a:lnTo>
                  <a:pt x="695738" y="574867"/>
                </a:lnTo>
                <a:close/>
              </a:path>
              <a:path w="730884" h="677544">
                <a:moveTo>
                  <a:pt x="428309" y="661859"/>
                </a:moveTo>
                <a:lnTo>
                  <a:pt x="405012" y="661859"/>
                </a:lnTo>
                <a:lnTo>
                  <a:pt x="318096" y="656478"/>
                </a:lnTo>
                <a:lnTo>
                  <a:pt x="713072" y="656478"/>
                </a:lnTo>
                <a:lnTo>
                  <a:pt x="712356" y="657375"/>
                </a:lnTo>
                <a:lnTo>
                  <a:pt x="489240" y="657375"/>
                </a:lnTo>
                <a:lnTo>
                  <a:pt x="460567" y="660963"/>
                </a:lnTo>
                <a:lnTo>
                  <a:pt x="428309" y="661859"/>
                </a:lnTo>
                <a:close/>
              </a:path>
              <a:path w="730884" h="677544">
                <a:moveTo>
                  <a:pt x="690850" y="675312"/>
                </a:moveTo>
                <a:lnTo>
                  <a:pt x="634400" y="669931"/>
                </a:lnTo>
                <a:lnTo>
                  <a:pt x="597662" y="669034"/>
                </a:lnTo>
                <a:lnTo>
                  <a:pt x="570780" y="664550"/>
                </a:lnTo>
                <a:lnTo>
                  <a:pt x="551067" y="663653"/>
                </a:lnTo>
                <a:lnTo>
                  <a:pt x="521498" y="663653"/>
                </a:lnTo>
                <a:lnTo>
                  <a:pt x="496409" y="662756"/>
                </a:lnTo>
                <a:lnTo>
                  <a:pt x="489240" y="657375"/>
                </a:lnTo>
                <a:lnTo>
                  <a:pt x="712356" y="657375"/>
                </a:lnTo>
                <a:lnTo>
                  <a:pt x="690850" y="675312"/>
                </a:lnTo>
                <a:close/>
              </a:path>
              <a:path w="730884" h="677544">
                <a:moveTo>
                  <a:pt x="240140" y="663653"/>
                </a:moveTo>
                <a:lnTo>
                  <a:pt x="213258" y="662756"/>
                </a:lnTo>
                <a:lnTo>
                  <a:pt x="183689" y="662756"/>
                </a:lnTo>
                <a:lnTo>
                  <a:pt x="158600" y="660963"/>
                </a:lnTo>
                <a:lnTo>
                  <a:pt x="269373" y="660963"/>
                </a:lnTo>
                <a:lnTo>
                  <a:pt x="240140" y="66365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1134" y="3153739"/>
            <a:ext cx="4601210" cy="537845"/>
          </a:xfrm>
          <a:custGeom>
            <a:avLst/>
            <a:gdLst/>
            <a:ahLst/>
            <a:cxnLst/>
            <a:rect l="l" t="t" r="r" b="b"/>
            <a:pathLst>
              <a:path w="4601209" h="537845">
                <a:moveTo>
                  <a:pt x="4600694" y="537820"/>
                </a:moveTo>
                <a:lnTo>
                  <a:pt x="0" y="537820"/>
                </a:lnTo>
                <a:lnTo>
                  <a:pt x="0" y="0"/>
                </a:lnTo>
                <a:lnTo>
                  <a:pt x="4600694" y="0"/>
                </a:lnTo>
                <a:lnTo>
                  <a:pt x="4600694" y="537820"/>
                </a:lnTo>
                <a:close/>
              </a:path>
            </a:pathLst>
          </a:custGeom>
          <a:solidFill>
            <a:srgbClr val="A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54278" y="338480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46557" y="46598"/>
                </a:moveTo>
                <a:lnTo>
                  <a:pt x="0" y="46598"/>
                </a:lnTo>
                <a:lnTo>
                  <a:pt x="0" y="0"/>
                </a:lnTo>
                <a:lnTo>
                  <a:pt x="46557" y="0"/>
                </a:lnTo>
                <a:lnTo>
                  <a:pt x="46557" y="4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99851" y="3278716"/>
            <a:ext cx="269240" cy="247650"/>
          </a:xfrm>
          <a:custGeom>
            <a:avLst/>
            <a:gdLst/>
            <a:ahLst/>
            <a:cxnLst/>
            <a:rect l="l" t="t" r="r" b="b"/>
            <a:pathLst>
              <a:path w="269240" h="247650">
                <a:moveTo>
                  <a:pt x="264015" y="57173"/>
                </a:moveTo>
                <a:lnTo>
                  <a:pt x="220239" y="57173"/>
                </a:lnTo>
                <a:lnTo>
                  <a:pt x="219982" y="50233"/>
                </a:lnTo>
                <a:lnTo>
                  <a:pt x="219870" y="46267"/>
                </a:lnTo>
                <a:lnTo>
                  <a:pt x="219578" y="31395"/>
                </a:lnTo>
                <a:lnTo>
                  <a:pt x="219822" y="20159"/>
                </a:lnTo>
                <a:lnTo>
                  <a:pt x="219908" y="0"/>
                </a:lnTo>
                <a:lnTo>
                  <a:pt x="233777" y="6940"/>
                </a:lnTo>
                <a:lnTo>
                  <a:pt x="246984" y="13219"/>
                </a:lnTo>
                <a:lnTo>
                  <a:pt x="260852" y="20159"/>
                </a:lnTo>
                <a:lnTo>
                  <a:pt x="264154" y="31395"/>
                </a:lnTo>
                <a:lnTo>
                  <a:pt x="264516" y="43954"/>
                </a:lnTo>
                <a:lnTo>
                  <a:pt x="264815" y="50233"/>
                </a:lnTo>
                <a:lnTo>
                  <a:pt x="264015" y="57173"/>
                </a:lnTo>
                <a:close/>
              </a:path>
              <a:path w="269240" h="247650">
                <a:moveTo>
                  <a:pt x="165839" y="13219"/>
                </a:moveTo>
                <a:lnTo>
                  <a:pt x="111275" y="13219"/>
                </a:lnTo>
                <a:lnTo>
                  <a:pt x="130426" y="8592"/>
                </a:lnTo>
                <a:lnTo>
                  <a:pt x="148587" y="10905"/>
                </a:lnTo>
                <a:lnTo>
                  <a:pt x="162125" y="12227"/>
                </a:lnTo>
                <a:lnTo>
                  <a:pt x="165839" y="13219"/>
                </a:lnTo>
                <a:close/>
              </a:path>
              <a:path w="269240" h="247650">
                <a:moveTo>
                  <a:pt x="21792" y="45276"/>
                </a:moveTo>
                <a:lnTo>
                  <a:pt x="0" y="10244"/>
                </a:lnTo>
                <a:lnTo>
                  <a:pt x="14528" y="11236"/>
                </a:lnTo>
                <a:lnTo>
                  <a:pt x="83208" y="13549"/>
                </a:lnTo>
                <a:lnTo>
                  <a:pt x="167077" y="13549"/>
                </a:lnTo>
                <a:lnTo>
                  <a:pt x="176323" y="23133"/>
                </a:lnTo>
                <a:lnTo>
                  <a:pt x="173351" y="40318"/>
                </a:lnTo>
                <a:lnTo>
                  <a:pt x="168105" y="43954"/>
                </a:lnTo>
                <a:lnTo>
                  <a:pt x="71982" y="43954"/>
                </a:lnTo>
                <a:lnTo>
                  <a:pt x="21792" y="45276"/>
                </a:lnTo>
                <a:close/>
              </a:path>
              <a:path w="269240" h="247650">
                <a:moveTo>
                  <a:pt x="167077" y="13549"/>
                </a:moveTo>
                <a:lnTo>
                  <a:pt x="83208" y="13549"/>
                </a:lnTo>
                <a:lnTo>
                  <a:pt x="94435" y="10575"/>
                </a:lnTo>
                <a:lnTo>
                  <a:pt x="111275" y="13219"/>
                </a:lnTo>
                <a:lnTo>
                  <a:pt x="165839" y="13219"/>
                </a:lnTo>
                <a:lnTo>
                  <a:pt x="167077" y="13549"/>
                </a:lnTo>
                <a:close/>
              </a:path>
              <a:path w="269240" h="247650">
                <a:moveTo>
                  <a:pt x="20472" y="138802"/>
                </a:moveTo>
                <a:lnTo>
                  <a:pt x="10566" y="125913"/>
                </a:lnTo>
                <a:lnTo>
                  <a:pt x="9245" y="114016"/>
                </a:lnTo>
                <a:lnTo>
                  <a:pt x="26415" y="96170"/>
                </a:lnTo>
                <a:lnTo>
                  <a:pt x="33679" y="88899"/>
                </a:lnTo>
                <a:lnTo>
                  <a:pt x="46887" y="78324"/>
                </a:lnTo>
                <a:lnTo>
                  <a:pt x="53821" y="70062"/>
                </a:lnTo>
                <a:lnTo>
                  <a:pt x="68019" y="54860"/>
                </a:lnTo>
                <a:lnTo>
                  <a:pt x="74293" y="44284"/>
                </a:lnTo>
                <a:lnTo>
                  <a:pt x="71982" y="43954"/>
                </a:lnTo>
                <a:lnTo>
                  <a:pt x="107973" y="43954"/>
                </a:lnTo>
                <a:lnTo>
                  <a:pt x="133068" y="76671"/>
                </a:lnTo>
                <a:lnTo>
                  <a:pt x="137017" y="80968"/>
                </a:lnTo>
                <a:lnTo>
                  <a:pt x="91463" y="80968"/>
                </a:lnTo>
                <a:lnTo>
                  <a:pt x="82548" y="90221"/>
                </a:lnTo>
                <a:lnTo>
                  <a:pt x="79906" y="92204"/>
                </a:lnTo>
                <a:lnTo>
                  <a:pt x="75944" y="96500"/>
                </a:lnTo>
                <a:lnTo>
                  <a:pt x="60755" y="111042"/>
                </a:lnTo>
                <a:lnTo>
                  <a:pt x="51180" y="121287"/>
                </a:lnTo>
                <a:lnTo>
                  <a:pt x="43915" y="129218"/>
                </a:lnTo>
                <a:lnTo>
                  <a:pt x="36981" y="136158"/>
                </a:lnTo>
                <a:lnTo>
                  <a:pt x="20472" y="138802"/>
                </a:lnTo>
                <a:close/>
              </a:path>
              <a:path w="269240" h="247650">
                <a:moveTo>
                  <a:pt x="164766" y="46267"/>
                </a:moveTo>
                <a:lnTo>
                  <a:pt x="140662" y="46267"/>
                </a:lnTo>
                <a:lnTo>
                  <a:pt x="125803" y="43954"/>
                </a:lnTo>
                <a:lnTo>
                  <a:pt x="168105" y="43954"/>
                </a:lnTo>
                <a:lnTo>
                  <a:pt x="164766" y="46267"/>
                </a:lnTo>
                <a:close/>
              </a:path>
              <a:path w="269240" h="247650">
                <a:moveTo>
                  <a:pt x="238069" y="177138"/>
                </a:moveTo>
                <a:lnTo>
                  <a:pt x="221890" y="170198"/>
                </a:lnTo>
                <a:lnTo>
                  <a:pt x="220899" y="127896"/>
                </a:lnTo>
                <a:lnTo>
                  <a:pt x="220239" y="92204"/>
                </a:lnTo>
                <a:lnTo>
                  <a:pt x="178634" y="92204"/>
                </a:lnTo>
                <a:lnTo>
                  <a:pt x="178634" y="86586"/>
                </a:lnTo>
                <a:lnTo>
                  <a:pt x="171700" y="59486"/>
                </a:lnTo>
                <a:lnTo>
                  <a:pt x="179955" y="56842"/>
                </a:lnTo>
                <a:lnTo>
                  <a:pt x="192502" y="57173"/>
                </a:lnTo>
                <a:lnTo>
                  <a:pt x="264015" y="57173"/>
                </a:lnTo>
                <a:lnTo>
                  <a:pt x="263824" y="58825"/>
                </a:lnTo>
                <a:lnTo>
                  <a:pt x="263894" y="70062"/>
                </a:lnTo>
                <a:lnTo>
                  <a:pt x="264154" y="75019"/>
                </a:lnTo>
                <a:lnTo>
                  <a:pt x="264102" y="96500"/>
                </a:lnTo>
                <a:lnTo>
                  <a:pt x="263173" y="131862"/>
                </a:lnTo>
                <a:lnTo>
                  <a:pt x="262834" y="163919"/>
                </a:lnTo>
                <a:lnTo>
                  <a:pt x="252928" y="170859"/>
                </a:lnTo>
                <a:lnTo>
                  <a:pt x="238069" y="177138"/>
                </a:lnTo>
                <a:close/>
              </a:path>
              <a:path w="269240" h="247650">
                <a:moveTo>
                  <a:pt x="144955" y="135828"/>
                </a:moveTo>
                <a:lnTo>
                  <a:pt x="135049" y="131862"/>
                </a:lnTo>
                <a:lnTo>
                  <a:pt x="128775" y="127235"/>
                </a:lnTo>
                <a:lnTo>
                  <a:pt x="124813" y="122608"/>
                </a:lnTo>
                <a:lnTo>
                  <a:pt x="102360" y="93526"/>
                </a:lnTo>
                <a:lnTo>
                  <a:pt x="91463" y="80968"/>
                </a:lnTo>
                <a:lnTo>
                  <a:pt x="137017" y="80968"/>
                </a:lnTo>
                <a:lnTo>
                  <a:pt x="148256" y="93196"/>
                </a:lnTo>
                <a:lnTo>
                  <a:pt x="163776" y="107406"/>
                </a:lnTo>
                <a:lnTo>
                  <a:pt x="164106" y="118643"/>
                </a:lnTo>
                <a:lnTo>
                  <a:pt x="160804" y="126574"/>
                </a:lnTo>
                <a:lnTo>
                  <a:pt x="152219" y="130871"/>
                </a:lnTo>
                <a:lnTo>
                  <a:pt x="144955" y="135828"/>
                </a:lnTo>
                <a:close/>
              </a:path>
              <a:path w="269240" h="247650">
                <a:moveTo>
                  <a:pt x="19151" y="247200"/>
                </a:moveTo>
                <a:lnTo>
                  <a:pt x="19151" y="231007"/>
                </a:lnTo>
                <a:lnTo>
                  <a:pt x="19352" y="221753"/>
                </a:lnTo>
                <a:lnTo>
                  <a:pt x="19365" y="211178"/>
                </a:lnTo>
                <a:lnTo>
                  <a:pt x="18821" y="189366"/>
                </a:lnTo>
                <a:lnTo>
                  <a:pt x="20141" y="185731"/>
                </a:lnTo>
                <a:lnTo>
                  <a:pt x="19481" y="185070"/>
                </a:lnTo>
                <a:lnTo>
                  <a:pt x="19151" y="153013"/>
                </a:lnTo>
                <a:lnTo>
                  <a:pt x="21792" y="148386"/>
                </a:lnTo>
                <a:lnTo>
                  <a:pt x="64717" y="157970"/>
                </a:lnTo>
                <a:lnTo>
                  <a:pt x="61746" y="168546"/>
                </a:lnTo>
                <a:lnTo>
                  <a:pt x="63066" y="184078"/>
                </a:lnTo>
                <a:lnTo>
                  <a:pt x="62406" y="205560"/>
                </a:lnTo>
                <a:lnTo>
                  <a:pt x="65708" y="209525"/>
                </a:lnTo>
                <a:lnTo>
                  <a:pt x="256380" y="209525"/>
                </a:lnTo>
                <a:lnTo>
                  <a:pt x="259532" y="211178"/>
                </a:lnTo>
                <a:lnTo>
                  <a:pt x="265145" y="221753"/>
                </a:lnTo>
                <a:lnTo>
                  <a:pt x="269107" y="231668"/>
                </a:lnTo>
                <a:lnTo>
                  <a:pt x="262768" y="239599"/>
                </a:lnTo>
                <a:lnTo>
                  <a:pt x="117218" y="239599"/>
                </a:lnTo>
                <a:lnTo>
                  <a:pt x="99264" y="241252"/>
                </a:lnTo>
                <a:lnTo>
                  <a:pt x="46557" y="241252"/>
                </a:lnTo>
                <a:lnTo>
                  <a:pt x="38962" y="243565"/>
                </a:lnTo>
                <a:lnTo>
                  <a:pt x="32689" y="243896"/>
                </a:lnTo>
                <a:lnTo>
                  <a:pt x="26415" y="245548"/>
                </a:lnTo>
                <a:lnTo>
                  <a:pt x="19151" y="247200"/>
                </a:lnTo>
                <a:close/>
              </a:path>
              <a:path w="269240" h="247650">
                <a:moveTo>
                  <a:pt x="251337" y="206882"/>
                </a:moveTo>
                <a:lnTo>
                  <a:pt x="155851" y="206882"/>
                </a:lnTo>
                <a:lnTo>
                  <a:pt x="183587" y="202585"/>
                </a:lnTo>
                <a:lnTo>
                  <a:pt x="196795" y="202255"/>
                </a:lnTo>
                <a:lnTo>
                  <a:pt x="227833" y="199941"/>
                </a:lnTo>
                <a:lnTo>
                  <a:pt x="235097" y="201924"/>
                </a:lnTo>
                <a:lnTo>
                  <a:pt x="245664" y="203907"/>
                </a:lnTo>
                <a:lnTo>
                  <a:pt x="251337" y="206882"/>
                </a:lnTo>
                <a:close/>
              </a:path>
              <a:path w="269240" h="247650">
                <a:moveTo>
                  <a:pt x="251967" y="207212"/>
                </a:moveTo>
                <a:lnTo>
                  <a:pt x="143634" y="207212"/>
                </a:lnTo>
                <a:lnTo>
                  <a:pt x="150568" y="205890"/>
                </a:lnTo>
                <a:lnTo>
                  <a:pt x="155851" y="206882"/>
                </a:lnTo>
                <a:lnTo>
                  <a:pt x="251337" y="206882"/>
                </a:lnTo>
                <a:lnTo>
                  <a:pt x="251967" y="207212"/>
                </a:lnTo>
                <a:close/>
              </a:path>
              <a:path w="269240" h="247650">
                <a:moveTo>
                  <a:pt x="256380" y="209525"/>
                </a:moveTo>
                <a:lnTo>
                  <a:pt x="65708" y="209525"/>
                </a:lnTo>
                <a:lnTo>
                  <a:pt x="77595" y="206882"/>
                </a:lnTo>
                <a:lnTo>
                  <a:pt x="100048" y="207212"/>
                </a:lnTo>
                <a:lnTo>
                  <a:pt x="251967" y="207212"/>
                </a:lnTo>
                <a:lnTo>
                  <a:pt x="256380" y="209525"/>
                </a:lnTo>
                <a:close/>
              </a:path>
              <a:path w="269240" h="247650">
                <a:moveTo>
                  <a:pt x="157832" y="241582"/>
                </a:moveTo>
                <a:lnTo>
                  <a:pt x="149247" y="241582"/>
                </a:lnTo>
                <a:lnTo>
                  <a:pt x="117218" y="239599"/>
                </a:lnTo>
                <a:lnTo>
                  <a:pt x="262768" y="239599"/>
                </a:lnTo>
                <a:lnTo>
                  <a:pt x="262503" y="239930"/>
                </a:lnTo>
                <a:lnTo>
                  <a:pt x="180285" y="239930"/>
                </a:lnTo>
                <a:lnTo>
                  <a:pt x="169719" y="241252"/>
                </a:lnTo>
                <a:lnTo>
                  <a:pt x="157832" y="241582"/>
                </a:lnTo>
                <a:close/>
              </a:path>
              <a:path w="269240" h="247650">
                <a:moveTo>
                  <a:pt x="254579" y="246539"/>
                </a:moveTo>
                <a:lnTo>
                  <a:pt x="233777" y="244557"/>
                </a:lnTo>
                <a:lnTo>
                  <a:pt x="220239" y="244226"/>
                </a:lnTo>
                <a:lnTo>
                  <a:pt x="210333" y="242574"/>
                </a:lnTo>
                <a:lnTo>
                  <a:pt x="203069" y="242243"/>
                </a:lnTo>
                <a:lnTo>
                  <a:pt x="192172" y="242243"/>
                </a:lnTo>
                <a:lnTo>
                  <a:pt x="182927" y="241913"/>
                </a:lnTo>
                <a:lnTo>
                  <a:pt x="180285" y="239930"/>
                </a:lnTo>
                <a:lnTo>
                  <a:pt x="262503" y="239930"/>
                </a:lnTo>
                <a:lnTo>
                  <a:pt x="254579" y="246539"/>
                </a:lnTo>
                <a:close/>
              </a:path>
              <a:path w="269240" h="247650">
                <a:moveTo>
                  <a:pt x="88491" y="242243"/>
                </a:moveTo>
                <a:lnTo>
                  <a:pt x="78586" y="241913"/>
                </a:lnTo>
                <a:lnTo>
                  <a:pt x="67689" y="241913"/>
                </a:lnTo>
                <a:lnTo>
                  <a:pt x="58444" y="241252"/>
                </a:lnTo>
                <a:lnTo>
                  <a:pt x="99264" y="241252"/>
                </a:lnTo>
                <a:lnTo>
                  <a:pt x="88491" y="242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94103" y="3278716"/>
            <a:ext cx="253588" cy="203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61480" y="338480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46557" y="46598"/>
                </a:moveTo>
                <a:lnTo>
                  <a:pt x="0" y="46598"/>
                </a:lnTo>
                <a:lnTo>
                  <a:pt x="0" y="0"/>
                </a:lnTo>
                <a:lnTo>
                  <a:pt x="46557" y="0"/>
                </a:lnTo>
                <a:lnTo>
                  <a:pt x="46557" y="4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60800" y="4314321"/>
            <a:ext cx="219638" cy="248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05320" y="4314321"/>
            <a:ext cx="250825" cy="257810"/>
          </a:xfrm>
          <a:custGeom>
            <a:avLst/>
            <a:gdLst/>
            <a:ahLst/>
            <a:cxnLst/>
            <a:rect l="l" t="t" r="r" b="b"/>
            <a:pathLst>
              <a:path w="250825" h="257810">
                <a:moveTo>
                  <a:pt x="188180" y="160293"/>
                </a:moveTo>
                <a:lnTo>
                  <a:pt x="177026" y="160293"/>
                </a:lnTo>
                <a:lnTo>
                  <a:pt x="177026" y="22040"/>
                </a:lnTo>
                <a:lnTo>
                  <a:pt x="166445" y="13453"/>
                </a:lnTo>
                <a:lnTo>
                  <a:pt x="155863" y="9445"/>
                </a:lnTo>
                <a:lnTo>
                  <a:pt x="153575" y="8300"/>
                </a:lnTo>
                <a:lnTo>
                  <a:pt x="150429" y="6297"/>
                </a:lnTo>
                <a:lnTo>
                  <a:pt x="150429" y="3434"/>
                </a:lnTo>
                <a:lnTo>
                  <a:pt x="154719" y="0"/>
                </a:lnTo>
                <a:lnTo>
                  <a:pt x="161011" y="0"/>
                </a:lnTo>
                <a:lnTo>
                  <a:pt x="171878" y="1144"/>
                </a:lnTo>
                <a:lnTo>
                  <a:pt x="184176" y="3148"/>
                </a:lnTo>
                <a:lnTo>
                  <a:pt x="195043" y="5438"/>
                </a:lnTo>
                <a:lnTo>
                  <a:pt x="196759" y="6297"/>
                </a:lnTo>
                <a:lnTo>
                  <a:pt x="195615" y="21754"/>
                </a:lnTo>
                <a:lnTo>
                  <a:pt x="195615" y="87302"/>
                </a:lnTo>
                <a:lnTo>
                  <a:pt x="250811" y="87302"/>
                </a:lnTo>
                <a:lnTo>
                  <a:pt x="250811" y="97034"/>
                </a:lnTo>
                <a:lnTo>
                  <a:pt x="240802" y="97034"/>
                </a:lnTo>
                <a:lnTo>
                  <a:pt x="230506" y="97321"/>
                </a:lnTo>
                <a:lnTo>
                  <a:pt x="206197" y="97607"/>
                </a:lnTo>
                <a:lnTo>
                  <a:pt x="195615" y="97893"/>
                </a:lnTo>
                <a:lnTo>
                  <a:pt x="195615" y="119075"/>
                </a:lnTo>
                <a:lnTo>
                  <a:pt x="195329" y="134531"/>
                </a:lnTo>
                <a:lnTo>
                  <a:pt x="193041" y="149416"/>
                </a:lnTo>
                <a:lnTo>
                  <a:pt x="188180" y="160293"/>
                </a:lnTo>
                <a:close/>
              </a:path>
              <a:path w="250825" h="257810">
                <a:moveTo>
                  <a:pt x="130124" y="63258"/>
                </a:moveTo>
                <a:lnTo>
                  <a:pt x="45186" y="63258"/>
                </a:lnTo>
                <a:lnTo>
                  <a:pt x="111535" y="61827"/>
                </a:lnTo>
                <a:lnTo>
                  <a:pt x="111535" y="38642"/>
                </a:lnTo>
                <a:lnTo>
                  <a:pt x="100953" y="30055"/>
                </a:lnTo>
                <a:lnTo>
                  <a:pt x="90372" y="26047"/>
                </a:lnTo>
                <a:lnTo>
                  <a:pt x="88084" y="24902"/>
                </a:lnTo>
                <a:lnTo>
                  <a:pt x="84938" y="22899"/>
                </a:lnTo>
                <a:lnTo>
                  <a:pt x="84938" y="20036"/>
                </a:lnTo>
                <a:lnTo>
                  <a:pt x="89228" y="16601"/>
                </a:lnTo>
                <a:lnTo>
                  <a:pt x="95520" y="16601"/>
                </a:lnTo>
                <a:lnTo>
                  <a:pt x="106387" y="17746"/>
                </a:lnTo>
                <a:lnTo>
                  <a:pt x="118685" y="19750"/>
                </a:lnTo>
                <a:lnTo>
                  <a:pt x="129552" y="22040"/>
                </a:lnTo>
                <a:lnTo>
                  <a:pt x="131268" y="22899"/>
                </a:lnTo>
                <a:lnTo>
                  <a:pt x="130209" y="37210"/>
                </a:lnTo>
                <a:lnTo>
                  <a:pt x="130124" y="63258"/>
                </a:lnTo>
                <a:close/>
              </a:path>
              <a:path w="250825" h="257810">
                <a:moveTo>
                  <a:pt x="37464" y="144836"/>
                </a:moveTo>
                <a:lnTo>
                  <a:pt x="26596" y="144836"/>
                </a:lnTo>
                <a:lnTo>
                  <a:pt x="26596" y="47801"/>
                </a:lnTo>
                <a:lnTo>
                  <a:pt x="16015" y="41218"/>
                </a:lnTo>
                <a:lnTo>
                  <a:pt x="5433" y="37210"/>
                </a:lnTo>
                <a:lnTo>
                  <a:pt x="3145" y="36066"/>
                </a:lnTo>
                <a:lnTo>
                  <a:pt x="0" y="34062"/>
                </a:lnTo>
                <a:lnTo>
                  <a:pt x="0" y="31199"/>
                </a:lnTo>
                <a:lnTo>
                  <a:pt x="4289" y="27765"/>
                </a:lnTo>
                <a:lnTo>
                  <a:pt x="10581" y="27765"/>
                </a:lnTo>
                <a:lnTo>
                  <a:pt x="21163" y="28337"/>
                </a:lnTo>
                <a:lnTo>
                  <a:pt x="33174" y="29768"/>
                </a:lnTo>
                <a:lnTo>
                  <a:pt x="44042" y="31199"/>
                </a:lnTo>
                <a:lnTo>
                  <a:pt x="46330" y="32058"/>
                </a:lnTo>
                <a:lnTo>
                  <a:pt x="45186" y="47515"/>
                </a:lnTo>
                <a:lnTo>
                  <a:pt x="45186" y="63258"/>
                </a:lnTo>
                <a:lnTo>
                  <a:pt x="130124" y="63258"/>
                </a:lnTo>
                <a:lnTo>
                  <a:pt x="130124" y="74421"/>
                </a:lnTo>
                <a:lnTo>
                  <a:pt x="111535" y="74421"/>
                </a:lnTo>
                <a:lnTo>
                  <a:pt x="45186" y="75853"/>
                </a:lnTo>
                <a:lnTo>
                  <a:pt x="45186" y="114495"/>
                </a:lnTo>
                <a:lnTo>
                  <a:pt x="44900" y="117643"/>
                </a:lnTo>
                <a:lnTo>
                  <a:pt x="129858" y="117643"/>
                </a:lnTo>
                <a:lnTo>
                  <a:pt x="129732" y="119075"/>
                </a:lnTo>
                <a:lnTo>
                  <a:pt x="127976" y="128520"/>
                </a:lnTo>
                <a:lnTo>
                  <a:pt x="111821" y="128520"/>
                </a:lnTo>
                <a:lnTo>
                  <a:pt x="43470" y="130524"/>
                </a:lnTo>
                <a:lnTo>
                  <a:pt x="42326" y="136249"/>
                </a:lnTo>
                <a:lnTo>
                  <a:pt x="37464" y="144836"/>
                </a:lnTo>
                <a:close/>
              </a:path>
              <a:path w="250825" h="257810">
                <a:moveTo>
                  <a:pt x="129858" y="117643"/>
                </a:moveTo>
                <a:lnTo>
                  <a:pt x="44900" y="117643"/>
                </a:lnTo>
                <a:lnTo>
                  <a:pt x="111535" y="116212"/>
                </a:lnTo>
                <a:lnTo>
                  <a:pt x="111535" y="74421"/>
                </a:lnTo>
                <a:lnTo>
                  <a:pt x="130124" y="74421"/>
                </a:lnTo>
                <a:lnTo>
                  <a:pt x="130098" y="107053"/>
                </a:lnTo>
                <a:lnTo>
                  <a:pt x="129858" y="117643"/>
                </a:lnTo>
                <a:close/>
              </a:path>
              <a:path w="250825" h="257810">
                <a:moveTo>
                  <a:pt x="250811" y="87302"/>
                </a:moveTo>
                <a:lnTo>
                  <a:pt x="195615" y="87302"/>
                </a:lnTo>
                <a:lnTo>
                  <a:pt x="197903" y="87016"/>
                </a:lnTo>
                <a:lnTo>
                  <a:pt x="203051" y="87016"/>
                </a:lnTo>
                <a:lnTo>
                  <a:pt x="209343" y="86443"/>
                </a:lnTo>
                <a:lnTo>
                  <a:pt x="219352" y="82436"/>
                </a:lnTo>
                <a:lnTo>
                  <a:pt x="221354" y="79860"/>
                </a:lnTo>
                <a:lnTo>
                  <a:pt x="225358" y="79860"/>
                </a:lnTo>
                <a:lnTo>
                  <a:pt x="237656" y="80719"/>
                </a:lnTo>
                <a:lnTo>
                  <a:pt x="242517" y="81291"/>
                </a:lnTo>
                <a:lnTo>
                  <a:pt x="250811" y="82722"/>
                </a:lnTo>
                <a:lnTo>
                  <a:pt x="250811" y="87302"/>
                </a:lnTo>
                <a:close/>
              </a:path>
              <a:path w="250825" h="257810">
                <a:moveTo>
                  <a:pt x="122688" y="139970"/>
                </a:moveTo>
                <a:lnTo>
                  <a:pt x="113251" y="139970"/>
                </a:lnTo>
                <a:lnTo>
                  <a:pt x="111821" y="128520"/>
                </a:lnTo>
                <a:lnTo>
                  <a:pt x="127976" y="128520"/>
                </a:lnTo>
                <a:lnTo>
                  <a:pt x="127550" y="130810"/>
                </a:lnTo>
                <a:lnTo>
                  <a:pt x="122688" y="139970"/>
                </a:lnTo>
                <a:close/>
              </a:path>
              <a:path w="250825" h="257810">
                <a:moveTo>
                  <a:pt x="150429" y="257614"/>
                </a:moveTo>
                <a:lnTo>
                  <a:pt x="124690" y="257614"/>
                </a:lnTo>
                <a:lnTo>
                  <a:pt x="102955" y="250458"/>
                </a:lnTo>
                <a:lnTo>
                  <a:pt x="86654" y="237291"/>
                </a:lnTo>
                <a:lnTo>
                  <a:pt x="77502" y="219258"/>
                </a:lnTo>
                <a:lnTo>
                  <a:pt x="77502" y="197504"/>
                </a:lnTo>
                <a:lnTo>
                  <a:pt x="86654" y="179471"/>
                </a:lnTo>
                <a:lnTo>
                  <a:pt x="102955" y="166590"/>
                </a:lnTo>
                <a:lnTo>
                  <a:pt x="124690" y="159434"/>
                </a:lnTo>
                <a:lnTo>
                  <a:pt x="150429" y="159434"/>
                </a:lnTo>
                <a:lnTo>
                  <a:pt x="172164" y="166590"/>
                </a:lnTo>
                <a:lnTo>
                  <a:pt x="180496" y="173174"/>
                </a:lnTo>
                <a:lnTo>
                  <a:pt x="128694" y="173174"/>
                </a:lnTo>
                <a:lnTo>
                  <a:pt x="113537" y="178326"/>
                </a:lnTo>
                <a:lnTo>
                  <a:pt x="102669" y="187486"/>
                </a:lnTo>
                <a:lnTo>
                  <a:pt x="96663" y="200366"/>
                </a:lnTo>
                <a:lnTo>
                  <a:pt x="96663" y="215823"/>
                </a:lnTo>
                <a:lnTo>
                  <a:pt x="102669" y="228704"/>
                </a:lnTo>
                <a:lnTo>
                  <a:pt x="113537" y="238150"/>
                </a:lnTo>
                <a:lnTo>
                  <a:pt x="128694" y="243302"/>
                </a:lnTo>
                <a:lnTo>
                  <a:pt x="181024" y="243302"/>
                </a:lnTo>
                <a:lnTo>
                  <a:pt x="172164" y="250458"/>
                </a:lnTo>
                <a:lnTo>
                  <a:pt x="150429" y="257614"/>
                </a:lnTo>
                <a:close/>
              </a:path>
              <a:path w="250825" h="257810">
                <a:moveTo>
                  <a:pt x="181024" y="243302"/>
                </a:moveTo>
                <a:lnTo>
                  <a:pt x="146425" y="243302"/>
                </a:lnTo>
                <a:lnTo>
                  <a:pt x="161583" y="238150"/>
                </a:lnTo>
                <a:lnTo>
                  <a:pt x="172450" y="228704"/>
                </a:lnTo>
                <a:lnTo>
                  <a:pt x="178456" y="215823"/>
                </a:lnTo>
                <a:lnTo>
                  <a:pt x="178456" y="200366"/>
                </a:lnTo>
                <a:lnTo>
                  <a:pt x="172450" y="187486"/>
                </a:lnTo>
                <a:lnTo>
                  <a:pt x="161583" y="178326"/>
                </a:lnTo>
                <a:lnTo>
                  <a:pt x="146425" y="173174"/>
                </a:lnTo>
                <a:lnTo>
                  <a:pt x="180496" y="173174"/>
                </a:lnTo>
                <a:lnTo>
                  <a:pt x="188466" y="179471"/>
                </a:lnTo>
                <a:lnTo>
                  <a:pt x="197617" y="197504"/>
                </a:lnTo>
                <a:lnTo>
                  <a:pt x="197617" y="219258"/>
                </a:lnTo>
                <a:lnTo>
                  <a:pt x="188466" y="237291"/>
                </a:lnTo>
                <a:lnTo>
                  <a:pt x="181024" y="24330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33514" y="4314035"/>
            <a:ext cx="972931" cy="2584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22897" y="4314321"/>
            <a:ext cx="481318" cy="254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49174" y="5058624"/>
            <a:ext cx="4572635" cy="577215"/>
          </a:xfrm>
          <a:custGeom>
            <a:avLst/>
            <a:gdLst/>
            <a:ahLst/>
            <a:cxnLst/>
            <a:rect l="l" t="t" r="r" b="b"/>
            <a:pathLst>
              <a:path w="4572634" h="577214">
                <a:moveTo>
                  <a:pt x="4572576" y="577016"/>
                </a:moveTo>
                <a:lnTo>
                  <a:pt x="0" y="577016"/>
                </a:lnTo>
                <a:lnTo>
                  <a:pt x="0" y="0"/>
                </a:lnTo>
                <a:lnTo>
                  <a:pt x="4572576" y="0"/>
                </a:lnTo>
                <a:lnTo>
                  <a:pt x="4572576" y="577016"/>
                </a:lnTo>
                <a:close/>
              </a:path>
            </a:pathLst>
          </a:custGeom>
          <a:solidFill>
            <a:srgbClr val="A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65272" y="533191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6081" y="46122"/>
                </a:moveTo>
                <a:lnTo>
                  <a:pt x="0" y="46122"/>
                </a:lnTo>
                <a:lnTo>
                  <a:pt x="0" y="0"/>
                </a:lnTo>
                <a:lnTo>
                  <a:pt x="46081" y="0"/>
                </a:lnTo>
                <a:lnTo>
                  <a:pt x="46081" y="46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07309" y="5235418"/>
            <a:ext cx="280035" cy="238125"/>
          </a:xfrm>
          <a:custGeom>
            <a:avLst/>
            <a:gdLst/>
            <a:ahLst/>
            <a:cxnLst/>
            <a:rect l="l" t="t" r="r" b="b"/>
            <a:pathLst>
              <a:path w="280034" h="238125">
                <a:moveTo>
                  <a:pt x="249119" y="4579"/>
                </a:moveTo>
                <a:lnTo>
                  <a:pt x="195112" y="4579"/>
                </a:lnTo>
                <a:lnTo>
                  <a:pt x="214068" y="0"/>
                </a:lnTo>
                <a:lnTo>
                  <a:pt x="232043" y="2289"/>
                </a:lnTo>
                <a:lnTo>
                  <a:pt x="245443" y="3598"/>
                </a:lnTo>
                <a:lnTo>
                  <a:pt x="249119" y="4579"/>
                </a:lnTo>
                <a:close/>
              </a:path>
              <a:path w="280034" h="238125">
                <a:moveTo>
                  <a:pt x="31374" y="36308"/>
                </a:moveTo>
                <a:lnTo>
                  <a:pt x="9804" y="1635"/>
                </a:lnTo>
                <a:lnTo>
                  <a:pt x="24184" y="2616"/>
                </a:lnTo>
                <a:lnTo>
                  <a:pt x="92163" y="4906"/>
                </a:lnTo>
                <a:lnTo>
                  <a:pt x="250345" y="4906"/>
                </a:lnTo>
                <a:lnTo>
                  <a:pt x="259496" y="14392"/>
                </a:lnTo>
                <a:lnTo>
                  <a:pt x="256555" y="31402"/>
                </a:lnTo>
                <a:lnTo>
                  <a:pt x="251362" y="35000"/>
                </a:lnTo>
                <a:lnTo>
                  <a:pt x="81051" y="35000"/>
                </a:lnTo>
                <a:lnTo>
                  <a:pt x="31374" y="36308"/>
                </a:lnTo>
                <a:close/>
              </a:path>
              <a:path w="280034" h="238125">
                <a:moveTo>
                  <a:pt x="250345" y="4906"/>
                </a:moveTo>
                <a:lnTo>
                  <a:pt x="92163" y="4906"/>
                </a:lnTo>
                <a:lnTo>
                  <a:pt x="103275" y="1962"/>
                </a:lnTo>
                <a:lnTo>
                  <a:pt x="195112" y="4579"/>
                </a:lnTo>
                <a:lnTo>
                  <a:pt x="249119" y="4579"/>
                </a:lnTo>
                <a:lnTo>
                  <a:pt x="250345" y="4906"/>
                </a:lnTo>
                <a:close/>
              </a:path>
              <a:path w="280034" h="238125">
                <a:moveTo>
                  <a:pt x="40525" y="92244"/>
                </a:moveTo>
                <a:lnTo>
                  <a:pt x="19609" y="89627"/>
                </a:lnTo>
                <a:lnTo>
                  <a:pt x="16014" y="79814"/>
                </a:lnTo>
                <a:lnTo>
                  <a:pt x="16994" y="69673"/>
                </a:lnTo>
                <a:lnTo>
                  <a:pt x="20916" y="64767"/>
                </a:lnTo>
                <a:lnTo>
                  <a:pt x="84320" y="37617"/>
                </a:lnTo>
                <a:lnTo>
                  <a:pt x="88568" y="35654"/>
                </a:lnTo>
                <a:lnTo>
                  <a:pt x="81051" y="35000"/>
                </a:lnTo>
                <a:lnTo>
                  <a:pt x="191844" y="35000"/>
                </a:lnTo>
                <a:lnTo>
                  <a:pt x="197727" y="38271"/>
                </a:lnTo>
                <a:lnTo>
                  <a:pt x="220604" y="47430"/>
                </a:lnTo>
                <a:lnTo>
                  <a:pt x="141513" y="47430"/>
                </a:lnTo>
                <a:lnTo>
                  <a:pt x="129421" y="53972"/>
                </a:lnTo>
                <a:lnTo>
                  <a:pt x="129748" y="53972"/>
                </a:lnTo>
                <a:lnTo>
                  <a:pt x="110792" y="65421"/>
                </a:lnTo>
                <a:lnTo>
                  <a:pt x="40525" y="92244"/>
                </a:lnTo>
                <a:close/>
              </a:path>
              <a:path w="280034" h="238125">
                <a:moveTo>
                  <a:pt x="248057" y="37290"/>
                </a:moveTo>
                <a:lnTo>
                  <a:pt x="224199" y="37290"/>
                </a:lnTo>
                <a:lnTo>
                  <a:pt x="209492" y="35000"/>
                </a:lnTo>
                <a:lnTo>
                  <a:pt x="251362" y="35000"/>
                </a:lnTo>
                <a:lnTo>
                  <a:pt x="248057" y="37290"/>
                </a:lnTo>
                <a:close/>
              </a:path>
              <a:path w="280034" h="238125">
                <a:moveTo>
                  <a:pt x="246423" y="90281"/>
                </a:moveTo>
                <a:lnTo>
                  <a:pt x="235965" y="89627"/>
                </a:lnTo>
                <a:lnTo>
                  <a:pt x="220931" y="86356"/>
                </a:lnTo>
                <a:lnTo>
                  <a:pt x="165045" y="60842"/>
                </a:lnTo>
                <a:lnTo>
                  <a:pt x="150991" y="52664"/>
                </a:lnTo>
                <a:lnTo>
                  <a:pt x="141513" y="47430"/>
                </a:lnTo>
                <a:lnTo>
                  <a:pt x="220604" y="47430"/>
                </a:lnTo>
                <a:lnTo>
                  <a:pt x="236945" y="53972"/>
                </a:lnTo>
                <a:lnTo>
                  <a:pt x="254267" y="61823"/>
                </a:lnTo>
                <a:lnTo>
                  <a:pt x="260150" y="71963"/>
                </a:lnTo>
                <a:lnTo>
                  <a:pt x="258516" y="84393"/>
                </a:lnTo>
                <a:lnTo>
                  <a:pt x="246423" y="90281"/>
                </a:lnTo>
                <a:close/>
              </a:path>
              <a:path w="280034" h="238125">
                <a:moveTo>
                  <a:pt x="91836" y="102384"/>
                </a:moveTo>
                <a:lnTo>
                  <a:pt x="13072" y="102384"/>
                </a:lnTo>
                <a:lnTo>
                  <a:pt x="32682" y="101076"/>
                </a:lnTo>
                <a:lnTo>
                  <a:pt x="52291" y="100749"/>
                </a:lnTo>
                <a:lnTo>
                  <a:pt x="67325" y="100749"/>
                </a:lnTo>
                <a:lnTo>
                  <a:pt x="86607" y="101076"/>
                </a:lnTo>
                <a:lnTo>
                  <a:pt x="91836" y="102384"/>
                </a:lnTo>
                <a:close/>
              </a:path>
              <a:path w="280034" h="238125">
                <a:moveTo>
                  <a:pt x="47062" y="137712"/>
                </a:moveTo>
                <a:lnTo>
                  <a:pt x="12092" y="137712"/>
                </a:lnTo>
                <a:lnTo>
                  <a:pt x="7516" y="127571"/>
                </a:lnTo>
                <a:lnTo>
                  <a:pt x="4248" y="112197"/>
                </a:lnTo>
                <a:lnTo>
                  <a:pt x="0" y="102384"/>
                </a:lnTo>
                <a:lnTo>
                  <a:pt x="91836" y="102384"/>
                </a:lnTo>
                <a:lnTo>
                  <a:pt x="99027" y="102057"/>
                </a:lnTo>
                <a:lnTo>
                  <a:pt x="267013" y="101076"/>
                </a:lnTo>
                <a:lnTo>
                  <a:pt x="276164" y="108272"/>
                </a:lnTo>
                <a:lnTo>
                  <a:pt x="279432" y="121356"/>
                </a:lnTo>
                <a:lnTo>
                  <a:pt x="273549" y="133787"/>
                </a:lnTo>
                <a:lnTo>
                  <a:pt x="272977" y="134441"/>
                </a:lnTo>
                <a:lnTo>
                  <a:pt x="178771" y="134441"/>
                </a:lnTo>
                <a:lnTo>
                  <a:pt x="168966" y="136076"/>
                </a:lnTo>
                <a:lnTo>
                  <a:pt x="157528" y="136076"/>
                </a:lnTo>
                <a:lnTo>
                  <a:pt x="140010" y="136403"/>
                </a:lnTo>
                <a:lnTo>
                  <a:pt x="59808" y="136403"/>
                </a:lnTo>
                <a:lnTo>
                  <a:pt x="47062" y="137712"/>
                </a:lnTo>
                <a:close/>
              </a:path>
              <a:path w="280034" h="238125">
                <a:moveTo>
                  <a:pt x="200341" y="136076"/>
                </a:moveTo>
                <a:lnTo>
                  <a:pt x="178771" y="134441"/>
                </a:lnTo>
                <a:lnTo>
                  <a:pt x="272977" y="134441"/>
                </a:lnTo>
                <a:lnTo>
                  <a:pt x="272691" y="134768"/>
                </a:lnTo>
                <a:lnTo>
                  <a:pt x="208185" y="134768"/>
                </a:lnTo>
                <a:lnTo>
                  <a:pt x="200341" y="136076"/>
                </a:lnTo>
                <a:close/>
              </a:path>
              <a:path w="280034" h="238125">
                <a:moveTo>
                  <a:pt x="271262" y="136403"/>
                </a:moveTo>
                <a:lnTo>
                  <a:pt x="219624" y="136076"/>
                </a:lnTo>
                <a:lnTo>
                  <a:pt x="208185" y="134768"/>
                </a:lnTo>
                <a:lnTo>
                  <a:pt x="272691" y="134768"/>
                </a:lnTo>
                <a:lnTo>
                  <a:pt x="271262" y="136403"/>
                </a:lnTo>
                <a:close/>
              </a:path>
              <a:path w="280034" h="238125">
                <a:moveTo>
                  <a:pt x="165045" y="136731"/>
                </a:moveTo>
                <a:lnTo>
                  <a:pt x="157528" y="136076"/>
                </a:lnTo>
                <a:lnTo>
                  <a:pt x="168966" y="136076"/>
                </a:lnTo>
                <a:lnTo>
                  <a:pt x="165045" y="136731"/>
                </a:lnTo>
                <a:close/>
              </a:path>
              <a:path w="280034" h="238125">
                <a:moveTo>
                  <a:pt x="69939" y="137712"/>
                </a:moveTo>
                <a:lnTo>
                  <a:pt x="59808" y="136403"/>
                </a:lnTo>
                <a:lnTo>
                  <a:pt x="140010" y="136403"/>
                </a:lnTo>
                <a:lnTo>
                  <a:pt x="69939" y="137712"/>
                </a:lnTo>
                <a:close/>
              </a:path>
              <a:path w="280034" h="238125">
                <a:moveTo>
                  <a:pt x="128440" y="237807"/>
                </a:moveTo>
                <a:lnTo>
                  <a:pt x="83993" y="220470"/>
                </a:lnTo>
                <a:lnTo>
                  <a:pt x="75495" y="180563"/>
                </a:lnTo>
                <a:lnTo>
                  <a:pt x="80724" y="175002"/>
                </a:lnTo>
                <a:lnTo>
                  <a:pt x="88895" y="164535"/>
                </a:lnTo>
                <a:lnTo>
                  <a:pt x="100987" y="151123"/>
                </a:lnTo>
                <a:lnTo>
                  <a:pt x="113733" y="148833"/>
                </a:lnTo>
                <a:lnTo>
                  <a:pt x="125826" y="145890"/>
                </a:lnTo>
                <a:lnTo>
                  <a:pt x="170274" y="146544"/>
                </a:lnTo>
                <a:lnTo>
                  <a:pt x="184000" y="156030"/>
                </a:lnTo>
                <a:lnTo>
                  <a:pt x="196093" y="168133"/>
                </a:lnTo>
                <a:lnTo>
                  <a:pt x="197400" y="174675"/>
                </a:lnTo>
                <a:lnTo>
                  <a:pt x="197618" y="175329"/>
                </a:lnTo>
                <a:lnTo>
                  <a:pt x="140533" y="175329"/>
                </a:lnTo>
                <a:lnTo>
                  <a:pt x="131055" y="176638"/>
                </a:lnTo>
                <a:lnTo>
                  <a:pt x="121577" y="179582"/>
                </a:lnTo>
                <a:lnTo>
                  <a:pt x="118309" y="184815"/>
                </a:lnTo>
                <a:lnTo>
                  <a:pt x="117002" y="192666"/>
                </a:lnTo>
                <a:lnTo>
                  <a:pt x="119616" y="201825"/>
                </a:lnTo>
                <a:lnTo>
                  <a:pt x="124519" y="205096"/>
                </a:lnTo>
                <a:lnTo>
                  <a:pt x="130401" y="205750"/>
                </a:lnTo>
                <a:lnTo>
                  <a:pt x="139879" y="206077"/>
                </a:lnTo>
                <a:lnTo>
                  <a:pt x="195962" y="206077"/>
                </a:lnTo>
                <a:lnTo>
                  <a:pt x="193805" y="216872"/>
                </a:lnTo>
                <a:lnTo>
                  <a:pt x="183673" y="225377"/>
                </a:lnTo>
                <a:lnTo>
                  <a:pt x="172235" y="233227"/>
                </a:lnTo>
                <a:lnTo>
                  <a:pt x="158211" y="235844"/>
                </a:lnTo>
                <a:lnTo>
                  <a:pt x="141513" y="235844"/>
                </a:lnTo>
                <a:lnTo>
                  <a:pt x="128440" y="237807"/>
                </a:lnTo>
                <a:close/>
              </a:path>
              <a:path w="280034" h="238125">
                <a:moveTo>
                  <a:pt x="195962" y="206077"/>
                </a:moveTo>
                <a:lnTo>
                  <a:pt x="139879" y="206077"/>
                </a:lnTo>
                <a:lnTo>
                  <a:pt x="152298" y="204442"/>
                </a:lnTo>
                <a:lnTo>
                  <a:pt x="158835" y="198554"/>
                </a:lnTo>
                <a:lnTo>
                  <a:pt x="161123" y="190049"/>
                </a:lnTo>
                <a:lnTo>
                  <a:pt x="160469" y="183834"/>
                </a:lnTo>
                <a:lnTo>
                  <a:pt x="156547" y="179582"/>
                </a:lnTo>
                <a:lnTo>
                  <a:pt x="151318" y="175983"/>
                </a:lnTo>
                <a:lnTo>
                  <a:pt x="140533" y="175329"/>
                </a:lnTo>
                <a:lnTo>
                  <a:pt x="197618" y="175329"/>
                </a:lnTo>
                <a:lnTo>
                  <a:pt x="200341" y="183507"/>
                </a:lnTo>
                <a:lnTo>
                  <a:pt x="198054" y="197245"/>
                </a:lnTo>
                <a:lnTo>
                  <a:pt x="195962" y="206077"/>
                </a:lnTo>
                <a:close/>
              </a:path>
              <a:path w="280034" h="238125">
                <a:moveTo>
                  <a:pt x="152952" y="236825"/>
                </a:moveTo>
                <a:lnTo>
                  <a:pt x="141513" y="235844"/>
                </a:lnTo>
                <a:lnTo>
                  <a:pt x="158211" y="235844"/>
                </a:lnTo>
                <a:lnTo>
                  <a:pt x="152952" y="236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97534" y="5226913"/>
            <a:ext cx="250999" cy="201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59148" y="533191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6081" y="46122"/>
                </a:moveTo>
                <a:lnTo>
                  <a:pt x="0" y="46122"/>
                </a:lnTo>
                <a:lnTo>
                  <a:pt x="0" y="0"/>
                </a:lnTo>
                <a:lnTo>
                  <a:pt x="46081" y="0"/>
                </a:lnTo>
                <a:lnTo>
                  <a:pt x="46081" y="46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37745" y="6253421"/>
            <a:ext cx="240665" cy="170815"/>
          </a:xfrm>
          <a:custGeom>
            <a:avLst/>
            <a:gdLst/>
            <a:ahLst/>
            <a:cxnLst/>
            <a:rect l="l" t="t" r="r" b="b"/>
            <a:pathLst>
              <a:path w="240665" h="170814">
                <a:moveTo>
                  <a:pt x="205095" y="7085"/>
                </a:moveTo>
                <a:lnTo>
                  <a:pt x="75322" y="7085"/>
                </a:lnTo>
                <a:lnTo>
                  <a:pt x="103321" y="6766"/>
                </a:lnTo>
                <a:lnTo>
                  <a:pt x="155176" y="5101"/>
                </a:lnTo>
                <a:lnTo>
                  <a:pt x="163388" y="4534"/>
                </a:lnTo>
                <a:lnTo>
                  <a:pt x="168768" y="3967"/>
                </a:lnTo>
                <a:lnTo>
                  <a:pt x="177546" y="1700"/>
                </a:lnTo>
                <a:lnTo>
                  <a:pt x="179528" y="283"/>
                </a:lnTo>
                <a:lnTo>
                  <a:pt x="183493" y="0"/>
                </a:lnTo>
                <a:lnTo>
                  <a:pt x="195103" y="283"/>
                </a:lnTo>
                <a:lnTo>
                  <a:pt x="198218" y="850"/>
                </a:lnTo>
                <a:lnTo>
                  <a:pt x="203598" y="1417"/>
                </a:lnTo>
                <a:lnTo>
                  <a:pt x="205580" y="5384"/>
                </a:lnTo>
                <a:lnTo>
                  <a:pt x="205095" y="7085"/>
                </a:lnTo>
                <a:close/>
              </a:path>
              <a:path w="240665" h="170814">
                <a:moveTo>
                  <a:pt x="60881" y="24657"/>
                </a:moveTo>
                <a:lnTo>
                  <a:pt x="33413" y="10202"/>
                </a:lnTo>
                <a:lnTo>
                  <a:pt x="33413" y="4251"/>
                </a:lnTo>
                <a:lnTo>
                  <a:pt x="39926" y="5668"/>
                </a:lnTo>
                <a:lnTo>
                  <a:pt x="46439" y="6801"/>
                </a:lnTo>
                <a:lnTo>
                  <a:pt x="58332" y="7085"/>
                </a:lnTo>
                <a:lnTo>
                  <a:pt x="205095" y="7085"/>
                </a:lnTo>
                <a:lnTo>
                  <a:pt x="205014" y="7368"/>
                </a:lnTo>
                <a:lnTo>
                  <a:pt x="204164" y="11620"/>
                </a:lnTo>
                <a:lnTo>
                  <a:pt x="202963" y="15587"/>
                </a:lnTo>
                <a:lnTo>
                  <a:pt x="171033" y="15587"/>
                </a:lnTo>
                <a:lnTo>
                  <a:pt x="143743" y="15641"/>
                </a:lnTo>
                <a:lnTo>
                  <a:pt x="120853" y="16272"/>
                </a:lnTo>
                <a:lnTo>
                  <a:pt x="115125" y="16491"/>
                </a:lnTo>
                <a:lnTo>
                  <a:pt x="88631" y="18138"/>
                </a:lnTo>
                <a:lnTo>
                  <a:pt x="80986" y="18988"/>
                </a:lnTo>
                <a:lnTo>
                  <a:pt x="75322" y="19555"/>
                </a:lnTo>
                <a:lnTo>
                  <a:pt x="65411" y="21823"/>
                </a:lnTo>
                <a:lnTo>
                  <a:pt x="60881" y="24657"/>
                </a:lnTo>
                <a:close/>
              </a:path>
              <a:path w="240665" h="170814">
                <a:moveTo>
                  <a:pt x="175564" y="120451"/>
                </a:moveTo>
                <a:lnTo>
                  <a:pt x="171600" y="119885"/>
                </a:lnTo>
                <a:lnTo>
                  <a:pt x="169051" y="115633"/>
                </a:lnTo>
                <a:lnTo>
                  <a:pt x="169618" y="112232"/>
                </a:lnTo>
                <a:lnTo>
                  <a:pt x="171786" y="98110"/>
                </a:lnTo>
                <a:lnTo>
                  <a:pt x="177338" y="51785"/>
                </a:lnTo>
                <a:lnTo>
                  <a:pt x="179528" y="16154"/>
                </a:lnTo>
                <a:lnTo>
                  <a:pt x="171033" y="15587"/>
                </a:lnTo>
                <a:lnTo>
                  <a:pt x="202963" y="15587"/>
                </a:lnTo>
                <a:lnTo>
                  <a:pt x="201332" y="20972"/>
                </a:lnTo>
                <a:lnTo>
                  <a:pt x="200766" y="25507"/>
                </a:lnTo>
                <a:lnTo>
                  <a:pt x="198565" y="38965"/>
                </a:lnTo>
                <a:lnTo>
                  <a:pt x="189619" y="83798"/>
                </a:lnTo>
                <a:lnTo>
                  <a:pt x="180095" y="116200"/>
                </a:lnTo>
                <a:lnTo>
                  <a:pt x="175564" y="120451"/>
                </a:lnTo>
                <a:close/>
              </a:path>
              <a:path w="240665" h="170814">
                <a:moveTo>
                  <a:pt x="240410" y="151060"/>
                </a:moveTo>
                <a:lnTo>
                  <a:pt x="35962" y="151060"/>
                </a:lnTo>
                <a:lnTo>
                  <a:pt x="88012" y="151025"/>
                </a:lnTo>
                <a:lnTo>
                  <a:pt x="101374" y="150777"/>
                </a:lnTo>
                <a:lnTo>
                  <a:pt x="101374" y="92393"/>
                </a:lnTo>
                <a:lnTo>
                  <a:pt x="91180" y="85875"/>
                </a:lnTo>
                <a:lnTo>
                  <a:pt x="80703" y="82190"/>
                </a:lnTo>
                <a:lnTo>
                  <a:pt x="75322" y="80206"/>
                </a:lnTo>
                <a:lnTo>
                  <a:pt x="75322" y="76239"/>
                </a:lnTo>
                <a:lnTo>
                  <a:pt x="79570" y="72838"/>
                </a:lnTo>
                <a:lnTo>
                  <a:pt x="86649" y="72838"/>
                </a:lnTo>
                <a:lnTo>
                  <a:pt x="96277" y="73404"/>
                </a:lnTo>
                <a:lnTo>
                  <a:pt x="107037" y="74538"/>
                </a:lnTo>
                <a:lnTo>
                  <a:pt x="117515" y="76239"/>
                </a:lnTo>
                <a:lnTo>
                  <a:pt x="121196" y="77372"/>
                </a:lnTo>
                <a:lnTo>
                  <a:pt x="120084" y="92393"/>
                </a:lnTo>
                <a:lnTo>
                  <a:pt x="120063" y="150210"/>
                </a:lnTo>
                <a:lnTo>
                  <a:pt x="240410" y="150210"/>
                </a:lnTo>
                <a:lnTo>
                  <a:pt x="240410" y="151060"/>
                </a:lnTo>
                <a:close/>
              </a:path>
              <a:path w="240665" h="170814">
                <a:moveTo>
                  <a:pt x="240410" y="150210"/>
                </a:moveTo>
                <a:lnTo>
                  <a:pt x="120063" y="150210"/>
                </a:lnTo>
                <a:lnTo>
                  <a:pt x="134363" y="149891"/>
                </a:lnTo>
                <a:lnTo>
                  <a:pt x="184909" y="147659"/>
                </a:lnTo>
                <a:lnTo>
                  <a:pt x="197934" y="144542"/>
                </a:lnTo>
                <a:lnTo>
                  <a:pt x="203031" y="141424"/>
                </a:lnTo>
                <a:lnTo>
                  <a:pt x="208695" y="141708"/>
                </a:lnTo>
                <a:lnTo>
                  <a:pt x="223136" y="143408"/>
                </a:lnTo>
                <a:lnTo>
                  <a:pt x="240410" y="147093"/>
                </a:lnTo>
                <a:lnTo>
                  <a:pt x="240410" y="150210"/>
                </a:lnTo>
                <a:close/>
              </a:path>
              <a:path w="240665" h="170814">
                <a:moveTo>
                  <a:pt x="37378" y="170616"/>
                </a:moveTo>
                <a:lnTo>
                  <a:pt x="3964" y="157579"/>
                </a:lnTo>
                <a:lnTo>
                  <a:pt x="1982" y="156162"/>
                </a:lnTo>
                <a:lnTo>
                  <a:pt x="0" y="152478"/>
                </a:lnTo>
                <a:lnTo>
                  <a:pt x="0" y="146809"/>
                </a:lnTo>
                <a:lnTo>
                  <a:pt x="9061" y="148226"/>
                </a:lnTo>
                <a:lnTo>
                  <a:pt x="17273" y="149643"/>
                </a:lnTo>
                <a:lnTo>
                  <a:pt x="35962" y="151060"/>
                </a:lnTo>
                <a:lnTo>
                  <a:pt x="240410" y="151060"/>
                </a:lnTo>
                <a:lnTo>
                  <a:pt x="240410" y="160130"/>
                </a:lnTo>
                <a:lnTo>
                  <a:pt x="171317" y="160130"/>
                </a:lnTo>
                <a:lnTo>
                  <a:pt x="87994" y="162468"/>
                </a:lnTo>
                <a:lnTo>
                  <a:pt x="59748" y="163814"/>
                </a:lnTo>
                <a:lnTo>
                  <a:pt x="54085" y="164381"/>
                </a:lnTo>
                <a:lnTo>
                  <a:pt x="42475" y="167499"/>
                </a:lnTo>
                <a:lnTo>
                  <a:pt x="37378" y="170616"/>
                </a:lnTo>
                <a:close/>
              </a:path>
              <a:path w="240665" h="170814">
                <a:moveTo>
                  <a:pt x="240410" y="162397"/>
                </a:moveTo>
                <a:lnTo>
                  <a:pt x="226818" y="162397"/>
                </a:lnTo>
                <a:lnTo>
                  <a:pt x="214075" y="161547"/>
                </a:lnTo>
                <a:lnTo>
                  <a:pt x="205014" y="160697"/>
                </a:lnTo>
                <a:lnTo>
                  <a:pt x="201332" y="160413"/>
                </a:lnTo>
                <a:lnTo>
                  <a:pt x="183776" y="160130"/>
                </a:lnTo>
                <a:lnTo>
                  <a:pt x="240410" y="160130"/>
                </a:lnTo>
                <a:lnTo>
                  <a:pt x="240410" y="16239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89765" y="6217427"/>
            <a:ext cx="240665" cy="243204"/>
          </a:xfrm>
          <a:custGeom>
            <a:avLst/>
            <a:gdLst/>
            <a:ahLst/>
            <a:cxnLst/>
            <a:rect l="l" t="t" r="r" b="b"/>
            <a:pathLst>
              <a:path w="240665" h="243204">
                <a:moveTo>
                  <a:pt x="189439" y="42795"/>
                </a:moveTo>
                <a:lnTo>
                  <a:pt x="77021" y="42795"/>
                </a:lnTo>
                <a:lnTo>
                  <a:pt x="171033" y="41378"/>
                </a:lnTo>
                <a:lnTo>
                  <a:pt x="171033" y="21823"/>
                </a:lnTo>
                <a:lnTo>
                  <a:pt x="160556" y="13320"/>
                </a:lnTo>
                <a:lnTo>
                  <a:pt x="150079" y="9352"/>
                </a:lnTo>
                <a:lnTo>
                  <a:pt x="147814" y="8219"/>
                </a:lnTo>
                <a:lnTo>
                  <a:pt x="144699" y="6235"/>
                </a:lnTo>
                <a:lnTo>
                  <a:pt x="144699" y="3400"/>
                </a:lnTo>
                <a:lnTo>
                  <a:pt x="148946" y="0"/>
                </a:lnTo>
                <a:lnTo>
                  <a:pt x="155176" y="0"/>
                </a:lnTo>
                <a:lnTo>
                  <a:pt x="165936" y="1133"/>
                </a:lnTo>
                <a:lnTo>
                  <a:pt x="178113" y="3117"/>
                </a:lnTo>
                <a:lnTo>
                  <a:pt x="188873" y="5384"/>
                </a:lnTo>
                <a:lnTo>
                  <a:pt x="190572" y="6235"/>
                </a:lnTo>
                <a:lnTo>
                  <a:pt x="189502" y="20689"/>
                </a:lnTo>
                <a:lnTo>
                  <a:pt x="189439" y="42795"/>
                </a:lnTo>
                <a:close/>
              </a:path>
              <a:path w="240665" h="243204">
                <a:moveTo>
                  <a:pt x="69093" y="116767"/>
                </a:moveTo>
                <a:lnTo>
                  <a:pt x="58615" y="116767"/>
                </a:lnTo>
                <a:lnTo>
                  <a:pt x="58615" y="31175"/>
                </a:lnTo>
                <a:lnTo>
                  <a:pt x="48138" y="24657"/>
                </a:lnTo>
                <a:lnTo>
                  <a:pt x="37661" y="20689"/>
                </a:lnTo>
                <a:lnTo>
                  <a:pt x="35396" y="19555"/>
                </a:lnTo>
                <a:lnTo>
                  <a:pt x="32281" y="17571"/>
                </a:lnTo>
                <a:lnTo>
                  <a:pt x="32281" y="14737"/>
                </a:lnTo>
                <a:lnTo>
                  <a:pt x="36528" y="11336"/>
                </a:lnTo>
                <a:lnTo>
                  <a:pt x="42758" y="11336"/>
                </a:lnTo>
                <a:lnTo>
                  <a:pt x="53235" y="11903"/>
                </a:lnTo>
                <a:lnTo>
                  <a:pt x="65128" y="13320"/>
                </a:lnTo>
                <a:lnTo>
                  <a:pt x="75889" y="14737"/>
                </a:lnTo>
                <a:lnTo>
                  <a:pt x="78154" y="15587"/>
                </a:lnTo>
                <a:lnTo>
                  <a:pt x="77021" y="30892"/>
                </a:lnTo>
                <a:lnTo>
                  <a:pt x="77021" y="42795"/>
                </a:lnTo>
                <a:lnTo>
                  <a:pt x="189439" y="42795"/>
                </a:lnTo>
                <a:lnTo>
                  <a:pt x="189439" y="53849"/>
                </a:lnTo>
                <a:lnTo>
                  <a:pt x="171033" y="53849"/>
                </a:lnTo>
                <a:lnTo>
                  <a:pt x="77021" y="55266"/>
                </a:lnTo>
                <a:lnTo>
                  <a:pt x="77021" y="87575"/>
                </a:lnTo>
                <a:lnTo>
                  <a:pt x="76738" y="91260"/>
                </a:lnTo>
                <a:lnTo>
                  <a:pt x="189051" y="91260"/>
                </a:lnTo>
                <a:lnTo>
                  <a:pt x="187049" y="102029"/>
                </a:lnTo>
                <a:lnTo>
                  <a:pt x="171600" y="102029"/>
                </a:lnTo>
                <a:lnTo>
                  <a:pt x="75039" y="104013"/>
                </a:lnTo>
                <a:lnTo>
                  <a:pt x="73623" y="109398"/>
                </a:lnTo>
                <a:lnTo>
                  <a:pt x="69093" y="116767"/>
                </a:lnTo>
                <a:close/>
              </a:path>
              <a:path w="240665" h="243204">
                <a:moveTo>
                  <a:pt x="189051" y="91260"/>
                </a:moveTo>
                <a:lnTo>
                  <a:pt x="76738" y="91260"/>
                </a:lnTo>
                <a:lnTo>
                  <a:pt x="171033" y="89843"/>
                </a:lnTo>
                <a:lnTo>
                  <a:pt x="171033" y="53849"/>
                </a:lnTo>
                <a:lnTo>
                  <a:pt x="189439" y="53849"/>
                </a:lnTo>
                <a:lnTo>
                  <a:pt x="189414" y="79356"/>
                </a:lnTo>
                <a:lnTo>
                  <a:pt x="189156" y="90693"/>
                </a:lnTo>
                <a:lnTo>
                  <a:pt x="189051" y="91260"/>
                </a:lnTo>
                <a:close/>
              </a:path>
              <a:path w="240665" h="243204">
                <a:moveTo>
                  <a:pt x="182077" y="111949"/>
                </a:moveTo>
                <a:lnTo>
                  <a:pt x="173016" y="111949"/>
                </a:lnTo>
                <a:lnTo>
                  <a:pt x="171600" y="102029"/>
                </a:lnTo>
                <a:lnTo>
                  <a:pt x="187049" y="102029"/>
                </a:lnTo>
                <a:lnTo>
                  <a:pt x="186891" y="102880"/>
                </a:lnTo>
                <a:lnTo>
                  <a:pt x="182077" y="111949"/>
                </a:lnTo>
                <a:close/>
              </a:path>
              <a:path w="240665" h="243204">
                <a:moveTo>
                  <a:pt x="240410" y="132072"/>
                </a:moveTo>
                <a:lnTo>
                  <a:pt x="34829" y="132072"/>
                </a:lnTo>
                <a:lnTo>
                  <a:pt x="79977" y="131965"/>
                </a:lnTo>
                <a:lnTo>
                  <a:pt x="147584" y="130300"/>
                </a:lnTo>
                <a:lnTo>
                  <a:pt x="186608" y="128387"/>
                </a:lnTo>
                <a:lnTo>
                  <a:pt x="199350" y="125836"/>
                </a:lnTo>
                <a:lnTo>
                  <a:pt x="204164" y="122719"/>
                </a:lnTo>
                <a:lnTo>
                  <a:pt x="209828" y="123002"/>
                </a:lnTo>
                <a:lnTo>
                  <a:pt x="223703" y="124703"/>
                </a:lnTo>
                <a:lnTo>
                  <a:pt x="229933" y="126120"/>
                </a:lnTo>
                <a:lnTo>
                  <a:pt x="240410" y="128104"/>
                </a:lnTo>
                <a:lnTo>
                  <a:pt x="240410" y="132072"/>
                </a:lnTo>
                <a:close/>
              </a:path>
              <a:path w="240665" h="243204">
                <a:moveTo>
                  <a:pt x="36245" y="151060"/>
                </a:moveTo>
                <a:lnTo>
                  <a:pt x="3964" y="138307"/>
                </a:lnTo>
                <a:lnTo>
                  <a:pt x="1982" y="136890"/>
                </a:lnTo>
                <a:lnTo>
                  <a:pt x="0" y="133489"/>
                </a:lnTo>
                <a:lnTo>
                  <a:pt x="0" y="127820"/>
                </a:lnTo>
                <a:lnTo>
                  <a:pt x="8778" y="129237"/>
                </a:lnTo>
                <a:lnTo>
                  <a:pt x="16990" y="130654"/>
                </a:lnTo>
                <a:lnTo>
                  <a:pt x="34829" y="132072"/>
                </a:lnTo>
                <a:lnTo>
                  <a:pt x="240410" y="132072"/>
                </a:lnTo>
                <a:lnTo>
                  <a:pt x="240410" y="140574"/>
                </a:lnTo>
                <a:lnTo>
                  <a:pt x="173582" y="140574"/>
                </a:lnTo>
                <a:lnTo>
                  <a:pt x="164804" y="140857"/>
                </a:lnTo>
                <a:lnTo>
                  <a:pt x="146681" y="141141"/>
                </a:lnTo>
                <a:lnTo>
                  <a:pt x="137336" y="141424"/>
                </a:lnTo>
                <a:lnTo>
                  <a:pt x="137336" y="141991"/>
                </a:lnTo>
                <a:lnTo>
                  <a:pt x="118081" y="141991"/>
                </a:lnTo>
                <a:lnTo>
                  <a:pt x="58049" y="144258"/>
                </a:lnTo>
                <a:lnTo>
                  <a:pt x="52386" y="144825"/>
                </a:lnTo>
                <a:lnTo>
                  <a:pt x="41059" y="147943"/>
                </a:lnTo>
                <a:lnTo>
                  <a:pt x="36245" y="151060"/>
                </a:lnTo>
                <a:close/>
              </a:path>
              <a:path w="240665" h="243204">
                <a:moveTo>
                  <a:pt x="240410" y="142275"/>
                </a:moveTo>
                <a:lnTo>
                  <a:pt x="227384" y="142275"/>
                </a:lnTo>
                <a:lnTo>
                  <a:pt x="212942" y="141424"/>
                </a:lnTo>
                <a:lnTo>
                  <a:pt x="206146" y="140857"/>
                </a:lnTo>
                <a:lnTo>
                  <a:pt x="201899" y="140574"/>
                </a:lnTo>
                <a:lnTo>
                  <a:pt x="240410" y="140574"/>
                </a:lnTo>
                <a:lnTo>
                  <a:pt x="240410" y="142275"/>
                </a:lnTo>
                <a:close/>
              </a:path>
              <a:path w="240665" h="243204">
                <a:moveTo>
                  <a:pt x="129408" y="206327"/>
                </a:moveTo>
                <a:lnTo>
                  <a:pt x="124594" y="206327"/>
                </a:lnTo>
                <a:lnTo>
                  <a:pt x="120828" y="205826"/>
                </a:lnTo>
                <a:lnTo>
                  <a:pt x="118895" y="202323"/>
                </a:lnTo>
                <a:lnTo>
                  <a:pt x="118183" y="192816"/>
                </a:lnTo>
                <a:lnTo>
                  <a:pt x="118081" y="141991"/>
                </a:lnTo>
                <a:lnTo>
                  <a:pt x="137336" y="141991"/>
                </a:lnTo>
                <a:lnTo>
                  <a:pt x="137336" y="158996"/>
                </a:lnTo>
                <a:lnTo>
                  <a:pt x="137053" y="176851"/>
                </a:lnTo>
                <a:lnTo>
                  <a:pt x="134505" y="193856"/>
                </a:lnTo>
                <a:lnTo>
                  <a:pt x="129408" y="206327"/>
                </a:lnTo>
                <a:close/>
              </a:path>
              <a:path w="240665" h="243204">
                <a:moveTo>
                  <a:pt x="80136" y="243171"/>
                </a:moveTo>
                <a:lnTo>
                  <a:pt x="67226" y="242794"/>
                </a:lnTo>
                <a:lnTo>
                  <a:pt x="60739" y="240159"/>
                </a:lnTo>
                <a:lnTo>
                  <a:pt x="58713" y="233008"/>
                </a:lnTo>
                <a:lnTo>
                  <a:pt x="59182" y="219080"/>
                </a:lnTo>
                <a:lnTo>
                  <a:pt x="59182" y="195273"/>
                </a:lnTo>
                <a:lnTo>
                  <a:pt x="48988" y="188755"/>
                </a:lnTo>
                <a:lnTo>
                  <a:pt x="38510" y="185070"/>
                </a:lnTo>
                <a:lnTo>
                  <a:pt x="33130" y="183086"/>
                </a:lnTo>
                <a:lnTo>
                  <a:pt x="33130" y="179119"/>
                </a:lnTo>
                <a:lnTo>
                  <a:pt x="37378" y="175718"/>
                </a:lnTo>
                <a:lnTo>
                  <a:pt x="43607" y="175718"/>
                </a:lnTo>
                <a:lnTo>
                  <a:pt x="54368" y="176568"/>
                </a:lnTo>
                <a:lnTo>
                  <a:pt x="66544" y="177702"/>
                </a:lnTo>
                <a:lnTo>
                  <a:pt x="77305" y="179402"/>
                </a:lnTo>
                <a:lnTo>
                  <a:pt x="79004" y="180252"/>
                </a:lnTo>
                <a:lnTo>
                  <a:pt x="77997" y="193856"/>
                </a:lnTo>
                <a:lnTo>
                  <a:pt x="77871" y="231834"/>
                </a:lnTo>
                <a:lnTo>
                  <a:pt x="208129" y="231834"/>
                </a:lnTo>
                <a:lnTo>
                  <a:pt x="208129" y="241470"/>
                </a:lnTo>
                <a:lnTo>
                  <a:pt x="109798" y="243118"/>
                </a:lnTo>
                <a:lnTo>
                  <a:pt x="80136" y="243171"/>
                </a:lnTo>
                <a:close/>
              </a:path>
              <a:path w="240665" h="243204">
                <a:moveTo>
                  <a:pt x="208129" y="231834"/>
                </a:moveTo>
                <a:lnTo>
                  <a:pt x="77871" y="231834"/>
                </a:lnTo>
                <a:lnTo>
                  <a:pt x="103002" y="231799"/>
                </a:lnTo>
                <a:lnTo>
                  <a:pt x="130611" y="231378"/>
                </a:lnTo>
                <a:lnTo>
                  <a:pt x="155459" y="230700"/>
                </a:lnTo>
                <a:lnTo>
                  <a:pt x="160839" y="230417"/>
                </a:lnTo>
                <a:lnTo>
                  <a:pt x="171033" y="227016"/>
                </a:lnTo>
                <a:lnTo>
                  <a:pt x="173865" y="224465"/>
                </a:lnTo>
                <a:lnTo>
                  <a:pt x="182077" y="224465"/>
                </a:lnTo>
                <a:lnTo>
                  <a:pt x="197651" y="225882"/>
                </a:lnTo>
                <a:lnTo>
                  <a:pt x="201616" y="227016"/>
                </a:lnTo>
                <a:lnTo>
                  <a:pt x="204447" y="228150"/>
                </a:lnTo>
                <a:lnTo>
                  <a:pt x="208129" y="23183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47732" y="6214310"/>
            <a:ext cx="204470" cy="252729"/>
          </a:xfrm>
          <a:custGeom>
            <a:avLst/>
            <a:gdLst/>
            <a:ahLst/>
            <a:cxnLst/>
            <a:rect l="l" t="t" r="r" b="b"/>
            <a:pathLst>
              <a:path w="204470" h="252729">
                <a:moveTo>
                  <a:pt x="146249" y="176010"/>
                </a:moveTo>
                <a:lnTo>
                  <a:pt x="28153" y="176010"/>
                </a:lnTo>
                <a:lnTo>
                  <a:pt x="47691" y="175359"/>
                </a:lnTo>
                <a:lnTo>
                  <a:pt x="55111" y="174974"/>
                </a:lnTo>
                <a:lnTo>
                  <a:pt x="96507" y="171094"/>
                </a:lnTo>
                <a:lnTo>
                  <a:pt x="137301" y="165780"/>
                </a:lnTo>
                <a:lnTo>
                  <a:pt x="178079" y="159098"/>
                </a:lnTo>
                <a:lnTo>
                  <a:pt x="184909" y="157579"/>
                </a:lnTo>
                <a:lnTo>
                  <a:pt x="184909" y="21823"/>
                </a:lnTo>
                <a:lnTo>
                  <a:pt x="174431" y="13320"/>
                </a:lnTo>
                <a:lnTo>
                  <a:pt x="163954" y="9352"/>
                </a:lnTo>
                <a:lnTo>
                  <a:pt x="161689" y="8219"/>
                </a:lnTo>
                <a:lnTo>
                  <a:pt x="158574" y="6235"/>
                </a:lnTo>
                <a:lnTo>
                  <a:pt x="158574" y="3400"/>
                </a:lnTo>
                <a:lnTo>
                  <a:pt x="162822" y="0"/>
                </a:lnTo>
                <a:lnTo>
                  <a:pt x="169051" y="0"/>
                </a:lnTo>
                <a:lnTo>
                  <a:pt x="179812" y="1133"/>
                </a:lnTo>
                <a:lnTo>
                  <a:pt x="191988" y="3117"/>
                </a:lnTo>
                <a:lnTo>
                  <a:pt x="202748" y="5384"/>
                </a:lnTo>
                <a:lnTo>
                  <a:pt x="204447" y="6235"/>
                </a:lnTo>
                <a:lnTo>
                  <a:pt x="203315" y="21539"/>
                </a:lnTo>
                <a:lnTo>
                  <a:pt x="203315" y="167499"/>
                </a:lnTo>
                <a:lnTo>
                  <a:pt x="184909" y="167499"/>
                </a:lnTo>
                <a:lnTo>
                  <a:pt x="177770" y="169354"/>
                </a:lnTo>
                <a:lnTo>
                  <a:pt x="172396" y="170652"/>
                </a:lnTo>
                <a:lnTo>
                  <a:pt x="166093" y="172002"/>
                </a:lnTo>
                <a:lnTo>
                  <a:pt x="146249" y="176010"/>
                </a:lnTo>
                <a:close/>
              </a:path>
              <a:path w="204470" h="252729">
                <a:moveTo>
                  <a:pt x="97693" y="134055"/>
                </a:moveTo>
                <a:lnTo>
                  <a:pt x="71075" y="134055"/>
                </a:lnTo>
                <a:lnTo>
                  <a:pt x="48988" y="125553"/>
                </a:lnTo>
                <a:lnTo>
                  <a:pt x="32847" y="111099"/>
                </a:lnTo>
                <a:lnTo>
                  <a:pt x="23786" y="92393"/>
                </a:lnTo>
                <a:lnTo>
                  <a:pt x="23786" y="71987"/>
                </a:lnTo>
                <a:lnTo>
                  <a:pt x="32847" y="52998"/>
                </a:lnTo>
                <a:lnTo>
                  <a:pt x="48988" y="38544"/>
                </a:lnTo>
                <a:lnTo>
                  <a:pt x="71075" y="29758"/>
                </a:lnTo>
                <a:lnTo>
                  <a:pt x="97693" y="29758"/>
                </a:lnTo>
                <a:lnTo>
                  <a:pt x="119780" y="38544"/>
                </a:lnTo>
                <a:lnTo>
                  <a:pt x="124755" y="43079"/>
                </a:lnTo>
                <a:lnTo>
                  <a:pt x="75889" y="43079"/>
                </a:lnTo>
                <a:lnTo>
                  <a:pt x="60881" y="49314"/>
                </a:lnTo>
                <a:lnTo>
                  <a:pt x="49837" y="60084"/>
                </a:lnTo>
                <a:lnTo>
                  <a:pt x="43607" y="74255"/>
                </a:lnTo>
                <a:lnTo>
                  <a:pt x="43607" y="90126"/>
                </a:lnTo>
                <a:lnTo>
                  <a:pt x="49837" y="104297"/>
                </a:lnTo>
                <a:lnTo>
                  <a:pt x="60881" y="115067"/>
                </a:lnTo>
                <a:lnTo>
                  <a:pt x="75889" y="121302"/>
                </a:lnTo>
                <a:lnTo>
                  <a:pt x="124444" y="121302"/>
                </a:lnTo>
                <a:lnTo>
                  <a:pt x="119780" y="125553"/>
                </a:lnTo>
                <a:lnTo>
                  <a:pt x="97693" y="134055"/>
                </a:lnTo>
                <a:close/>
              </a:path>
              <a:path w="204470" h="252729">
                <a:moveTo>
                  <a:pt x="124444" y="121302"/>
                </a:moveTo>
                <a:lnTo>
                  <a:pt x="92879" y="121302"/>
                </a:lnTo>
                <a:lnTo>
                  <a:pt x="107887" y="115067"/>
                </a:lnTo>
                <a:lnTo>
                  <a:pt x="118930" y="104297"/>
                </a:lnTo>
                <a:lnTo>
                  <a:pt x="125160" y="90126"/>
                </a:lnTo>
                <a:lnTo>
                  <a:pt x="125160" y="74255"/>
                </a:lnTo>
                <a:lnTo>
                  <a:pt x="118930" y="60084"/>
                </a:lnTo>
                <a:lnTo>
                  <a:pt x="107887" y="49314"/>
                </a:lnTo>
                <a:lnTo>
                  <a:pt x="92879" y="43079"/>
                </a:lnTo>
                <a:lnTo>
                  <a:pt x="124755" y="43079"/>
                </a:lnTo>
                <a:lnTo>
                  <a:pt x="135637" y="52998"/>
                </a:lnTo>
                <a:lnTo>
                  <a:pt x="144416" y="71987"/>
                </a:lnTo>
                <a:lnTo>
                  <a:pt x="144416" y="92393"/>
                </a:lnTo>
                <a:lnTo>
                  <a:pt x="135637" y="111099"/>
                </a:lnTo>
                <a:lnTo>
                  <a:pt x="124444" y="121302"/>
                </a:lnTo>
                <a:close/>
              </a:path>
              <a:path w="204470" h="252729">
                <a:moveTo>
                  <a:pt x="194253" y="252240"/>
                </a:moveTo>
                <a:lnTo>
                  <a:pt x="191138" y="252240"/>
                </a:lnTo>
                <a:lnTo>
                  <a:pt x="187537" y="251691"/>
                </a:lnTo>
                <a:lnTo>
                  <a:pt x="185687" y="247847"/>
                </a:lnTo>
                <a:lnTo>
                  <a:pt x="185006" y="237414"/>
                </a:lnTo>
                <a:lnTo>
                  <a:pt x="184909" y="167499"/>
                </a:lnTo>
                <a:lnTo>
                  <a:pt x="203315" y="167499"/>
                </a:lnTo>
                <a:lnTo>
                  <a:pt x="203315" y="202642"/>
                </a:lnTo>
                <a:lnTo>
                  <a:pt x="202748" y="217380"/>
                </a:lnTo>
                <a:lnTo>
                  <a:pt x="201049" y="232401"/>
                </a:lnTo>
                <a:lnTo>
                  <a:pt x="198501" y="244588"/>
                </a:lnTo>
                <a:lnTo>
                  <a:pt x="194253" y="252240"/>
                </a:lnTo>
                <a:close/>
              </a:path>
              <a:path w="204470" h="252729">
                <a:moveTo>
                  <a:pt x="29732" y="197541"/>
                </a:moveTo>
                <a:lnTo>
                  <a:pt x="2548" y="182236"/>
                </a:lnTo>
                <a:lnTo>
                  <a:pt x="0" y="180252"/>
                </a:lnTo>
                <a:lnTo>
                  <a:pt x="0" y="175151"/>
                </a:lnTo>
                <a:lnTo>
                  <a:pt x="3681" y="173167"/>
                </a:lnTo>
                <a:lnTo>
                  <a:pt x="7645" y="174017"/>
                </a:lnTo>
                <a:lnTo>
                  <a:pt x="16074" y="175319"/>
                </a:lnTo>
                <a:lnTo>
                  <a:pt x="21980" y="175930"/>
                </a:lnTo>
                <a:lnTo>
                  <a:pt x="28153" y="176010"/>
                </a:lnTo>
                <a:lnTo>
                  <a:pt x="146249" y="176010"/>
                </a:lnTo>
                <a:lnTo>
                  <a:pt x="139124" y="177383"/>
                </a:lnTo>
                <a:lnTo>
                  <a:pt x="73913" y="187925"/>
                </a:lnTo>
                <a:lnTo>
                  <a:pt x="52669" y="190455"/>
                </a:lnTo>
                <a:lnTo>
                  <a:pt x="45306" y="191589"/>
                </a:lnTo>
                <a:lnTo>
                  <a:pt x="35112" y="194140"/>
                </a:lnTo>
                <a:lnTo>
                  <a:pt x="29732" y="19754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4210" y="6234999"/>
            <a:ext cx="240665" cy="234950"/>
          </a:xfrm>
          <a:custGeom>
            <a:avLst/>
            <a:gdLst/>
            <a:ahLst/>
            <a:cxnLst/>
            <a:rect l="l" t="t" r="r" b="b"/>
            <a:pathLst>
              <a:path w="240665" h="234950">
                <a:moveTo>
                  <a:pt x="201575" y="6801"/>
                </a:moveTo>
                <a:lnTo>
                  <a:pt x="78154" y="6801"/>
                </a:lnTo>
                <a:lnTo>
                  <a:pt x="127036" y="6064"/>
                </a:lnTo>
                <a:lnTo>
                  <a:pt x="156592" y="5101"/>
                </a:lnTo>
                <a:lnTo>
                  <a:pt x="164804" y="4534"/>
                </a:lnTo>
                <a:lnTo>
                  <a:pt x="170184" y="3967"/>
                </a:lnTo>
                <a:lnTo>
                  <a:pt x="178679" y="1700"/>
                </a:lnTo>
                <a:lnTo>
                  <a:pt x="180661" y="283"/>
                </a:lnTo>
                <a:lnTo>
                  <a:pt x="184626" y="0"/>
                </a:lnTo>
                <a:lnTo>
                  <a:pt x="191422" y="566"/>
                </a:lnTo>
                <a:lnTo>
                  <a:pt x="194536" y="1133"/>
                </a:lnTo>
                <a:lnTo>
                  <a:pt x="199917" y="1700"/>
                </a:lnTo>
                <a:lnTo>
                  <a:pt x="201899" y="5668"/>
                </a:lnTo>
                <a:lnTo>
                  <a:pt x="201575" y="6801"/>
                </a:lnTo>
                <a:close/>
              </a:path>
              <a:path w="240665" h="234950">
                <a:moveTo>
                  <a:pt x="63712" y="24373"/>
                </a:moveTo>
                <a:lnTo>
                  <a:pt x="36245" y="9919"/>
                </a:lnTo>
                <a:lnTo>
                  <a:pt x="36245" y="3967"/>
                </a:lnTo>
                <a:lnTo>
                  <a:pt x="42758" y="5384"/>
                </a:lnTo>
                <a:lnTo>
                  <a:pt x="49271" y="6518"/>
                </a:lnTo>
                <a:lnTo>
                  <a:pt x="61164" y="6801"/>
                </a:lnTo>
                <a:lnTo>
                  <a:pt x="201575" y="6801"/>
                </a:lnTo>
                <a:lnTo>
                  <a:pt x="201332" y="7652"/>
                </a:lnTo>
                <a:lnTo>
                  <a:pt x="200483" y="11620"/>
                </a:lnTo>
                <a:lnTo>
                  <a:pt x="198681" y="15587"/>
                </a:lnTo>
                <a:lnTo>
                  <a:pt x="141018" y="15587"/>
                </a:lnTo>
                <a:lnTo>
                  <a:pt x="115249" y="16438"/>
                </a:lnTo>
                <a:lnTo>
                  <a:pt x="91463" y="17855"/>
                </a:lnTo>
                <a:lnTo>
                  <a:pt x="83817" y="18705"/>
                </a:lnTo>
                <a:lnTo>
                  <a:pt x="78154" y="19272"/>
                </a:lnTo>
                <a:lnTo>
                  <a:pt x="68243" y="21539"/>
                </a:lnTo>
                <a:lnTo>
                  <a:pt x="63712" y="24373"/>
                </a:lnTo>
                <a:close/>
              </a:path>
              <a:path w="240665" h="234950">
                <a:moveTo>
                  <a:pt x="240410" y="107131"/>
                </a:moveTo>
                <a:lnTo>
                  <a:pt x="35962" y="107131"/>
                </a:lnTo>
                <a:lnTo>
                  <a:pt x="78508" y="107060"/>
                </a:lnTo>
                <a:lnTo>
                  <a:pt x="136487" y="105926"/>
                </a:lnTo>
                <a:lnTo>
                  <a:pt x="168485" y="71987"/>
                </a:lnTo>
                <a:lnTo>
                  <a:pt x="173865" y="25224"/>
                </a:lnTo>
                <a:lnTo>
                  <a:pt x="174431" y="16438"/>
                </a:lnTo>
                <a:lnTo>
                  <a:pt x="165936" y="15871"/>
                </a:lnTo>
                <a:lnTo>
                  <a:pt x="141018" y="15587"/>
                </a:lnTo>
                <a:lnTo>
                  <a:pt x="198681" y="15587"/>
                </a:lnTo>
                <a:lnTo>
                  <a:pt x="196235" y="20972"/>
                </a:lnTo>
                <a:lnTo>
                  <a:pt x="195323" y="25224"/>
                </a:lnTo>
                <a:lnTo>
                  <a:pt x="188873" y="54132"/>
                </a:lnTo>
                <a:lnTo>
                  <a:pt x="183493" y="76805"/>
                </a:lnTo>
                <a:lnTo>
                  <a:pt x="178313" y="97778"/>
                </a:lnTo>
                <a:lnTo>
                  <a:pt x="176414" y="104297"/>
                </a:lnTo>
                <a:lnTo>
                  <a:pt x="240410" y="104297"/>
                </a:lnTo>
                <a:lnTo>
                  <a:pt x="240410" y="107131"/>
                </a:lnTo>
                <a:close/>
              </a:path>
              <a:path w="240665" h="234950">
                <a:moveTo>
                  <a:pt x="240410" y="104297"/>
                </a:moveTo>
                <a:lnTo>
                  <a:pt x="176414" y="104297"/>
                </a:lnTo>
                <a:lnTo>
                  <a:pt x="186041" y="103730"/>
                </a:lnTo>
                <a:lnTo>
                  <a:pt x="198218" y="100612"/>
                </a:lnTo>
                <a:lnTo>
                  <a:pt x="203031" y="97495"/>
                </a:lnTo>
                <a:lnTo>
                  <a:pt x="208695" y="97778"/>
                </a:lnTo>
                <a:lnTo>
                  <a:pt x="223136" y="99479"/>
                </a:lnTo>
                <a:lnTo>
                  <a:pt x="240410" y="103163"/>
                </a:lnTo>
                <a:lnTo>
                  <a:pt x="240410" y="104297"/>
                </a:lnTo>
                <a:close/>
              </a:path>
              <a:path w="240665" h="234950">
                <a:moveTo>
                  <a:pt x="37378" y="126687"/>
                </a:moveTo>
                <a:lnTo>
                  <a:pt x="3964" y="113649"/>
                </a:lnTo>
                <a:lnTo>
                  <a:pt x="1982" y="112232"/>
                </a:lnTo>
                <a:lnTo>
                  <a:pt x="0" y="108548"/>
                </a:lnTo>
                <a:lnTo>
                  <a:pt x="0" y="102880"/>
                </a:lnTo>
                <a:lnTo>
                  <a:pt x="9061" y="104297"/>
                </a:lnTo>
                <a:lnTo>
                  <a:pt x="17273" y="105714"/>
                </a:lnTo>
                <a:lnTo>
                  <a:pt x="35962" y="107131"/>
                </a:lnTo>
                <a:lnTo>
                  <a:pt x="240410" y="107131"/>
                </a:lnTo>
                <a:lnTo>
                  <a:pt x="240410" y="116200"/>
                </a:lnTo>
                <a:lnTo>
                  <a:pt x="169051" y="116200"/>
                </a:lnTo>
                <a:lnTo>
                  <a:pt x="169051" y="116484"/>
                </a:lnTo>
                <a:lnTo>
                  <a:pt x="149796" y="116484"/>
                </a:lnTo>
                <a:lnTo>
                  <a:pt x="90330" y="118468"/>
                </a:lnTo>
                <a:lnTo>
                  <a:pt x="90330" y="119318"/>
                </a:lnTo>
                <a:lnTo>
                  <a:pt x="71075" y="119318"/>
                </a:lnTo>
                <a:lnTo>
                  <a:pt x="67960" y="119601"/>
                </a:lnTo>
                <a:lnTo>
                  <a:pt x="62580" y="119885"/>
                </a:lnTo>
                <a:lnTo>
                  <a:pt x="59748" y="119885"/>
                </a:lnTo>
                <a:lnTo>
                  <a:pt x="54085" y="120451"/>
                </a:lnTo>
                <a:lnTo>
                  <a:pt x="42475" y="123569"/>
                </a:lnTo>
                <a:lnTo>
                  <a:pt x="37378" y="126687"/>
                </a:lnTo>
                <a:close/>
              </a:path>
              <a:path w="240665" h="234950">
                <a:moveTo>
                  <a:pt x="240410" y="118468"/>
                </a:moveTo>
                <a:lnTo>
                  <a:pt x="226818" y="118468"/>
                </a:lnTo>
                <a:lnTo>
                  <a:pt x="214075" y="117617"/>
                </a:lnTo>
                <a:lnTo>
                  <a:pt x="205014" y="116767"/>
                </a:lnTo>
                <a:lnTo>
                  <a:pt x="201332" y="116484"/>
                </a:lnTo>
                <a:lnTo>
                  <a:pt x="183776" y="116200"/>
                </a:lnTo>
                <a:lnTo>
                  <a:pt x="240410" y="116200"/>
                </a:lnTo>
                <a:lnTo>
                  <a:pt x="240410" y="118468"/>
                </a:lnTo>
                <a:close/>
              </a:path>
              <a:path w="240665" h="234950">
                <a:moveTo>
                  <a:pt x="161123" y="234952"/>
                </a:moveTo>
                <a:lnTo>
                  <a:pt x="156309" y="234952"/>
                </a:lnTo>
                <a:lnTo>
                  <a:pt x="152543" y="234451"/>
                </a:lnTo>
                <a:lnTo>
                  <a:pt x="150610" y="230948"/>
                </a:lnTo>
                <a:lnTo>
                  <a:pt x="149898" y="221441"/>
                </a:lnTo>
                <a:lnTo>
                  <a:pt x="149796" y="116484"/>
                </a:lnTo>
                <a:lnTo>
                  <a:pt x="169051" y="116484"/>
                </a:lnTo>
                <a:lnTo>
                  <a:pt x="169051" y="187621"/>
                </a:lnTo>
                <a:lnTo>
                  <a:pt x="168768" y="205476"/>
                </a:lnTo>
                <a:lnTo>
                  <a:pt x="166220" y="222481"/>
                </a:lnTo>
                <a:lnTo>
                  <a:pt x="161123" y="234952"/>
                </a:lnTo>
                <a:close/>
              </a:path>
              <a:path w="240665" h="234950">
                <a:moveTo>
                  <a:pt x="82402" y="231551"/>
                </a:moveTo>
                <a:lnTo>
                  <a:pt x="77588" y="231551"/>
                </a:lnTo>
                <a:lnTo>
                  <a:pt x="73822" y="231050"/>
                </a:lnTo>
                <a:lnTo>
                  <a:pt x="71889" y="227547"/>
                </a:lnTo>
                <a:lnTo>
                  <a:pt x="71177" y="218040"/>
                </a:lnTo>
                <a:lnTo>
                  <a:pt x="71075" y="119318"/>
                </a:lnTo>
                <a:lnTo>
                  <a:pt x="90330" y="119318"/>
                </a:lnTo>
                <a:lnTo>
                  <a:pt x="90276" y="187621"/>
                </a:lnTo>
                <a:lnTo>
                  <a:pt x="90047" y="202075"/>
                </a:lnTo>
                <a:lnTo>
                  <a:pt x="87499" y="219080"/>
                </a:lnTo>
                <a:lnTo>
                  <a:pt x="82402" y="23155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16230" y="6244352"/>
            <a:ext cx="240665" cy="177165"/>
          </a:xfrm>
          <a:custGeom>
            <a:avLst/>
            <a:gdLst/>
            <a:ahLst/>
            <a:cxnLst/>
            <a:rect l="l" t="t" r="r" b="b"/>
            <a:pathLst>
              <a:path w="240665" h="177164">
                <a:moveTo>
                  <a:pt x="194496" y="6518"/>
                </a:moveTo>
                <a:lnTo>
                  <a:pt x="98825" y="6518"/>
                </a:lnTo>
                <a:lnTo>
                  <a:pt x="121762" y="5951"/>
                </a:lnTo>
                <a:lnTo>
                  <a:pt x="143283" y="5101"/>
                </a:lnTo>
                <a:lnTo>
                  <a:pt x="150928" y="4534"/>
                </a:lnTo>
                <a:lnTo>
                  <a:pt x="156309" y="3967"/>
                </a:lnTo>
                <a:lnTo>
                  <a:pt x="166503" y="1700"/>
                </a:lnTo>
                <a:lnTo>
                  <a:pt x="168485" y="283"/>
                </a:lnTo>
                <a:lnTo>
                  <a:pt x="172449" y="0"/>
                </a:lnTo>
                <a:lnTo>
                  <a:pt x="184342" y="283"/>
                </a:lnTo>
                <a:lnTo>
                  <a:pt x="187457" y="850"/>
                </a:lnTo>
                <a:lnTo>
                  <a:pt x="192837" y="1417"/>
                </a:lnTo>
                <a:lnTo>
                  <a:pt x="194820" y="5384"/>
                </a:lnTo>
                <a:lnTo>
                  <a:pt x="194496" y="6518"/>
                </a:lnTo>
                <a:close/>
              </a:path>
              <a:path w="240665" h="177164">
                <a:moveTo>
                  <a:pt x="63429" y="111949"/>
                </a:moveTo>
                <a:lnTo>
                  <a:pt x="56350" y="111949"/>
                </a:lnTo>
                <a:lnTo>
                  <a:pt x="51819" y="104864"/>
                </a:lnTo>
                <a:lnTo>
                  <a:pt x="51253" y="100045"/>
                </a:lnTo>
                <a:lnTo>
                  <a:pt x="45306" y="23523"/>
                </a:lnTo>
                <a:lnTo>
                  <a:pt x="43324" y="19555"/>
                </a:lnTo>
                <a:lnTo>
                  <a:pt x="35112" y="14737"/>
                </a:lnTo>
                <a:lnTo>
                  <a:pt x="30865" y="13320"/>
                </a:lnTo>
                <a:lnTo>
                  <a:pt x="28033" y="12470"/>
                </a:lnTo>
                <a:lnTo>
                  <a:pt x="25202" y="9352"/>
                </a:lnTo>
                <a:lnTo>
                  <a:pt x="25202" y="5951"/>
                </a:lnTo>
                <a:lnTo>
                  <a:pt x="28033" y="3400"/>
                </a:lnTo>
                <a:lnTo>
                  <a:pt x="34263" y="3400"/>
                </a:lnTo>
                <a:lnTo>
                  <a:pt x="43324" y="3684"/>
                </a:lnTo>
                <a:lnTo>
                  <a:pt x="53518" y="4534"/>
                </a:lnTo>
                <a:lnTo>
                  <a:pt x="68526" y="6235"/>
                </a:lnTo>
                <a:lnTo>
                  <a:pt x="76738" y="6518"/>
                </a:lnTo>
                <a:lnTo>
                  <a:pt x="194496" y="6518"/>
                </a:lnTo>
                <a:lnTo>
                  <a:pt x="194253" y="7368"/>
                </a:lnTo>
                <a:lnTo>
                  <a:pt x="193404" y="11620"/>
                </a:lnTo>
                <a:lnTo>
                  <a:pt x="192091" y="16438"/>
                </a:lnTo>
                <a:lnTo>
                  <a:pt x="158574" y="16438"/>
                </a:lnTo>
                <a:lnTo>
                  <a:pt x="101303" y="17040"/>
                </a:lnTo>
                <a:lnTo>
                  <a:pt x="75322" y="17855"/>
                </a:lnTo>
                <a:lnTo>
                  <a:pt x="68526" y="18138"/>
                </a:lnTo>
                <a:lnTo>
                  <a:pt x="68269" y="20972"/>
                </a:lnTo>
                <a:lnTo>
                  <a:pt x="68383" y="31175"/>
                </a:lnTo>
                <a:lnTo>
                  <a:pt x="69659" y="90693"/>
                </a:lnTo>
                <a:lnTo>
                  <a:pt x="193687" y="90693"/>
                </a:lnTo>
                <a:lnTo>
                  <a:pt x="193687" y="100045"/>
                </a:lnTo>
                <a:lnTo>
                  <a:pt x="188448" y="100329"/>
                </a:lnTo>
                <a:lnTo>
                  <a:pt x="172166" y="100329"/>
                </a:lnTo>
                <a:lnTo>
                  <a:pt x="144309" y="100364"/>
                </a:lnTo>
                <a:lnTo>
                  <a:pt x="129691" y="100612"/>
                </a:lnTo>
                <a:lnTo>
                  <a:pt x="129691" y="100896"/>
                </a:lnTo>
                <a:lnTo>
                  <a:pt x="111002" y="100896"/>
                </a:lnTo>
                <a:lnTo>
                  <a:pt x="99109" y="101179"/>
                </a:lnTo>
                <a:lnTo>
                  <a:pt x="78154" y="101463"/>
                </a:lnTo>
                <a:lnTo>
                  <a:pt x="69376" y="101746"/>
                </a:lnTo>
                <a:lnTo>
                  <a:pt x="69093" y="104297"/>
                </a:lnTo>
                <a:lnTo>
                  <a:pt x="63429" y="111949"/>
                </a:lnTo>
                <a:close/>
              </a:path>
              <a:path w="240665" h="177164">
                <a:moveTo>
                  <a:pt x="193687" y="90693"/>
                </a:moveTo>
                <a:lnTo>
                  <a:pt x="75889" y="90693"/>
                </a:lnTo>
                <a:lnTo>
                  <a:pt x="127656" y="90073"/>
                </a:lnTo>
                <a:lnTo>
                  <a:pt x="154610" y="88992"/>
                </a:lnTo>
                <a:lnTo>
                  <a:pt x="167919" y="16438"/>
                </a:lnTo>
                <a:lnTo>
                  <a:pt x="192091" y="16438"/>
                </a:lnTo>
                <a:lnTo>
                  <a:pt x="190855" y="20972"/>
                </a:lnTo>
                <a:lnTo>
                  <a:pt x="190289" y="25507"/>
                </a:lnTo>
                <a:lnTo>
                  <a:pt x="189723" y="31175"/>
                </a:lnTo>
                <a:lnTo>
                  <a:pt x="188590" y="45913"/>
                </a:lnTo>
                <a:lnTo>
                  <a:pt x="187174" y="62068"/>
                </a:lnTo>
                <a:lnTo>
                  <a:pt x="185475" y="78789"/>
                </a:lnTo>
                <a:lnTo>
                  <a:pt x="184626" y="86158"/>
                </a:lnTo>
                <a:lnTo>
                  <a:pt x="193687" y="87575"/>
                </a:lnTo>
                <a:lnTo>
                  <a:pt x="193687" y="90693"/>
                </a:lnTo>
                <a:close/>
              </a:path>
              <a:path w="240665" h="177164">
                <a:moveTo>
                  <a:pt x="183210" y="100612"/>
                </a:moveTo>
                <a:lnTo>
                  <a:pt x="172166" y="100329"/>
                </a:lnTo>
                <a:lnTo>
                  <a:pt x="188448" y="100329"/>
                </a:lnTo>
                <a:lnTo>
                  <a:pt x="183210" y="100612"/>
                </a:lnTo>
                <a:close/>
              </a:path>
              <a:path w="240665" h="177164">
                <a:moveTo>
                  <a:pt x="240410" y="157012"/>
                </a:moveTo>
                <a:lnTo>
                  <a:pt x="35962" y="157012"/>
                </a:lnTo>
                <a:lnTo>
                  <a:pt x="63288" y="156994"/>
                </a:lnTo>
                <a:lnTo>
                  <a:pt x="111002" y="156445"/>
                </a:lnTo>
                <a:lnTo>
                  <a:pt x="111002" y="100896"/>
                </a:lnTo>
                <a:lnTo>
                  <a:pt x="129691" y="100896"/>
                </a:lnTo>
                <a:lnTo>
                  <a:pt x="129691" y="155879"/>
                </a:lnTo>
                <a:lnTo>
                  <a:pt x="240410" y="155879"/>
                </a:lnTo>
                <a:lnTo>
                  <a:pt x="240410" y="157012"/>
                </a:lnTo>
                <a:close/>
              </a:path>
              <a:path w="240665" h="177164">
                <a:moveTo>
                  <a:pt x="240410" y="155879"/>
                </a:moveTo>
                <a:lnTo>
                  <a:pt x="129691" y="155879"/>
                </a:lnTo>
                <a:lnTo>
                  <a:pt x="143128" y="155693"/>
                </a:lnTo>
                <a:lnTo>
                  <a:pt x="152238" y="155453"/>
                </a:lnTo>
                <a:lnTo>
                  <a:pt x="161189" y="155002"/>
                </a:lnTo>
                <a:lnTo>
                  <a:pt x="174148" y="154178"/>
                </a:lnTo>
                <a:lnTo>
                  <a:pt x="184909" y="153611"/>
                </a:lnTo>
                <a:lnTo>
                  <a:pt x="197934" y="150494"/>
                </a:lnTo>
                <a:lnTo>
                  <a:pt x="203031" y="147376"/>
                </a:lnTo>
                <a:lnTo>
                  <a:pt x="208695" y="147659"/>
                </a:lnTo>
                <a:lnTo>
                  <a:pt x="223136" y="149360"/>
                </a:lnTo>
                <a:lnTo>
                  <a:pt x="240410" y="153044"/>
                </a:lnTo>
                <a:lnTo>
                  <a:pt x="240410" y="155879"/>
                </a:lnTo>
                <a:close/>
              </a:path>
              <a:path w="240665" h="177164">
                <a:moveTo>
                  <a:pt x="37378" y="176568"/>
                </a:moveTo>
                <a:lnTo>
                  <a:pt x="3964" y="163531"/>
                </a:lnTo>
                <a:lnTo>
                  <a:pt x="1982" y="162114"/>
                </a:lnTo>
                <a:lnTo>
                  <a:pt x="0" y="158429"/>
                </a:lnTo>
                <a:lnTo>
                  <a:pt x="0" y="152761"/>
                </a:lnTo>
                <a:lnTo>
                  <a:pt x="9061" y="154178"/>
                </a:lnTo>
                <a:lnTo>
                  <a:pt x="17273" y="155595"/>
                </a:lnTo>
                <a:lnTo>
                  <a:pt x="35962" y="157012"/>
                </a:lnTo>
                <a:lnTo>
                  <a:pt x="240410" y="157012"/>
                </a:lnTo>
                <a:lnTo>
                  <a:pt x="240410" y="166082"/>
                </a:lnTo>
                <a:lnTo>
                  <a:pt x="171317" y="166082"/>
                </a:lnTo>
                <a:lnTo>
                  <a:pt x="87994" y="168420"/>
                </a:lnTo>
                <a:lnTo>
                  <a:pt x="59748" y="169766"/>
                </a:lnTo>
                <a:lnTo>
                  <a:pt x="54085" y="170333"/>
                </a:lnTo>
                <a:lnTo>
                  <a:pt x="42475" y="173450"/>
                </a:lnTo>
                <a:lnTo>
                  <a:pt x="37378" y="176568"/>
                </a:lnTo>
                <a:close/>
              </a:path>
              <a:path w="240665" h="177164">
                <a:moveTo>
                  <a:pt x="240410" y="168349"/>
                </a:moveTo>
                <a:lnTo>
                  <a:pt x="226818" y="168349"/>
                </a:lnTo>
                <a:lnTo>
                  <a:pt x="214075" y="167499"/>
                </a:lnTo>
                <a:lnTo>
                  <a:pt x="205014" y="166648"/>
                </a:lnTo>
                <a:lnTo>
                  <a:pt x="201332" y="166365"/>
                </a:lnTo>
                <a:lnTo>
                  <a:pt x="183776" y="166082"/>
                </a:lnTo>
                <a:lnTo>
                  <a:pt x="240410" y="166082"/>
                </a:lnTo>
                <a:lnTo>
                  <a:pt x="240410" y="16834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371932" y="6214310"/>
            <a:ext cx="242570" cy="252729"/>
          </a:xfrm>
          <a:custGeom>
            <a:avLst/>
            <a:gdLst/>
            <a:ahLst/>
            <a:cxnLst/>
            <a:rect l="l" t="t" r="r" b="b"/>
            <a:pathLst>
              <a:path w="242570" h="252729">
                <a:moveTo>
                  <a:pt x="178679" y="252240"/>
                </a:moveTo>
                <a:lnTo>
                  <a:pt x="175564" y="252240"/>
                </a:lnTo>
                <a:lnTo>
                  <a:pt x="171963" y="251691"/>
                </a:lnTo>
                <a:lnTo>
                  <a:pt x="170113" y="247847"/>
                </a:lnTo>
                <a:lnTo>
                  <a:pt x="169432" y="237414"/>
                </a:lnTo>
                <a:lnTo>
                  <a:pt x="169334" y="21823"/>
                </a:lnTo>
                <a:lnTo>
                  <a:pt x="158857" y="13320"/>
                </a:lnTo>
                <a:lnTo>
                  <a:pt x="148380" y="9352"/>
                </a:lnTo>
                <a:lnTo>
                  <a:pt x="146115" y="8219"/>
                </a:lnTo>
                <a:lnTo>
                  <a:pt x="143000" y="6235"/>
                </a:lnTo>
                <a:lnTo>
                  <a:pt x="143000" y="3400"/>
                </a:lnTo>
                <a:lnTo>
                  <a:pt x="147247" y="0"/>
                </a:lnTo>
                <a:lnTo>
                  <a:pt x="153477" y="0"/>
                </a:lnTo>
                <a:lnTo>
                  <a:pt x="164237" y="1133"/>
                </a:lnTo>
                <a:lnTo>
                  <a:pt x="176414" y="3117"/>
                </a:lnTo>
                <a:lnTo>
                  <a:pt x="187174" y="5384"/>
                </a:lnTo>
                <a:lnTo>
                  <a:pt x="188873" y="6235"/>
                </a:lnTo>
                <a:lnTo>
                  <a:pt x="187740" y="21539"/>
                </a:lnTo>
                <a:lnTo>
                  <a:pt x="187740" y="106281"/>
                </a:lnTo>
                <a:lnTo>
                  <a:pt x="242392" y="106281"/>
                </a:lnTo>
                <a:lnTo>
                  <a:pt x="242392" y="115917"/>
                </a:lnTo>
                <a:lnTo>
                  <a:pt x="232481" y="115917"/>
                </a:lnTo>
                <a:lnTo>
                  <a:pt x="222287" y="116200"/>
                </a:lnTo>
                <a:lnTo>
                  <a:pt x="198218" y="116484"/>
                </a:lnTo>
                <a:lnTo>
                  <a:pt x="187740" y="116767"/>
                </a:lnTo>
                <a:lnTo>
                  <a:pt x="187740" y="202642"/>
                </a:lnTo>
                <a:lnTo>
                  <a:pt x="187174" y="217380"/>
                </a:lnTo>
                <a:lnTo>
                  <a:pt x="185475" y="232401"/>
                </a:lnTo>
                <a:lnTo>
                  <a:pt x="182927" y="244588"/>
                </a:lnTo>
                <a:lnTo>
                  <a:pt x="178679" y="252240"/>
                </a:lnTo>
                <a:close/>
              </a:path>
              <a:path w="242570" h="252729">
                <a:moveTo>
                  <a:pt x="242392" y="106281"/>
                </a:moveTo>
                <a:lnTo>
                  <a:pt x="187740" y="106281"/>
                </a:lnTo>
                <a:lnTo>
                  <a:pt x="190006" y="105997"/>
                </a:lnTo>
                <a:lnTo>
                  <a:pt x="195103" y="105997"/>
                </a:lnTo>
                <a:lnTo>
                  <a:pt x="201332" y="105430"/>
                </a:lnTo>
                <a:lnTo>
                  <a:pt x="211243" y="101463"/>
                </a:lnTo>
                <a:lnTo>
                  <a:pt x="213226" y="98912"/>
                </a:lnTo>
                <a:lnTo>
                  <a:pt x="217190" y="98912"/>
                </a:lnTo>
                <a:lnTo>
                  <a:pt x="229366" y="99762"/>
                </a:lnTo>
                <a:lnTo>
                  <a:pt x="234180" y="100329"/>
                </a:lnTo>
                <a:lnTo>
                  <a:pt x="242392" y="101746"/>
                </a:lnTo>
                <a:lnTo>
                  <a:pt x="242392" y="106281"/>
                </a:lnTo>
                <a:close/>
              </a:path>
              <a:path w="242570" h="252729">
                <a:moveTo>
                  <a:pt x="128558" y="51298"/>
                </a:moveTo>
                <a:lnTo>
                  <a:pt x="37095" y="51298"/>
                </a:lnTo>
                <a:lnTo>
                  <a:pt x="52952" y="51014"/>
                </a:lnTo>
                <a:lnTo>
                  <a:pt x="70792" y="50164"/>
                </a:lnTo>
                <a:lnTo>
                  <a:pt x="88631" y="49597"/>
                </a:lnTo>
                <a:lnTo>
                  <a:pt x="95427" y="49031"/>
                </a:lnTo>
                <a:lnTo>
                  <a:pt x="99958" y="48747"/>
                </a:lnTo>
                <a:lnTo>
                  <a:pt x="106754" y="45913"/>
                </a:lnTo>
                <a:lnTo>
                  <a:pt x="108170" y="45063"/>
                </a:lnTo>
                <a:lnTo>
                  <a:pt x="110718" y="45063"/>
                </a:lnTo>
                <a:lnTo>
                  <a:pt x="118647" y="45630"/>
                </a:lnTo>
                <a:lnTo>
                  <a:pt x="122612" y="46196"/>
                </a:lnTo>
                <a:lnTo>
                  <a:pt x="126010" y="46763"/>
                </a:lnTo>
                <a:lnTo>
                  <a:pt x="128558" y="49881"/>
                </a:lnTo>
                <a:lnTo>
                  <a:pt x="128558" y="51298"/>
                </a:lnTo>
                <a:close/>
              </a:path>
              <a:path w="242570" h="252729">
                <a:moveTo>
                  <a:pt x="28600" y="68019"/>
                </a:moveTo>
                <a:lnTo>
                  <a:pt x="1415" y="54415"/>
                </a:lnTo>
                <a:lnTo>
                  <a:pt x="1415" y="48464"/>
                </a:lnTo>
                <a:lnTo>
                  <a:pt x="7928" y="49881"/>
                </a:lnTo>
                <a:lnTo>
                  <a:pt x="14441" y="51014"/>
                </a:lnTo>
                <a:lnTo>
                  <a:pt x="26334" y="51298"/>
                </a:lnTo>
                <a:lnTo>
                  <a:pt x="128558" y="51298"/>
                </a:lnTo>
                <a:lnTo>
                  <a:pt x="128558" y="54132"/>
                </a:lnTo>
                <a:lnTo>
                  <a:pt x="124311" y="59517"/>
                </a:lnTo>
                <a:lnTo>
                  <a:pt x="93728" y="59517"/>
                </a:lnTo>
                <a:lnTo>
                  <a:pt x="80703" y="59800"/>
                </a:lnTo>
                <a:lnTo>
                  <a:pt x="66827" y="60367"/>
                </a:lnTo>
                <a:lnTo>
                  <a:pt x="53518" y="61217"/>
                </a:lnTo>
                <a:lnTo>
                  <a:pt x="48705" y="61784"/>
                </a:lnTo>
                <a:lnTo>
                  <a:pt x="43041" y="62351"/>
                </a:lnTo>
                <a:lnTo>
                  <a:pt x="33130" y="65185"/>
                </a:lnTo>
                <a:lnTo>
                  <a:pt x="28600" y="68019"/>
                </a:lnTo>
                <a:close/>
              </a:path>
              <a:path w="242570" h="252729">
                <a:moveTo>
                  <a:pt x="5946" y="196974"/>
                </a:moveTo>
                <a:lnTo>
                  <a:pt x="2265" y="196124"/>
                </a:lnTo>
                <a:lnTo>
                  <a:pt x="0" y="193573"/>
                </a:lnTo>
                <a:lnTo>
                  <a:pt x="0" y="190172"/>
                </a:lnTo>
                <a:lnTo>
                  <a:pt x="1982" y="188471"/>
                </a:lnTo>
                <a:lnTo>
                  <a:pt x="11543" y="180866"/>
                </a:lnTo>
                <a:lnTo>
                  <a:pt x="17945" y="175452"/>
                </a:lnTo>
                <a:lnTo>
                  <a:pt x="47289" y="145746"/>
                </a:lnTo>
                <a:lnTo>
                  <a:pt x="72154" y="112675"/>
                </a:lnTo>
                <a:lnTo>
                  <a:pt x="91622" y="77585"/>
                </a:lnTo>
                <a:lnTo>
                  <a:pt x="98542" y="59517"/>
                </a:lnTo>
                <a:lnTo>
                  <a:pt x="124311" y="59517"/>
                </a:lnTo>
                <a:lnTo>
                  <a:pt x="123461" y="60651"/>
                </a:lnTo>
                <a:lnTo>
                  <a:pt x="121762" y="63201"/>
                </a:lnTo>
                <a:lnTo>
                  <a:pt x="121196" y="64335"/>
                </a:lnTo>
                <a:lnTo>
                  <a:pt x="109471" y="89575"/>
                </a:lnTo>
                <a:lnTo>
                  <a:pt x="100666" y="105767"/>
                </a:lnTo>
                <a:lnTo>
                  <a:pt x="74190" y="139015"/>
                </a:lnTo>
                <a:lnTo>
                  <a:pt x="45306" y="170032"/>
                </a:lnTo>
                <a:lnTo>
                  <a:pt x="7928" y="195840"/>
                </a:lnTo>
                <a:lnTo>
                  <a:pt x="5946" y="19697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98756" y="6214310"/>
            <a:ext cx="199350" cy="25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947945" y="6214310"/>
            <a:ext cx="202182" cy="252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94869" y="6253421"/>
            <a:ext cx="240410" cy="170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14971" y="6611728"/>
            <a:ext cx="240410" cy="2380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72938" y="6594156"/>
            <a:ext cx="206375" cy="254635"/>
          </a:xfrm>
          <a:custGeom>
            <a:avLst/>
            <a:gdLst/>
            <a:ahLst/>
            <a:cxnLst/>
            <a:rect l="l" t="t" r="r" b="b"/>
            <a:pathLst>
              <a:path w="206375" h="254634">
                <a:moveTo>
                  <a:pt x="202725" y="164806"/>
                </a:moveTo>
                <a:lnTo>
                  <a:pt x="119249" y="164806"/>
                </a:lnTo>
                <a:lnTo>
                  <a:pt x="125448" y="164700"/>
                </a:lnTo>
                <a:lnTo>
                  <a:pt x="149017" y="163779"/>
                </a:lnTo>
                <a:lnTo>
                  <a:pt x="169334" y="162681"/>
                </a:lnTo>
                <a:lnTo>
                  <a:pt x="179245" y="159563"/>
                </a:lnTo>
                <a:lnTo>
                  <a:pt x="180661" y="158429"/>
                </a:lnTo>
                <a:lnTo>
                  <a:pt x="184626" y="158146"/>
                </a:lnTo>
                <a:lnTo>
                  <a:pt x="194253" y="158713"/>
                </a:lnTo>
                <a:lnTo>
                  <a:pt x="197368" y="159280"/>
                </a:lnTo>
                <a:lnTo>
                  <a:pt x="202465" y="160130"/>
                </a:lnTo>
                <a:lnTo>
                  <a:pt x="202725" y="164806"/>
                </a:lnTo>
                <a:close/>
              </a:path>
              <a:path w="206375" h="254634">
                <a:moveTo>
                  <a:pt x="96560" y="254224"/>
                </a:moveTo>
                <a:lnTo>
                  <a:pt x="89481" y="254224"/>
                </a:lnTo>
                <a:lnTo>
                  <a:pt x="86366" y="247139"/>
                </a:lnTo>
                <a:lnTo>
                  <a:pt x="85800" y="242037"/>
                </a:lnTo>
                <a:lnTo>
                  <a:pt x="80986" y="181103"/>
                </a:lnTo>
                <a:lnTo>
                  <a:pt x="79004" y="177135"/>
                </a:lnTo>
                <a:lnTo>
                  <a:pt x="72208" y="172600"/>
                </a:lnTo>
                <a:lnTo>
                  <a:pt x="66544" y="170900"/>
                </a:lnTo>
                <a:lnTo>
                  <a:pt x="64279" y="170049"/>
                </a:lnTo>
                <a:lnTo>
                  <a:pt x="60881" y="167782"/>
                </a:lnTo>
                <a:lnTo>
                  <a:pt x="60881" y="164948"/>
                </a:lnTo>
                <a:lnTo>
                  <a:pt x="65128" y="161263"/>
                </a:lnTo>
                <a:lnTo>
                  <a:pt x="75889" y="161263"/>
                </a:lnTo>
                <a:lnTo>
                  <a:pt x="94295" y="163531"/>
                </a:lnTo>
                <a:lnTo>
                  <a:pt x="102790" y="164381"/>
                </a:lnTo>
                <a:lnTo>
                  <a:pt x="112679" y="164700"/>
                </a:lnTo>
                <a:lnTo>
                  <a:pt x="119249" y="164806"/>
                </a:lnTo>
                <a:lnTo>
                  <a:pt x="202725" y="164806"/>
                </a:lnTo>
                <a:lnTo>
                  <a:pt x="202748" y="165231"/>
                </a:lnTo>
                <a:lnTo>
                  <a:pt x="201899" y="172317"/>
                </a:lnTo>
                <a:lnTo>
                  <a:pt x="201314" y="174584"/>
                </a:lnTo>
                <a:lnTo>
                  <a:pt x="148946" y="174584"/>
                </a:lnTo>
                <a:lnTo>
                  <a:pt x="126293" y="175151"/>
                </a:lnTo>
                <a:lnTo>
                  <a:pt x="101657" y="176285"/>
                </a:lnTo>
                <a:lnTo>
                  <a:pt x="101374" y="179402"/>
                </a:lnTo>
                <a:lnTo>
                  <a:pt x="101374" y="232401"/>
                </a:lnTo>
                <a:lnTo>
                  <a:pt x="201616" y="232401"/>
                </a:lnTo>
                <a:lnTo>
                  <a:pt x="203598" y="234668"/>
                </a:lnTo>
                <a:lnTo>
                  <a:pt x="203598" y="242994"/>
                </a:lnTo>
                <a:lnTo>
                  <a:pt x="169706" y="242994"/>
                </a:lnTo>
                <a:lnTo>
                  <a:pt x="124010" y="243490"/>
                </a:lnTo>
                <a:lnTo>
                  <a:pt x="101091" y="244021"/>
                </a:lnTo>
                <a:lnTo>
                  <a:pt x="100808" y="247139"/>
                </a:lnTo>
                <a:lnTo>
                  <a:pt x="96560" y="254224"/>
                </a:lnTo>
                <a:close/>
              </a:path>
              <a:path w="206375" h="254634">
                <a:moveTo>
                  <a:pt x="201616" y="232401"/>
                </a:moveTo>
                <a:lnTo>
                  <a:pt x="150362" y="232401"/>
                </a:lnTo>
                <a:lnTo>
                  <a:pt x="171600" y="232118"/>
                </a:lnTo>
                <a:lnTo>
                  <a:pt x="176980" y="231834"/>
                </a:lnTo>
                <a:lnTo>
                  <a:pt x="178679" y="231834"/>
                </a:lnTo>
                <a:lnTo>
                  <a:pt x="180095" y="230134"/>
                </a:lnTo>
                <a:lnTo>
                  <a:pt x="180095" y="174584"/>
                </a:lnTo>
                <a:lnTo>
                  <a:pt x="201314" y="174584"/>
                </a:lnTo>
                <a:lnTo>
                  <a:pt x="199633" y="181103"/>
                </a:lnTo>
                <a:lnTo>
                  <a:pt x="199067" y="185921"/>
                </a:lnTo>
                <a:lnTo>
                  <a:pt x="198218" y="194990"/>
                </a:lnTo>
                <a:lnTo>
                  <a:pt x="194536" y="229000"/>
                </a:lnTo>
                <a:lnTo>
                  <a:pt x="199633" y="230134"/>
                </a:lnTo>
                <a:lnTo>
                  <a:pt x="201616" y="232401"/>
                </a:lnTo>
                <a:close/>
              </a:path>
              <a:path w="206375" h="254634">
                <a:moveTo>
                  <a:pt x="193121" y="243454"/>
                </a:moveTo>
                <a:lnTo>
                  <a:pt x="169706" y="242994"/>
                </a:lnTo>
                <a:lnTo>
                  <a:pt x="203598" y="242994"/>
                </a:lnTo>
                <a:lnTo>
                  <a:pt x="203598" y="243171"/>
                </a:lnTo>
                <a:lnTo>
                  <a:pt x="193121" y="243454"/>
                </a:lnTo>
                <a:close/>
              </a:path>
              <a:path w="206375" h="254634">
                <a:moveTo>
                  <a:pt x="205014" y="63201"/>
                </a:moveTo>
                <a:lnTo>
                  <a:pt x="143283" y="63201"/>
                </a:lnTo>
                <a:lnTo>
                  <a:pt x="152627" y="62918"/>
                </a:lnTo>
                <a:lnTo>
                  <a:pt x="179528" y="62918"/>
                </a:lnTo>
                <a:lnTo>
                  <a:pt x="186608" y="62635"/>
                </a:lnTo>
                <a:lnTo>
                  <a:pt x="186608" y="21823"/>
                </a:lnTo>
                <a:lnTo>
                  <a:pt x="176130" y="13320"/>
                </a:lnTo>
                <a:lnTo>
                  <a:pt x="165653" y="9352"/>
                </a:lnTo>
                <a:lnTo>
                  <a:pt x="160273" y="5951"/>
                </a:lnTo>
                <a:lnTo>
                  <a:pt x="160273" y="3117"/>
                </a:lnTo>
                <a:lnTo>
                  <a:pt x="164521" y="0"/>
                </a:lnTo>
                <a:lnTo>
                  <a:pt x="170750" y="0"/>
                </a:lnTo>
                <a:lnTo>
                  <a:pt x="181511" y="1133"/>
                </a:lnTo>
                <a:lnTo>
                  <a:pt x="187740" y="1983"/>
                </a:lnTo>
                <a:lnTo>
                  <a:pt x="204447" y="5101"/>
                </a:lnTo>
                <a:lnTo>
                  <a:pt x="206146" y="5951"/>
                </a:lnTo>
                <a:lnTo>
                  <a:pt x="205014" y="21539"/>
                </a:lnTo>
                <a:lnTo>
                  <a:pt x="205014" y="63201"/>
                </a:lnTo>
                <a:close/>
              </a:path>
              <a:path w="206375" h="254634">
                <a:moveTo>
                  <a:pt x="133372" y="29475"/>
                </a:moveTo>
                <a:lnTo>
                  <a:pt x="42192" y="29475"/>
                </a:lnTo>
                <a:lnTo>
                  <a:pt x="54368" y="29191"/>
                </a:lnTo>
                <a:lnTo>
                  <a:pt x="61730" y="28908"/>
                </a:lnTo>
                <a:lnTo>
                  <a:pt x="68810" y="28908"/>
                </a:lnTo>
                <a:lnTo>
                  <a:pt x="80419" y="28341"/>
                </a:lnTo>
                <a:lnTo>
                  <a:pt x="81835" y="28341"/>
                </a:lnTo>
                <a:lnTo>
                  <a:pt x="87782" y="28058"/>
                </a:lnTo>
                <a:lnTo>
                  <a:pt x="97410" y="25790"/>
                </a:lnTo>
                <a:lnTo>
                  <a:pt x="100524" y="22673"/>
                </a:lnTo>
                <a:lnTo>
                  <a:pt x="106188" y="22673"/>
                </a:lnTo>
                <a:lnTo>
                  <a:pt x="119214" y="22956"/>
                </a:lnTo>
                <a:lnTo>
                  <a:pt x="124877" y="24090"/>
                </a:lnTo>
                <a:lnTo>
                  <a:pt x="133372" y="25507"/>
                </a:lnTo>
                <a:lnTo>
                  <a:pt x="133372" y="29475"/>
                </a:lnTo>
                <a:close/>
              </a:path>
              <a:path w="206375" h="254634">
                <a:moveTo>
                  <a:pt x="52386" y="139724"/>
                </a:moveTo>
                <a:lnTo>
                  <a:pt x="31431" y="139724"/>
                </a:lnTo>
                <a:lnTo>
                  <a:pt x="22653" y="125270"/>
                </a:lnTo>
                <a:lnTo>
                  <a:pt x="22653" y="45063"/>
                </a:lnTo>
                <a:lnTo>
                  <a:pt x="16423" y="39678"/>
                </a:lnTo>
                <a:lnTo>
                  <a:pt x="5663" y="37127"/>
                </a:lnTo>
                <a:lnTo>
                  <a:pt x="0" y="35993"/>
                </a:lnTo>
                <a:lnTo>
                  <a:pt x="0" y="30325"/>
                </a:lnTo>
                <a:lnTo>
                  <a:pt x="3964" y="26074"/>
                </a:lnTo>
                <a:lnTo>
                  <a:pt x="7928" y="25790"/>
                </a:lnTo>
                <a:lnTo>
                  <a:pt x="18689" y="25224"/>
                </a:lnTo>
                <a:lnTo>
                  <a:pt x="35112" y="28058"/>
                </a:lnTo>
                <a:lnTo>
                  <a:pt x="39926" y="29475"/>
                </a:lnTo>
                <a:lnTo>
                  <a:pt x="133372" y="29475"/>
                </a:lnTo>
                <a:lnTo>
                  <a:pt x="133372" y="39394"/>
                </a:lnTo>
                <a:lnTo>
                  <a:pt x="94295" y="39394"/>
                </a:lnTo>
                <a:lnTo>
                  <a:pt x="70792" y="39961"/>
                </a:lnTo>
                <a:lnTo>
                  <a:pt x="48705" y="40245"/>
                </a:lnTo>
                <a:lnTo>
                  <a:pt x="41908" y="40528"/>
                </a:lnTo>
                <a:lnTo>
                  <a:pt x="41968" y="116280"/>
                </a:lnTo>
                <a:lnTo>
                  <a:pt x="45306" y="120735"/>
                </a:lnTo>
                <a:lnTo>
                  <a:pt x="51819" y="121018"/>
                </a:lnTo>
                <a:lnTo>
                  <a:pt x="143242" y="121018"/>
                </a:lnTo>
                <a:lnTo>
                  <a:pt x="139602" y="122719"/>
                </a:lnTo>
                <a:lnTo>
                  <a:pt x="117019" y="128578"/>
                </a:lnTo>
                <a:lnTo>
                  <a:pt x="111143" y="129981"/>
                </a:lnTo>
                <a:lnTo>
                  <a:pt x="105055" y="131226"/>
                </a:lnTo>
                <a:lnTo>
                  <a:pt x="95994" y="132922"/>
                </a:lnTo>
                <a:lnTo>
                  <a:pt x="86771" y="134753"/>
                </a:lnTo>
                <a:lnTo>
                  <a:pt x="80614" y="135880"/>
                </a:lnTo>
                <a:lnTo>
                  <a:pt x="74749" y="136768"/>
                </a:lnTo>
                <a:lnTo>
                  <a:pt x="52386" y="139724"/>
                </a:lnTo>
                <a:close/>
              </a:path>
              <a:path w="206375" h="254634">
                <a:moveTo>
                  <a:pt x="143566" y="80206"/>
                </a:moveTo>
                <a:lnTo>
                  <a:pt x="141867" y="80206"/>
                </a:lnTo>
                <a:lnTo>
                  <a:pt x="134505" y="77656"/>
                </a:lnTo>
                <a:lnTo>
                  <a:pt x="130540" y="76239"/>
                </a:lnTo>
                <a:lnTo>
                  <a:pt x="126293" y="74821"/>
                </a:lnTo>
                <a:lnTo>
                  <a:pt x="119214" y="71704"/>
                </a:lnTo>
                <a:lnTo>
                  <a:pt x="117798" y="70287"/>
                </a:lnTo>
                <a:lnTo>
                  <a:pt x="114966" y="68019"/>
                </a:lnTo>
                <a:lnTo>
                  <a:pt x="116099" y="62918"/>
                </a:lnTo>
                <a:lnTo>
                  <a:pt x="120346" y="62918"/>
                </a:lnTo>
                <a:lnTo>
                  <a:pt x="125726" y="63201"/>
                </a:lnTo>
                <a:lnTo>
                  <a:pt x="205014" y="63201"/>
                </a:lnTo>
                <a:lnTo>
                  <a:pt x="205014" y="73971"/>
                </a:lnTo>
                <a:lnTo>
                  <a:pt x="176414" y="73971"/>
                </a:lnTo>
                <a:lnTo>
                  <a:pt x="173299" y="74255"/>
                </a:lnTo>
                <a:lnTo>
                  <a:pt x="167635" y="74538"/>
                </a:lnTo>
                <a:lnTo>
                  <a:pt x="156309" y="74821"/>
                </a:lnTo>
                <a:lnTo>
                  <a:pt x="154326" y="75105"/>
                </a:lnTo>
                <a:lnTo>
                  <a:pt x="151212" y="75672"/>
                </a:lnTo>
                <a:lnTo>
                  <a:pt x="146681" y="77656"/>
                </a:lnTo>
                <a:lnTo>
                  <a:pt x="143566" y="80206"/>
                </a:lnTo>
                <a:close/>
              </a:path>
              <a:path w="206375" h="254634">
                <a:moveTo>
                  <a:pt x="197651" y="148226"/>
                </a:moveTo>
                <a:lnTo>
                  <a:pt x="186608" y="148226"/>
                </a:lnTo>
                <a:lnTo>
                  <a:pt x="186608" y="73971"/>
                </a:lnTo>
                <a:lnTo>
                  <a:pt x="205014" y="73971"/>
                </a:lnTo>
                <a:lnTo>
                  <a:pt x="204909" y="113366"/>
                </a:lnTo>
                <a:lnTo>
                  <a:pt x="204730" y="123002"/>
                </a:lnTo>
                <a:lnTo>
                  <a:pt x="202465" y="137740"/>
                </a:lnTo>
                <a:lnTo>
                  <a:pt x="197651" y="148226"/>
                </a:lnTo>
                <a:close/>
              </a:path>
              <a:path w="206375" h="254634">
                <a:moveTo>
                  <a:pt x="143242" y="121018"/>
                </a:moveTo>
                <a:lnTo>
                  <a:pt x="56067" y="121018"/>
                </a:lnTo>
                <a:lnTo>
                  <a:pt x="75322" y="120168"/>
                </a:lnTo>
                <a:lnTo>
                  <a:pt x="95666" y="117892"/>
                </a:lnTo>
                <a:lnTo>
                  <a:pt x="148663" y="108548"/>
                </a:lnTo>
                <a:lnTo>
                  <a:pt x="152344" y="110248"/>
                </a:lnTo>
                <a:lnTo>
                  <a:pt x="152911" y="111666"/>
                </a:lnTo>
                <a:lnTo>
                  <a:pt x="153477" y="113366"/>
                </a:lnTo>
                <a:lnTo>
                  <a:pt x="151212" y="117334"/>
                </a:lnTo>
                <a:lnTo>
                  <a:pt x="148097" y="118751"/>
                </a:lnTo>
                <a:lnTo>
                  <a:pt x="143242" y="12101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289510" y="6594156"/>
            <a:ext cx="461281" cy="2556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96665" y="6594156"/>
            <a:ext cx="212093" cy="2522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16127" y="6599257"/>
            <a:ext cx="492430" cy="2496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690666" y="6611728"/>
            <a:ext cx="240665" cy="238125"/>
          </a:xfrm>
          <a:custGeom>
            <a:avLst/>
            <a:gdLst/>
            <a:ahLst/>
            <a:cxnLst/>
            <a:rect l="l" t="t" r="r" b="b"/>
            <a:pathLst>
              <a:path w="240665" h="238125">
                <a:moveTo>
                  <a:pt x="240410" y="124136"/>
                </a:moveTo>
                <a:lnTo>
                  <a:pt x="35962" y="124136"/>
                </a:lnTo>
                <a:lnTo>
                  <a:pt x="81818" y="124047"/>
                </a:lnTo>
                <a:lnTo>
                  <a:pt x="145177" y="122630"/>
                </a:lnTo>
                <a:lnTo>
                  <a:pt x="184909" y="120735"/>
                </a:lnTo>
                <a:lnTo>
                  <a:pt x="197934" y="117617"/>
                </a:lnTo>
                <a:lnTo>
                  <a:pt x="203031" y="114500"/>
                </a:lnTo>
                <a:lnTo>
                  <a:pt x="208695" y="114783"/>
                </a:lnTo>
                <a:lnTo>
                  <a:pt x="223136" y="116484"/>
                </a:lnTo>
                <a:lnTo>
                  <a:pt x="240410" y="120168"/>
                </a:lnTo>
                <a:lnTo>
                  <a:pt x="240410" y="124136"/>
                </a:lnTo>
                <a:close/>
              </a:path>
              <a:path w="240665" h="238125">
                <a:moveTo>
                  <a:pt x="37378" y="143692"/>
                </a:moveTo>
                <a:lnTo>
                  <a:pt x="3964" y="130654"/>
                </a:lnTo>
                <a:lnTo>
                  <a:pt x="1982" y="129237"/>
                </a:lnTo>
                <a:lnTo>
                  <a:pt x="0" y="125553"/>
                </a:lnTo>
                <a:lnTo>
                  <a:pt x="0" y="119885"/>
                </a:lnTo>
                <a:lnTo>
                  <a:pt x="9061" y="121302"/>
                </a:lnTo>
                <a:lnTo>
                  <a:pt x="17273" y="122719"/>
                </a:lnTo>
                <a:lnTo>
                  <a:pt x="35962" y="124136"/>
                </a:lnTo>
                <a:lnTo>
                  <a:pt x="240410" y="124136"/>
                </a:lnTo>
                <a:lnTo>
                  <a:pt x="240410" y="133205"/>
                </a:lnTo>
                <a:lnTo>
                  <a:pt x="171317" y="133205"/>
                </a:lnTo>
                <a:lnTo>
                  <a:pt x="130540" y="134055"/>
                </a:lnTo>
                <a:lnTo>
                  <a:pt x="130540" y="134622"/>
                </a:lnTo>
                <a:lnTo>
                  <a:pt x="111285" y="134622"/>
                </a:lnTo>
                <a:lnTo>
                  <a:pt x="59748" y="136890"/>
                </a:lnTo>
                <a:lnTo>
                  <a:pt x="54085" y="137456"/>
                </a:lnTo>
                <a:lnTo>
                  <a:pt x="42475" y="140574"/>
                </a:lnTo>
                <a:lnTo>
                  <a:pt x="37378" y="143692"/>
                </a:lnTo>
                <a:close/>
              </a:path>
              <a:path w="240665" h="238125">
                <a:moveTo>
                  <a:pt x="240410" y="135473"/>
                </a:moveTo>
                <a:lnTo>
                  <a:pt x="226818" y="135473"/>
                </a:lnTo>
                <a:lnTo>
                  <a:pt x="214075" y="134622"/>
                </a:lnTo>
                <a:lnTo>
                  <a:pt x="205014" y="133772"/>
                </a:lnTo>
                <a:lnTo>
                  <a:pt x="201332" y="133489"/>
                </a:lnTo>
                <a:lnTo>
                  <a:pt x="183776" y="133205"/>
                </a:lnTo>
                <a:lnTo>
                  <a:pt x="240410" y="133205"/>
                </a:lnTo>
                <a:lnTo>
                  <a:pt x="240410" y="135473"/>
                </a:lnTo>
                <a:close/>
              </a:path>
              <a:path w="240665" h="238125">
                <a:moveTo>
                  <a:pt x="122612" y="238069"/>
                </a:moveTo>
                <a:lnTo>
                  <a:pt x="117798" y="238069"/>
                </a:lnTo>
                <a:lnTo>
                  <a:pt x="114032" y="237569"/>
                </a:lnTo>
                <a:lnTo>
                  <a:pt x="112099" y="234066"/>
                </a:lnTo>
                <a:lnTo>
                  <a:pt x="111387" y="224558"/>
                </a:lnTo>
                <a:lnTo>
                  <a:pt x="111285" y="134622"/>
                </a:lnTo>
                <a:lnTo>
                  <a:pt x="130540" y="134622"/>
                </a:lnTo>
                <a:lnTo>
                  <a:pt x="130540" y="190739"/>
                </a:lnTo>
                <a:lnTo>
                  <a:pt x="130257" y="208594"/>
                </a:lnTo>
                <a:lnTo>
                  <a:pt x="127709" y="225599"/>
                </a:lnTo>
                <a:lnTo>
                  <a:pt x="122612" y="238069"/>
                </a:lnTo>
                <a:close/>
              </a:path>
              <a:path w="240665" h="238125">
                <a:moveTo>
                  <a:pt x="186891" y="8219"/>
                </a:moveTo>
                <a:lnTo>
                  <a:pt x="66827" y="8219"/>
                </a:lnTo>
                <a:lnTo>
                  <a:pt x="77563" y="7886"/>
                </a:lnTo>
                <a:lnTo>
                  <a:pt x="111371" y="7196"/>
                </a:lnTo>
                <a:lnTo>
                  <a:pt x="135920" y="6518"/>
                </a:lnTo>
                <a:lnTo>
                  <a:pt x="141867" y="6518"/>
                </a:lnTo>
                <a:lnTo>
                  <a:pt x="151495" y="3117"/>
                </a:lnTo>
                <a:lnTo>
                  <a:pt x="154610" y="0"/>
                </a:lnTo>
                <a:lnTo>
                  <a:pt x="160273" y="0"/>
                </a:lnTo>
                <a:lnTo>
                  <a:pt x="172732" y="850"/>
                </a:lnTo>
                <a:lnTo>
                  <a:pt x="178396" y="1983"/>
                </a:lnTo>
                <a:lnTo>
                  <a:pt x="186891" y="3400"/>
                </a:lnTo>
                <a:lnTo>
                  <a:pt x="186891" y="8219"/>
                </a:lnTo>
                <a:close/>
              </a:path>
              <a:path w="240665" h="238125">
                <a:moveTo>
                  <a:pt x="70225" y="90693"/>
                </a:moveTo>
                <a:lnTo>
                  <a:pt x="57784" y="90635"/>
                </a:lnTo>
                <a:lnTo>
                  <a:pt x="51395" y="88107"/>
                </a:lnTo>
                <a:lnTo>
                  <a:pt x="49041" y="80848"/>
                </a:lnTo>
                <a:lnTo>
                  <a:pt x="48705" y="66602"/>
                </a:lnTo>
                <a:lnTo>
                  <a:pt x="48705" y="20405"/>
                </a:lnTo>
                <a:lnTo>
                  <a:pt x="21520" y="13603"/>
                </a:lnTo>
                <a:lnTo>
                  <a:pt x="21520" y="8502"/>
                </a:lnTo>
                <a:lnTo>
                  <a:pt x="25485" y="4534"/>
                </a:lnTo>
                <a:lnTo>
                  <a:pt x="29449" y="4251"/>
                </a:lnTo>
                <a:lnTo>
                  <a:pt x="34546" y="3967"/>
                </a:lnTo>
                <a:lnTo>
                  <a:pt x="45873" y="4534"/>
                </a:lnTo>
                <a:lnTo>
                  <a:pt x="56067" y="5668"/>
                </a:lnTo>
                <a:lnTo>
                  <a:pt x="64562" y="7368"/>
                </a:lnTo>
                <a:lnTo>
                  <a:pt x="66827" y="8219"/>
                </a:lnTo>
                <a:lnTo>
                  <a:pt x="186891" y="8219"/>
                </a:lnTo>
                <a:lnTo>
                  <a:pt x="186891" y="17288"/>
                </a:lnTo>
                <a:lnTo>
                  <a:pt x="176697" y="17288"/>
                </a:lnTo>
                <a:lnTo>
                  <a:pt x="67960" y="18705"/>
                </a:lnTo>
                <a:lnTo>
                  <a:pt x="67960" y="80773"/>
                </a:lnTo>
                <a:lnTo>
                  <a:pt x="193404" y="80773"/>
                </a:lnTo>
                <a:lnTo>
                  <a:pt x="193404" y="88992"/>
                </a:lnTo>
                <a:lnTo>
                  <a:pt x="183210" y="88992"/>
                </a:lnTo>
                <a:lnTo>
                  <a:pt x="70225" y="90693"/>
                </a:lnTo>
                <a:close/>
              </a:path>
              <a:path w="240665" h="238125">
                <a:moveTo>
                  <a:pt x="193404" y="80773"/>
                </a:moveTo>
                <a:lnTo>
                  <a:pt x="67960" y="80773"/>
                </a:lnTo>
                <a:lnTo>
                  <a:pt x="75322" y="80206"/>
                </a:lnTo>
                <a:lnTo>
                  <a:pt x="141584" y="78506"/>
                </a:lnTo>
                <a:lnTo>
                  <a:pt x="148097" y="77939"/>
                </a:lnTo>
                <a:lnTo>
                  <a:pt x="158857" y="73971"/>
                </a:lnTo>
                <a:lnTo>
                  <a:pt x="160273" y="71987"/>
                </a:lnTo>
                <a:lnTo>
                  <a:pt x="165936" y="71987"/>
                </a:lnTo>
                <a:lnTo>
                  <a:pt x="179245" y="72838"/>
                </a:lnTo>
                <a:lnTo>
                  <a:pt x="184909" y="73971"/>
                </a:lnTo>
                <a:lnTo>
                  <a:pt x="193404" y="75388"/>
                </a:lnTo>
                <a:lnTo>
                  <a:pt x="193404" y="8077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42686" y="6625048"/>
            <a:ext cx="240665" cy="176530"/>
          </a:xfrm>
          <a:custGeom>
            <a:avLst/>
            <a:gdLst/>
            <a:ahLst/>
            <a:cxnLst/>
            <a:rect l="l" t="t" r="r" b="b"/>
            <a:pathLst>
              <a:path w="240665" h="176529">
                <a:moveTo>
                  <a:pt x="240410" y="156729"/>
                </a:moveTo>
                <a:lnTo>
                  <a:pt x="35962" y="156729"/>
                </a:lnTo>
                <a:lnTo>
                  <a:pt x="81818" y="156640"/>
                </a:lnTo>
                <a:lnTo>
                  <a:pt x="145177" y="155223"/>
                </a:lnTo>
                <a:lnTo>
                  <a:pt x="184909" y="153328"/>
                </a:lnTo>
                <a:lnTo>
                  <a:pt x="197934" y="150210"/>
                </a:lnTo>
                <a:lnTo>
                  <a:pt x="203031" y="147093"/>
                </a:lnTo>
                <a:lnTo>
                  <a:pt x="208695" y="147376"/>
                </a:lnTo>
                <a:lnTo>
                  <a:pt x="223136" y="149077"/>
                </a:lnTo>
                <a:lnTo>
                  <a:pt x="240410" y="152761"/>
                </a:lnTo>
                <a:lnTo>
                  <a:pt x="240410" y="156729"/>
                </a:lnTo>
                <a:close/>
              </a:path>
              <a:path w="240665" h="176529">
                <a:moveTo>
                  <a:pt x="37378" y="176285"/>
                </a:moveTo>
                <a:lnTo>
                  <a:pt x="3964" y="163247"/>
                </a:lnTo>
                <a:lnTo>
                  <a:pt x="1982" y="161830"/>
                </a:lnTo>
                <a:lnTo>
                  <a:pt x="0" y="158146"/>
                </a:lnTo>
                <a:lnTo>
                  <a:pt x="0" y="152478"/>
                </a:lnTo>
                <a:lnTo>
                  <a:pt x="9061" y="153895"/>
                </a:lnTo>
                <a:lnTo>
                  <a:pt x="17273" y="155312"/>
                </a:lnTo>
                <a:lnTo>
                  <a:pt x="35962" y="156729"/>
                </a:lnTo>
                <a:lnTo>
                  <a:pt x="240410" y="156729"/>
                </a:lnTo>
                <a:lnTo>
                  <a:pt x="240410" y="165798"/>
                </a:lnTo>
                <a:lnTo>
                  <a:pt x="171317" y="165798"/>
                </a:lnTo>
                <a:lnTo>
                  <a:pt x="87994" y="168136"/>
                </a:lnTo>
                <a:lnTo>
                  <a:pt x="59748" y="169483"/>
                </a:lnTo>
                <a:lnTo>
                  <a:pt x="54085" y="170049"/>
                </a:lnTo>
                <a:lnTo>
                  <a:pt x="42475" y="173167"/>
                </a:lnTo>
                <a:lnTo>
                  <a:pt x="37378" y="176285"/>
                </a:lnTo>
                <a:close/>
              </a:path>
              <a:path w="240665" h="176529">
                <a:moveTo>
                  <a:pt x="240410" y="168065"/>
                </a:moveTo>
                <a:lnTo>
                  <a:pt x="226818" y="168065"/>
                </a:lnTo>
                <a:lnTo>
                  <a:pt x="214075" y="167215"/>
                </a:lnTo>
                <a:lnTo>
                  <a:pt x="205014" y="166365"/>
                </a:lnTo>
                <a:lnTo>
                  <a:pt x="201332" y="166082"/>
                </a:lnTo>
                <a:lnTo>
                  <a:pt x="183776" y="165798"/>
                </a:lnTo>
                <a:lnTo>
                  <a:pt x="240410" y="165798"/>
                </a:lnTo>
                <a:lnTo>
                  <a:pt x="240410" y="168065"/>
                </a:lnTo>
                <a:close/>
              </a:path>
              <a:path w="240665" h="176529">
                <a:moveTo>
                  <a:pt x="187811" y="5384"/>
                </a:moveTo>
                <a:lnTo>
                  <a:pt x="95711" y="5384"/>
                </a:lnTo>
                <a:lnTo>
                  <a:pt x="120063" y="4818"/>
                </a:lnTo>
                <a:lnTo>
                  <a:pt x="143566" y="4534"/>
                </a:lnTo>
                <a:lnTo>
                  <a:pt x="151495" y="3967"/>
                </a:lnTo>
                <a:lnTo>
                  <a:pt x="156875" y="3684"/>
                </a:lnTo>
                <a:lnTo>
                  <a:pt x="164521" y="850"/>
                </a:lnTo>
                <a:lnTo>
                  <a:pt x="165936" y="0"/>
                </a:lnTo>
                <a:lnTo>
                  <a:pt x="169618" y="0"/>
                </a:lnTo>
                <a:lnTo>
                  <a:pt x="179528" y="850"/>
                </a:lnTo>
                <a:lnTo>
                  <a:pt x="182643" y="1417"/>
                </a:lnTo>
                <a:lnTo>
                  <a:pt x="187457" y="2550"/>
                </a:lnTo>
                <a:lnTo>
                  <a:pt x="187811" y="5384"/>
                </a:lnTo>
                <a:close/>
              </a:path>
              <a:path w="240665" h="176529">
                <a:moveTo>
                  <a:pt x="62863" y="24373"/>
                </a:moveTo>
                <a:lnTo>
                  <a:pt x="33697" y="8785"/>
                </a:lnTo>
                <a:lnTo>
                  <a:pt x="33697" y="2550"/>
                </a:lnTo>
                <a:lnTo>
                  <a:pt x="41059" y="3967"/>
                </a:lnTo>
                <a:lnTo>
                  <a:pt x="48421" y="5101"/>
                </a:lnTo>
                <a:lnTo>
                  <a:pt x="62013" y="5384"/>
                </a:lnTo>
                <a:lnTo>
                  <a:pt x="187811" y="5384"/>
                </a:lnTo>
                <a:lnTo>
                  <a:pt x="188024" y="7085"/>
                </a:lnTo>
                <a:lnTo>
                  <a:pt x="187457" y="9636"/>
                </a:lnTo>
                <a:lnTo>
                  <a:pt x="186891" y="13603"/>
                </a:lnTo>
                <a:lnTo>
                  <a:pt x="186513" y="14737"/>
                </a:lnTo>
                <a:lnTo>
                  <a:pt x="159707" y="14737"/>
                </a:lnTo>
                <a:lnTo>
                  <a:pt x="137620" y="15021"/>
                </a:lnTo>
                <a:lnTo>
                  <a:pt x="113267" y="15587"/>
                </a:lnTo>
                <a:lnTo>
                  <a:pt x="90897" y="16438"/>
                </a:lnTo>
                <a:lnTo>
                  <a:pt x="85516" y="17004"/>
                </a:lnTo>
                <a:lnTo>
                  <a:pt x="79004" y="17571"/>
                </a:lnTo>
                <a:lnTo>
                  <a:pt x="67960" y="21256"/>
                </a:lnTo>
                <a:lnTo>
                  <a:pt x="62863" y="24373"/>
                </a:lnTo>
                <a:close/>
              </a:path>
              <a:path w="240665" h="176529">
                <a:moveTo>
                  <a:pt x="188590" y="59234"/>
                </a:moveTo>
                <a:lnTo>
                  <a:pt x="69376" y="59234"/>
                </a:lnTo>
                <a:lnTo>
                  <a:pt x="103073" y="58383"/>
                </a:lnTo>
                <a:lnTo>
                  <a:pt x="128558" y="58100"/>
                </a:lnTo>
                <a:lnTo>
                  <a:pt x="161972" y="57250"/>
                </a:lnTo>
                <a:lnTo>
                  <a:pt x="163671" y="57250"/>
                </a:lnTo>
                <a:lnTo>
                  <a:pt x="165087" y="55549"/>
                </a:lnTo>
                <a:lnTo>
                  <a:pt x="165087" y="14737"/>
                </a:lnTo>
                <a:lnTo>
                  <a:pt x="186513" y="14737"/>
                </a:lnTo>
                <a:lnTo>
                  <a:pt x="184626" y="20405"/>
                </a:lnTo>
                <a:lnTo>
                  <a:pt x="183493" y="25790"/>
                </a:lnTo>
                <a:lnTo>
                  <a:pt x="180095" y="54982"/>
                </a:lnTo>
                <a:lnTo>
                  <a:pt x="185475" y="55833"/>
                </a:lnTo>
                <a:lnTo>
                  <a:pt x="188590" y="58667"/>
                </a:lnTo>
                <a:lnTo>
                  <a:pt x="188590" y="59234"/>
                </a:lnTo>
                <a:close/>
              </a:path>
              <a:path w="240665" h="176529">
                <a:moveTo>
                  <a:pt x="73907" y="121869"/>
                </a:moveTo>
                <a:lnTo>
                  <a:pt x="51536" y="73688"/>
                </a:lnTo>
                <a:lnTo>
                  <a:pt x="47572" y="66886"/>
                </a:lnTo>
                <a:lnTo>
                  <a:pt x="35962" y="64052"/>
                </a:lnTo>
                <a:lnTo>
                  <a:pt x="30582" y="62918"/>
                </a:lnTo>
                <a:lnTo>
                  <a:pt x="30582" y="57816"/>
                </a:lnTo>
                <a:lnTo>
                  <a:pt x="34829" y="54982"/>
                </a:lnTo>
                <a:lnTo>
                  <a:pt x="47006" y="54982"/>
                </a:lnTo>
                <a:lnTo>
                  <a:pt x="59182" y="55833"/>
                </a:lnTo>
                <a:lnTo>
                  <a:pt x="64845" y="57250"/>
                </a:lnTo>
                <a:lnTo>
                  <a:pt x="67960" y="58667"/>
                </a:lnTo>
                <a:lnTo>
                  <a:pt x="69376" y="59234"/>
                </a:lnTo>
                <a:lnTo>
                  <a:pt x="188590" y="59234"/>
                </a:lnTo>
                <a:lnTo>
                  <a:pt x="188590" y="67736"/>
                </a:lnTo>
                <a:lnTo>
                  <a:pt x="179245" y="67736"/>
                </a:lnTo>
                <a:lnTo>
                  <a:pt x="70509" y="70003"/>
                </a:lnTo>
                <a:lnTo>
                  <a:pt x="70509" y="110815"/>
                </a:lnTo>
                <a:lnTo>
                  <a:pt x="199067" y="110815"/>
                </a:lnTo>
                <a:lnTo>
                  <a:pt x="199067" y="121585"/>
                </a:lnTo>
                <a:lnTo>
                  <a:pt x="188873" y="121585"/>
                </a:lnTo>
                <a:lnTo>
                  <a:pt x="73907" y="121869"/>
                </a:lnTo>
                <a:close/>
              </a:path>
              <a:path w="240665" h="176529">
                <a:moveTo>
                  <a:pt x="199067" y="110815"/>
                </a:moveTo>
                <a:lnTo>
                  <a:pt x="78154" y="110815"/>
                </a:lnTo>
                <a:lnTo>
                  <a:pt x="147247" y="110532"/>
                </a:lnTo>
                <a:lnTo>
                  <a:pt x="155459" y="110532"/>
                </a:lnTo>
                <a:lnTo>
                  <a:pt x="166503" y="105714"/>
                </a:lnTo>
                <a:lnTo>
                  <a:pt x="169051" y="103446"/>
                </a:lnTo>
                <a:lnTo>
                  <a:pt x="176414" y="104013"/>
                </a:lnTo>
                <a:lnTo>
                  <a:pt x="186891" y="105147"/>
                </a:lnTo>
                <a:lnTo>
                  <a:pt x="199067" y="107981"/>
                </a:lnTo>
                <a:lnTo>
                  <a:pt x="199067" y="11081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00369" y="6594156"/>
            <a:ext cx="212725" cy="252729"/>
          </a:xfrm>
          <a:custGeom>
            <a:avLst/>
            <a:gdLst/>
            <a:ahLst/>
            <a:cxnLst/>
            <a:rect l="l" t="t" r="r" b="b"/>
            <a:pathLst>
              <a:path w="212725" h="252729">
                <a:moveTo>
                  <a:pt x="164804" y="104013"/>
                </a:moveTo>
                <a:lnTo>
                  <a:pt x="110152" y="104013"/>
                </a:lnTo>
                <a:lnTo>
                  <a:pt x="140168" y="103446"/>
                </a:lnTo>
                <a:lnTo>
                  <a:pt x="146681" y="103163"/>
                </a:lnTo>
                <a:lnTo>
                  <a:pt x="146681" y="41095"/>
                </a:lnTo>
                <a:lnTo>
                  <a:pt x="143000" y="35427"/>
                </a:lnTo>
                <a:lnTo>
                  <a:pt x="137053" y="31175"/>
                </a:lnTo>
                <a:lnTo>
                  <a:pt x="129408" y="27774"/>
                </a:lnTo>
                <a:lnTo>
                  <a:pt x="125443" y="26357"/>
                </a:lnTo>
                <a:lnTo>
                  <a:pt x="120346" y="24373"/>
                </a:lnTo>
                <a:lnTo>
                  <a:pt x="120346" y="20122"/>
                </a:lnTo>
                <a:lnTo>
                  <a:pt x="124311" y="16721"/>
                </a:lnTo>
                <a:lnTo>
                  <a:pt x="130257" y="16721"/>
                </a:lnTo>
                <a:lnTo>
                  <a:pt x="153477" y="19839"/>
                </a:lnTo>
                <a:lnTo>
                  <a:pt x="164237" y="22106"/>
                </a:lnTo>
                <a:lnTo>
                  <a:pt x="165936" y="22956"/>
                </a:lnTo>
                <a:lnTo>
                  <a:pt x="164804" y="37977"/>
                </a:lnTo>
                <a:lnTo>
                  <a:pt x="164804" y="104013"/>
                </a:lnTo>
                <a:close/>
              </a:path>
              <a:path w="212725" h="252729">
                <a:moveTo>
                  <a:pt x="117798" y="49881"/>
                </a:moveTo>
                <a:lnTo>
                  <a:pt x="44740" y="49881"/>
                </a:lnTo>
                <a:lnTo>
                  <a:pt x="89481" y="47330"/>
                </a:lnTo>
                <a:lnTo>
                  <a:pt x="96277" y="44496"/>
                </a:lnTo>
                <a:lnTo>
                  <a:pt x="97693" y="43646"/>
                </a:lnTo>
                <a:lnTo>
                  <a:pt x="100241" y="43646"/>
                </a:lnTo>
                <a:lnTo>
                  <a:pt x="107887" y="44212"/>
                </a:lnTo>
                <a:lnTo>
                  <a:pt x="111851" y="44779"/>
                </a:lnTo>
                <a:lnTo>
                  <a:pt x="115249" y="45346"/>
                </a:lnTo>
                <a:lnTo>
                  <a:pt x="117783" y="48446"/>
                </a:lnTo>
                <a:lnTo>
                  <a:pt x="117798" y="49881"/>
                </a:lnTo>
                <a:close/>
              </a:path>
              <a:path w="212725" h="252729">
                <a:moveTo>
                  <a:pt x="29166" y="66602"/>
                </a:moveTo>
                <a:lnTo>
                  <a:pt x="3398" y="52998"/>
                </a:lnTo>
                <a:lnTo>
                  <a:pt x="3398" y="47047"/>
                </a:lnTo>
                <a:lnTo>
                  <a:pt x="9910" y="48464"/>
                </a:lnTo>
                <a:lnTo>
                  <a:pt x="16423" y="49597"/>
                </a:lnTo>
                <a:lnTo>
                  <a:pt x="29166" y="49881"/>
                </a:lnTo>
                <a:lnTo>
                  <a:pt x="117798" y="49881"/>
                </a:lnTo>
                <a:lnTo>
                  <a:pt x="117798" y="51865"/>
                </a:lnTo>
                <a:lnTo>
                  <a:pt x="116382" y="54699"/>
                </a:lnTo>
                <a:lnTo>
                  <a:pt x="114683" y="57816"/>
                </a:lnTo>
                <a:lnTo>
                  <a:pt x="114494" y="58100"/>
                </a:lnTo>
                <a:lnTo>
                  <a:pt x="80419" y="58100"/>
                </a:lnTo>
                <a:lnTo>
                  <a:pt x="59182" y="59234"/>
                </a:lnTo>
                <a:lnTo>
                  <a:pt x="49271" y="60367"/>
                </a:lnTo>
                <a:lnTo>
                  <a:pt x="43607" y="60934"/>
                </a:lnTo>
                <a:lnTo>
                  <a:pt x="33697" y="63768"/>
                </a:lnTo>
                <a:lnTo>
                  <a:pt x="29166" y="66602"/>
                </a:lnTo>
                <a:close/>
              </a:path>
              <a:path w="212725" h="252729">
                <a:moveTo>
                  <a:pt x="7079" y="190739"/>
                </a:moveTo>
                <a:lnTo>
                  <a:pt x="2548" y="190739"/>
                </a:lnTo>
                <a:lnTo>
                  <a:pt x="0" y="188188"/>
                </a:lnTo>
                <a:lnTo>
                  <a:pt x="283" y="184220"/>
                </a:lnTo>
                <a:lnTo>
                  <a:pt x="2548" y="182520"/>
                </a:lnTo>
                <a:lnTo>
                  <a:pt x="10939" y="175744"/>
                </a:lnTo>
                <a:lnTo>
                  <a:pt x="37663" y="148567"/>
                </a:lnTo>
                <a:lnTo>
                  <a:pt x="61058" y="117077"/>
                </a:lnTo>
                <a:lnTo>
                  <a:pt x="80088" y="82970"/>
                </a:lnTo>
                <a:lnTo>
                  <a:pt x="89764" y="58100"/>
                </a:lnTo>
                <a:lnTo>
                  <a:pt x="114494" y="58100"/>
                </a:lnTo>
                <a:lnTo>
                  <a:pt x="114116" y="58667"/>
                </a:lnTo>
                <a:lnTo>
                  <a:pt x="112417" y="61501"/>
                </a:lnTo>
                <a:lnTo>
                  <a:pt x="111851" y="62918"/>
                </a:lnTo>
                <a:lnTo>
                  <a:pt x="107037" y="73971"/>
                </a:lnTo>
                <a:lnTo>
                  <a:pt x="96560" y="94377"/>
                </a:lnTo>
                <a:lnTo>
                  <a:pt x="90897" y="104013"/>
                </a:lnTo>
                <a:lnTo>
                  <a:pt x="164804" y="104013"/>
                </a:lnTo>
                <a:lnTo>
                  <a:pt x="164804" y="111949"/>
                </a:lnTo>
                <a:lnTo>
                  <a:pt x="85800" y="111949"/>
                </a:lnTo>
                <a:lnTo>
                  <a:pt x="76663" y="125518"/>
                </a:lnTo>
                <a:lnTo>
                  <a:pt x="40209" y="165125"/>
                </a:lnTo>
                <a:lnTo>
                  <a:pt x="9627" y="189038"/>
                </a:lnTo>
                <a:lnTo>
                  <a:pt x="7079" y="190739"/>
                </a:lnTo>
                <a:close/>
              </a:path>
              <a:path w="212725" h="252729">
                <a:moveTo>
                  <a:pt x="108736" y="120735"/>
                </a:moveTo>
                <a:lnTo>
                  <a:pt x="107037" y="120735"/>
                </a:lnTo>
                <a:lnTo>
                  <a:pt x="101091" y="119034"/>
                </a:lnTo>
                <a:lnTo>
                  <a:pt x="94295" y="116200"/>
                </a:lnTo>
                <a:lnTo>
                  <a:pt x="87782" y="113366"/>
                </a:lnTo>
                <a:lnTo>
                  <a:pt x="85800" y="111949"/>
                </a:lnTo>
                <a:lnTo>
                  <a:pt x="164804" y="111949"/>
                </a:lnTo>
                <a:lnTo>
                  <a:pt x="164804" y="114500"/>
                </a:lnTo>
                <a:lnTo>
                  <a:pt x="143849" y="114500"/>
                </a:lnTo>
                <a:lnTo>
                  <a:pt x="135920" y="115067"/>
                </a:lnTo>
                <a:lnTo>
                  <a:pt x="127709" y="115350"/>
                </a:lnTo>
                <a:lnTo>
                  <a:pt x="120913" y="115917"/>
                </a:lnTo>
                <a:lnTo>
                  <a:pt x="119497" y="115917"/>
                </a:lnTo>
                <a:lnTo>
                  <a:pt x="116382" y="116484"/>
                </a:lnTo>
                <a:lnTo>
                  <a:pt x="111851" y="118468"/>
                </a:lnTo>
                <a:lnTo>
                  <a:pt x="108736" y="120735"/>
                </a:lnTo>
                <a:close/>
              </a:path>
              <a:path w="212725" h="252729">
                <a:moveTo>
                  <a:pt x="156025" y="235235"/>
                </a:moveTo>
                <a:lnTo>
                  <a:pt x="152911" y="235235"/>
                </a:lnTo>
                <a:lnTo>
                  <a:pt x="149309" y="234686"/>
                </a:lnTo>
                <a:lnTo>
                  <a:pt x="147460" y="230842"/>
                </a:lnTo>
                <a:lnTo>
                  <a:pt x="146778" y="220409"/>
                </a:lnTo>
                <a:lnTo>
                  <a:pt x="146681" y="114500"/>
                </a:lnTo>
                <a:lnTo>
                  <a:pt x="164804" y="114500"/>
                </a:lnTo>
                <a:lnTo>
                  <a:pt x="164706" y="188188"/>
                </a:lnTo>
                <a:lnTo>
                  <a:pt x="159990" y="227583"/>
                </a:lnTo>
                <a:lnTo>
                  <a:pt x="156025" y="235235"/>
                </a:lnTo>
                <a:close/>
              </a:path>
              <a:path w="212725" h="252729">
                <a:moveTo>
                  <a:pt x="202182" y="252240"/>
                </a:moveTo>
                <a:lnTo>
                  <a:pt x="199067" y="252240"/>
                </a:lnTo>
                <a:lnTo>
                  <a:pt x="195466" y="251691"/>
                </a:lnTo>
                <a:lnTo>
                  <a:pt x="193616" y="247847"/>
                </a:lnTo>
                <a:lnTo>
                  <a:pt x="192935" y="237414"/>
                </a:lnTo>
                <a:lnTo>
                  <a:pt x="192837" y="21823"/>
                </a:lnTo>
                <a:lnTo>
                  <a:pt x="182360" y="13320"/>
                </a:lnTo>
                <a:lnTo>
                  <a:pt x="171883" y="9352"/>
                </a:lnTo>
                <a:lnTo>
                  <a:pt x="169618" y="8219"/>
                </a:lnTo>
                <a:lnTo>
                  <a:pt x="166503" y="6235"/>
                </a:lnTo>
                <a:lnTo>
                  <a:pt x="166503" y="3400"/>
                </a:lnTo>
                <a:lnTo>
                  <a:pt x="170750" y="0"/>
                </a:lnTo>
                <a:lnTo>
                  <a:pt x="176980" y="0"/>
                </a:lnTo>
                <a:lnTo>
                  <a:pt x="187740" y="1133"/>
                </a:lnTo>
                <a:lnTo>
                  <a:pt x="199917" y="3117"/>
                </a:lnTo>
                <a:lnTo>
                  <a:pt x="210677" y="5384"/>
                </a:lnTo>
                <a:lnTo>
                  <a:pt x="212376" y="6235"/>
                </a:lnTo>
                <a:lnTo>
                  <a:pt x="211243" y="21539"/>
                </a:lnTo>
                <a:lnTo>
                  <a:pt x="211243" y="202642"/>
                </a:lnTo>
                <a:lnTo>
                  <a:pt x="210677" y="217380"/>
                </a:lnTo>
                <a:lnTo>
                  <a:pt x="208978" y="232401"/>
                </a:lnTo>
                <a:lnTo>
                  <a:pt x="206430" y="244588"/>
                </a:lnTo>
                <a:lnTo>
                  <a:pt x="202182" y="25224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518416" y="6594156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5" h="254634">
                <a:moveTo>
                  <a:pt x="171741" y="130938"/>
                </a:moveTo>
                <a:lnTo>
                  <a:pt x="102507" y="130938"/>
                </a:lnTo>
                <a:lnTo>
                  <a:pt x="110718" y="130088"/>
                </a:lnTo>
                <a:lnTo>
                  <a:pt x="113833" y="129521"/>
                </a:lnTo>
                <a:lnTo>
                  <a:pt x="167047" y="121824"/>
                </a:lnTo>
                <a:lnTo>
                  <a:pt x="191138" y="116484"/>
                </a:lnTo>
                <a:lnTo>
                  <a:pt x="191138" y="21823"/>
                </a:lnTo>
                <a:lnTo>
                  <a:pt x="180661" y="13320"/>
                </a:lnTo>
                <a:lnTo>
                  <a:pt x="170184" y="9352"/>
                </a:lnTo>
                <a:lnTo>
                  <a:pt x="164804" y="5951"/>
                </a:lnTo>
                <a:lnTo>
                  <a:pt x="164804" y="3117"/>
                </a:lnTo>
                <a:lnTo>
                  <a:pt x="169051" y="0"/>
                </a:lnTo>
                <a:lnTo>
                  <a:pt x="175281" y="0"/>
                </a:lnTo>
                <a:lnTo>
                  <a:pt x="186041" y="1133"/>
                </a:lnTo>
                <a:lnTo>
                  <a:pt x="192271" y="1983"/>
                </a:lnTo>
                <a:lnTo>
                  <a:pt x="208978" y="5101"/>
                </a:lnTo>
                <a:lnTo>
                  <a:pt x="210677" y="5951"/>
                </a:lnTo>
                <a:lnTo>
                  <a:pt x="209586" y="20972"/>
                </a:lnTo>
                <a:lnTo>
                  <a:pt x="209473" y="118831"/>
                </a:lnTo>
                <a:lnTo>
                  <a:pt x="209336" y="126120"/>
                </a:lnTo>
                <a:lnTo>
                  <a:pt x="191138" y="126120"/>
                </a:lnTo>
                <a:lnTo>
                  <a:pt x="183179" y="128301"/>
                </a:lnTo>
                <a:lnTo>
                  <a:pt x="177369" y="129751"/>
                </a:lnTo>
                <a:lnTo>
                  <a:pt x="171741" y="130938"/>
                </a:lnTo>
                <a:close/>
              </a:path>
              <a:path w="211455" h="254634">
                <a:moveTo>
                  <a:pt x="151212" y="25507"/>
                </a:moveTo>
                <a:lnTo>
                  <a:pt x="54085" y="25507"/>
                </a:lnTo>
                <a:lnTo>
                  <a:pt x="74756" y="24940"/>
                </a:lnTo>
                <a:lnTo>
                  <a:pt x="84101" y="24940"/>
                </a:lnTo>
                <a:lnTo>
                  <a:pt x="93445" y="24657"/>
                </a:lnTo>
                <a:lnTo>
                  <a:pt x="106188" y="24090"/>
                </a:lnTo>
                <a:lnTo>
                  <a:pt x="115816" y="20972"/>
                </a:lnTo>
                <a:lnTo>
                  <a:pt x="118930" y="17571"/>
                </a:lnTo>
                <a:lnTo>
                  <a:pt x="124594" y="17571"/>
                </a:lnTo>
                <a:lnTo>
                  <a:pt x="137053" y="18422"/>
                </a:lnTo>
                <a:lnTo>
                  <a:pt x="151212" y="21256"/>
                </a:lnTo>
                <a:lnTo>
                  <a:pt x="151212" y="25507"/>
                </a:lnTo>
                <a:close/>
              </a:path>
              <a:path w="211455" h="254634">
                <a:moveTo>
                  <a:pt x="57483" y="99195"/>
                </a:moveTo>
                <a:lnTo>
                  <a:pt x="45041" y="98978"/>
                </a:lnTo>
                <a:lnTo>
                  <a:pt x="38652" y="96397"/>
                </a:lnTo>
                <a:lnTo>
                  <a:pt x="36298" y="89192"/>
                </a:lnTo>
                <a:lnTo>
                  <a:pt x="35962" y="75105"/>
                </a:lnTo>
                <a:lnTo>
                  <a:pt x="35962" y="37694"/>
                </a:lnTo>
                <a:lnTo>
                  <a:pt x="14441" y="32309"/>
                </a:lnTo>
                <a:lnTo>
                  <a:pt x="8778" y="30608"/>
                </a:lnTo>
                <a:lnTo>
                  <a:pt x="8778" y="25507"/>
                </a:lnTo>
                <a:lnTo>
                  <a:pt x="12742" y="21823"/>
                </a:lnTo>
                <a:lnTo>
                  <a:pt x="16706" y="21539"/>
                </a:lnTo>
                <a:lnTo>
                  <a:pt x="21803" y="21256"/>
                </a:lnTo>
                <a:lnTo>
                  <a:pt x="33130" y="21823"/>
                </a:lnTo>
                <a:lnTo>
                  <a:pt x="43324" y="22956"/>
                </a:lnTo>
                <a:lnTo>
                  <a:pt x="51819" y="24657"/>
                </a:lnTo>
                <a:lnTo>
                  <a:pt x="54085" y="25507"/>
                </a:lnTo>
                <a:lnTo>
                  <a:pt x="151212" y="25507"/>
                </a:lnTo>
                <a:lnTo>
                  <a:pt x="151212" y="35143"/>
                </a:lnTo>
                <a:lnTo>
                  <a:pt x="129124" y="35143"/>
                </a:lnTo>
                <a:lnTo>
                  <a:pt x="108170" y="35427"/>
                </a:lnTo>
                <a:lnTo>
                  <a:pt x="88065" y="35427"/>
                </a:lnTo>
                <a:lnTo>
                  <a:pt x="67110" y="35710"/>
                </a:lnTo>
                <a:lnTo>
                  <a:pt x="55217" y="35993"/>
                </a:lnTo>
                <a:lnTo>
                  <a:pt x="55217" y="87859"/>
                </a:lnTo>
                <a:lnTo>
                  <a:pt x="157441" y="87859"/>
                </a:lnTo>
                <a:lnTo>
                  <a:pt x="157441" y="98062"/>
                </a:lnTo>
                <a:lnTo>
                  <a:pt x="147247" y="98062"/>
                </a:lnTo>
                <a:lnTo>
                  <a:pt x="102507" y="98628"/>
                </a:lnTo>
                <a:lnTo>
                  <a:pt x="102507" y="98912"/>
                </a:lnTo>
                <a:lnTo>
                  <a:pt x="84101" y="98912"/>
                </a:lnTo>
                <a:lnTo>
                  <a:pt x="57483" y="99195"/>
                </a:lnTo>
                <a:close/>
              </a:path>
              <a:path w="211455" h="254634">
                <a:moveTo>
                  <a:pt x="157441" y="87859"/>
                </a:moveTo>
                <a:lnTo>
                  <a:pt x="55217" y="87859"/>
                </a:lnTo>
                <a:lnTo>
                  <a:pt x="62580" y="87292"/>
                </a:lnTo>
                <a:lnTo>
                  <a:pt x="105621" y="87292"/>
                </a:lnTo>
                <a:lnTo>
                  <a:pt x="112134" y="86725"/>
                </a:lnTo>
                <a:lnTo>
                  <a:pt x="122895" y="83041"/>
                </a:lnTo>
                <a:lnTo>
                  <a:pt x="124311" y="81057"/>
                </a:lnTo>
                <a:lnTo>
                  <a:pt x="129974" y="81057"/>
                </a:lnTo>
                <a:lnTo>
                  <a:pt x="143283" y="81907"/>
                </a:lnTo>
                <a:lnTo>
                  <a:pt x="148946" y="83041"/>
                </a:lnTo>
                <a:lnTo>
                  <a:pt x="157441" y="84458"/>
                </a:lnTo>
                <a:lnTo>
                  <a:pt x="157441" y="87859"/>
                </a:lnTo>
                <a:close/>
              </a:path>
              <a:path w="211455" h="254634">
                <a:moveTo>
                  <a:pt x="143008" y="136456"/>
                </a:moveTo>
                <a:lnTo>
                  <a:pt x="27790" y="136456"/>
                </a:lnTo>
                <a:lnTo>
                  <a:pt x="36528" y="136323"/>
                </a:lnTo>
                <a:lnTo>
                  <a:pt x="45873" y="136323"/>
                </a:lnTo>
                <a:lnTo>
                  <a:pt x="70438" y="134551"/>
                </a:lnTo>
                <a:lnTo>
                  <a:pt x="84101" y="133205"/>
                </a:lnTo>
                <a:lnTo>
                  <a:pt x="84101" y="98912"/>
                </a:lnTo>
                <a:lnTo>
                  <a:pt x="102507" y="98912"/>
                </a:lnTo>
                <a:lnTo>
                  <a:pt x="102507" y="130938"/>
                </a:lnTo>
                <a:lnTo>
                  <a:pt x="171741" y="130938"/>
                </a:lnTo>
                <a:lnTo>
                  <a:pt x="170870" y="131122"/>
                </a:lnTo>
                <a:lnTo>
                  <a:pt x="143008" y="136456"/>
                </a:lnTo>
                <a:close/>
              </a:path>
              <a:path w="211455" h="254634">
                <a:moveTo>
                  <a:pt x="202182" y="155879"/>
                </a:moveTo>
                <a:lnTo>
                  <a:pt x="191138" y="155879"/>
                </a:lnTo>
                <a:lnTo>
                  <a:pt x="191138" y="126120"/>
                </a:lnTo>
                <a:lnTo>
                  <a:pt x="209336" y="126120"/>
                </a:lnTo>
                <a:lnTo>
                  <a:pt x="209261" y="130088"/>
                </a:lnTo>
                <a:lnTo>
                  <a:pt x="206996" y="144825"/>
                </a:lnTo>
                <a:lnTo>
                  <a:pt x="202182" y="155879"/>
                </a:lnTo>
                <a:close/>
              </a:path>
              <a:path w="211455" h="254634">
                <a:moveTo>
                  <a:pt x="29166" y="156729"/>
                </a:moveTo>
                <a:lnTo>
                  <a:pt x="21803" y="154461"/>
                </a:lnTo>
                <a:lnTo>
                  <a:pt x="6512" y="145959"/>
                </a:lnTo>
                <a:lnTo>
                  <a:pt x="0" y="140857"/>
                </a:lnTo>
                <a:lnTo>
                  <a:pt x="0" y="133205"/>
                </a:lnTo>
                <a:lnTo>
                  <a:pt x="7362" y="134622"/>
                </a:lnTo>
                <a:lnTo>
                  <a:pt x="15941" y="135765"/>
                </a:lnTo>
                <a:lnTo>
                  <a:pt x="21839" y="136323"/>
                </a:lnTo>
                <a:lnTo>
                  <a:pt x="27790" y="136456"/>
                </a:lnTo>
                <a:lnTo>
                  <a:pt x="143008" y="136456"/>
                </a:lnTo>
                <a:lnTo>
                  <a:pt x="125160" y="139724"/>
                </a:lnTo>
                <a:lnTo>
                  <a:pt x="105692" y="143019"/>
                </a:lnTo>
                <a:lnTo>
                  <a:pt x="97923" y="144148"/>
                </a:lnTo>
                <a:lnTo>
                  <a:pt x="67995" y="148120"/>
                </a:lnTo>
                <a:lnTo>
                  <a:pt x="51253" y="149927"/>
                </a:lnTo>
                <a:lnTo>
                  <a:pt x="44457" y="150777"/>
                </a:lnTo>
                <a:lnTo>
                  <a:pt x="34263" y="153328"/>
                </a:lnTo>
                <a:lnTo>
                  <a:pt x="29166" y="156729"/>
                </a:lnTo>
                <a:close/>
              </a:path>
              <a:path w="211455" h="254634">
                <a:moveTo>
                  <a:pt x="209242" y="168349"/>
                </a:moveTo>
                <a:lnTo>
                  <a:pt x="112984" y="168349"/>
                </a:lnTo>
                <a:lnTo>
                  <a:pt x="131107" y="168065"/>
                </a:lnTo>
                <a:lnTo>
                  <a:pt x="140168" y="167782"/>
                </a:lnTo>
                <a:lnTo>
                  <a:pt x="149229" y="167782"/>
                </a:lnTo>
                <a:lnTo>
                  <a:pt x="166786" y="166932"/>
                </a:lnTo>
                <a:lnTo>
                  <a:pt x="174431" y="166365"/>
                </a:lnTo>
                <a:lnTo>
                  <a:pt x="179245" y="165798"/>
                </a:lnTo>
                <a:lnTo>
                  <a:pt x="185475" y="163814"/>
                </a:lnTo>
                <a:lnTo>
                  <a:pt x="187740" y="162397"/>
                </a:lnTo>
                <a:lnTo>
                  <a:pt x="191705" y="161830"/>
                </a:lnTo>
                <a:lnTo>
                  <a:pt x="200766" y="162681"/>
                </a:lnTo>
                <a:lnTo>
                  <a:pt x="203881" y="163247"/>
                </a:lnTo>
                <a:lnTo>
                  <a:pt x="208978" y="164381"/>
                </a:lnTo>
                <a:lnTo>
                  <a:pt x="209242" y="168349"/>
                </a:lnTo>
                <a:close/>
              </a:path>
              <a:path w="211455" h="254634">
                <a:moveTo>
                  <a:pt x="98542" y="254224"/>
                </a:moveTo>
                <a:lnTo>
                  <a:pt x="91463" y="254224"/>
                </a:lnTo>
                <a:lnTo>
                  <a:pt x="88348" y="247139"/>
                </a:lnTo>
                <a:lnTo>
                  <a:pt x="87782" y="242037"/>
                </a:lnTo>
                <a:lnTo>
                  <a:pt x="82968" y="184787"/>
                </a:lnTo>
                <a:lnTo>
                  <a:pt x="80986" y="180819"/>
                </a:lnTo>
                <a:lnTo>
                  <a:pt x="73907" y="176568"/>
                </a:lnTo>
                <a:lnTo>
                  <a:pt x="68526" y="174867"/>
                </a:lnTo>
                <a:lnTo>
                  <a:pt x="66261" y="174017"/>
                </a:lnTo>
                <a:lnTo>
                  <a:pt x="62863" y="171183"/>
                </a:lnTo>
                <a:lnTo>
                  <a:pt x="62863" y="168349"/>
                </a:lnTo>
                <a:lnTo>
                  <a:pt x="67110" y="165231"/>
                </a:lnTo>
                <a:lnTo>
                  <a:pt x="77871" y="165231"/>
                </a:lnTo>
                <a:lnTo>
                  <a:pt x="104772" y="168065"/>
                </a:lnTo>
                <a:lnTo>
                  <a:pt x="112984" y="168349"/>
                </a:lnTo>
                <a:lnTo>
                  <a:pt x="209242" y="168349"/>
                </a:lnTo>
                <a:lnTo>
                  <a:pt x="209261" y="168632"/>
                </a:lnTo>
                <a:lnTo>
                  <a:pt x="208947" y="171183"/>
                </a:lnTo>
                <a:lnTo>
                  <a:pt x="208412" y="176001"/>
                </a:lnTo>
                <a:lnTo>
                  <a:pt x="207531" y="178268"/>
                </a:lnTo>
                <a:lnTo>
                  <a:pt x="154893" y="178268"/>
                </a:lnTo>
                <a:lnTo>
                  <a:pt x="129974" y="178835"/>
                </a:lnTo>
                <a:lnTo>
                  <a:pt x="103639" y="179969"/>
                </a:lnTo>
                <a:lnTo>
                  <a:pt x="103356" y="183086"/>
                </a:lnTo>
                <a:lnTo>
                  <a:pt x="103356" y="232401"/>
                </a:lnTo>
                <a:lnTo>
                  <a:pt x="208978" y="232401"/>
                </a:lnTo>
                <a:lnTo>
                  <a:pt x="210960" y="234668"/>
                </a:lnTo>
                <a:lnTo>
                  <a:pt x="210960" y="242887"/>
                </a:lnTo>
                <a:lnTo>
                  <a:pt x="208996" y="242994"/>
                </a:lnTo>
                <a:lnTo>
                  <a:pt x="176750" y="242994"/>
                </a:lnTo>
                <a:lnTo>
                  <a:pt x="126558" y="243490"/>
                </a:lnTo>
                <a:lnTo>
                  <a:pt x="103073" y="244021"/>
                </a:lnTo>
                <a:lnTo>
                  <a:pt x="102790" y="247139"/>
                </a:lnTo>
                <a:lnTo>
                  <a:pt x="98542" y="254224"/>
                </a:lnTo>
                <a:close/>
              </a:path>
              <a:path w="211455" h="254634">
                <a:moveTo>
                  <a:pt x="208978" y="232401"/>
                </a:moveTo>
                <a:lnTo>
                  <a:pt x="156025" y="232401"/>
                </a:lnTo>
                <a:lnTo>
                  <a:pt x="178679" y="232118"/>
                </a:lnTo>
                <a:lnTo>
                  <a:pt x="184342" y="231834"/>
                </a:lnTo>
                <a:lnTo>
                  <a:pt x="186041" y="231834"/>
                </a:lnTo>
                <a:lnTo>
                  <a:pt x="187457" y="230134"/>
                </a:lnTo>
                <a:lnTo>
                  <a:pt x="187457" y="178268"/>
                </a:lnTo>
                <a:lnTo>
                  <a:pt x="207531" y="178268"/>
                </a:lnTo>
                <a:lnTo>
                  <a:pt x="206430" y="181103"/>
                </a:lnTo>
                <a:lnTo>
                  <a:pt x="205863" y="186771"/>
                </a:lnTo>
                <a:lnTo>
                  <a:pt x="202465" y="219080"/>
                </a:lnTo>
                <a:lnTo>
                  <a:pt x="201332" y="229000"/>
                </a:lnTo>
                <a:lnTo>
                  <a:pt x="206996" y="230134"/>
                </a:lnTo>
                <a:lnTo>
                  <a:pt x="208978" y="232401"/>
                </a:lnTo>
                <a:close/>
              </a:path>
              <a:path w="211455" h="254634">
                <a:moveTo>
                  <a:pt x="200483" y="243454"/>
                </a:moveTo>
                <a:lnTo>
                  <a:pt x="176750" y="242994"/>
                </a:lnTo>
                <a:lnTo>
                  <a:pt x="208996" y="242994"/>
                </a:lnTo>
                <a:lnTo>
                  <a:pt x="200483" y="24345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31134" y="7344187"/>
            <a:ext cx="4601210" cy="537845"/>
          </a:xfrm>
          <a:custGeom>
            <a:avLst/>
            <a:gdLst/>
            <a:ahLst/>
            <a:cxnLst/>
            <a:rect l="l" t="t" r="r" b="b"/>
            <a:pathLst>
              <a:path w="4601209" h="537845">
                <a:moveTo>
                  <a:pt x="4600694" y="537820"/>
                </a:moveTo>
                <a:lnTo>
                  <a:pt x="0" y="537820"/>
                </a:lnTo>
                <a:lnTo>
                  <a:pt x="0" y="0"/>
                </a:lnTo>
                <a:lnTo>
                  <a:pt x="4600694" y="0"/>
                </a:lnTo>
                <a:lnTo>
                  <a:pt x="4600694" y="537820"/>
                </a:lnTo>
                <a:close/>
              </a:path>
            </a:pathLst>
          </a:custGeom>
          <a:solidFill>
            <a:srgbClr val="A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4278" y="757525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46557" y="46598"/>
                </a:moveTo>
                <a:lnTo>
                  <a:pt x="0" y="46598"/>
                </a:lnTo>
                <a:lnTo>
                  <a:pt x="0" y="0"/>
                </a:lnTo>
                <a:lnTo>
                  <a:pt x="46557" y="0"/>
                </a:lnTo>
                <a:lnTo>
                  <a:pt x="46557" y="4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98861" y="7465531"/>
            <a:ext cx="283210" cy="230504"/>
          </a:xfrm>
          <a:custGeom>
            <a:avLst/>
            <a:gdLst/>
            <a:ahLst/>
            <a:cxnLst/>
            <a:rect l="l" t="t" r="r" b="b"/>
            <a:pathLst>
              <a:path w="283209" h="230504">
                <a:moveTo>
                  <a:pt x="160143" y="30734"/>
                </a:moveTo>
                <a:lnTo>
                  <a:pt x="109294" y="30734"/>
                </a:lnTo>
                <a:lnTo>
                  <a:pt x="120850" y="29743"/>
                </a:lnTo>
                <a:lnTo>
                  <a:pt x="122832" y="21481"/>
                </a:lnTo>
                <a:lnTo>
                  <a:pt x="120520" y="0"/>
                </a:lnTo>
                <a:lnTo>
                  <a:pt x="154530" y="0"/>
                </a:lnTo>
                <a:lnTo>
                  <a:pt x="160143" y="7601"/>
                </a:lnTo>
                <a:lnTo>
                  <a:pt x="160143" y="30734"/>
                </a:lnTo>
                <a:close/>
              </a:path>
              <a:path w="283209" h="230504">
                <a:moveTo>
                  <a:pt x="263264" y="30734"/>
                </a:moveTo>
                <a:lnTo>
                  <a:pt x="215946" y="30734"/>
                </a:lnTo>
                <a:lnTo>
                  <a:pt x="222550" y="28091"/>
                </a:lnTo>
                <a:lnTo>
                  <a:pt x="237739" y="24786"/>
                </a:lnTo>
                <a:lnTo>
                  <a:pt x="241371" y="22472"/>
                </a:lnTo>
                <a:lnTo>
                  <a:pt x="256230" y="26108"/>
                </a:lnTo>
                <a:lnTo>
                  <a:pt x="263264" y="30734"/>
                </a:lnTo>
                <a:close/>
              </a:path>
              <a:path w="283209" h="230504">
                <a:moveTo>
                  <a:pt x="58774" y="66757"/>
                </a:moveTo>
                <a:lnTo>
                  <a:pt x="50189" y="64444"/>
                </a:lnTo>
                <a:lnTo>
                  <a:pt x="16509" y="63783"/>
                </a:lnTo>
                <a:lnTo>
                  <a:pt x="6273" y="28751"/>
                </a:lnTo>
                <a:lnTo>
                  <a:pt x="12547" y="28091"/>
                </a:lnTo>
                <a:lnTo>
                  <a:pt x="25094" y="29743"/>
                </a:lnTo>
                <a:lnTo>
                  <a:pt x="50519" y="29743"/>
                </a:lnTo>
                <a:lnTo>
                  <a:pt x="63397" y="31065"/>
                </a:lnTo>
                <a:lnTo>
                  <a:pt x="74623" y="31065"/>
                </a:lnTo>
                <a:lnTo>
                  <a:pt x="77925" y="31726"/>
                </a:lnTo>
                <a:lnTo>
                  <a:pt x="177313" y="31726"/>
                </a:lnTo>
                <a:lnTo>
                  <a:pt x="181606" y="32056"/>
                </a:lnTo>
                <a:lnTo>
                  <a:pt x="265274" y="32056"/>
                </a:lnTo>
                <a:lnTo>
                  <a:pt x="267787" y="33709"/>
                </a:lnTo>
                <a:lnTo>
                  <a:pt x="270428" y="46267"/>
                </a:lnTo>
                <a:lnTo>
                  <a:pt x="262859" y="61139"/>
                </a:lnTo>
                <a:lnTo>
                  <a:pt x="206040" y="61139"/>
                </a:lnTo>
                <a:lnTo>
                  <a:pt x="189861" y="63452"/>
                </a:lnTo>
                <a:lnTo>
                  <a:pt x="178304" y="63783"/>
                </a:lnTo>
                <a:lnTo>
                  <a:pt x="69010" y="63783"/>
                </a:lnTo>
                <a:lnTo>
                  <a:pt x="58774" y="66757"/>
                </a:lnTo>
                <a:close/>
              </a:path>
              <a:path w="283209" h="230504">
                <a:moveTo>
                  <a:pt x="177313" y="31726"/>
                </a:moveTo>
                <a:lnTo>
                  <a:pt x="77925" y="31726"/>
                </a:lnTo>
                <a:lnTo>
                  <a:pt x="84529" y="28091"/>
                </a:lnTo>
                <a:lnTo>
                  <a:pt x="86840" y="30734"/>
                </a:lnTo>
                <a:lnTo>
                  <a:pt x="89152" y="31065"/>
                </a:lnTo>
                <a:lnTo>
                  <a:pt x="168728" y="31065"/>
                </a:lnTo>
                <a:lnTo>
                  <a:pt x="177313" y="31726"/>
                </a:lnTo>
                <a:close/>
              </a:path>
              <a:path w="283209" h="230504">
                <a:moveTo>
                  <a:pt x="50519" y="29743"/>
                </a:moveTo>
                <a:lnTo>
                  <a:pt x="25094" y="29743"/>
                </a:lnTo>
                <a:lnTo>
                  <a:pt x="37642" y="28421"/>
                </a:lnTo>
                <a:lnTo>
                  <a:pt x="50519" y="29743"/>
                </a:lnTo>
                <a:close/>
              </a:path>
              <a:path w="283209" h="230504">
                <a:moveTo>
                  <a:pt x="265274" y="32056"/>
                </a:moveTo>
                <a:lnTo>
                  <a:pt x="181606" y="32056"/>
                </a:lnTo>
                <a:lnTo>
                  <a:pt x="191842" y="31065"/>
                </a:lnTo>
                <a:lnTo>
                  <a:pt x="201748" y="28421"/>
                </a:lnTo>
                <a:lnTo>
                  <a:pt x="215946" y="30734"/>
                </a:lnTo>
                <a:lnTo>
                  <a:pt x="263264" y="30734"/>
                </a:lnTo>
                <a:lnTo>
                  <a:pt x="265274" y="32056"/>
                </a:lnTo>
                <a:close/>
              </a:path>
              <a:path w="283209" h="230504">
                <a:moveTo>
                  <a:pt x="160143" y="31065"/>
                </a:moveTo>
                <a:lnTo>
                  <a:pt x="89152" y="31065"/>
                </a:lnTo>
                <a:lnTo>
                  <a:pt x="98727" y="29743"/>
                </a:lnTo>
                <a:lnTo>
                  <a:pt x="109294" y="30734"/>
                </a:lnTo>
                <a:lnTo>
                  <a:pt x="160143" y="30734"/>
                </a:lnTo>
                <a:lnTo>
                  <a:pt x="160143" y="31065"/>
                </a:lnTo>
                <a:close/>
              </a:path>
              <a:path w="283209" h="230504">
                <a:moveTo>
                  <a:pt x="74623" y="31065"/>
                </a:moveTo>
                <a:lnTo>
                  <a:pt x="63397" y="31065"/>
                </a:lnTo>
                <a:lnTo>
                  <a:pt x="71321" y="30404"/>
                </a:lnTo>
                <a:lnTo>
                  <a:pt x="74623" y="31065"/>
                </a:lnTo>
                <a:close/>
              </a:path>
              <a:path w="283209" h="230504">
                <a:moveTo>
                  <a:pt x="261513" y="63783"/>
                </a:moveTo>
                <a:lnTo>
                  <a:pt x="218258" y="63783"/>
                </a:lnTo>
                <a:lnTo>
                  <a:pt x="206040" y="61139"/>
                </a:lnTo>
                <a:lnTo>
                  <a:pt x="262859" y="61139"/>
                </a:lnTo>
                <a:lnTo>
                  <a:pt x="261513" y="63783"/>
                </a:lnTo>
                <a:close/>
              </a:path>
              <a:path w="283209" h="230504">
                <a:moveTo>
                  <a:pt x="128115" y="137480"/>
                </a:moveTo>
                <a:lnTo>
                  <a:pt x="101699" y="131201"/>
                </a:lnTo>
                <a:lnTo>
                  <a:pt x="89152" y="114016"/>
                </a:lnTo>
                <a:lnTo>
                  <a:pt x="85850" y="110381"/>
                </a:lnTo>
                <a:lnTo>
                  <a:pt x="85189" y="99475"/>
                </a:lnTo>
                <a:lnTo>
                  <a:pt x="84859" y="83942"/>
                </a:lnTo>
                <a:lnTo>
                  <a:pt x="92784" y="71053"/>
                </a:lnTo>
                <a:lnTo>
                  <a:pt x="102690" y="65435"/>
                </a:lnTo>
                <a:lnTo>
                  <a:pt x="85850" y="63783"/>
                </a:lnTo>
                <a:lnTo>
                  <a:pt x="178304" y="63783"/>
                </a:lnTo>
                <a:lnTo>
                  <a:pt x="188210" y="70392"/>
                </a:lnTo>
                <a:lnTo>
                  <a:pt x="192172" y="78985"/>
                </a:lnTo>
                <a:lnTo>
                  <a:pt x="192553" y="79976"/>
                </a:lnTo>
                <a:lnTo>
                  <a:pt x="147266" y="79976"/>
                </a:lnTo>
                <a:lnTo>
                  <a:pt x="136700" y="80637"/>
                </a:lnTo>
                <a:lnTo>
                  <a:pt x="131747" y="80637"/>
                </a:lnTo>
                <a:lnTo>
                  <a:pt x="125473" y="92535"/>
                </a:lnTo>
                <a:lnTo>
                  <a:pt x="124813" y="99475"/>
                </a:lnTo>
                <a:lnTo>
                  <a:pt x="133068" y="107737"/>
                </a:lnTo>
                <a:lnTo>
                  <a:pt x="139671" y="108728"/>
                </a:lnTo>
                <a:lnTo>
                  <a:pt x="194718" y="108728"/>
                </a:lnTo>
                <a:lnTo>
                  <a:pt x="193823" y="115668"/>
                </a:lnTo>
                <a:lnTo>
                  <a:pt x="187549" y="125252"/>
                </a:lnTo>
                <a:lnTo>
                  <a:pt x="178634" y="129549"/>
                </a:lnTo>
                <a:lnTo>
                  <a:pt x="159813" y="136819"/>
                </a:lnTo>
                <a:lnTo>
                  <a:pt x="128115" y="137480"/>
                </a:lnTo>
                <a:close/>
              </a:path>
              <a:path w="283209" h="230504">
                <a:moveTo>
                  <a:pt x="194718" y="108728"/>
                </a:moveTo>
                <a:lnTo>
                  <a:pt x="139671" y="108728"/>
                </a:lnTo>
                <a:lnTo>
                  <a:pt x="149247" y="107076"/>
                </a:lnTo>
                <a:lnTo>
                  <a:pt x="152549" y="105754"/>
                </a:lnTo>
                <a:lnTo>
                  <a:pt x="157502" y="96500"/>
                </a:lnTo>
                <a:lnTo>
                  <a:pt x="155851" y="85594"/>
                </a:lnTo>
                <a:lnTo>
                  <a:pt x="147266" y="79976"/>
                </a:lnTo>
                <a:lnTo>
                  <a:pt x="192553" y="79976"/>
                </a:lnTo>
                <a:lnTo>
                  <a:pt x="195474" y="87577"/>
                </a:lnTo>
                <a:lnTo>
                  <a:pt x="195144" y="105423"/>
                </a:lnTo>
                <a:lnTo>
                  <a:pt x="194718" y="108728"/>
                </a:lnTo>
                <a:close/>
              </a:path>
              <a:path w="283209" h="230504">
                <a:moveTo>
                  <a:pt x="268344" y="146073"/>
                </a:moveTo>
                <a:lnTo>
                  <a:pt x="247975" y="146073"/>
                </a:lnTo>
                <a:lnTo>
                  <a:pt x="263494" y="144420"/>
                </a:lnTo>
                <a:lnTo>
                  <a:pt x="268344" y="146073"/>
                </a:lnTo>
                <a:close/>
              </a:path>
              <a:path w="283209" h="230504">
                <a:moveTo>
                  <a:pt x="273193" y="147725"/>
                </a:moveTo>
                <a:lnTo>
                  <a:pt x="125473" y="147725"/>
                </a:lnTo>
                <a:lnTo>
                  <a:pt x="148917" y="145742"/>
                </a:lnTo>
                <a:lnTo>
                  <a:pt x="181606" y="147064"/>
                </a:lnTo>
                <a:lnTo>
                  <a:pt x="271254" y="147064"/>
                </a:lnTo>
                <a:lnTo>
                  <a:pt x="273193" y="147725"/>
                </a:lnTo>
                <a:close/>
              </a:path>
              <a:path w="283209" h="230504">
                <a:moveTo>
                  <a:pt x="212644" y="147064"/>
                </a:moveTo>
                <a:lnTo>
                  <a:pt x="181606" y="147064"/>
                </a:lnTo>
                <a:lnTo>
                  <a:pt x="200097" y="145742"/>
                </a:lnTo>
                <a:lnTo>
                  <a:pt x="212644" y="147064"/>
                </a:lnTo>
                <a:close/>
              </a:path>
              <a:path w="283209" h="230504">
                <a:moveTo>
                  <a:pt x="271254" y="147064"/>
                </a:moveTo>
                <a:lnTo>
                  <a:pt x="212644" y="147064"/>
                </a:lnTo>
                <a:lnTo>
                  <a:pt x="222550" y="145742"/>
                </a:lnTo>
                <a:lnTo>
                  <a:pt x="231465" y="146073"/>
                </a:lnTo>
                <a:lnTo>
                  <a:pt x="268344" y="146073"/>
                </a:lnTo>
                <a:lnTo>
                  <a:pt x="271254" y="147064"/>
                </a:lnTo>
                <a:close/>
              </a:path>
              <a:path w="283209" h="230504">
                <a:moveTo>
                  <a:pt x="49859" y="184078"/>
                </a:moveTo>
                <a:lnTo>
                  <a:pt x="21792" y="184078"/>
                </a:lnTo>
                <a:lnTo>
                  <a:pt x="9575" y="164910"/>
                </a:lnTo>
                <a:lnTo>
                  <a:pt x="0" y="146073"/>
                </a:lnTo>
                <a:lnTo>
                  <a:pt x="19811" y="146403"/>
                </a:lnTo>
                <a:lnTo>
                  <a:pt x="41604" y="148717"/>
                </a:lnTo>
                <a:lnTo>
                  <a:pt x="276103" y="148717"/>
                </a:lnTo>
                <a:lnTo>
                  <a:pt x="279013" y="149708"/>
                </a:lnTo>
                <a:lnTo>
                  <a:pt x="282645" y="160614"/>
                </a:lnTo>
                <a:lnTo>
                  <a:pt x="281985" y="167224"/>
                </a:lnTo>
                <a:lnTo>
                  <a:pt x="274737" y="179121"/>
                </a:lnTo>
                <a:lnTo>
                  <a:pt x="245003" y="179121"/>
                </a:lnTo>
                <a:lnTo>
                  <a:pt x="243022" y="179451"/>
                </a:lnTo>
                <a:lnTo>
                  <a:pt x="164106" y="179451"/>
                </a:lnTo>
                <a:lnTo>
                  <a:pt x="164194" y="181434"/>
                </a:lnTo>
                <a:lnTo>
                  <a:pt x="88491" y="181434"/>
                </a:lnTo>
                <a:lnTo>
                  <a:pt x="70001" y="183087"/>
                </a:lnTo>
                <a:lnTo>
                  <a:pt x="49859" y="184078"/>
                </a:lnTo>
                <a:close/>
              </a:path>
              <a:path w="283209" h="230504">
                <a:moveTo>
                  <a:pt x="276103" y="148717"/>
                </a:moveTo>
                <a:lnTo>
                  <a:pt x="41604" y="148717"/>
                </a:lnTo>
                <a:lnTo>
                  <a:pt x="51180" y="146073"/>
                </a:lnTo>
                <a:lnTo>
                  <a:pt x="68350" y="147064"/>
                </a:lnTo>
                <a:lnTo>
                  <a:pt x="88161" y="147725"/>
                </a:lnTo>
                <a:lnTo>
                  <a:pt x="273193" y="147725"/>
                </a:lnTo>
                <a:lnTo>
                  <a:pt x="276103" y="148717"/>
                </a:lnTo>
                <a:close/>
              </a:path>
              <a:path w="283209" h="230504">
                <a:moveTo>
                  <a:pt x="273730" y="180773"/>
                </a:moveTo>
                <a:lnTo>
                  <a:pt x="245003" y="179121"/>
                </a:lnTo>
                <a:lnTo>
                  <a:pt x="274737" y="179121"/>
                </a:lnTo>
                <a:lnTo>
                  <a:pt x="273730" y="180773"/>
                </a:lnTo>
                <a:close/>
              </a:path>
              <a:path w="283209" h="230504">
                <a:moveTo>
                  <a:pt x="221559" y="182756"/>
                </a:moveTo>
                <a:lnTo>
                  <a:pt x="197455" y="179451"/>
                </a:lnTo>
                <a:lnTo>
                  <a:pt x="243022" y="179451"/>
                </a:lnTo>
                <a:lnTo>
                  <a:pt x="229154" y="181765"/>
                </a:lnTo>
                <a:lnTo>
                  <a:pt x="221559" y="182756"/>
                </a:lnTo>
                <a:close/>
              </a:path>
              <a:path w="283209" h="230504">
                <a:moveTo>
                  <a:pt x="149247" y="230346"/>
                </a:moveTo>
                <a:lnTo>
                  <a:pt x="129105" y="227371"/>
                </a:lnTo>
                <a:lnTo>
                  <a:pt x="119199" y="212830"/>
                </a:lnTo>
                <a:lnTo>
                  <a:pt x="121511" y="181765"/>
                </a:lnTo>
                <a:lnTo>
                  <a:pt x="109954" y="181765"/>
                </a:lnTo>
                <a:lnTo>
                  <a:pt x="88491" y="181434"/>
                </a:lnTo>
                <a:lnTo>
                  <a:pt x="164194" y="181434"/>
                </a:lnTo>
                <a:lnTo>
                  <a:pt x="164766" y="194323"/>
                </a:lnTo>
                <a:lnTo>
                  <a:pt x="166417" y="202916"/>
                </a:lnTo>
                <a:lnTo>
                  <a:pt x="167738" y="208534"/>
                </a:lnTo>
                <a:lnTo>
                  <a:pt x="164106" y="214813"/>
                </a:lnTo>
                <a:lnTo>
                  <a:pt x="160804" y="222084"/>
                </a:lnTo>
                <a:lnTo>
                  <a:pt x="149247" y="230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94103" y="7469166"/>
            <a:ext cx="253588" cy="2035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61480" y="757525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46557" y="46598"/>
                </a:moveTo>
                <a:lnTo>
                  <a:pt x="0" y="46598"/>
                </a:lnTo>
                <a:lnTo>
                  <a:pt x="0" y="0"/>
                </a:lnTo>
                <a:lnTo>
                  <a:pt x="46557" y="0"/>
                </a:lnTo>
                <a:lnTo>
                  <a:pt x="46557" y="4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57543" y="8089199"/>
            <a:ext cx="227329" cy="257175"/>
          </a:xfrm>
          <a:custGeom>
            <a:avLst/>
            <a:gdLst/>
            <a:ahLst/>
            <a:cxnLst/>
            <a:rect l="l" t="t" r="r" b="b"/>
            <a:pathLst>
              <a:path w="227329" h="257175">
                <a:moveTo>
                  <a:pt x="209223" y="81928"/>
                </a:moveTo>
                <a:lnTo>
                  <a:pt x="148052" y="81928"/>
                </a:lnTo>
                <a:lnTo>
                  <a:pt x="165191" y="81632"/>
                </a:lnTo>
                <a:lnTo>
                  <a:pt x="190014" y="80745"/>
                </a:lnTo>
                <a:lnTo>
                  <a:pt x="190014" y="22774"/>
                </a:lnTo>
                <a:lnTo>
                  <a:pt x="179080" y="13901"/>
                </a:lnTo>
                <a:lnTo>
                  <a:pt x="168146" y="9760"/>
                </a:lnTo>
                <a:lnTo>
                  <a:pt x="165782" y="8577"/>
                </a:lnTo>
                <a:lnTo>
                  <a:pt x="162532" y="6506"/>
                </a:lnTo>
                <a:lnTo>
                  <a:pt x="162532" y="3549"/>
                </a:lnTo>
                <a:lnTo>
                  <a:pt x="166964" y="0"/>
                </a:lnTo>
                <a:lnTo>
                  <a:pt x="173466" y="0"/>
                </a:lnTo>
                <a:lnTo>
                  <a:pt x="184695" y="1183"/>
                </a:lnTo>
                <a:lnTo>
                  <a:pt x="197402" y="3253"/>
                </a:lnTo>
                <a:lnTo>
                  <a:pt x="208632" y="5619"/>
                </a:lnTo>
                <a:lnTo>
                  <a:pt x="210405" y="6506"/>
                </a:lnTo>
                <a:lnTo>
                  <a:pt x="209223" y="22478"/>
                </a:lnTo>
                <a:lnTo>
                  <a:pt x="209223" y="81928"/>
                </a:lnTo>
                <a:close/>
              </a:path>
              <a:path w="227329" h="257175">
                <a:moveTo>
                  <a:pt x="136822" y="36084"/>
                </a:moveTo>
                <a:lnTo>
                  <a:pt x="48759" y="36084"/>
                </a:lnTo>
                <a:lnTo>
                  <a:pt x="63239" y="35788"/>
                </a:lnTo>
                <a:lnTo>
                  <a:pt x="79197" y="34901"/>
                </a:lnTo>
                <a:lnTo>
                  <a:pt x="95746" y="34309"/>
                </a:lnTo>
                <a:lnTo>
                  <a:pt x="102838" y="33717"/>
                </a:lnTo>
                <a:lnTo>
                  <a:pt x="107566" y="33422"/>
                </a:lnTo>
                <a:lnTo>
                  <a:pt x="114659" y="30464"/>
                </a:lnTo>
                <a:lnTo>
                  <a:pt x="116136" y="29577"/>
                </a:lnTo>
                <a:lnTo>
                  <a:pt x="118796" y="29577"/>
                </a:lnTo>
                <a:lnTo>
                  <a:pt x="127366" y="30168"/>
                </a:lnTo>
                <a:lnTo>
                  <a:pt x="131503" y="30760"/>
                </a:lnTo>
                <a:lnTo>
                  <a:pt x="136822" y="31647"/>
                </a:lnTo>
                <a:lnTo>
                  <a:pt x="136822" y="36084"/>
                </a:lnTo>
                <a:close/>
              </a:path>
              <a:path w="227329" h="257175">
                <a:moveTo>
                  <a:pt x="39894" y="53830"/>
                </a:moveTo>
                <a:lnTo>
                  <a:pt x="11525" y="39337"/>
                </a:lnTo>
                <a:lnTo>
                  <a:pt x="11525" y="33126"/>
                </a:lnTo>
                <a:lnTo>
                  <a:pt x="18321" y="34605"/>
                </a:lnTo>
                <a:lnTo>
                  <a:pt x="25118" y="35788"/>
                </a:lnTo>
                <a:lnTo>
                  <a:pt x="37530" y="36084"/>
                </a:lnTo>
                <a:lnTo>
                  <a:pt x="136822" y="36084"/>
                </a:lnTo>
                <a:lnTo>
                  <a:pt x="136822" y="38450"/>
                </a:lnTo>
                <a:lnTo>
                  <a:pt x="134753" y="42295"/>
                </a:lnTo>
                <a:lnTo>
                  <a:pt x="133571" y="44069"/>
                </a:lnTo>
                <a:lnTo>
                  <a:pt x="133040" y="44957"/>
                </a:lnTo>
                <a:lnTo>
                  <a:pt x="106384" y="44957"/>
                </a:lnTo>
                <a:lnTo>
                  <a:pt x="96632" y="45548"/>
                </a:lnTo>
                <a:lnTo>
                  <a:pt x="71218" y="46140"/>
                </a:lnTo>
                <a:lnTo>
                  <a:pt x="60875" y="47323"/>
                </a:lnTo>
                <a:lnTo>
                  <a:pt x="54965" y="47914"/>
                </a:lnTo>
                <a:lnTo>
                  <a:pt x="44622" y="50872"/>
                </a:lnTo>
                <a:lnTo>
                  <a:pt x="39894" y="53830"/>
                </a:lnTo>
                <a:close/>
              </a:path>
              <a:path w="227329" h="257175">
                <a:moveTo>
                  <a:pt x="6501" y="171843"/>
                </a:moveTo>
                <a:lnTo>
                  <a:pt x="1773" y="171251"/>
                </a:lnTo>
                <a:lnTo>
                  <a:pt x="0" y="168294"/>
                </a:lnTo>
                <a:lnTo>
                  <a:pt x="1477" y="163561"/>
                </a:lnTo>
                <a:lnTo>
                  <a:pt x="4432" y="161787"/>
                </a:lnTo>
                <a:lnTo>
                  <a:pt x="22271" y="149533"/>
                </a:lnTo>
                <a:lnTo>
                  <a:pt x="61023" y="112245"/>
                </a:lnTo>
                <a:lnTo>
                  <a:pt x="86562" y="81928"/>
                </a:lnTo>
                <a:lnTo>
                  <a:pt x="106384" y="44957"/>
                </a:lnTo>
                <a:lnTo>
                  <a:pt x="133040" y="44957"/>
                </a:lnTo>
                <a:lnTo>
                  <a:pt x="132685" y="45548"/>
                </a:lnTo>
                <a:lnTo>
                  <a:pt x="130321" y="47914"/>
                </a:lnTo>
                <a:lnTo>
                  <a:pt x="129730" y="49393"/>
                </a:lnTo>
                <a:lnTo>
                  <a:pt x="108453" y="82816"/>
                </a:lnTo>
                <a:lnTo>
                  <a:pt x="100769" y="92576"/>
                </a:lnTo>
                <a:lnTo>
                  <a:pt x="107566" y="98196"/>
                </a:lnTo>
                <a:lnTo>
                  <a:pt x="111112" y="100858"/>
                </a:lnTo>
                <a:lnTo>
                  <a:pt x="93973" y="100858"/>
                </a:lnTo>
                <a:lnTo>
                  <a:pt x="82540" y="114114"/>
                </a:lnTo>
                <a:lnTo>
                  <a:pt x="53783" y="140047"/>
                </a:lnTo>
                <a:lnTo>
                  <a:pt x="9751" y="170068"/>
                </a:lnTo>
                <a:lnTo>
                  <a:pt x="6501" y="171843"/>
                </a:lnTo>
                <a:close/>
              </a:path>
              <a:path w="227329" h="257175">
                <a:moveTo>
                  <a:pt x="150711" y="99379"/>
                </a:moveTo>
                <a:lnTo>
                  <a:pt x="148938" y="99379"/>
                </a:lnTo>
                <a:lnTo>
                  <a:pt x="141255" y="97013"/>
                </a:lnTo>
                <a:lnTo>
                  <a:pt x="133276" y="94055"/>
                </a:lnTo>
                <a:lnTo>
                  <a:pt x="126184" y="90506"/>
                </a:lnTo>
                <a:lnTo>
                  <a:pt x="124706" y="89027"/>
                </a:lnTo>
                <a:lnTo>
                  <a:pt x="121751" y="86661"/>
                </a:lnTo>
                <a:lnTo>
                  <a:pt x="122933" y="81632"/>
                </a:lnTo>
                <a:lnTo>
                  <a:pt x="127366" y="81632"/>
                </a:lnTo>
                <a:lnTo>
                  <a:pt x="132685" y="81928"/>
                </a:lnTo>
                <a:lnTo>
                  <a:pt x="209223" y="81928"/>
                </a:lnTo>
                <a:lnTo>
                  <a:pt x="209223" y="92576"/>
                </a:lnTo>
                <a:lnTo>
                  <a:pt x="187946" y="92576"/>
                </a:lnTo>
                <a:lnTo>
                  <a:pt x="163714" y="94351"/>
                </a:lnTo>
                <a:lnTo>
                  <a:pt x="161941" y="94351"/>
                </a:lnTo>
                <a:lnTo>
                  <a:pt x="158690" y="94942"/>
                </a:lnTo>
                <a:lnTo>
                  <a:pt x="153962" y="97013"/>
                </a:lnTo>
                <a:lnTo>
                  <a:pt x="150711" y="99379"/>
                </a:lnTo>
                <a:close/>
              </a:path>
              <a:path w="227329" h="257175">
                <a:moveTo>
                  <a:pt x="201539" y="202012"/>
                </a:moveTo>
                <a:lnTo>
                  <a:pt x="196811" y="202012"/>
                </a:lnTo>
                <a:lnTo>
                  <a:pt x="192882" y="201619"/>
                </a:lnTo>
                <a:lnTo>
                  <a:pt x="190864" y="198869"/>
                </a:lnTo>
                <a:lnTo>
                  <a:pt x="190121" y="191405"/>
                </a:lnTo>
                <a:lnTo>
                  <a:pt x="190014" y="92576"/>
                </a:lnTo>
                <a:lnTo>
                  <a:pt x="209223" y="92576"/>
                </a:lnTo>
                <a:lnTo>
                  <a:pt x="209146" y="163561"/>
                </a:lnTo>
                <a:lnTo>
                  <a:pt x="208927" y="175392"/>
                </a:lnTo>
                <a:lnTo>
                  <a:pt x="206563" y="190772"/>
                </a:lnTo>
                <a:lnTo>
                  <a:pt x="201539" y="202012"/>
                </a:lnTo>
                <a:close/>
              </a:path>
              <a:path w="227329" h="257175">
                <a:moveTo>
                  <a:pt x="149234" y="151730"/>
                </a:moveTo>
                <a:lnTo>
                  <a:pt x="140073" y="143153"/>
                </a:lnTo>
                <a:lnTo>
                  <a:pt x="93973" y="100858"/>
                </a:lnTo>
                <a:lnTo>
                  <a:pt x="111112" y="100858"/>
                </a:lnTo>
                <a:lnTo>
                  <a:pt x="135640" y="112688"/>
                </a:lnTo>
                <a:lnTo>
                  <a:pt x="138595" y="115646"/>
                </a:lnTo>
                <a:lnTo>
                  <a:pt x="158690" y="149956"/>
                </a:lnTo>
                <a:lnTo>
                  <a:pt x="152484" y="151435"/>
                </a:lnTo>
                <a:lnTo>
                  <a:pt x="149234" y="151730"/>
                </a:lnTo>
                <a:close/>
              </a:path>
              <a:path w="227329" h="257175">
                <a:moveTo>
                  <a:pt x="106975" y="257025"/>
                </a:moveTo>
                <a:lnTo>
                  <a:pt x="93502" y="256632"/>
                </a:lnTo>
                <a:lnTo>
                  <a:pt x="86733" y="253882"/>
                </a:lnTo>
                <a:lnTo>
                  <a:pt x="84618" y="246419"/>
                </a:lnTo>
                <a:lnTo>
                  <a:pt x="85107" y="231884"/>
                </a:lnTo>
                <a:lnTo>
                  <a:pt x="85107" y="191659"/>
                </a:lnTo>
                <a:lnTo>
                  <a:pt x="74469" y="184857"/>
                </a:lnTo>
                <a:lnTo>
                  <a:pt x="63535" y="181012"/>
                </a:lnTo>
                <a:lnTo>
                  <a:pt x="57920" y="178941"/>
                </a:lnTo>
                <a:lnTo>
                  <a:pt x="57920" y="174801"/>
                </a:lnTo>
                <a:lnTo>
                  <a:pt x="62353" y="171251"/>
                </a:lnTo>
                <a:lnTo>
                  <a:pt x="68854" y="171251"/>
                </a:lnTo>
                <a:lnTo>
                  <a:pt x="80084" y="172139"/>
                </a:lnTo>
                <a:lnTo>
                  <a:pt x="92791" y="173322"/>
                </a:lnTo>
                <a:lnTo>
                  <a:pt x="104020" y="175096"/>
                </a:lnTo>
                <a:lnTo>
                  <a:pt x="105793" y="175984"/>
                </a:lnTo>
                <a:lnTo>
                  <a:pt x="104699" y="190772"/>
                </a:lnTo>
                <a:lnTo>
                  <a:pt x="104611" y="245194"/>
                </a:lnTo>
                <a:lnTo>
                  <a:pt x="226067" y="245194"/>
                </a:lnTo>
                <a:lnTo>
                  <a:pt x="226954" y="246081"/>
                </a:lnTo>
                <a:lnTo>
                  <a:pt x="226954" y="256729"/>
                </a:lnTo>
                <a:lnTo>
                  <a:pt x="216315" y="256729"/>
                </a:lnTo>
                <a:lnTo>
                  <a:pt x="106975" y="257025"/>
                </a:lnTo>
                <a:close/>
              </a:path>
              <a:path w="227329" h="257175">
                <a:moveTo>
                  <a:pt x="226067" y="245194"/>
                </a:moveTo>
                <a:lnTo>
                  <a:pt x="112294" y="245194"/>
                </a:lnTo>
                <a:lnTo>
                  <a:pt x="171988" y="244898"/>
                </a:lnTo>
                <a:lnTo>
                  <a:pt x="177603" y="244898"/>
                </a:lnTo>
                <a:lnTo>
                  <a:pt x="188241" y="241053"/>
                </a:lnTo>
                <a:lnTo>
                  <a:pt x="191196" y="238391"/>
                </a:lnTo>
                <a:lnTo>
                  <a:pt x="199766" y="238391"/>
                </a:lnTo>
                <a:lnTo>
                  <a:pt x="216020" y="239870"/>
                </a:lnTo>
                <a:lnTo>
                  <a:pt x="220157" y="241053"/>
                </a:lnTo>
                <a:lnTo>
                  <a:pt x="223112" y="242236"/>
                </a:lnTo>
                <a:lnTo>
                  <a:pt x="226067" y="24519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10207" y="8088903"/>
            <a:ext cx="1305281" cy="2670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801247" y="8111086"/>
            <a:ext cx="250890" cy="1952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066914" y="8089199"/>
            <a:ext cx="234950" cy="263525"/>
          </a:xfrm>
          <a:custGeom>
            <a:avLst/>
            <a:gdLst/>
            <a:ahLst/>
            <a:cxnLst/>
            <a:rect l="l" t="t" r="r" b="b"/>
            <a:pathLst>
              <a:path w="234950" h="263525">
                <a:moveTo>
                  <a:pt x="212769" y="53830"/>
                </a:moveTo>
                <a:lnTo>
                  <a:pt x="153962" y="53830"/>
                </a:lnTo>
                <a:lnTo>
                  <a:pt x="169920" y="53534"/>
                </a:lnTo>
                <a:lnTo>
                  <a:pt x="193561" y="52647"/>
                </a:lnTo>
                <a:lnTo>
                  <a:pt x="193561" y="22774"/>
                </a:lnTo>
                <a:lnTo>
                  <a:pt x="182627" y="13901"/>
                </a:lnTo>
                <a:lnTo>
                  <a:pt x="171693" y="9760"/>
                </a:lnTo>
                <a:lnTo>
                  <a:pt x="169329" y="8577"/>
                </a:lnTo>
                <a:lnTo>
                  <a:pt x="166078" y="6506"/>
                </a:lnTo>
                <a:lnTo>
                  <a:pt x="166078" y="3549"/>
                </a:lnTo>
                <a:lnTo>
                  <a:pt x="170511" y="0"/>
                </a:lnTo>
                <a:lnTo>
                  <a:pt x="177012" y="0"/>
                </a:lnTo>
                <a:lnTo>
                  <a:pt x="188241" y="1183"/>
                </a:lnTo>
                <a:lnTo>
                  <a:pt x="200948" y="3253"/>
                </a:lnTo>
                <a:lnTo>
                  <a:pt x="212178" y="5619"/>
                </a:lnTo>
                <a:lnTo>
                  <a:pt x="213951" y="6506"/>
                </a:lnTo>
                <a:lnTo>
                  <a:pt x="212769" y="22478"/>
                </a:lnTo>
                <a:lnTo>
                  <a:pt x="212769" y="53830"/>
                </a:lnTo>
                <a:close/>
              </a:path>
              <a:path w="234950" h="263525">
                <a:moveTo>
                  <a:pt x="139482" y="35492"/>
                </a:moveTo>
                <a:lnTo>
                  <a:pt x="52010" y="35492"/>
                </a:lnTo>
                <a:lnTo>
                  <a:pt x="66194" y="35196"/>
                </a:lnTo>
                <a:lnTo>
                  <a:pt x="93086" y="34013"/>
                </a:lnTo>
                <a:lnTo>
                  <a:pt x="101065" y="33422"/>
                </a:lnTo>
                <a:lnTo>
                  <a:pt x="106384" y="33126"/>
                </a:lnTo>
                <a:lnTo>
                  <a:pt x="114954" y="30168"/>
                </a:lnTo>
                <a:lnTo>
                  <a:pt x="116432" y="29281"/>
                </a:lnTo>
                <a:lnTo>
                  <a:pt x="120273" y="29281"/>
                </a:lnTo>
                <a:lnTo>
                  <a:pt x="130025" y="30168"/>
                </a:lnTo>
                <a:lnTo>
                  <a:pt x="133276" y="30760"/>
                </a:lnTo>
                <a:lnTo>
                  <a:pt x="139482" y="32239"/>
                </a:lnTo>
                <a:lnTo>
                  <a:pt x="139482" y="35492"/>
                </a:lnTo>
                <a:close/>
              </a:path>
              <a:path w="234950" h="263525">
                <a:moveTo>
                  <a:pt x="38712" y="141970"/>
                </a:moveTo>
                <a:lnTo>
                  <a:pt x="31324" y="141970"/>
                </a:lnTo>
                <a:lnTo>
                  <a:pt x="27210" y="134617"/>
                </a:lnTo>
                <a:lnTo>
                  <a:pt x="27117" y="133984"/>
                </a:lnTo>
                <a:lnTo>
                  <a:pt x="26596" y="129547"/>
                </a:lnTo>
                <a:lnTo>
                  <a:pt x="20390" y="53238"/>
                </a:lnTo>
                <a:lnTo>
                  <a:pt x="18321" y="49098"/>
                </a:lnTo>
                <a:lnTo>
                  <a:pt x="10342" y="44069"/>
                </a:lnTo>
                <a:lnTo>
                  <a:pt x="5910" y="42591"/>
                </a:lnTo>
                <a:lnTo>
                  <a:pt x="2955" y="41703"/>
                </a:lnTo>
                <a:lnTo>
                  <a:pt x="0" y="38450"/>
                </a:lnTo>
                <a:lnTo>
                  <a:pt x="0" y="34901"/>
                </a:lnTo>
                <a:lnTo>
                  <a:pt x="2955" y="32239"/>
                </a:lnTo>
                <a:lnTo>
                  <a:pt x="6205" y="32239"/>
                </a:lnTo>
                <a:lnTo>
                  <a:pt x="12411" y="31943"/>
                </a:lnTo>
                <a:lnTo>
                  <a:pt x="33688" y="34013"/>
                </a:lnTo>
                <a:lnTo>
                  <a:pt x="43440" y="35196"/>
                </a:lnTo>
                <a:lnTo>
                  <a:pt x="52010" y="35492"/>
                </a:lnTo>
                <a:lnTo>
                  <a:pt x="139482" y="35492"/>
                </a:lnTo>
                <a:lnTo>
                  <a:pt x="139482" y="37267"/>
                </a:lnTo>
                <a:lnTo>
                  <a:pt x="137709" y="41408"/>
                </a:lnTo>
                <a:lnTo>
                  <a:pt x="136822" y="42886"/>
                </a:lnTo>
                <a:lnTo>
                  <a:pt x="135320" y="45678"/>
                </a:lnTo>
                <a:lnTo>
                  <a:pt x="93031" y="45678"/>
                </a:lnTo>
                <a:lnTo>
                  <a:pt x="85678" y="45865"/>
                </a:lnTo>
                <a:lnTo>
                  <a:pt x="43440" y="47619"/>
                </a:lnTo>
                <a:lnTo>
                  <a:pt x="43144" y="50872"/>
                </a:lnTo>
                <a:lnTo>
                  <a:pt x="43144" y="54421"/>
                </a:lnTo>
                <a:lnTo>
                  <a:pt x="44622" y="119787"/>
                </a:lnTo>
                <a:lnTo>
                  <a:pt x="137709" y="119787"/>
                </a:lnTo>
                <a:lnTo>
                  <a:pt x="137709" y="129547"/>
                </a:lnTo>
                <a:lnTo>
                  <a:pt x="132242" y="129843"/>
                </a:lnTo>
                <a:lnTo>
                  <a:pt x="114659" y="129843"/>
                </a:lnTo>
                <a:lnTo>
                  <a:pt x="75946" y="130435"/>
                </a:lnTo>
                <a:lnTo>
                  <a:pt x="44326" y="131322"/>
                </a:lnTo>
                <a:lnTo>
                  <a:pt x="44031" y="133984"/>
                </a:lnTo>
                <a:lnTo>
                  <a:pt x="38712" y="141970"/>
                </a:lnTo>
                <a:close/>
              </a:path>
              <a:path w="234950" h="263525">
                <a:moveTo>
                  <a:pt x="137709" y="119787"/>
                </a:moveTo>
                <a:lnTo>
                  <a:pt x="44622" y="119787"/>
                </a:lnTo>
                <a:lnTo>
                  <a:pt x="58179" y="119732"/>
                </a:lnTo>
                <a:lnTo>
                  <a:pt x="82471" y="119059"/>
                </a:lnTo>
                <a:lnTo>
                  <a:pt x="112294" y="45844"/>
                </a:lnTo>
                <a:lnTo>
                  <a:pt x="100744" y="45685"/>
                </a:lnTo>
                <a:lnTo>
                  <a:pt x="93031" y="45678"/>
                </a:lnTo>
                <a:lnTo>
                  <a:pt x="135320" y="45678"/>
                </a:lnTo>
                <a:lnTo>
                  <a:pt x="134753" y="46731"/>
                </a:lnTo>
                <a:lnTo>
                  <a:pt x="134458" y="48210"/>
                </a:lnTo>
                <a:lnTo>
                  <a:pt x="134162" y="51760"/>
                </a:lnTo>
                <a:lnTo>
                  <a:pt x="133867" y="53534"/>
                </a:lnTo>
                <a:lnTo>
                  <a:pt x="139482" y="53830"/>
                </a:lnTo>
                <a:lnTo>
                  <a:pt x="212769" y="53830"/>
                </a:lnTo>
                <a:lnTo>
                  <a:pt x="212769" y="62407"/>
                </a:lnTo>
                <a:lnTo>
                  <a:pt x="132980" y="62407"/>
                </a:lnTo>
                <a:lnTo>
                  <a:pt x="132297" y="69506"/>
                </a:lnTo>
                <a:lnTo>
                  <a:pt x="130912" y="82816"/>
                </a:lnTo>
                <a:lnTo>
                  <a:pt x="128904" y="99083"/>
                </a:lnTo>
                <a:lnTo>
                  <a:pt x="127661" y="110027"/>
                </a:lnTo>
                <a:lnTo>
                  <a:pt x="126775" y="115055"/>
                </a:lnTo>
                <a:lnTo>
                  <a:pt x="131207" y="115646"/>
                </a:lnTo>
                <a:lnTo>
                  <a:pt x="137709" y="119491"/>
                </a:lnTo>
                <a:lnTo>
                  <a:pt x="137709" y="119787"/>
                </a:lnTo>
                <a:close/>
              </a:path>
              <a:path w="234950" h="263525">
                <a:moveTo>
                  <a:pt x="155735" y="71280"/>
                </a:moveTo>
                <a:lnTo>
                  <a:pt x="153962" y="71280"/>
                </a:lnTo>
                <a:lnTo>
                  <a:pt x="148347" y="69506"/>
                </a:lnTo>
                <a:lnTo>
                  <a:pt x="141550" y="66844"/>
                </a:lnTo>
                <a:lnTo>
                  <a:pt x="135049" y="63886"/>
                </a:lnTo>
                <a:lnTo>
                  <a:pt x="132980" y="62407"/>
                </a:lnTo>
                <a:lnTo>
                  <a:pt x="212769" y="62407"/>
                </a:lnTo>
                <a:lnTo>
                  <a:pt x="212769" y="64478"/>
                </a:lnTo>
                <a:lnTo>
                  <a:pt x="191492" y="64478"/>
                </a:lnTo>
                <a:lnTo>
                  <a:pt x="168737" y="66252"/>
                </a:lnTo>
                <a:lnTo>
                  <a:pt x="166964" y="66252"/>
                </a:lnTo>
                <a:lnTo>
                  <a:pt x="163714" y="66844"/>
                </a:lnTo>
                <a:lnTo>
                  <a:pt x="158986" y="68914"/>
                </a:lnTo>
                <a:lnTo>
                  <a:pt x="155735" y="71280"/>
                </a:lnTo>
                <a:close/>
              </a:path>
              <a:path w="234950" h="263525">
                <a:moveTo>
                  <a:pt x="212769" y="99083"/>
                </a:moveTo>
                <a:lnTo>
                  <a:pt x="148643" y="99083"/>
                </a:lnTo>
                <a:lnTo>
                  <a:pt x="178988" y="98454"/>
                </a:lnTo>
                <a:lnTo>
                  <a:pt x="193561" y="97900"/>
                </a:lnTo>
                <a:lnTo>
                  <a:pt x="193561" y="64478"/>
                </a:lnTo>
                <a:lnTo>
                  <a:pt x="212769" y="64478"/>
                </a:lnTo>
                <a:lnTo>
                  <a:pt x="212769" y="99083"/>
                </a:lnTo>
                <a:close/>
              </a:path>
              <a:path w="234950" h="263525">
                <a:moveTo>
                  <a:pt x="161350" y="116238"/>
                </a:moveTo>
                <a:lnTo>
                  <a:pt x="159281" y="116238"/>
                </a:lnTo>
                <a:lnTo>
                  <a:pt x="152189" y="113872"/>
                </a:lnTo>
                <a:lnTo>
                  <a:pt x="144210" y="110914"/>
                </a:lnTo>
                <a:lnTo>
                  <a:pt x="137413" y="107365"/>
                </a:lnTo>
                <a:lnTo>
                  <a:pt x="135936" y="105886"/>
                </a:lnTo>
                <a:lnTo>
                  <a:pt x="132685" y="103520"/>
                </a:lnTo>
                <a:lnTo>
                  <a:pt x="133867" y="98491"/>
                </a:lnTo>
                <a:lnTo>
                  <a:pt x="138595" y="98491"/>
                </a:lnTo>
                <a:lnTo>
                  <a:pt x="148643" y="99083"/>
                </a:lnTo>
                <a:lnTo>
                  <a:pt x="212769" y="99083"/>
                </a:lnTo>
                <a:lnTo>
                  <a:pt x="212681" y="107365"/>
                </a:lnTo>
                <a:lnTo>
                  <a:pt x="212632" y="110027"/>
                </a:lnTo>
                <a:lnTo>
                  <a:pt x="193561" y="110027"/>
                </a:lnTo>
                <a:lnTo>
                  <a:pt x="175239" y="110914"/>
                </a:lnTo>
                <a:lnTo>
                  <a:pt x="172875" y="111210"/>
                </a:lnTo>
                <a:lnTo>
                  <a:pt x="169624" y="111801"/>
                </a:lnTo>
                <a:lnTo>
                  <a:pt x="164600" y="113872"/>
                </a:lnTo>
                <a:lnTo>
                  <a:pt x="161350" y="116238"/>
                </a:lnTo>
                <a:close/>
              </a:path>
              <a:path w="234950" h="263525">
                <a:moveTo>
                  <a:pt x="205086" y="145223"/>
                </a:moveTo>
                <a:lnTo>
                  <a:pt x="200357" y="145223"/>
                </a:lnTo>
                <a:lnTo>
                  <a:pt x="196428" y="144831"/>
                </a:lnTo>
                <a:lnTo>
                  <a:pt x="194410" y="142081"/>
                </a:lnTo>
                <a:lnTo>
                  <a:pt x="193667" y="134617"/>
                </a:lnTo>
                <a:lnTo>
                  <a:pt x="193561" y="110027"/>
                </a:lnTo>
                <a:lnTo>
                  <a:pt x="212632" y="110027"/>
                </a:lnTo>
                <a:lnTo>
                  <a:pt x="212506" y="116829"/>
                </a:lnTo>
                <a:lnTo>
                  <a:pt x="212403" y="119059"/>
                </a:lnTo>
                <a:lnTo>
                  <a:pt x="210109" y="133984"/>
                </a:lnTo>
                <a:lnTo>
                  <a:pt x="205086" y="145223"/>
                </a:lnTo>
                <a:close/>
              </a:path>
              <a:path w="234950" h="263525">
                <a:moveTo>
                  <a:pt x="126775" y="130139"/>
                </a:moveTo>
                <a:lnTo>
                  <a:pt x="114659" y="129843"/>
                </a:lnTo>
                <a:lnTo>
                  <a:pt x="132242" y="129843"/>
                </a:lnTo>
                <a:lnTo>
                  <a:pt x="126775" y="130139"/>
                </a:lnTo>
                <a:close/>
              </a:path>
              <a:path w="234950" h="263525">
                <a:moveTo>
                  <a:pt x="215724" y="159125"/>
                </a:moveTo>
                <a:lnTo>
                  <a:pt x="133867" y="159125"/>
                </a:lnTo>
                <a:lnTo>
                  <a:pt x="151007" y="158533"/>
                </a:lnTo>
                <a:lnTo>
                  <a:pt x="169033" y="158237"/>
                </a:lnTo>
                <a:lnTo>
                  <a:pt x="177307" y="157646"/>
                </a:lnTo>
                <a:lnTo>
                  <a:pt x="182627" y="157350"/>
                </a:lnTo>
                <a:lnTo>
                  <a:pt x="191196" y="154392"/>
                </a:lnTo>
                <a:lnTo>
                  <a:pt x="192674" y="153505"/>
                </a:lnTo>
                <a:lnTo>
                  <a:pt x="196516" y="153505"/>
                </a:lnTo>
                <a:lnTo>
                  <a:pt x="206268" y="154392"/>
                </a:lnTo>
                <a:lnTo>
                  <a:pt x="209518" y="154984"/>
                </a:lnTo>
                <a:lnTo>
                  <a:pt x="215724" y="156463"/>
                </a:lnTo>
                <a:lnTo>
                  <a:pt x="215724" y="159125"/>
                </a:lnTo>
                <a:close/>
              </a:path>
              <a:path w="234950" h="263525">
                <a:moveTo>
                  <a:pt x="106384" y="178054"/>
                </a:moveTo>
                <a:lnTo>
                  <a:pt x="75946" y="162378"/>
                </a:lnTo>
                <a:lnTo>
                  <a:pt x="75946" y="156167"/>
                </a:lnTo>
                <a:lnTo>
                  <a:pt x="83630" y="157646"/>
                </a:lnTo>
                <a:lnTo>
                  <a:pt x="91313" y="158829"/>
                </a:lnTo>
                <a:lnTo>
                  <a:pt x="105498" y="159125"/>
                </a:lnTo>
                <a:lnTo>
                  <a:pt x="215724" y="159125"/>
                </a:lnTo>
                <a:lnTo>
                  <a:pt x="215724" y="161491"/>
                </a:lnTo>
                <a:lnTo>
                  <a:pt x="213655" y="165632"/>
                </a:lnTo>
                <a:lnTo>
                  <a:pt x="213064" y="167110"/>
                </a:lnTo>
                <a:lnTo>
                  <a:pt x="212408" y="168294"/>
                </a:lnTo>
                <a:lnTo>
                  <a:pt x="184991" y="168294"/>
                </a:lnTo>
                <a:lnTo>
                  <a:pt x="169033" y="168589"/>
                </a:lnTo>
                <a:lnTo>
                  <a:pt x="151893" y="169181"/>
                </a:lnTo>
                <a:lnTo>
                  <a:pt x="135345" y="170068"/>
                </a:lnTo>
                <a:lnTo>
                  <a:pt x="129730" y="170660"/>
                </a:lnTo>
                <a:lnTo>
                  <a:pt x="122933" y="171251"/>
                </a:lnTo>
                <a:lnTo>
                  <a:pt x="111703" y="175096"/>
                </a:lnTo>
                <a:lnTo>
                  <a:pt x="106384" y="178054"/>
                </a:lnTo>
                <a:close/>
              </a:path>
              <a:path w="234950" h="263525">
                <a:moveTo>
                  <a:pt x="216315" y="204969"/>
                </a:moveTo>
                <a:lnTo>
                  <a:pt x="112886" y="204969"/>
                </a:lnTo>
                <a:lnTo>
                  <a:pt x="187355" y="202899"/>
                </a:lnTo>
                <a:lnTo>
                  <a:pt x="189128" y="202899"/>
                </a:lnTo>
                <a:lnTo>
                  <a:pt x="190605" y="201124"/>
                </a:lnTo>
                <a:lnTo>
                  <a:pt x="190605" y="168294"/>
                </a:lnTo>
                <a:lnTo>
                  <a:pt x="212408" y="168294"/>
                </a:lnTo>
                <a:lnTo>
                  <a:pt x="211587" y="169772"/>
                </a:lnTo>
                <a:lnTo>
                  <a:pt x="205381" y="199054"/>
                </a:lnTo>
                <a:lnTo>
                  <a:pt x="216315" y="201124"/>
                </a:lnTo>
                <a:lnTo>
                  <a:pt x="216315" y="204969"/>
                </a:lnTo>
                <a:close/>
              </a:path>
              <a:path w="234950" h="263525">
                <a:moveTo>
                  <a:pt x="117318" y="262940"/>
                </a:moveTo>
                <a:lnTo>
                  <a:pt x="94268" y="219462"/>
                </a:lnTo>
                <a:lnTo>
                  <a:pt x="90131" y="212659"/>
                </a:lnTo>
                <a:lnTo>
                  <a:pt x="78015" y="209702"/>
                </a:lnTo>
                <a:lnTo>
                  <a:pt x="72400" y="208518"/>
                </a:lnTo>
                <a:lnTo>
                  <a:pt x="72428" y="203472"/>
                </a:lnTo>
                <a:lnTo>
                  <a:pt x="76833" y="200533"/>
                </a:lnTo>
                <a:lnTo>
                  <a:pt x="92200" y="200533"/>
                </a:lnTo>
                <a:lnTo>
                  <a:pt x="105498" y="201716"/>
                </a:lnTo>
                <a:lnTo>
                  <a:pt x="112886" y="204969"/>
                </a:lnTo>
                <a:lnTo>
                  <a:pt x="216315" y="204969"/>
                </a:lnTo>
                <a:lnTo>
                  <a:pt x="216315" y="212955"/>
                </a:lnTo>
                <a:lnTo>
                  <a:pt x="205381" y="213547"/>
                </a:lnTo>
                <a:lnTo>
                  <a:pt x="114068" y="215617"/>
                </a:lnTo>
                <a:lnTo>
                  <a:pt x="114068" y="251701"/>
                </a:lnTo>
                <a:lnTo>
                  <a:pt x="234932" y="251701"/>
                </a:lnTo>
                <a:lnTo>
                  <a:pt x="234932" y="262645"/>
                </a:lnTo>
                <a:lnTo>
                  <a:pt x="224294" y="262645"/>
                </a:lnTo>
                <a:lnTo>
                  <a:pt x="117318" y="262940"/>
                </a:lnTo>
                <a:close/>
              </a:path>
              <a:path w="234950" h="263525">
                <a:moveTo>
                  <a:pt x="234932" y="251701"/>
                </a:moveTo>
                <a:lnTo>
                  <a:pt x="121751" y="251701"/>
                </a:lnTo>
                <a:lnTo>
                  <a:pt x="178489" y="251405"/>
                </a:lnTo>
                <a:lnTo>
                  <a:pt x="186764" y="251405"/>
                </a:lnTo>
                <a:lnTo>
                  <a:pt x="198289" y="246673"/>
                </a:lnTo>
                <a:lnTo>
                  <a:pt x="200948" y="244307"/>
                </a:lnTo>
                <a:lnTo>
                  <a:pt x="208632" y="244307"/>
                </a:lnTo>
                <a:lnTo>
                  <a:pt x="222225" y="245786"/>
                </a:lnTo>
                <a:lnTo>
                  <a:pt x="227249" y="246969"/>
                </a:lnTo>
                <a:lnTo>
                  <a:pt x="234932" y="249335"/>
                </a:lnTo>
                <a:lnTo>
                  <a:pt x="234932" y="25170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4762" y="8532813"/>
            <a:ext cx="236220" cy="263525"/>
          </a:xfrm>
          <a:custGeom>
            <a:avLst/>
            <a:gdLst/>
            <a:ahLst/>
            <a:cxnLst/>
            <a:rect l="l" t="t" r="r" b="b"/>
            <a:pathLst>
              <a:path w="236220" h="263525">
                <a:moveTo>
                  <a:pt x="215429" y="160382"/>
                </a:moveTo>
                <a:lnTo>
                  <a:pt x="150342" y="160382"/>
                </a:lnTo>
                <a:lnTo>
                  <a:pt x="156889" y="160215"/>
                </a:lnTo>
                <a:lnTo>
                  <a:pt x="175816" y="159180"/>
                </a:lnTo>
                <a:lnTo>
                  <a:pt x="182073" y="158755"/>
                </a:lnTo>
                <a:lnTo>
                  <a:pt x="187941" y="158219"/>
                </a:lnTo>
                <a:lnTo>
                  <a:pt x="196220" y="157350"/>
                </a:lnTo>
                <a:lnTo>
                  <a:pt x="196220" y="22774"/>
                </a:lnTo>
                <a:lnTo>
                  <a:pt x="185286" y="13901"/>
                </a:lnTo>
                <a:lnTo>
                  <a:pt x="174352" y="9760"/>
                </a:lnTo>
                <a:lnTo>
                  <a:pt x="171988" y="8577"/>
                </a:lnTo>
                <a:lnTo>
                  <a:pt x="168737" y="6506"/>
                </a:lnTo>
                <a:lnTo>
                  <a:pt x="168737" y="3549"/>
                </a:lnTo>
                <a:lnTo>
                  <a:pt x="173170" y="0"/>
                </a:lnTo>
                <a:lnTo>
                  <a:pt x="179671" y="0"/>
                </a:lnTo>
                <a:lnTo>
                  <a:pt x="190901" y="1183"/>
                </a:lnTo>
                <a:lnTo>
                  <a:pt x="203608" y="3253"/>
                </a:lnTo>
                <a:lnTo>
                  <a:pt x="214838" y="5619"/>
                </a:lnTo>
                <a:lnTo>
                  <a:pt x="216611" y="6506"/>
                </a:lnTo>
                <a:lnTo>
                  <a:pt x="215429" y="22478"/>
                </a:lnTo>
                <a:lnTo>
                  <a:pt x="215429" y="160382"/>
                </a:lnTo>
                <a:close/>
              </a:path>
              <a:path w="236220" h="263525">
                <a:moveTo>
                  <a:pt x="98701" y="113280"/>
                </a:moveTo>
                <a:lnTo>
                  <a:pt x="72696" y="113280"/>
                </a:lnTo>
                <a:lnTo>
                  <a:pt x="51714" y="105590"/>
                </a:lnTo>
                <a:lnTo>
                  <a:pt x="36643" y="92576"/>
                </a:lnTo>
                <a:lnTo>
                  <a:pt x="28369" y="75125"/>
                </a:lnTo>
                <a:lnTo>
                  <a:pt x="28369" y="55605"/>
                </a:lnTo>
                <a:lnTo>
                  <a:pt x="36643" y="38154"/>
                </a:lnTo>
                <a:lnTo>
                  <a:pt x="51714" y="25140"/>
                </a:lnTo>
                <a:lnTo>
                  <a:pt x="72696" y="17746"/>
                </a:lnTo>
                <a:lnTo>
                  <a:pt x="98701" y="17746"/>
                </a:lnTo>
                <a:lnTo>
                  <a:pt x="119978" y="25140"/>
                </a:lnTo>
                <a:lnTo>
                  <a:pt x="126828" y="31056"/>
                </a:lnTo>
                <a:lnTo>
                  <a:pt x="86289" y="31056"/>
                </a:lnTo>
                <a:lnTo>
                  <a:pt x="75886" y="31206"/>
                </a:lnTo>
                <a:lnTo>
                  <a:pt x="49055" y="65365"/>
                </a:lnTo>
                <a:lnTo>
                  <a:pt x="49207" y="74234"/>
                </a:lnTo>
                <a:lnTo>
                  <a:pt x="86289" y="99379"/>
                </a:lnTo>
                <a:lnTo>
                  <a:pt x="127171" y="99379"/>
                </a:lnTo>
                <a:lnTo>
                  <a:pt x="119978" y="105590"/>
                </a:lnTo>
                <a:lnTo>
                  <a:pt x="98701" y="113280"/>
                </a:lnTo>
                <a:close/>
              </a:path>
              <a:path w="236220" h="263525">
                <a:moveTo>
                  <a:pt x="127171" y="99379"/>
                </a:moveTo>
                <a:lnTo>
                  <a:pt x="86289" y="99379"/>
                </a:lnTo>
                <a:lnTo>
                  <a:pt x="96695" y="99231"/>
                </a:lnTo>
                <a:lnTo>
                  <a:pt x="103041" y="98196"/>
                </a:lnTo>
                <a:lnTo>
                  <a:pt x="123820" y="65365"/>
                </a:lnTo>
                <a:lnTo>
                  <a:pt x="123665" y="56494"/>
                </a:lnTo>
                <a:lnTo>
                  <a:pt x="86289" y="31056"/>
                </a:lnTo>
                <a:lnTo>
                  <a:pt x="126828" y="31056"/>
                </a:lnTo>
                <a:lnTo>
                  <a:pt x="135049" y="38154"/>
                </a:lnTo>
                <a:lnTo>
                  <a:pt x="143323" y="55605"/>
                </a:lnTo>
                <a:lnTo>
                  <a:pt x="143323" y="75125"/>
                </a:lnTo>
                <a:lnTo>
                  <a:pt x="135049" y="92576"/>
                </a:lnTo>
                <a:lnTo>
                  <a:pt x="127171" y="99379"/>
                </a:lnTo>
                <a:close/>
              </a:path>
              <a:path w="236220" h="263525">
                <a:moveTo>
                  <a:pt x="144800" y="133993"/>
                </a:moveTo>
                <a:lnTo>
                  <a:pt x="28835" y="133993"/>
                </a:lnTo>
                <a:lnTo>
                  <a:pt x="45901" y="133496"/>
                </a:lnTo>
                <a:lnTo>
                  <a:pt x="51603" y="133263"/>
                </a:lnTo>
                <a:lnTo>
                  <a:pt x="92216" y="129816"/>
                </a:lnTo>
                <a:lnTo>
                  <a:pt x="150557" y="121575"/>
                </a:lnTo>
                <a:lnTo>
                  <a:pt x="178194" y="116238"/>
                </a:lnTo>
                <a:lnTo>
                  <a:pt x="181740" y="118604"/>
                </a:lnTo>
                <a:lnTo>
                  <a:pt x="150430" y="132875"/>
                </a:lnTo>
                <a:lnTo>
                  <a:pt x="144800" y="133993"/>
                </a:lnTo>
                <a:close/>
              </a:path>
              <a:path w="236220" h="263525">
                <a:moveTo>
                  <a:pt x="30437" y="154688"/>
                </a:moveTo>
                <a:lnTo>
                  <a:pt x="22754" y="152322"/>
                </a:lnTo>
                <a:lnTo>
                  <a:pt x="6796" y="143449"/>
                </a:lnTo>
                <a:lnTo>
                  <a:pt x="0" y="138125"/>
                </a:lnTo>
                <a:lnTo>
                  <a:pt x="0" y="130731"/>
                </a:lnTo>
                <a:lnTo>
                  <a:pt x="16470" y="133272"/>
                </a:lnTo>
                <a:lnTo>
                  <a:pt x="22569" y="133910"/>
                </a:lnTo>
                <a:lnTo>
                  <a:pt x="28835" y="133993"/>
                </a:lnTo>
                <a:lnTo>
                  <a:pt x="144800" y="133993"/>
                </a:lnTo>
                <a:lnTo>
                  <a:pt x="127306" y="137436"/>
                </a:lnTo>
                <a:lnTo>
                  <a:pt x="119350" y="138901"/>
                </a:lnTo>
                <a:lnTo>
                  <a:pt x="111339" y="140200"/>
                </a:lnTo>
                <a:lnTo>
                  <a:pt x="99587" y="141970"/>
                </a:lnTo>
                <a:lnTo>
                  <a:pt x="99587" y="144928"/>
                </a:lnTo>
                <a:lnTo>
                  <a:pt x="79493" y="144928"/>
                </a:lnTo>
                <a:lnTo>
                  <a:pt x="72696" y="145815"/>
                </a:lnTo>
                <a:lnTo>
                  <a:pt x="59398" y="147294"/>
                </a:lnTo>
                <a:lnTo>
                  <a:pt x="53487" y="147885"/>
                </a:lnTo>
                <a:lnTo>
                  <a:pt x="46395" y="148477"/>
                </a:lnTo>
                <a:lnTo>
                  <a:pt x="35757" y="151139"/>
                </a:lnTo>
                <a:lnTo>
                  <a:pt x="30437" y="154688"/>
                </a:lnTo>
                <a:close/>
              </a:path>
              <a:path w="236220" h="263525">
                <a:moveTo>
                  <a:pt x="91313" y="189589"/>
                </a:moveTo>
                <a:lnTo>
                  <a:pt x="86289" y="189589"/>
                </a:lnTo>
                <a:lnTo>
                  <a:pt x="82360" y="189136"/>
                </a:lnTo>
                <a:lnTo>
                  <a:pt x="80342" y="185966"/>
                </a:lnTo>
                <a:lnTo>
                  <a:pt x="79608" y="177462"/>
                </a:lnTo>
                <a:lnTo>
                  <a:pt x="79493" y="144928"/>
                </a:lnTo>
                <a:lnTo>
                  <a:pt x="99587" y="144928"/>
                </a:lnTo>
                <a:lnTo>
                  <a:pt x="99494" y="152322"/>
                </a:lnTo>
                <a:lnTo>
                  <a:pt x="99292" y="163265"/>
                </a:lnTo>
                <a:lnTo>
                  <a:pt x="96632" y="178350"/>
                </a:lnTo>
                <a:lnTo>
                  <a:pt x="91313" y="189589"/>
                </a:lnTo>
                <a:close/>
              </a:path>
              <a:path w="236220" h="263525">
                <a:moveTo>
                  <a:pt x="155735" y="177462"/>
                </a:moveTo>
                <a:lnTo>
                  <a:pt x="128252" y="164744"/>
                </a:lnTo>
                <a:lnTo>
                  <a:pt x="129434" y="159420"/>
                </a:lnTo>
                <a:lnTo>
                  <a:pt x="133867" y="159716"/>
                </a:lnTo>
                <a:lnTo>
                  <a:pt x="143684" y="160215"/>
                </a:lnTo>
                <a:lnTo>
                  <a:pt x="150342" y="160382"/>
                </a:lnTo>
                <a:lnTo>
                  <a:pt x="215429" y="160382"/>
                </a:lnTo>
                <a:lnTo>
                  <a:pt x="215401" y="167702"/>
                </a:lnTo>
                <a:lnTo>
                  <a:pt x="196220" y="167702"/>
                </a:lnTo>
                <a:lnTo>
                  <a:pt x="186635" y="168603"/>
                </a:lnTo>
                <a:lnTo>
                  <a:pt x="158986" y="175392"/>
                </a:lnTo>
                <a:lnTo>
                  <a:pt x="155735" y="177462"/>
                </a:lnTo>
                <a:close/>
              </a:path>
              <a:path w="236220" h="263525">
                <a:moveTo>
                  <a:pt x="207745" y="208814"/>
                </a:moveTo>
                <a:lnTo>
                  <a:pt x="199766" y="208814"/>
                </a:lnTo>
                <a:lnTo>
                  <a:pt x="196220" y="192843"/>
                </a:lnTo>
                <a:lnTo>
                  <a:pt x="196220" y="167702"/>
                </a:lnTo>
                <a:lnTo>
                  <a:pt x="215401" y="167702"/>
                </a:lnTo>
                <a:lnTo>
                  <a:pt x="215133" y="182195"/>
                </a:lnTo>
                <a:lnTo>
                  <a:pt x="212769" y="197575"/>
                </a:lnTo>
                <a:lnTo>
                  <a:pt x="207745" y="208814"/>
                </a:lnTo>
                <a:close/>
              </a:path>
              <a:path w="236220" h="263525">
                <a:moveTo>
                  <a:pt x="104907" y="263236"/>
                </a:moveTo>
                <a:lnTo>
                  <a:pt x="91433" y="262843"/>
                </a:lnTo>
                <a:lnTo>
                  <a:pt x="84664" y="260094"/>
                </a:lnTo>
                <a:lnTo>
                  <a:pt x="82549" y="252630"/>
                </a:lnTo>
                <a:lnTo>
                  <a:pt x="83039" y="238096"/>
                </a:lnTo>
                <a:lnTo>
                  <a:pt x="83039" y="217392"/>
                </a:lnTo>
                <a:lnTo>
                  <a:pt x="72400" y="210589"/>
                </a:lnTo>
                <a:lnTo>
                  <a:pt x="61466" y="206744"/>
                </a:lnTo>
                <a:lnTo>
                  <a:pt x="55851" y="204673"/>
                </a:lnTo>
                <a:lnTo>
                  <a:pt x="55851" y="200533"/>
                </a:lnTo>
                <a:lnTo>
                  <a:pt x="60284" y="196983"/>
                </a:lnTo>
                <a:lnTo>
                  <a:pt x="66785" y="196983"/>
                </a:lnTo>
                <a:lnTo>
                  <a:pt x="78015" y="197871"/>
                </a:lnTo>
                <a:lnTo>
                  <a:pt x="90722" y="199054"/>
                </a:lnTo>
                <a:lnTo>
                  <a:pt x="101952" y="200828"/>
                </a:lnTo>
                <a:lnTo>
                  <a:pt x="103725" y="201716"/>
                </a:lnTo>
                <a:lnTo>
                  <a:pt x="102564" y="217392"/>
                </a:lnTo>
                <a:lnTo>
                  <a:pt x="102543" y="251405"/>
                </a:lnTo>
                <a:lnTo>
                  <a:pt x="234932" y="251405"/>
                </a:lnTo>
                <a:lnTo>
                  <a:pt x="235819" y="252293"/>
                </a:lnTo>
                <a:lnTo>
                  <a:pt x="235819" y="262940"/>
                </a:lnTo>
                <a:lnTo>
                  <a:pt x="225181" y="262940"/>
                </a:lnTo>
                <a:lnTo>
                  <a:pt x="104907" y="263236"/>
                </a:lnTo>
                <a:close/>
              </a:path>
              <a:path w="236220" h="263525">
                <a:moveTo>
                  <a:pt x="234932" y="251405"/>
                </a:moveTo>
                <a:lnTo>
                  <a:pt x="110226" y="251405"/>
                </a:lnTo>
                <a:lnTo>
                  <a:pt x="180854" y="251110"/>
                </a:lnTo>
                <a:lnTo>
                  <a:pt x="186468" y="251110"/>
                </a:lnTo>
                <a:lnTo>
                  <a:pt x="197107" y="247265"/>
                </a:lnTo>
                <a:lnTo>
                  <a:pt x="200062" y="244603"/>
                </a:lnTo>
                <a:lnTo>
                  <a:pt x="208632" y="244603"/>
                </a:lnTo>
                <a:lnTo>
                  <a:pt x="224885" y="246081"/>
                </a:lnTo>
                <a:lnTo>
                  <a:pt x="229022" y="247265"/>
                </a:lnTo>
                <a:lnTo>
                  <a:pt x="231977" y="248448"/>
                </a:lnTo>
                <a:lnTo>
                  <a:pt x="234932" y="25140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075700" y="8536066"/>
            <a:ext cx="250890" cy="2537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352300" y="8532813"/>
            <a:ext cx="203200" cy="263525"/>
          </a:xfrm>
          <a:custGeom>
            <a:avLst/>
            <a:gdLst/>
            <a:ahLst/>
            <a:cxnLst/>
            <a:rect l="l" t="t" r="r" b="b"/>
            <a:pathLst>
              <a:path w="203200" h="263525">
                <a:moveTo>
                  <a:pt x="65899" y="170068"/>
                </a:moveTo>
                <a:lnTo>
                  <a:pt x="26596" y="160012"/>
                </a:lnTo>
                <a:lnTo>
                  <a:pt x="0" y="120674"/>
                </a:lnTo>
                <a:lnTo>
                  <a:pt x="0" y="95829"/>
                </a:lnTo>
                <a:lnTo>
                  <a:pt x="26596" y="57083"/>
                </a:lnTo>
                <a:lnTo>
                  <a:pt x="65899" y="47323"/>
                </a:lnTo>
                <a:lnTo>
                  <a:pt x="74630" y="47399"/>
                </a:lnTo>
                <a:lnTo>
                  <a:pt x="108643" y="60633"/>
                </a:lnTo>
                <a:lnTo>
                  <a:pt x="56443" y="60633"/>
                </a:lnTo>
                <a:lnTo>
                  <a:pt x="40189" y="67731"/>
                </a:lnTo>
                <a:lnTo>
                  <a:pt x="28073" y="80449"/>
                </a:lnTo>
                <a:lnTo>
                  <a:pt x="21572" y="97900"/>
                </a:lnTo>
                <a:lnTo>
                  <a:pt x="21572" y="118604"/>
                </a:lnTo>
                <a:lnTo>
                  <a:pt x="28073" y="135759"/>
                </a:lnTo>
                <a:lnTo>
                  <a:pt x="40189" y="148477"/>
                </a:lnTo>
                <a:lnTo>
                  <a:pt x="56443" y="155575"/>
                </a:lnTo>
                <a:lnTo>
                  <a:pt x="109495" y="155575"/>
                </a:lnTo>
                <a:lnTo>
                  <a:pt x="104907" y="160012"/>
                </a:lnTo>
                <a:lnTo>
                  <a:pt x="92791" y="165040"/>
                </a:lnTo>
                <a:lnTo>
                  <a:pt x="85555" y="167947"/>
                </a:lnTo>
                <a:lnTo>
                  <a:pt x="80342" y="169440"/>
                </a:lnTo>
                <a:lnTo>
                  <a:pt x="74630" y="169990"/>
                </a:lnTo>
                <a:lnTo>
                  <a:pt x="65899" y="170068"/>
                </a:lnTo>
                <a:close/>
              </a:path>
              <a:path w="203200" h="263525">
                <a:moveTo>
                  <a:pt x="109495" y="155575"/>
                </a:moveTo>
                <a:lnTo>
                  <a:pt x="75946" y="155575"/>
                </a:lnTo>
                <a:lnTo>
                  <a:pt x="92495" y="148477"/>
                </a:lnTo>
                <a:lnTo>
                  <a:pt x="104316" y="135759"/>
                </a:lnTo>
                <a:lnTo>
                  <a:pt x="111112" y="118604"/>
                </a:lnTo>
                <a:lnTo>
                  <a:pt x="111112" y="97900"/>
                </a:lnTo>
                <a:lnTo>
                  <a:pt x="104316" y="80449"/>
                </a:lnTo>
                <a:lnTo>
                  <a:pt x="92495" y="67731"/>
                </a:lnTo>
                <a:lnTo>
                  <a:pt x="75946" y="60633"/>
                </a:lnTo>
                <a:lnTo>
                  <a:pt x="108643" y="60633"/>
                </a:lnTo>
                <a:lnTo>
                  <a:pt x="122342" y="73647"/>
                </a:lnTo>
                <a:lnTo>
                  <a:pt x="131798" y="95829"/>
                </a:lnTo>
                <a:lnTo>
                  <a:pt x="131798" y="120674"/>
                </a:lnTo>
                <a:lnTo>
                  <a:pt x="122342" y="143153"/>
                </a:lnTo>
                <a:lnTo>
                  <a:pt x="109495" y="155575"/>
                </a:lnTo>
                <a:close/>
              </a:path>
              <a:path w="203200" h="263525">
                <a:moveTo>
                  <a:pt x="192083" y="263236"/>
                </a:moveTo>
                <a:lnTo>
                  <a:pt x="188832" y="263236"/>
                </a:lnTo>
                <a:lnTo>
                  <a:pt x="185074" y="262663"/>
                </a:lnTo>
                <a:lnTo>
                  <a:pt x="183144" y="258652"/>
                </a:lnTo>
                <a:lnTo>
                  <a:pt x="182433" y="247764"/>
                </a:lnTo>
                <a:lnTo>
                  <a:pt x="182331" y="22774"/>
                </a:lnTo>
                <a:lnTo>
                  <a:pt x="171397" y="13901"/>
                </a:lnTo>
                <a:lnTo>
                  <a:pt x="160463" y="9760"/>
                </a:lnTo>
                <a:lnTo>
                  <a:pt x="158099" y="8577"/>
                </a:lnTo>
                <a:lnTo>
                  <a:pt x="154848" y="6506"/>
                </a:lnTo>
                <a:lnTo>
                  <a:pt x="154848" y="3549"/>
                </a:lnTo>
                <a:lnTo>
                  <a:pt x="159281" y="0"/>
                </a:lnTo>
                <a:lnTo>
                  <a:pt x="165782" y="0"/>
                </a:lnTo>
                <a:lnTo>
                  <a:pt x="177012" y="1183"/>
                </a:lnTo>
                <a:lnTo>
                  <a:pt x="189719" y="3253"/>
                </a:lnTo>
                <a:lnTo>
                  <a:pt x="200948" y="5619"/>
                </a:lnTo>
                <a:lnTo>
                  <a:pt x="202722" y="6506"/>
                </a:lnTo>
                <a:lnTo>
                  <a:pt x="201539" y="22478"/>
                </a:lnTo>
                <a:lnTo>
                  <a:pt x="201539" y="211476"/>
                </a:lnTo>
                <a:lnTo>
                  <a:pt x="200948" y="226856"/>
                </a:lnTo>
                <a:lnTo>
                  <a:pt x="199175" y="242532"/>
                </a:lnTo>
                <a:lnTo>
                  <a:pt x="196516" y="255250"/>
                </a:lnTo>
                <a:lnTo>
                  <a:pt x="192083" y="26323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680749" y="8532813"/>
            <a:ext cx="211454" cy="263525"/>
          </a:xfrm>
          <a:custGeom>
            <a:avLst/>
            <a:gdLst/>
            <a:ahLst/>
            <a:cxnLst/>
            <a:rect l="l" t="t" r="r" b="b"/>
            <a:pathLst>
              <a:path w="211454" h="263525">
                <a:moveTo>
                  <a:pt x="136527" y="44661"/>
                </a:moveTo>
                <a:lnTo>
                  <a:pt x="46986" y="44661"/>
                </a:lnTo>
                <a:lnTo>
                  <a:pt x="61762" y="44365"/>
                </a:lnTo>
                <a:lnTo>
                  <a:pt x="78310" y="43478"/>
                </a:lnTo>
                <a:lnTo>
                  <a:pt x="95450" y="42886"/>
                </a:lnTo>
                <a:lnTo>
                  <a:pt x="102543" y="42295"/>
                </a:lnTo>
                <a:lnTo>
                  <a:pt x="107271" y="41999"/>
                </a:lnTo>
                <a:lnTo>
                  <a:pt x="114363" y="39041"/>
                </a:lnTo>
                <a:lnTo>
                  <a:pt x="115841" y="38154"/>
                </a:lnTo>
                <a:lnTo>
                  <a:pt x="118500" y="38154"/>
                </a:lnTo>
                <a:lnTo>
                  <a:pt x="126479" y="38746"/>
                </a:lnTo>
                <a:lnTo>
                  <a:pt x="130616" y="39337"/>
                </a:lnTo>
                <a:lnTo>
                  <a:pt x="134162" y="39929"/>
                </a:lnTo>
                <a:lnTo>
                  <a:pt x="136527" y="42886"/>
                </a:lnTo>
                <a:lnTo>
                  <a:pt x="136527" y="44661"/>
                </a:lnTo>
                <a:close/>
              </a:path>
              <a:path w="211454" h="263525">
                <a:moveTo>
                  <a:pt x="38121" y="62112"/>
                </a:moveTo>
                <a:lnTo>
                  <a:pt x="9751" y="47914"/>
                </a:lnTo>
                <a:lnTo>
                  <a:pt x="9751" y="41703"/>
                </a:lnTo>
                <a:lnTo>
                  <a:pt x="16548" y="43182"/>
                </a:lnTo>
                <a:lnTo>
                  <a:pt x="23345" y="44365"/>
                </a:lnTo>
                <a:lnTo>
                  <a:pt x="35757" y="44661"/>
                </a:lnTo>
                <a:lnTo>
                  <a:pt x="136527" y="44661"/>
                </a:lnTo>
                <a:lnTo>
                  <a:pt x="136527" y="46731"/>
                </a:lnTo>
                <a:lnTo>
                  <a:pt x="134162" y="50872"/>
                </a:lnTo>
                <a:lnTo>
                  <a:pt x="132586" y="53238"/>
                </a:lnTo>
                <a:lnTo>
                  <a:pt x="100769" y="53238"/>
                </a:lnTo>
                <a:lnTo>
                  <a:pt x="88949" y="53534"/>
                </a:lnTo>
                <a:lnTo>
                  <a:pt x="76537" y="54126"/>
                </a:lnTo>
                <a:lnTo>
                  <a:pt x="64126" y="55013"/>
                </a:lnTo>
                <a:lnTo>
                  <a:pt x="59102" y="55605"/>
                </a:lnTo>
                <a:lnTo>
                  <a:pt x="53192" y="56196"/>
                </a:lnTo>
                <a:lnTo>
                  <a:pt x="42849" y="59154"/>
                </a:lnTo>
                <a:lnTo>
                  <a:pt x="38121" y="62112"/>
                </a:lnTo>
                <a:close/>
              </a:path>
              <a:path w="211454" h="263525">
                <a:moveTo>
                  <a:pt x="6501" y="189885"/>
                </a:moveTo>
                <a:lnTo>
                  <a:pt x="2659" y="188998"/>
                </a:lnTo>
                <a:lnTo>
                  <a:pt x="0" y="186336"/>
                </a:lnTo>
                <a:lnTo>
                  <a:pt x="0" y="182786"/>
                </a:lnTo>
                <a:lnTo>
                  <a:pt x="2068" y="181012"/>
                </a:lnTo>
                <a:lnTo>
                  <a:pt x="21627" y="165470"/>
                </a:lnTo>
                <a:lnTo>
                  <a:pt x="34427" y="154281"/>
                </a:lnTo>
                <a:lnTo>
                  <a:pt x="62353" y="123336"/>
                </a:lnTo>
                <a:lnTo>
                  <a:pt x="88173" y="90838"/>
                </a:lnTo>
                <a:lnTo>
                  <a:pt x="105793" y="53238"/>
                </a:lnTo>
                <a:lnTo>
                  <a:pt x="132586" y="53238"/>
                </a:lnTo>
                <a:lnTo>
                  <a:pt x="132389" y="53534"/>
                </a:lnTo>
                <a:lnTo>
                  <a:pt x="130912" y="55309"/>
                </a:lnTo>
                <a:lnTo>
                  <a:pt x="129434" y="58562"/>
                </a:lnTo>
                <a:lnTo>
                  <a:pt x="110704" y="92206"/>
                </a:lnTo>
                <a:lnTo>
                  <a:pt x="96928" y="111505"/>
                </a:lnTo>
                <a:lnTo>
                  <a:pt x="101065" y="115942"/>
                </a:lnTo>
                <a:lnTo>
                  <a:pt x="107585" y="121562"/>
                </a:lnTo>
                <a:lnTo>
                  <a:pt x="88653" y="121562"/>
                </a:lnTo>
                <a:lnTo>
                  <a:pt x="80148" y="131569"/>
                </a:lnTo>
                <a:lnTo>
                  <a:pt x="43264" y="165056"/>
                </a:lnTo>
                <a:lnTo>
                  <a:pt x="8274" y="188702"/>
                </a:lnTo>
                <a:lnTo>
                  <a:pt x="6501" y="189885"/>
                </a:lnTo>
                <a:close/>
              </a:path>
              <a:path w="211454" h="263525">
                <a:moveTo>
                  <a:pt x="155144" y="182195"/>
                </a:moveTo>
                <a:lnTo>
                  <a:pt x="146574" y="182195"/>
                </a:lnTo>
                <a:lnTo>
                  <a:pt x="140368" y="176279"/>
                </a:lnTo>
                <a:lnTo>
                  <a:pt x="135345" y="171251"/>
                </a:lnTo>
                <a:lnTo>
                  <a:pt x="88653" y="121562"/>
                </a:lnTo>
                <a:lnTo>
                  <a:pt x="107585" y="121562"/>
                </a:lnTo>
                <a:lnTo>
                  <a:pt x="111703" y="125111"/>
                </a:lnTo>
                <a:lnTo>
                  <a:pt x="119091" y="131026"/>
                </a:lnTo>
                <a:lnTo>
                  <a:pt x="121751" y="133392"/>
                </a:lnTo>
                <a:lnTo>
                  <a:pt x="127366" y="135759"/>
                </a:lnTo>
                <a:lnTo>
                  <a:pt x="132094" y="136942"/>
                </a:lnTo>
                <a:lnTo>
                  <a:pt x="136231" y="140787"/>
                </a:lnTo>
                <a:lnTo>
                  <a:pt x="138891" y="144336"/>
                </a:lnTo>
                <a:lnTo>
                  <a:pt x="143028" y="150251"/>
                </a:lnTo>
                <a:lnTo>
                  <a:pt x="149234" y="161491"/>
                </a:lnTo>
                <a:lnTo>
                  <a:pt x="151007" y="164744"/>
                </a:lnTo>
                <a:lnTo>
                  <a:pt x="152189" y="166815"/>
                </a:lnTo>
                <a:lnTo>
                  <a:pt x="155144" y="173913"/>
                </a:lnTo>
                <a:lnTo>
                  <a:pt x="155144" y="182195"/>
                </a:lnTo>
                <a:close/>
              </a:path>
              <a:path w="211454" h="263525">
                <a:moveTo>
                  <a:pt x="200357" y="263236"/>
                </a:moveTo>
                <a:lnTo>
                  <a:pt x="197107" y="263236"/>
                </a:lnTo>
                <a:lnTo>
                  <a:pt x="193348" y="262663"/>
                </a:lnTo>
                <a:lnTo>
                  <a:pt x="191418" y="258652"/>
                </a:lnTo>
                <a:lnTo>
                  <a:pt x="190707" y="247764"/>
                </a:lnTo>
                <a:lnTo>
                  <a:pt x="190605" y="22774"/>
                </a:lnTo>
                <a:lnTo>
                  <a:pt x="179671" y="13901"/>
                </a:lnTo>
                <a:lnTo>
                  <a:pt x="168737" y="9760"/>
                </a:lnTo>
                <a:lnTo>
                  <a:pt x="166373" y="8577"/>
                </a:lnTo>
                <a:lnTo>
                  <a:pt x="163123" y="6506"/>
                </a:lnTo>
                <a:lnTo>
                  <a:pt x="163123" y="3549"/>
                </a:lnTo>
                <a:lnTo>
                  <a:pt x="167555" y="0"/>
                </a:lnTo>
                <a:lnTo>
                  <a:pt x="174057" y="0"/>
                </a:lnTo>
                <a:lnTo>
                  <a:pt x="185286" y="1183"/>
                </a:lnTo>
                <a:lnTo>
                  <a:pt x="197993" y="3253"/>
                </a:lnTo>
                <a:lnTo>
                  <a:pt x="209223" y="5619"/>
                </a:lnTo>
                <a:lnTo>
                  <a:pt x="210996" y="6506"/>
                </a:lnTo>
                <a:lnTo>
                  <a:pt x="209814" y="22478"/>
                </a:lnTo>
                <a:lnTo>
                  <a:pt x="209814" y="211476"/>
                </a:lnTo>
                <a:lnTo>
                  <a:pt x="209223" y="226856"/>
                </a:lnTo>
                <a:lnTo>
                  <a:pt x="207450" y="242532"/>
                </a:lnTo>
                <a:lnTo>
                  <a:pt x="204790" y="255250"/>
                </a:lnTo>
                <a:lnTo>
                  <a:pt x="200357" y="26323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935481" y="8532813"/>
            <a:ext cx="230504" cy="263525"/>
          </a:xfrm>
          <a:custGeom>
            <a:avLst/>
            <a:gdLst/>
            <a:ahLst/>
            <a:cxnLst/>
            <a:rect l="l" t="t" r="r" b="b"/>
            <a:pathLst>
              <a:path w="230504" h="263525">
                <a:moveTo>
                  <a:pt x="126775" y="100858"/>
                </a:moveTo>
                <a:lnTo>
                  <a:pt x="45509" y="100858"/>
                </a:lnTo>
                <a:lnTo>
                  <a:pt x="107566" y="99379"/>
                </a:lnTo>
                <a:lnTo>
                  <a:pt x="107566" y="63295"/>
                </a:lnTo>
                <a:lnTo>
                  <a:pt x="97814" y="54421"/>
                </a:lnTo>
                <a:lnTo>
                  <a:pt x="86880" y="50281"/>
                </a:lnTo>
                <a:lnTo>
                  <a:pt x="84516" y="49098"/>
                </a:lnTo>
                <a:lnTo>
                  <a:pt x="81266" y="47027"/>
                </a:lnTo>
                <a:lnTo>
                  <a:pt x="81266" y="44069"/>
                </a:lnTo>
                <a:lnTo>
                  <a:pt x="85698" y="40520"/>
                </a:lnTo>
                <a:lnTo>
                  <a:pt x="92200" y="40520"/>
                </a:lnTo>
                <a:lnTo>
                  <a:pt x="103134" y="41703"/>
                </a:lnTo>
                <a:lnTo>
                  <a:pt x="115250" y="43774"/>
                </a:lnTo>
                <a:lnTo>
                  <a:pt x="126184" y="46140"/>
                </a:lnTo>
                <a:lnTo>
                  <a:pt x="127957" y="47027"/>
                </a:lnTo>
                <a:lnTo>
                  <a:pt x="126862" y="61816"/>
                </a:lnTo>
                <a:lnTo>
                  <a:pt x="126775" y="100858"/>
                </a:lnTo>
                <a:close/>
              </a:path>
              <a:path w="230504" h="263525">
                <a:moveTo>
                  <a:pt x="37825" y="196983"/>
                </a:moveTo>
                <a:lnTo>
                  <a:pt x="26300" y="196983"/>
                </a:lnTo>
                <a:lnTo>
                  <a:pt x="26300" y="73942"/>
                </a:lnTo>
                <a:lnTo>
                  <a:pt x="16548" y="67140"/>
                </a:lnTo>
                <a:lnTo>
                  <a:pt x="5614" y="62999"/>
                </a:lnTo>
                <a:lnTo>
                  <a:pt x="3250" y="61816"/>
                </a:lnTo>
                <a:lnTo>
                  <a:pt x="0" y="59745"/>
                </a:lnTo>
                <a:lnTo>
                  <a:pt x="0" y="56788"/>
                </a:lnTo>
                <a:lnTo>
                  <a:pt x="4432" y="53238"/>
                </a:lnTo>
                <a:lnTo>
                  <a:pt x="10933" y="53238"/>
                </a:lnTo>
                <a:lnTo>
                  <a:pt x="21572" y="53830"/>
                </a:lnTo>
                <a:lnTo>
                  <a:pt x="33688" y="55309"/>
                </a:lnTo>
                <a:lnTo>
                  <a:pt x="44326" y="56788"/>
                </a:lnTo>
                <a:lnTo>
                  <a:pt x="46691" y="57675"/>
                </a:lnTo>
                <a:lnTo>
                  <a:pt x="45509" y="73647"/>
                </a:lnTo>
                <a:lnTo>
                  <a:pt x="45509" y="100858"/>
                </a:lnTo>
                <a:lnTo>
                  <a:pt x="126775" y="100858"/>
                </a:lnTo>
                <a:lnTo>
                  <a:pt x="126775" y="112393"/>
                </a:lnTo>
                <a:lnTo>
                  <a:pt x="107566" y="112393"/>
                </a:lnTo>
                <a:lnTo>
                  <a:pt x="45509" y="113872"/>
                </a:lnTo>
                <a:lnTo>
                  <a:pt x="45509" y="164449"/>
                </a:lnTo>
                <a:lnTo>
                  <a:pt x="45213" y="167406"/>
                </a:lnTo>
                <a:lnTo>
                  <a:pt x="126533" y="167406"/>
                </a:lnTo>
                <a:lnTo>
                  <a:pt x="126479" y="169772"/>
                </a:lnTo>
                <a:lnTo>
                  <a:pt x="124830" y="178646"/>
                </a:lnTo>
                <a:lnTo>
                  <a:pt x="107566" y="178646"/>
                </a:lnTo>
                <a:lnTo>
                  <a:pt x="44031" y="180716"/>
                </a:lnTo>
                <a:lnTo>
                  <a:pt x="42849" y="187223"/>
                </a:lnTo>
                <a:lnTo>
                  <a:pt x="37825" y="196983"/>
                </a:lnTo>
                <a:close/>
              </a:path>
              <a:path w="230504" h="263525">
                <a:moveTo>
                  <a:pt x="126533" y="167406"/>
                </a:moveTo>
                <a:lnTo>
                  <a:pt x="45213" y="167406"/>
                </a:lnTo>
                <a:lnTo>
                  <a:pt x="107566" y="165927"/>
                </a:lnTo>
                <a:lnTo>
                  <a:pt x="107566" y="112393"/>
                </a:lnTo>
                <a:lnTo>
                  <a:pt x="126775" y="112393"/>
                </a:lnTo>
                <a:lnTo>
                  <a:pt x="126748" y="157942"/>
                </a:lnTo>
                <a:lnTo>
                  <a:pt x="126533" y="167406"/>
                </a:lnTo>
                <a:close/>
              </a:path>
              <a:path w="230504" h="263525">
                <a:moveTo>
                  <a:pt x="119091" y="191955"/>
                </a:moveTo>
                <a:lnTo>
                  <a:pt x="108748" y="191955"/>
                </a:lnTo>
                <a:lnTo>
                  <a:pt x="107566" y="178646"/>
                </a:lnTo>
                <a:lnTo>
                  <a:pt x="124830" y="178646"/>
                </a:lnTo>
                <a:lnTo>
                  <a:pt x="124115" y="182491"/>
                </a:lnTo>
                <a:lnTo>
                  <a:pt x="119091" y="191955"/>
                </a:lnTo>
                <a:close/>
              </a:path>
              <a:path w="230504" h="263525">
                <a:moveTo>
                  <a:pt x="229318" y="107956"/>
                </a:moveTo>
                <a:lnTo>
                  <a:pt x="176125" y="107956"/>
                </a:lnTo>
                <a:lnTo>
                  <a:pt x="210109" y="107660"/>
                </a:lnTo>
                <a:lnTo>
                  <a:pt x="210109" y="22774"/>
                </a:lnTo>
                <a:lnTo>
                  <a:pt x="199175" y="13901"/>
                </a:lnTo>
                <a:lnTo>
                  <a:pt x="188241" y="9760"/>
                </a:lnTo>
                <a:lnTo>
                  <a:pt x="185877" y="8577"/>
                </a:lnTo>
                <a:lnTo>
                  <a:pt x="182627" y="6506"/>
                </a:lnTo>
                <a:lnTo>
                  <a:pt x="182627" y="3549"/>
                </a:lnTo>
                <a:lnTo>
                  <a:pt x="187059" y="0"/>
                </a:lnTo>
                <a:lnTo>
                  <a:pt x="193561" y="0"/>
                </a:lnTo>
                <a:lnTo>
                  <a:pt x="204790" y="1183"/>
                </a:lnTo>
                <a:lnTo>
                  <a:pt x="217497" y="3253"/>
                </a:lnTo>
                <a:lnTo>
                  <a:pt x="228727" y="5619"/>
                </a:lnTo>
                <a:lnTo>
                  <a:pt x="230500" y="6506"/>
                </a:lnTo>
                <a:lnTo>
                  <a:pt x="229427" y="20999"/>
                </a:lnTo>
                <a:lnTo>
                  <a:pt x="229318" y="107956"/>
                </a:lnTo>
                <a:close/>
              </a:path>
              <a:path w="230504" h="263525">
                <a:moveTo>
                  <a:pt x="167260" y="245490"/>
                </a:moveTo>
                <a:lnTo>
                  <a:pt x="163714" y="245490"/>
                </a:lnTo>
                <a:lnTo>
                  <a:pt x="159955" y="244917"/>
                </a:lnTo>
                <a:lnTo>
                  <a:pt x="158025" y="240905"/>
                </a:lnTo>
                <a:lnTo>
                  <a:pt x="157314" y="230017"/>
                </a:lnTo>
                <a:lnTo>
                  <a:pt x="157212" y="42886"/>
                </a:lnTo>
                <a:lnTo>
                  <a:pt x="153371" y="36675"/>
                </a:lnTo>
                <a:lnTo>
                  <a:pt x="147165" y="32239"/>
                </a:lnTo>
                <a:lnTo>
                  <a:pt x="139186" y="28985"/>
                </a:lnTo>
                <a:lnTo>
                  <a:pt x="135049" y="27506"/>
                </a:lnTo>
                <a:lnTo>
                  <a:pt x="129730" y="25436"/>
                </a:lnTo>
                <a:lnTo>
                  <a:pt x="129730" y="20999"/>
                </a:lnTo>
                <a:lnTo>
                  <a:pt x="133867" y="17450"/>
                </a:lnTo>
                <a:lnTo>
                  <a:pt x="140073" y="17450"/>
                </a:lnTo>
                <a:lnTo>
                  <a:pt x="164305" y="20704"/>
                </a:lnTo>
                <a:lnTo>
                  <a:pt x="175534" y="23070"/>
                </a:lnTo>
                <a:lnTo>
                  <a:pt x="177307" y="23957"/>
                </a:lnTo>
                <a:lnTo>
                  <a:pt x="176125" y="39633"/>
                </a:lnTo>
                <a:lnTo>
                  <a:pt x="176125" y="107956"/>
                </a:lnTo>
                <a:lnTo>
                  <a:pt x="229318" y="107956"/>
                </a:lnTo>
                <a:lnTo>
                  <a:pt x="229318" y="120674"/>
                </a:lnTo>
                <a:lnTo>
                  <a:pt x="210109" y="120674"/>
                </a:lnTo>
                <a:lnTo>
                  <a:pt x="176125" y="120970"/>
                </a:lnTo>
                <a:lnTo>
                  <a:pt x="176125" y="193730"/>
                </a:lnTo>
                <a:lnTo>
                  <a:pt x="175830" y="209110"/>
                </a:lnTo>
                <a:lnTo>
                  <a:pt x="174352" y="224786"/>
                </a:lnTo>
                <a:lnTo>
                  <a:pt x="171693" y="237504"/>
                </a:lnTo>
                <a:lnTo>
                  <a:pt x="167260" y="245490"/>
                </a:lnTo>
                <a:close/>
              </a:path>
              <a:path w="230504" h="263525">
                <a:moveTo>
                  <a:pt x="220157" y="263236"/>
                </a:moveTo>
                <a:lnTo>
                  <a:pt x="216611" y="263236"/>
                </a:lnTo>
                <a:lnTo>
                  <a:pt x="212852" y="262663"/>
                </a:lnTo>
                <a:lnTo>
                  <a:pt x="210922" y="258652"/>
                </a:lnTo>
                <a:lnTo>
                  <a:pt x="210211" y="247764"/>
                </a:lnTo>
                <a:lnTo>
                  <a:pt x="210109" y="120674"/>
                </a:lnTo>
                <a:lnTo>
                  <a:pt x="229318" y="120674"/>
                </a:lnTo>
                <a:lnTo>
                  <a:pt x="229318" y="211476"/>
                </a:lnTo>
                <a:lnTo>
                  <a:pt x="229022" y="226856"/>
                </a:lnTo>
                <a:lnTo>
                  <a:pt x="227545" y="242532"/>
                </a:lnTo>
                <a:lnTo>
                  <a:pt x="224885" y="255250"/>
                </a:lnTo>
                <a:lnTo>
                  <a:pt x="220157" y="26323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209422" y="8532813"/>
            <a:ext cx="210820" cy="274955"/>
          </a:xfrm>
          <a:custGeom>
            <a:avLst/>
            <a:gdLst/>
            <a:ahLst/>
            <a:cxnLst/>
            <a:rect l="l" t="t" r="r" b="b"/>
            <a:pathLst>
              <a:path w="210820" h="274954">
                <a:moveTo>
                  <a:pt x="209223" y="79562"/>
                </a:moveTo>
                <a:lnTo>
                  <a:pt x="148938" y="79562"/>
                </a:lnTo>
                <a:lnTo>
                  <a:pt x="165487" y="79266"/>
                </a:lnTo>
                <a:lnTo>
                  <a:pt x="190014" y="78379"/>
                </a:lnTo>
                <a:lnTo>
                  <a:pt x="190014" y="22774"/>
                </a:lnTo>
                <a:lnTo>
                  <a:pt x="179080" y="13901"/>
                </a:lnTo>
                <a:lnTo>
                  <a:pt x="168146" y="9760"/>
                </a:lnTo>
                <a:lnTo>
                  <a:pt x="165782" y="8577"/>
                </a:lnTo>
                <a:lnTo>
                  <a:pt x="162532" y="6506"/>
                </a:lnTo>
                <a:lnTo>
                  <a:pt x="162532" y="3549"/>
                </a:lnTo>
                <a:lnTo>
                  <a:pt x="166964" y="0"/>
                </a:lnTo>
                <a:lnTo>
                  <a:pt x="173466" y="0"/>
                </a:lnTo>
                <a:lnTo>
                  <a:pt x="184695" y="1183"/>
                </a:lnTo>
                <a:lnTo>
                  <a:pt x="197402" y="3253"/>
                </a:lnTo>
                <a:lnTo>
                  <a:pt x="208632" y="5619"/>
                </a:lnTo>
                <a:lnTo>
                  <a:pt x="210405" y="6506"/>
                </a:lnTo>
                <a:lnTo>
                  <a:pt x="209223" y="22478"/>
                </a:lnTo>
                <a:lnTo>
                  <a:pt x="209223" y="79562"/>
                </a:lnTo>
                <a:close/>
              </a:path>
              <a:path w="210820" h="274954">
                <a:moveTo>
                  <a:pt x="136822" y="35492"/>
                </a:moveTo>
                <a:lnTo>
                  <a:pt x="48759" y="35492"/>
                </a:lnTo>
                <a:lnTo>
                  <a:pt x="63239" y="35196"/>
                </a:lnTo>
                <a:lnTo>
                  <a:pt x="79197" y="34309"/>
                </a:lnTo>
                <a:lnTo>
                  <a:pt x="95746" y="33717"/>
                </a:lnTo>
                <a:lnTo>
                  <a:pt x="102838" y="33126"/>
                </a:lnTo>
                <a:lnTo>
                  <a:pt x="107566" y="32830"/>
                </a:lnTo>
                <a:lnTo>
                  <a:pt x="114659" y="29872"/>
                </a:lnTo>
                <a:lnTo>
                  <a:pt x="116136" y="28985"/>
                </a:lnTo>
                <a:lnTo>
                  <a:pt x="118796" y="28985"/>
                </a:lnTo>
                <a:lnTo>
                  <a:pt x="127366" y="29577"/>
                </a:lnTo>
                <a:lnTo>
                  <a:pt x="131503" y="30168"/>
                </a:lnTo>
                <a:lnTo>
                  <a:pt x="136822" y="31056"/>
                </a:lnTo>
                <a:lnTo>
                  <a:pt x="136822" y="35492"/>
                </a:lnTo>
                <a:close/>
              </a:path>
              <a:path w="210820" h="274954">
                <a:moveTo>
                  <a:pt x="39894" y="53238"/>
                </a:moveTo>
                <a:lnTo>
                  <a:pt x="11525" y="38746"/>
                </a:lnTo>
                <a:lnTo>
                  <a:pt x="11525" y="32534"/>
                </a:lnTo>
                <a:lnTo>
                  <a:pt x="18321" y="34013"/>
                </a:lnTo>
                <a:lnTo>
                  <a:pt x="25118" y="35196"/>
                </a:lnTo>
                <a:lnTo>
                  <a:pt x="37530" y="35492"/>
                </a:lnTo>
                <a:lnTo>
                  <a:pt x="136822" y="35492"/>
                </a:lnTo>
                <a:lnTo>
                  <a:pt x="136822" y="37858"/>
                </a:lnTo>
                <a:lnTo>
                  <a:pt x="134753" y="41703"/>
                </a:lnTo>
                <a:lnTo>
                  <a:pt x="133571" y="43478"/>
                </a:lnTo>
                <a:lnTo>
                  <a:pt x="133040" y="44365"/>
                </a:lnTo>
                <a:lnTo>
                  <a:pt x="106384" y="44365"/>
                </a:lnTo>
                <a:lnTo>
                  <a:pt x="96632" y="44957"/>
                </a:lnTo>
                <a:lnTo>
                  <a:pt x="71218" y="45548"/>
                </a:lnTo>
                <a:lnTo>
                  <a:pt x="60875" y="46731"/>
                </a:lnTo>
                <a:lnTo>
                  <a:pt x="54965" y="47323"/>
                </a:lnTo>
                <a:lnTo>
                  <a:pt x="44622" y="50281"/>
                </a:lnTo>
                <a:lnTo>
                  <a:pt x="39894" y="53238"/>
                </a:lnTo>
                <a:close/>
              </a:path>
              <a:path w="210820" h="274954">
                <a:moveTo>
                  <a:pt x="6501" y="171251"/>
                </a:moveTo>
                <a:lnTo>
                  <a:pt x="1773" y="170660"/>
                </a:lnTo>
                <a:lnTo>
                  <a:pt x="0" y="167702"/>
                </a:lnTo>
                <a:lnTo>
                  <a:pt x="1477" y="162970"/>
                </a:lnTo>
                <a:lnTo>
                  <a:pt x="4432" y="161195"/>
                </a:lnTo>
                <a:lnTo>
                  <a:pt x="22271" y="148941"/>
                </a:lnTo>
                <a:lnTo>
                  <a:pt x="61023" y="111653"/>
                </a:lnTo>
                <a:lnTo>
                  <a:pt x="86529" y="81392"/>
                </a:lnTo>
                <a:lnTo>
                  <a:pt x="106384" y="44365"/>
                </a:lnTo>
                <a:lnTo>
                  <a:pt x="133040" y="44365"/>
                </a:lnTo>
                <a:lnTo>
                  <a:pt x="132685" y="44957"/>
                </a:lnTo>
                <a:lnTo>
                  <a:pt x="130321" y="47323"/>
                </a:lnTo>
                <a:lnTo>
                  <a:pt x="129730" y="48802"/>
                </a:lnTo>
                <a:lnTo>
                  <a:pt x="108453" y="82224"/>
                </a:lnTo>
                <a:lnTo>
                  <a:pt x="100769" y="91984"/>
                </a:lnTo>
                <a:lnTo>
                  <a:pt x="107566" y="97604"/>
                </a:lnTo>
                <a:lnTo>
                  <a:pt x="111112" y="100266"/>
                </a:lnTo>
                <a:lnTo>
                  <a:pt x="93973" y="100266"/>
                </a:lnTo>
                <a:lnTo>
                  <a:pt x="82540" y="113523"/>
                </a:lnTo>
                <a:lnTo>
                  <a:pt x="53783" y="139456"/>
                </a:lnTo>
                <a:lnTo>
                  <a:pt x="9751" y="169477"/>
                </a:lnTo>
                <a:lnTo>
                  <a:pt x="6501" y="171251"/>
                </a:lnTo>
                <a:close/>
              </a:path>
              <a:path w="210820" h="274954">
                <a:moveTo>
                  <a:pt x="151302" y="97013"/>
                </a:moveTo>
                <a:lnTo>
                  <a:pt x="149529" y="97013"/>
                </a:lnTo>
                <a:lnTo>
                  <a:pt x="142141" y="94646"/>
                </a:lnTo>
                <a:lnTo>
                  <a:pt x="134458" y="91689"/>
                </a:lnTo>
                <a:lnTo>
                  <a:pt x="127366" y="88139"/>
                </a:lnTo>
                <a:lnTo>
                  <a:pt x="125888" y="86661"/>
                </a:lnTo>
                <a:lnTo>
                  <a:pt x="122933" y="84294"/>
                </a:lnTo>
                <a:lnTo>
                  <a:pt x="124115" y="79266"/>
                </a:lnTo>
                <a:lnTo>
                  <a:pt x="128548" y="79266"/>
                </a:lnTo>
                <a:lnTo>
                  <a:pt x="133867" y="79562"/>
                </a:lnTo>
                <a:lnTo>
                  <a:pt x="209223" y="79562"/>
                </a:lnTo>
                <a:lnTo>
                  <a:pt x="209223" y="90210"/>
                </a:lnTo>
                <a:lnTo>
                  <a:pt x="188241" y="90210"/>
                </a:lnTo>
                <a:lnTo>
                  <a:pt x="164305" y="91984"/>
                </a:lnTo>
                <a:lnTo>
                  <a:pt x="162532" y="91984"/>
                </a:lnTo>
                <a:lnTo>
                  <a:pt x="159281" y="92576"/>
                </a:lnTo>
                <a:lnTo>
                  <a:pt x="154553" y="94646"/>
                </a:lnTo>
                <a:lnTo>
                  <a:pt x="151302" y="97013"/>
                </a:lnTo>
                <a:close/>
              </a:path>
              <a:path w="210820" h="274954">
                <a:moveTo>
                  <a:pt x="201539" y="161787"/>
                </a:moveTo>
                <a:lnTo>
                  <a:pt x="196811" y="161787"/>
                </a:lnTo>
                <a:lnTo>
                  <a:pt x="192882" y="161394"/>
                </a:lnTo>
                <a:lnTo>
                  <a:pt x="190864" y="158644"/>
                </a:lnTo>
                <a:lnTo>
                  <a:pt x="190121" y="151180"/>
                </a:lnTo>
                <a:lnTo>
                  <a:pt x="190014" y="90210"/>
                </a:lnTo>
                <a:lnTo>
                  <a:pt x="209223" y="90210"/>
                </a:lnTo>
                <a:lnTo>
                  <a:pt x="209170" y="122024"/>
                </a:lnTo>
                <a:lnTo>
                  <a:pt x="208927" y="135167"/>
                </a:lnTo>
                <a:lnTo>
                  <a:pt x="206563" y="150547"/>
                </a:lnTo>
                <a:lnTo>
                  <a:pt x="201539" y="161787"/>
                </a:lnTo>
                <a:close/>
              </a:path>
              <a:path w="210820" h="274954">
                <a:moveTo>
                  <a:pt x="149234" y="151139"/>
                </a:moveTo>
                <a:lnTo>
                  <a:pt x="140073" y="142561"/>
                </a:lnTo>
                <a:lnTo>
                  <a:pt x="93973" y="100266"/>
                </a:lnTo>
                <a:lnTo>
                  <a:pt x="111112" y="100266"/>
                </a:lnTo>
                <a:lnTo>
                  <a:pt x="135640" y="112097"/>
                </a:lnTo>
                <a:lnTo>
                  <a:pt x="138595" y="115055"/>
                </a:lnTo>
                <a:lnTo>
                  <a:pt x="158690" y="149364"/>
                </a:lnTo>
                <a:lnTo>
                  <a:pt x="152484" y="150843"/>
                </a:lnTo>
                <a:lnTo>
                  <a:pt x="149234" y="151139"/>
                </a:lnTo>
                <a:close/>
              </a:path>
              <a:path w="210820" h="274954">
                <a:moveTo>
                  <a:pt x="209796" y="177758"/>
                </a:moveTo>
                <a:lnTo>
                  <a:pt x="95450" y="177758"/>
                </a:lnTo>
                <a:lnTo>
                  <a:pt x="116432" y="177462"/>
                </a:lnTo>
                <a:lnTo>
                  <a:pt x="139777" y="176871"/>
                </a:lnTo>
                <a:lnTo>
                  <a:pt x="169624" y="175688"/>
                </a:lnTo>
                <a:lnTo>
                  <a:pt x="174943" y="175392"/>
                </a:lnTo>
                <a:lnTo>
                  <a:pt x="185286" y="172434"/>
                </a:lnTo>
                <a:lnTo>
                  <a:pt x="186764" y="171251"/>
                </a:lnTo>
                <a:lnTo>
                  <a:pt x="190901" y="170955"/>
                </a:lnTo>
                <a:lnTo>
                  <a:pt x="200948" y="171547"/>
                </a:lnTo>
                <a:lnTo>
                  <a:pt x="204199" y="172139"/>
                </a:lnTo>
                <a:lnTo>
                  <a:pt x="209518" y="173026"/>
                </a:lnTo>
                <a:lnTo>
                  <a:pt x="209796" y="177758"/>
                </a:lnTo>
                <a:close/>
              </a:path>
              <a:path w="210820" h="274954">
                <a:moveTo>
                  <a:pt x="85994" y="196392"/>
                </a:moveTo>
                <a:lnTo>
                  <a:pt x="57329" y="182786"/>
                </a:lnTo>
                <a:lnTo>
                  <a:pt x="55260" y="181012"/>
                </a:lnTo>
                <a:lnTo>
                  <a:pt x="55260" y="174801"/>
                </a:lnTo>
                <a:lnTo>
                  <a:pt x="62648" y="176279"/>
                </a:lnTo>
                <a:lnTo>
                  <a:pt x="69741" y="177462"/>
                </a:lnTo>
                <a:lnTo>
                  <a:pt x="83334" y="177758"/>
                </a:lnTo>
                <a:lnTo>
                  <a:pt x="209796" y="177758"/>
                </a:lnTo>
                <a:lnTo>
                  <a:pt x="209814" y="178054"/>
                </a:lnTo>
                <a:lnTo>
                  <a:pt x="208927" y="185448"/>
                </a:lnTo>
                <a:lnTo>
                  <a:pt x="208733" y="186336"/>
                </a:lnTo>
                <a:lnTo>
                  <a:pt x="180558" y="186336"/>
                </a:lnTo>
                <a:lnTo>
                  <a:pt x="159577" y="186631"/>
                </a:lnTo>
                <a:lnTo>
                  <a:pt x="114068" y="188406"/>
                </a:lnTo>
                <a:lnTo>
                  <a:pt x="96337" y="190181"/>
                </a:lnTo>
                <a:lnTo>
                  <a:pt x="85994" y="196392"/>
                </a:lnTo>
                <a:close/>
              </a:path>
              <a:path w="210820" h="274954">
                <a:moveTo>
                  <a:pt x="196220" y="274476"/>
                </a:moveTo>
                <a:lnTo>
                  <a:pt x="188832" y="274476"/>
                </a:lnTo>
                <a:lnTo>
                  <a:pt x="187207" y="266342"/>
                </a:lnTo>
                <a:lnTo>
                  <a:pt x="186267" y="261335"/>
                </a:lnTo>
                <a:lnTo>
                  <a:pt x="185785" y="256785"/>
                </a:lnTo>
                <a:lnTo>
                  <a:pt x="185689" y="253180"/>
                </a:lnTo>
                <a:lnTo>
                  <a:pt x="185582" y="186336"/>
                </a:lnTo>
                <a:lnTo>
                  <a:pt x="208733" y="186336"/>
                </a:lnTo>
                <a:lnTo>
                  <a:pt x="206859" y="194913"/>
                </a:lnTo>
                <a:lnTo>
                  <a:pt x="206563" y="199645"/>
                </a:lnTo>
                <a:lnTo>
                  <a:pt x="206268" y="203490"/>
                </a:lnTo>
                <a:lnTo>
                  <a:pt x="205381" y="233068"/>
                </a:lnTo>
                <a:lnTo>
                  <a:pt x="205086" y="237504"/>
                </a:lnTo>
                <a:lnTo>
                  <a:pt x="205086" y="240758"/>
                </a:lnTo>
                <a:lnTo>
                  <a:pt x="203608" y="253180"/>
                </a:lnTo>
                <a:lnTo>
                  <a:pt x="200948" y="265307"/>
                </a:lnTo>
                <a:lnTo>
                  <a:pt x="196220" y="27447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478635" y="8532813"/>
            <a:ext cx="220345" cy="255904"/>
          </a:xfrm>
          <a:custGeom>
            <a:avLst/>
            <a:gdLst/>
            <a:ahLst/>
            <a:cxnLst/>
            <a:rect l="l" t="t" r="r" b="b"/>
            <a:pathLst>
              <a:path w="220345" h="255904">
                <a:moveTo>
                  <a:pt x="193561" y="198462"/>
                </a:moveTo>
                <a:lnTo>
                  <a:pt x="188832" y="198462"/>
                </a:lnTo>
                <a:lnTo>
                  <a:pt x="184903" y="198069"/>
                </a:lnTo>
                <a:lnTo>
                  <a:pt x="182885" y="195320"/>
                </a:lnTo>
                <a:lnTo>
                  <a:pt x="182142" y="187856"/>
                </a:lnTo>
                <a:lnTo>
                  <a:pt x="182036" y="22774"/>
                </a:lnTo>
                <a:lnTo>
                  <a:pt x="171102" y="13901"/>
                </a:lnTo>
                <a:lnTo>
                  <a:pt x="160168" y="9760"/>
                </a:lnTo>
                <a:lnTo>
                  <a:pt x="157804" y="8577"/>
                </a:lnTo>
                <a:lnTo>
                  <a:pt x="154553" y="6506"/>
                </a:lnTo>
                <a:lnTo>
                  <a:pt x="154553" y="3549"/>
                </a:lnTo>
                <a:lnTo>
                  <a:pt x="158986" y="0"/>
                </a:lnTo>
                <a:lnTo>
                  <a:pt x="165487" y="0"/>
                </a:lnTo>
                <a:lnTo>
                  <a:pt x="176716" y="1183"/>
                </a:lnTo>
                <a:lnTo>
                  <a:pt x="189423" y="3253"/>
                </a:lnTo>
                <a:lnTo>
                  <a:pt x="200653" y="5619"/>
                </a:lnTo>
                <a:lnTo>
                  <a:pt x="202426" y="6506"/>
                </a:lnTo>
                <a:lnTo>
                  <a:pt x="201244" y="22478"/>
                </a:lnTo>
                <a:lnTo>
                  <a:pt x="201244" y="155871"/>
                </a:lnTo>
                <a:lnTo>
                  <a:pt x="200959" y="171251"/>
                </a:lnTo>
                <a:lnTo>
                  <a:pt x="200903" y="172139"/>
                </a:lnTo>
                <a:lnTo>
                  <a:pt x="198584" y="187223"/>
                </a:lnTo>
                <a:lnTo>
                  <a:pt x="193561" y="198462"/>
                </a:lnTo>
                <a:close/>
              </a:path>
              <a:path w="220345" h="255904">
                <a:moveTo>
                  <a:pt x="74764" y="143153"/>
                </a:moveTo>
                <a:lnTo>
                  <a:pt x="49646" y="143153"/>
                </a:lnTo>
                <a:lnTo>
                  <a:pt x="27187" y="134280"/>
                </a:lnTo>
                <a:lnTo>
                  <a:pt x="10047" y="118900"/>
                </a:lnTo>
                <a:lnTo>
                  <a:pt x="0" y="97308"/>
                </a:lnTo>
                <a:lnTo>
                  <a:pt x="0" y="71280"/>
                </a:lnTo>
                <a:lnTo>
                  <a:pt x="10047" y="49689"/>
                </a:lnTo>
                <a:lnTo>
                  <a:pt x="27187" y="34013"/>
                </a:lnTo>
                <a:lnTo>
                  <a:pt x="49941" y="25436"/>
                </a:lnTo>
                <a:lnTo>
                  <a:pt x="74764" y="25436"/>
                </a:lnTo>
                <a:lnTo>
                  <a:pt x="97519" y="34013"/>
                </a:lnTo>
                <a:lnTo>
                  <a:pt x="105927" y="41703"/>
                </a:lnTo>
                <a:lnTo>
                  <a:pt x="53192" y="41703"/>
                </a:lnTo>
                <a:lnTo>
                  <a:pt x="37825" y="48210"/>
                </a:lnTo>
                <a:lnTo>
                  <a:pt x="26891" y="59745"/>
                </a:lnTo>
                <a:lnTo>
                  <a:pt x="20981" y="75421"/>
                </a:lnTo>
                <a:lnTo>
                  <a:pt x="20981" y="93463"/>
                </a:lnTo>
                <a:lnTo>
                  <a:pt x="27187" y="109139"/>
                </a:lnTo>
                <a:lnTo>
                  <a:pt x="38121" y="120674"/>
                </a:lnTo>
                <a:lnTo>
                  <a:pt x="53487" y="127181"/>
                </a:lnTo>
                <a:lnTo>
                  <a:pt x="105604" y="127181"/>
                </a:lnTo>
                <a:lnTo>
                  <a:pt x="97519" y="134576"/>
                </a:lnTo>
                <a:lnTo>
                  <a:pt x="74764" y="143153"/>
                </a:lnTo>
                <a:close/>
              </a:path>
              <a:path w="220345" h="255904">
                <a:moveTo>
                  <a:pt x="105604" y="127181"/>
                </a:moveTo>
                <a:lnTo>
                  <a:pt x="71218" y="127181"/>
                </a:lnTo>
                <a:lnTo>
                  <a:pt x="86289" y="120674"/>
                </a:lnTo>
                <a:lnTo>
                  <a:pt x="97223" y="109139"/>
                </a:lnTo>
                <a:lnTo>
                  <a:pt x="103429" y="93463"/>
                </a:lnTo>
                <a:lnTo>
                  <a:pt x="103429" y="75421"/>
                </a:lnTo>
                <a:lnTo>
                  <a:pt x="97519" y="59745"/>
                </a:lnTo>
                <a:lnTo>
                  <a:pt x="86585" y="48210"/>
                </a:lnTo>
                <a:lnTo>
                  <a:pt x="71514" y="41703"/>
                </a:lnTo>
                <a:lnTo>
                  <a:pt x="105927" y="41703"/>
                </a:lnTo>
                <a:lnTo>
                  <a:pt x="114659" y="49689"/>
                </a:lnTo>
                <a:lnTo>
                  <a:pt x="124706" y="71280"/>
                </a:lnTo>
                <a:lnTo>
                  <a:pt x="124706" y="97308"/>
                </a:lnTo>
                <a:lnTo>
                  <a:pt x="114659" y="118900"/>
                </a:lnTo>
                <a:lnTo>
                  <a:pt x="105604" y="127181"/>
                </a:lnTo>
                <a:close/>
              </a:path>
              <a:path w="220345" h="255904">
                <a:moveTo>
                  <a:pt x="98405" y="255546"/>
                </a:moveTo>
                <a:lnTo>
                  <a:pt x="84932" y="255153"/>
                </a:lnTo>
                <a:lnTo>
                  <a:pt x="78163" y="252404"/>
                </a:lnTo>
                <a:lnTo>
                  <a:pt x="76048" y="244940"/>
                </a:lnTo>
                <a:lnTo>
                  <a:pt x="76537" y="230406"/>
                </a:lnTo>
                <a:lnTo>
                  <a:pt x="76537" y="191659"/>
                </a:lnTo>
                <a:lnTo>
                  <a:pt x="65899" y="184857"/>
                </a:lnTo>
                <a:lnTo>
                  <a:pt x="54965" y="181012"/>
                </a:lnTo>
                <a:lnTo>
                  <a:pt x="49350" y="178941"/>
                </a:lnTo>
                <a:lnTo>
                  <a:pt x="49350" y="174801"/>
                </a:lnTo>
                <a:lnTo>
                  <a:pt x="53783" y="171251"/>
                </a:lnTo>
                <a:lnTo>
                  <a:pt x="60284" y="171251"/>
                </a:lnTo>
                <a:lnTo>
                  <a:pt x="71514" y="172139"/>
                </a:lnTo>
                <a:lnTo>
                  <a:pt x="84221" y="173322"/>
                </a:lnTo>
                <a:lnTo>
                  <a:pt x="95450" y="175096"/>
                </a:lnTo>
                <a:lnTo>
                  <a:pt x="97223" y="175984"/>
                </a:lnTo>
                <a:lnTo>
                  <a:pt x="96063" y="191659"/>
                </a:lnTo>
                <a:lnTo>
                  <a:pt x="96041" y="243715"/>
                </a:lnTo>
                <a:lnTo>
                  <a:pt x="219270" y="243715"/>
                </a:lnTo>
                <a:lnTo>
                  <a:pt x="220157" y="244603"/>
                </a:lnTo>
                <a:lnTo>
                  <a:pt x="220157" y="255250"/>
                </a:lnTo>
                <a:lnTo>
                  <a:pt x="209518" y="255250"/>
                </a:lnTo>
                <a:lnTo>
                  <a:pt x="98405" y="255546"/>
                </a:lnTo>
                <a:close/>
              </a:path>
              <a:path w="220345" h="255904">
                <a:moveTo>
                  <a:pt x="219270" y="243715"/>
                </a:moveTo>
                <a:lnTo>
                  <a:pt x="103725" y="243715"/>
                </a:lnTo>
                <a:lnTo>
                  <a:pt x="165191" y="243420"/>
                </a:lnTo>
                <a:lnTo>
                  <a:pt x="170806" y="243420"/>
                </a:lnTo>
                <a:lnTo>
                  <a:pt x="181445" y="239574"/>
                </a:lnTo>
                <a:lnTo>
                  <a:pt x="184400" y="236913"/>
                </a:lnTo>
                <a:lnTo>
                  <a:pt x="192970" y="236913"/>
                </a:lnTo>
                <a:lnTo>
                  <a:pt x="209223" y="238391"/>
                </a:lnTo>
                <a:lnTo>
                  <a:pt x="213360" y="239574"/>
                </a:lnTo>
                <a:lnTo>
                  <a:pt x="216315" y="240758"/>
                </a:lnTo>
                <a:lnTo>
                  <a:pt x="219270" y="24371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801686" y="8532813"/>
            <a:ext cx="218440" cy="266700"/>
          </a:xfrm>
          <a:custGeom>
            <a:avLst/>
            <a:gdLst/>
            <a:ahLst/>
            <a:cxnLst/>
            <a:rect l="l" t="t" r="r" b="b"/>
            <a:pathLst>
              <a:path w="218440" h="266700">
                <a:moveTo>
                  <a:pt x="216611" y="77787"/>
                </a:moveTo>
                <a:lnTo>
                  <a:pt x="152484" y="77787"/>
                </a:lnTo>
                <a:lnTo>
                  <a:pt x="182830" y="77159"/>
                </a:lnTo>
                <a:lnTo>
                  <a:pt x="197402" y="76604"/>
                </a:lnTo>
                <a:lnTo>
                  <a:pt x="197402" y="22774"/>
                </a:lnTo>
                <a:lnTo>
                  <a:pt x="186468" y="13901"/>
                </a:lnTo>
                <a:lnTo>
                  <a:pt x="175534" y="9760"/>
                </a:lnTo>
                <a:lnTo>
                  <a:pt x="173170" y="8577"/>
                </a:lnTo>
                <a:lnTo>
                  <a:pt x="169920" y="6506"/>
                </a:lnTo>
                <a:lnTo>
                  <a:pt x="169920" y="3549"/>
                </a:lnTo>
                <a:lnTo>
                  <a:pt x="174352" y="0"/>
                </a:lnTo>
                <a:lnTo>
                  <a:pt x="180854" y="0"/>
                </a:lnTo>
                <a:lnTo>
                  <a:pt x="192083" y="1183"/>
                </a:lnTo>
                <a:lnTo>
                  <a:pt x="204790" y="3253"/>
                </a:lnTo>
                <a:lnTo>
                  <a:pt x="216020" y="5619"/>
                </a:lnTo>
                <a:lnTo>
                  <a:pt x="217793" y="6506"/>
                </a:lnTo>
                <a:lnTo>
                  <a:pt x="216654" y="21887"/>
                </a:lnTo>
                <a:lnTo>
                  <a:pt x="216611" y="77787"/>
                </a:lnTo>
                <a:close/>
              </a:path>
              <a:path w="218440" h="266700">
                <a:moveTo>
                  <a:pt x="62057" y="30168"/>
                </a:moveTo>
                <a:lnTo>
                  <a:pt x="41962" y="15675"/>
                </a:lnTo>
                <a:lnTo>
                  <a:pt x="39894" y="13013"/>
                </a:lnTo>
                <a:lnTo>
                  <a:pt x="42849" y="8577"/>
                </a:lnTo>
                <a:lnTo>
                  <a:pt x="48464" y="9760"/>
                </a:lnTo>
                <a:lnTo>
                  <a:pt x="50828" y="10352"/>
                </a:lnTo>
                <a:lnTo>
                  <a:pt x="59989" y="11535"/>
                </a:lnTo>
                <a:lnTo>
                  <a:pt x="63535" y="12126"/>
                </a:lnTo>
                <a:lnTo>
                  <a:pt x="66490" y="12718"/>
                </a:lnTo>
                <a:lnTo>
                  <a:pt x="85994" y="13309"/>
                </a:lnTo>
                <a:lnTo>
                  <a:pt x="107862" y="13309"/>
                </a:lnTo>
                <a:lnTo>
                  <a:pt x="114363" y="16563"/>
                </a:lnTo>
                <a:lnTo>
                  <a:pt x="114363" y="24253"/>
                </a:lnTo>
                <a:lnTo>
                  <a:pt x="106089" y="29281"/>
                </a:lnTo>
                <a:lnTo>
                  <a:pt x="87767" y="29281"/>
                </a:lnTo>
                <a:lnTo>
                  <a:pt x="65308" y="29872"/>
                </a:lnTo>
                <a:lnTo>
                  <a:pt x="62057" y="30168"/>
                </a:lnTo>
                <a:close/>
              </a:path>
              <a:path w="218440" h="266700">
                <a:moveTo>
                  <a:pt x="157804" y="46436"/>
                </a:moveTo>
                <a:lnTo>
                  <a:pt x="46100" y="46436"/>
                </a:lnTo>
                <a:lnTo>
                  <a:pt x="82152" y="45253"/>
                </a:lnTo>
                <a:lnTo>
                  <a:pt x="103725" y="44069"/>
                </a:lnTo>
                <a:lnTo>
                  <a:pt x="111999" y="43182"/>
                </a:lnTo>
                <a:lnTo>
                  <a:pt x="123820" y="41112"/>
                </a:lnTo>
                <a:lnTo>
                  <a:pt x="127957" y="37858"/>
                </a:lnTo>
                <a:lnTo>
                  <a:pt x="132094" y="38154"/>
                </a:lnTo>
                <a:lnTo>
                  <a:pt x="144801" y="39337"/>
                </a:lnTo>
                <a:lnTo>
                  <a:pt x="149529" y="40520"/>
                </a:lnTo>
                <a:lnTo>
                  <a:pt x="157804" y="42886"/>
                </a:lnTo>
                <a:lnTo>
                  <a:pt x="157804" y="46436"/>
                </a:lnTo>
                <a:close/>
              </a:path>
              <a:path w="218440" h="266700">
                <a:moveTo>
                  <a:pt x="29255" y="65661"/>
                </a:moveTo>
                <a:lnTo>
                  <a:pt x="23641" y="64773"/>
                </a:lnTo>
                <a:lnTo>
                  <a:pt x="8274" y="57675"/>
                </a:lnTo>
                <a:lnTo>
                  <a:pt x="3546" y="53534"/>
                </a:lnTo>
                <a:lnTo>
                  <a:pt x="0" y="50576"/>
                </a:lnTo>
                <a:lnTo>
                  <a:pt x="886" y="45844"/>
                </a:lnTo>
                <a:lnTo>
                  <a:pt x="3841" y="43478"/>
                </a:lnTo>
                <a:lnTo>
                  <a:pt x="7387" y="44069"/>
                </a:lnTo>
                <a:lnTo>
                  <a:pt x="13593" y="45253"/>
                </a:lnTo>
                <a:lnTo>
                  <a:pt x="30142" y="46436"/>
                </a:lnTo>
                <a:lnTo>
                  <a:pt x="157804" y="46436"/>
                </a:lnTo>
                <a:lnTo>
                  <a:pt x="157804" y="55900"/>
                </a:lnTo>
                <a:lnTo>
                  <a:pt x="124706" y="55900"/>
                </a:lnTo>
                <a:lnTo>
                  <a:pt x="109339" y="56196"/>
                </a:lnTo>
                <a:lnTo>
                  <a:pt x="96041" y="56196"/>
                </a:lnTo>
                <a:lnTo>
                  <a:pt x="82448" y="56788"/>
                </a:lnTo>
                <a:lnTo>
                  <a:pt x="54669" y="58562"/>
                </a:lnTo>
                <a:lnTo>
                  <a:pt x="48759" y="59154"/>
                </a:lnTo>
                <a:lnTo>
                  <a:pt x="43735" y="59745"/>
                </a:lnTo>
                <a:lnTo>
                  <a:pt x="33392" y="62407"/>
                </a:lnTo>
                <a:lnTo>
                  <a:pt x="29255" y="65661"/>
                </a:lnTo>
                <a:close/>
              </a:path>
              <a:path w="218440" h="266700">
                <a:moveTo>
                  <a:pt x="157804" y="58267"/>
                </a:moveTo>
                <a:lnTo>
                  <a:pt x="147461" y="58267"/>
                </a:lnTo>
                <a:lnTo>
                  <a:pt x="134458" y="57083"/>
                </a:lnTo>
                <a:lnTo>
                  <a:pt x="129139" y="56492"/>
                </a:lnTo>
                <a:lnTo>
                  <a:pt x="124706" y="55900"/>
                </a:lnTo>
                <a:lnTo>
                  <a:pt x="157804" y="55900"/>
                </a:lnTo>
                <a:lnTo>
                  <a:pt x="157804" y="58267"/>
                </a:lnTo>
                <a:close/>
              </a:path>
              <a:path w="218440" h="266700">
                <a:moveTo>
                  <a:pt x="94564" y="157942"/>
                </a:moveTo>
                <a:lnTo>
                  <a:pt x="70923" y="157942"/>
                </a:lnTo>
                <a:lnTo>
                  <a:pt x="51123" y="151139"/>
                </a:lnTo>
                <a:lnTo>
                  <a:pt x="36939" y="139012"/>
                </a:lnTo>
                <a:lnTo>
                  <a:pt x="29255" y="122745"/>
                </a:lnTo>
                <a:lnTo>
                  <a:pt x="29255" y="103815"/>
                </a:lnTo>
                <a:lnTo>
                  <a:pt x="36939" y="87252"/>
                </a:lnTo>
                <a:lnTo>
                  <a:pt x="50828" y="75125"/>
                </a:lnTo>
                <a:lnTo>
                  <a:pt x="70627" y="68027"/>
                </a:lnTo>
                <a:lnTo>
                  <a:pt x="94564" y="68027"/>
                </a:lnTo>
                <a:lnTo>
                  <a:pt x="114363" y="75125"/>
                </a:lnTo>
                <a:lnTo>
                  <a:pt x="121974" y="81632"/>
                </a:lnTo>
                <a:lnTo>
                  <a:pt x="82743" y="81632"/>
                </a:lnTo>
                <a:lnTo>
                  <a:pt x="73885" y="81766"/>
                </a:lnTo>
                <a:lnTo>
                  <a:pt x="68392" y="82705"/>
                </a:lnTo>
                <a:lnTo>
                  <a:pt x="63980" y="85251"/>
                </a:lnTo>
                <a:lnTo>
                  <a:pt x="58363" y="90210"/>
                </a:lnTo>
                <a:lnTo>
                  <a:pt x="49055" y="98787"/>
                </a:lnTo>
                <a:lnTo>
                  <a:pt x="49055" y="126294"/>
                </a:lnTo>
                <a:lnTo>
                  <a:pt x="82743" y="143744"/>
                </a:lnTo>
                <a:lnTo>
                  <a:pt x="123012" y="143744"/>
                </a:lnTo>
                <a:lnTo>
                  <a:pt x="114363" y="151139"/>
                </a:lnTo>
                <a:lnTo>
                  <a:pt x="94564" y="157942"/>
                </a:lnTo>
                <a:close/>
              </a:path>
              <a:path w="218440" h="266700">
                <a:moveTo>
                  <a:pt x="167260" y="94942"/>
                </a:moveTo>
                <a:lnTo>
                  <a:pt x="165191" y="94942"/>
                </a:lnTo>
                <a:lnTo>
                  <a:pt x="157212" y="92576"/>
                </a:lnTo>
                <a:lnTo>
                  <a:pt x="148938" y="89618"/>
                </a:lnTo>
                <a:lnTo>
                  <a:pt x="141255" y="86069"/>
                </a:lnTo>
                <a:lnTo>
                  <a:pt x="139777" y="84590"/>
                </a:lnTo>
                <a:lnTo>
                  <a:pt x="136527" y="82224"/>
                </a:lnTo>
                <a:lnTo>
                  <a:pt x="137709" y="77196"/>
                </a:lnTo>
                <a:lnTo>
                  <a:pt x="142437" y="77196"/>
                </a:lnTo>
                <a:lnTo>
                  <a:pt x="152484" y="77787"/>
                </a:lnTo>
                <a:lnTo>
                  <a:pt x="216611" y="77787"/>
                </a:lnTo>
                <a:lnTo>
                  <a:pt x="216611" y="88731"/>
                </a:lnTo>
                <a:lnTo>
                  <a:pt x="197402" y="88731"/>
                </a:lnTo>
                <a:lnTo>
                  <a:pt x="181149" y="89618"/>
                </a:lnTo>
                <a:lnTo>
                  <a:pt x="178785" y="89914"/>
                </a:lnTo>
                <a:lnTo>
                  <a:pt x="175534" y="90506"/>
                </a:lnTo>
                <a:lnTo>
                  <a:pt x="170511" y="92576"/>
                </a:lnTo>
                <a:lnTo>
                  <a:pt x="167260" y="94942"/>
                </a:lnTo>
                <a:close/>
              </a:path>
              <a:path w="218440" h="266700">
                <a:moveTo>
                  <a:pt x="123012" y="143744"/>
                </a:moveTo>
                <a:lnTo>
                  <a:pt x="82743" y="143744"/>
                </a:lnTo>
                <a:lnTo>
                  <a:pt x="91433" y="143608"/>
                </a:lnTo>
                <a:lnTo>
                  <a:pt x="96854" y="142654"/>
                </a:lnTo>
                <a:lnTo>
                  <a:pt x="101277" y="140064"/>
                </a:lnTo>
                <a:lnTo>
                  <a:pt x="106975" y="135019"/>
                </a:lnTo>
                <a:lnTo>
                  <a:pt x="116432" y="126294"/>
                </a:lnTo>
                <a:lnTo>
                  <a:pt x="116432" y="98787"/>
                </a:lnTo>
                <a:lnTo>
                  <a:pt x="82743" y="81632"/>
                </a:lnTo>
                <a:lnTo>
                  <a:pt x="121974" y="81632"/>
                </a:lnTo>
                <a:lnTo>
                  <a:pt x="128548" y="87252"/>
                </a:lnTo>
                <a:lnTo>
                  <a:pt x="136231" y="103815"/>
                </a:lnTo>
                <a:lnTo>
                  <a:pt x="136231" y="122745"/>
                </a:lnTo>
                <a:lnTo>
                  <a:pt x="128548" y="139012"/>
                </a:lnTo>
                <a:lnTo>
                  <a:pt x="123012" y="143744"/>
                </a:lnTo>
                <a:close/>
              </a:path>
              <a:path w="218440" h="266700">
                <a:moveTo>
                  <a:pt x="216583" y="125702"/>
                </a:moveTo>
                <a:lnTo>
                  <a:pt x="155144" y="125702"/>
                </a:lnTo>
                <a:lnTo>
                  <a:pt x="183476" y="125074"/>
                </a:lnTo>
                <a:lnTo>
                  <a:pt x="197402" y="124519"/>
                </a:lnTo>
                <a:lnTo>
                  <a:pt x="197402" y="88731"/>
                </a:lnTo>
                <a:lnTo>
                  <a:pt x="216611" y="88731"/>
                </a:lnTo>
                <a:lnTo>
                  <a:pt x="216583" y="125702"/>
                </a:lnTo>
                <a:close/>
              </a:path>
              <a:path w="218440" h="266700">
                <a:moveTo>
                  <a:pt x="167260" y="142857"/>
                </a:moveTo>
                <a:lnTo>
                  <a:pt x="165487" y="142857"/>
                </a:lnTo>
                <a:lnTo>
                  <a:pt x="158395" y="140491"/>
                </a:lnTo>
                <a:lnTo>
                  <a:pt x="151007" y="137533"/>
                </a:lnTo>
                <a:lnTo>
                  <a:pt x="144210" y="133984"/>
                </a:lnTo>
                <a:lnTo>
                  <a:pt x="142732" y="132505"/>
                </a:lnTo>
                <a:lnTo>
                  <a:pt x="139777" y="130139"/>
                </a:lnTo>
                <a:lnTo>
                  <a:pt x="140959" y="125111"/>
                </a:lnTo>
                <a:lnTo>
                  <a:pt x="145392" y="125111"/>
                </a:lnTo>
                <a:lnTo>
                  <a:pt x="155144" y="125702"/>
                </a:lnTo>
                <a:lnTo>
                  <a:pt x="216583" y="125702"/>
                </a:lnTo>
                <a:lnTo>
                  <a:pt x="216381" y="136646"/>
                </a:lnTo>
                <a:lnTo>
                  <a:pt x="197402" y="136646"/>
                </a:lnTo>
                <a:lnTo>
                  <a:pt x="180854" y="137533"/>
                </a:lnTo>
                <a:lnTo>
                  <a:pt x="178489" y="137829"/>
                </a:lnTo>
                <a:lnTo>
                  <a:pt x="175239" y="138421"/>
                </a:lnTo>
                <a:lnTo>
                  <a:pt x="170511" y="140491"/>
                </a:lnTo>
                <a:lnTo>
                  <a:pt x="167260" y="142857"/>
                </a:lnTo>
                <a:close/>
              </a:path>
              <a:path w="218440" h="266700">
                <a:moveTo>
                  <a:pt x="208927" y="166815"/>
                </a:moveTo>
                <a:lnTo>
                  <a:pt x="204199" y="166815"/>
                </a:lnTo>
                <a:lnTo>
                  <a:pt x="200270" y="166422"/>
                </a:lnTo>
                <a:lnTo>
                  <a:pt x="198252" y="163672"/>
                </a:lnTo>
                <a:lnTo>
                  <a:pt x="197508" y="156208"/>
                </a:lnTo>
                <a:lnTo>
                  <a:pt x="197402" y="136646"/>
                </a:lnTo>
                <a:lnTo>
                  <a:pt x="216381" y="136646"/>
                </a:lnTo>
                <a:lnTo>
                  <a:pt x="216270" y="140491"/>
                </a:lnTo>
                <a:lnTo>
                  <a:pt x="213951" y="155575"/>
                </a:lnTo>
                <a:lnTo>
                  <a:pt x="208927" y="166815"/>
                </a:lnTo>
                <a:close/>
              </a:path>
              <a:path w="218440" h="266700">
                <a:moveTo>
                  <a:pt x="168737" y="266194"/>
                </a:moveTo>
                <a:lnTo>
                  <a:pt x="142732" y="266194"/>
                </a:lnTo>
                <a:lnTo>
                  <a:pt x="119978" y="258800"/>
                </a:lnTo>
                <a:lnTo>
                  <a:pt x="103134" y="245194"/>
                </a:lnTo>
                <a:lnTo>
                  <a:pt x="93382" y="226856"/>
                </a:lnTo>
                <a:lnTo>
                  <a:pt x="93382" y="204673"/>
                </a:lnTo>
                <a:lnTo>
                  <a:pt x="103134" y="186040"/>
                </a:lnTo>
                <a:lnTo>
                  <a:pt x="119978" y="172434"/>
                </a:lnTo>
                <a:lnTo>
                  <a:pt x="142732" y="165040"/>
                </a:lnTo>
                <a:lnTo>
                  <a:pt x="168737" y="165040"/>
                </a:lnTo>
                <a:lnTo>
                  <a:pt x="191492" y="172434"/>
                </a:lnTo>
                <a:lnTo>
                  <a:pt x="199182" y="178646"/>
                </a:lnTo>
                <a:lnTo>
                  <a:pt x="147165" y="178646"/>
                </a:lnTo>
                <a:lnTo>
                  <a:pt x="131503" y="183969"/>
                </a:lnTo>
                <a:lnTo>
                  <a:pt x="119978" y="193730"/>
                </a:lnTo>
                <a:lnTo>
                  <a:pt x="113477" y="207040"/>
                </a:lnTo>
                <a:lnTo>
                  <a:pt x="113477" y="223011"/>
                </a:lnTo>
                <a:lnTo>
                  <a:pt x="119978" y="236321"/>
                </a:lnTo>
                <a:lnTo>
                  <a:pt x="131503" y="246081"/>
                </a:lnTo>
                <a:lnTo>
                  <a:pt x="147165" y="251405"/>
                </a:lnTo>
                <a:lnTo>
                  <a:pt x="200646" y="251405"/>
                </a:lnTo>
                <a:lnTo>
                  <a:pt x="191492" y="258800"/>
                </a:lnTo>
                <a:lnTo>
                  <a:pt x="168737" y="266194"/>
                </a:lnTo>
                <a:close/>
              </a:path>
              <a:path w="218440" h="266700">
                <a:moveTo>
                  <a:pt x="200646" y="251405"/>
                </a:moveTo>
                <a:lnTo>
                  <a:pt x="164896" y="251405"/>
                </a:lnTo>
                <a:lnTo>
                  <a:pt x="180558" y="246081"/>
                </a:lnTo>
                <a:lnTo>
                  <a:pt x="192083" y="236321"/>
                </a:lnTo>
                <a:lnTo>
                  <a:pt x="198880" y="223011"/>
                </a:lnTo>
                <a:lnTo>
                  <a:pt x="198880" y="207040"/>
                </a:lnTo>
                <a:lnTo>
                  <a:pt x="192083" y="193730"/>
                </a:lnTo>
                <a:lnTo>
                  <a:pt x="180558" y="183969"/>
                </a:lnTo>
                <a:lnTo>
                  <a:pt x="164896" y="178646"/>
                </a:lnTo>
                <a:lnTo>
                  <a:pt x="199182" y="178646"/>
                </a:lnTo>
                <a:lnTo>
                  <a:pt x="208336" y="186040"/>
                </a:lnTo>
                <a:lnTo>
                  <a:pt x="218088" y="204673"/>
                </a:lnTo>
                <a:lnTo>
                  <a:pt x="218088" y="226856"/>
                </a:lnTo>
                <a:lnTo>
                  <a:pt x="208336" y="245194"/>
                </a:lnTo>
                <a:lnTo>
                  <a:pt x="200646" y="25140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064988" y="8532813"/>
            <a:ext cx="224154" cy="263525"/>
          </a:xfrm>
          <a:custGeom>
            <a:avLst/>
            <a:gdLst/>
            <a:ahLst/>
            <a:cxnLst/>
            <a:rect l="l" t="t" r="r" b="b"/>
            <a:pathLst>
              <a:path w="224155" h="263525">
                <a:moveTo>
                  <a:pt x="222521" y="113576"/>
                </a:moveTo>
                <a:lnTo>
                  <a:pt x="172875" y="113576"/>
                </a:lnTo>
                <a:lnTo>
                  <a:pt x="203313" y="113280"/>
                </a:lnTo>
                <a:lnTo>
                  <a:pt x="203313" y="22774"/>
                </a:lnTo>
                <a:lnTo>
                  <a:pt x="192379" y="13901"/>
                </a:lnTo>
                <a:lnTo>
                  <a:pt x="181445" y="9760"/>
                </a:lnTo>
                <a:lnTo>
                  <a:pt x="179080" y="8577"/>
                </a:lnTo>
                <a:lnTo>
                  <a:pt x="175830" y="6506"/>
                </a:lnTo>
                <a:lnTo>
                  <a:pt x="175830" y="3549"/>
                </a:lnTo>
                <a:lnTo>
                  <a:pt x="180263" y="0"/>
                </a:lnTo>
                <a:lnTo>
                  <a:pt x="186764" y="0"/>
                </a:lnTo>
                <a:lnTo>
                  <a:pt x="197993" y="1183"/>
                </a:lnTo>
                <a:lnTo>
                  <a:pt x="210700" y="3253"/>
                </a:lnTo>
                <a:lnTo>
                  <a:pt x="221930" y="5619"/>
                </a:lnTo>
                <a:lnTo>
                  <a:pt x="223703" y="6506"/>
                </a:lnTo>
                <a:lnTo>
                  <a:pt x="222630" y="20999"/>
                </a:lnTo>
                <a:lnTo>
                  <a:pt x="222521" y="113576"/>
                </a:lnTo>
                <a:close/>
              </a:path>
              <a:path w="224155" h="263525">
                <a:moveTo>
                  <a:pt x="136951" y="177167"/>
                </a:moveTo>
                <a:lnTo>
                  <a:pt x="53487" y="177167"/>
                </a:lnTo>
                <a:lnTo>
                  <a:pt x="74690" y="175651"/>
                </a:lnTo>
                <a:lnTo>
                  <a:pt x="83482" y="174727"/>
                </a:lnTo>
                <a:lnTo>
                  <a:pt x="121631" y="167989"/>
                </a:lnTo>
                <a:lnTo>
                  <a:pt x="153962" y="159420"/>
                </a:lnTo>
                <a:lnTo>
                  <a:pt x="153962" y="42886"/>
                </a:lnTo>
                <a:lnTo>
                  <a:pt x="150120" y="36675"/>
                </a:lnTo>
                <a:lnTo>
                  <a:pt x="143914" y="32239"/>
                </a:lnTo>
                <a:lnTo>
                  <a:pt x="135936" y="28985"/>
                </a:lnTo>
                <a:lnTo>
                  <a:pt x="131798" y="27506"/>
                </a:lnTo>
                <a:lnTo>
                  <a:pt x="126479" y="25436"/>
                </a:lnTo>
                <a:lnTo>
                  <a:pt x="126479" y="20999"/>
                </a:lnTo>
                <a:lnTo>
                  <a:pt x="130616" y="17450"/>
                </a:lnTo>
                <a:lnTo>
                  <a:pt x="136822" y="17450"/>
                </a:lnTo>
                <a:lnTo>
                  <a:pt x="161054" y="20704"/>
                </a:lnTo>
                <a:lnTo>
                  <a:pt x="172284" y="23070"/>
                </a:lnTo>
                <a:lnTo>
                  <a:pt x="174057" y="23957"/>
                </a:lnTo>
                <a:lnTo>
                  <a:pt x="172875" y="39633"/>
                </a:lnTo>
                <a:lnTo>
                  <a:pt x="172875" y="113576"/>
                </a:lnTo>
                <a:lnTo>
                  <a:pt x="222521" y="113576"/>
                </a:lnTo>
                <a:lnTo>
                  <a:pt x="222521" y="126294"/>
                </a:lnTo>
                <a:lnTo>
                  <a:pt x="203313" y="126294"/>
                </a:lnTo>
                <a:lnTo>
                  <a:pt x="172875" y="126590"/>
                </a:lnTo>
                <a:lnTo>
                  <a:pt x="172875" y="171251"/>
                </a:lnTo>
                <a:lnTo>
                  <a:pt x="153962" y="171251"/>
                </a:lnTo>
                <a:lnTo>
                  <a:pt x="147253" y="173712"/>
                </a:lnTo>
                <a:lnTo>
                  <a:pt x="142400" y="175411"/>
                </a:lnTo>
                <a:lnTo>
                  <a:pt x="136951" y="177167"/>
                </a:lnTo>
                <a:close/>
              </a:path>
              <a:path w="224155" h="263525">
                <a:moveTo>
                  <a:pt x="125888" y="56196"/>
                </a:moveTo>
                <a:lnTo>
                  <a:pt x="55851" y="56196"/>
                </a:lnTo>
                <a:lnTo>
                  <a:pt x="67968" y="55900"/>
                </a:lnTo>
                <a:lnTo>
                  <a:pt x="75651" y="55309"/>
                </a:lnTo>
                <a:lnTo>
                  <a:pt x="81857" y="54717"/>
                </a:lnTo>
                <a:lnTo>
                  <a:pt x="91904" y="51760"/>
                </a:lnTo>
                <a:lnTo>
                  <a:pt x="95155" y="48506"/>
                </a:lnTo>
                <a:lnTo>
                  <a:pt x="98996" y="48506"/>
                </a:lnTo>
                <a:lnTo>
                  <a:pt x="116727" y="49689"/>
                </a:lnTo>
                <a:lnTo>
                  <a:pt x="120864" y="50281"/>
                </a:lnTo>
                <a:lnTo>
                  <a:pt x="125888" y="54717"/>
                </a:lnTo>
                <a:lnTo>
                  <a:pt x="125888" y="56196"/>
                </a:lnTo>
                <a:close/>
              </a:path>
              <a:path w="224155" h="263525">
                <a:moveTo>
                  <a:pt x="62057" y="196096"/>
                </a:moveTo>
                <a:lnTo>
                  <a:pt x="40485" y="196096"/>
                </a:lnTo>
                <a:lnTo>
                  <a:pt x="28369" y="182786"/>
                </a:lnTo>
                <a:lnTo>
                  <a:pt x="28369" y="76013"/>
                </a:lnTo>
                <a:lnTo>
                  <a:pt x="28018" y="71655"/>
                </a:lnTo>
                <a:lnTo>
                  <a:pt x="25561" y="68877"/>
                </a:lnTo>
                <a:lnTo>
                  <a:pt x="18894" y="66488"/>
                </a:lnTo>
                <a:lnTo>
                  <a:pt x="0" y="61816"/>
                </a:lnTo>
                <a:lnTo>
                  <a:pt x="0" y="56196"/>
                </a:lnTo>
                <a:lnTo>
                  <a:pt x="4432" y="52351"/>
                </a:lnTo>
                <a:lnTo>
                  <a:pt x="8569" y="52055"/>
                </a:lnTo>
                <a:lnTo>
                  <a:pt x="13889" y="51760"/>
                </a:lnTo>
                <a:lnTo>
                  <a:pt x="25709" y="52351"/>
                </a:lnTo>
                <a:lnTo>
                  <a:pt x="36348" y="53534"/>
                </a:lnTo>
                <a:lnTo>
                  <a:pt x="44917" y="55309"/>
                </a:lnTo>
                <a:lnTo>
                  <a:pt x="47282" y="56196"/>
                </a:lnTo>
                <a:lnTo>
                  <a:pt x="125888" y="56196"/>
                </a:lnTo>
                <a:lnTo>
                  <a:pt x="125888" y="65661"/>
                </a:lnTo>
                <a:lnTo>
                  <a:pt x="104907" y="65661"/>
                </a:lnTo>
                <a:lnTo>
                  <a:pt x="89244" y="65957"/>
                </a:lnTo>
                <a:lnTo>
                  <a:pt x="74469" y="66548"/>
                </a:lnTo>
                <a:lnTo>
                  <a:pt x="58511" y="66844"/>
                </a:lnTo>
                <a:lnTo>
                  <a:pt x="48464" y="67140"/>
                </a:lnTo>
                <a:lnTo>
                  <a:pt x="48464" y="116238"/>
                </a:lnTo>
                <a:lnTo>
                  <a:pt x="122046" y="116238"/>
                </a:lnTo>
                <a:lnTo>
                  <a:pt x="122046" y="125702"/>
                </a:lnTo>
                <a:lnTo>
                  <a:pt x="111112" y="125702"/>
                </a:lnTo>
                <a:lnTo>
                  <a:pt x="57922" y="127128"/>
                </a:lnTo>
                <a:lnTo>
                  <a:pt x="48464" y="127477"/>
                </a:lnTo>
                <a:lnTo>
                  <a:pt x="48464" y="173617"/>
                </a:lnTo>
                <a:lnTo>
                  <a:pt x="53487" y="177167"/>
                </a:lnTo>
                <a:lnTo>
                  <a:pt x="136951" y="177167"/>
                </a:lnTo>
                <a:lnTo>
                  <a:pt x="120597" y="182218"/>
                </a:lnTo>
                <a:lnTo>
                  <a:pt x="82094" y="192304"/>
                </a:lnTo>
                <a:lnTo>
                  <a:pt x="62057" y="196096"/>
                </a:lnTo>
                <a:close/>
              </a:path>
              <a:path w="224155" h="263525">
                <a:moveTo>
                  <a:pt x="122046" y="116238"/>
                </a:moveTo>
                <a:lnTo>
                  <a:pt x="54374" y="116238"/>
                </a:lnTo>
                <a:lnTo>
                  <a:pt x="66194" y="115350"/>
                </a:lnTo>
                <a:lnTo>
                  <a:pt x="71809" y="114759"/>
                </a:lnTo>
                <a:lnTo>
                  <a:pt x="78015" y="114167"/>
                </a:lnTo>
                <a:lnTo>
                  <a:pt x="88062" y="112097"/>
                </a:lnTo>
                <a:lnTo>
                  <a:pt x="91313" y="108843"/>
                </a:lnTo>
                <a:lnTo>
                  <a:pt x="102543" y="108843"/>
                </a:lnTo>
                <a:lnTo>
                  <a:pt x="113181" y="109731"/>
                </a:lnTo>
                <a:lnTo>
                  <a:pt x="117614" y="110322"/>
                </a:lnTo>
                <a:lnTo>
                  <a:pt x="122046" y="114463"/>
                </a:lnTo>
                <a:lnTo>
                  <a:pt x="122046" y="116238"/>
                </a:lnTo>
                <a:close/>
              </a:path>
              <a:path w="224155" h="263525">
                <a:moveTo>
                  <a:pt x="213360" y="263236"/>
                </a:moveTo>
                <a:lnTo>
                  <a:pt x="209814" y="263236"/>
                </a:lnTo>
                <a:lnTo>
                  <a:pt x="206055" y="262663"/>
                </a:lnTo>
                <a:lnTo>
                  <a:pt x="204125" y="258652"/>
                </a:lnTo>
                <a:lnTo>
                  <a:pt x="203414" y="247764"/>
                </a:lnTo>
                <a:lnTo>
                  <a:pt x="203313" y="126294"/>
                </a:lnTo>
                <a:lnTo>
                  <a:pt x="222521" y="126294"/>
                </a:lnTo>
                <a:lnTo>
                  <a:pt x="222521" y="211476"/>
                </a:lnTo>
                <a:lnTo>
                  <a:pt x="222225" y="226856"/>
                </a:lnTo>
                <a:lnTo>
                  <a:pt x="220748" y="242532"/>
                </a:lnTo>
                <a:lnTo>
                  <a:pt x="218088" y="255250"/>
                </a:lnTo>
                <a:lnTo>
                  <a:pt x="213360" y="263236"/>
                </a:lnTo>
                <a:close/>
              </a:path>
              <a:path w="224155" h="263525">
                <a:moveTo>
                  <a:pt x="164009" y="245490"/>
                </a:moveTo>
                <a:lnTo>
                  <a:pt x="160463" y="245490"/>
                </a:lnTo>
                <a:lnTo>
                  <a:pt x="156705" y="244917"/>
                </a:lnTo>
                <a:lnTo>
                  <a:pt x="154775" y="240905"/>
                </a:lnTo>
                <a:lnTo>
                  <a:pt x="154063" y="230017"/>
                </a:lnTo>
                <a:lnTo>
                  <a:pt x="153962" y="171251"/>
                </a:lnTo>
                <a:lnTo>
                  <a:pt x="172875" y="171251"/>
                </a:lnTo>
                <a:lnTo>
                  <a:pt x="171102" y="224786"/>
                </a:lnTo>
                <a:lnTo>
                  <a:pt x="164009" y="24549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327107" y="8560616"/>
            <a:ext cx="250890" cy="1922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713073" y="8976428"/>
            <a:ext cx="256540" cy="263525"/>
          </a:xfrm>
          <a:custGeom>
            <a:avLst/>
            <a:gdLst/>
            <a:ahLst/>
            <a:cxnLst/>
            <a:rect l="l" t="t" r="r" b="b"/>
            <a:pathLst>
              <a:path w="256540" h="263525">
                <a:moveTo>
                  <a:pt x="189719" y="263236"/>
                </a:moveTo>
                <a:lnTo>
                  <a:pt x="186468" y="263236"/>
                </a:lnTo>
                <a:lnTo>
                  <a:pt x="182710" y="262663"/>
                </a:lnTo>
                <a:lnTo>
                  <a:pt x="180780" y="258652"/>
                </a:lnTo>
                <a:lnTo>
                  <a:pt x="180069" y="247764"/>
                </a:lnTo>
                <a:lnTo>
                  <a:pt x="179967" y="22774"/>
                </a:lnTo>
                <a:lnTo>
                  <a:pt x="169033" y="13901"/>
                </a:lnTo>
                <a:lnTo>
                  <a:pt x="158099" y="9760"/>
                </a:lnTo>
                <a:lnTo>
                  <a:pt x="155735" y="8577"/>
                </a:lnTo>
                <a:lnTo>
                  <a:pt x="152484" y="6506"/>
                </a:lnTo>
                <a:lnTo>
                  <a:pt x="152484" y="3549"/>
                </a:lnTo>
                <a:lnTo>
                  <a:pt x="156917" y="0"/>
                </a:lnTo>
                <a:lnTo>
                  <a:pt x="163418" y="0"/>
                </a:lnTo>
                <a:lnTo>
                  <a:pt x="174648" y="1183"/>
                </a:lnTo>
                <a:lnTo>
                  <a:pt x="187355" y="3253"/>
                </a:lnTo>
                <a:lnTo>
                  <a:pt x="198584" y="5619"/>
                </a:lnTo>
                <a:lnTo>
                  <a:pt x="200357" y="6506"/>
                </a:lnTo>
                <a:lnTo>
                  <a:pt x="199175" y="22478"/>
                </a:lnTo>
                <a:lnTo>
                  <a:pt x="199175" y="110914"/>
                </a:lnTo>
                <a:lnTo>
                  <a:pt x="256209" y="110914"/>
                </a:lnTo>
                <a:lnTo>
                  <a:pt x="256209" y="120970"/>
                </a:lnTo>
                <a:lnTo>
                  <a:pt x="245866" y="120970"/>
                </a:lnTo>
                <a:lnTo>
                  <a:pt x="235228" y="121266"/>
                </a:lnTo>
                <a:lnTo>
                  <a:pt x="210109" y="121562"/>
                </a:lnTo>
                <a:lnTo>
                  <a:pt x="199175" y="121857"/>
                </a:lnTo>
                <a:lnTo>
                  <a:pt x="199175" y="211476"/>
                </a:lnTo>
                <a:lnTo>
                  <a:pt x="198584" y="226856"/>
                </a:lnTo>
                <a:lnTo>
                  <a:pt x="196811" y="242532"/>
                </a:lnTo>
                <a:lnTo>
                  <a:pt x="194152" y="255250"/>
                </a:lnTo>
                <a:lnTo>
                  <a:pt x="189719" y="263236"/>
                </a:lnTo>
                <a:close/>
              </a:path>
              <a:path w="256540" h="263525">
                <a:moveTo>
                  <a:pt x="137118" y="44661"/>
                </a:moveTo>
                <a:lnTo>
                  <a:pt x="47282" y="44661"/>
                </a:lnTo>
                <a:lnTo>
                  <a:pt x="62057" y="44365"/>
                </a:lnTo>
                <a:lnTo>
                  <a:pt x="78606" y="43478"/>
                </a:lnTo>
                <a:lnTo>
                  <a:pt x="95746" y="42886"/>
                </a:lnTo>
                <a:lnTo>
                  <a:pt x="102838" y="42295"/>
                </a:lnTo>
                <a:lnTo>
                  <a:pt x="107566" y="41999"/>
                </a:lnTo>
                <a:lnTo>
                  <a:pt x="114659" y="39041"/>
                </a:lnTo>
                <a:lnTo>
                  <a:pt x="116136" y="38154"/>
                </a:lnTo>
                <a:lnTo>
                  <a:pt x="118796" y="38154"/>
                </a:lnTo>
                <a:lnTo>
                  <a:pt x="126775" y="38746"/>
                </a:lnTo>
                <a:lnTo>
                  <a:pt x="130912" y="39337"/>
                </a:lnTo>
                <a:lnTo>
                  <a:pt x="134458" y="39929"/>
                </a:lnTo>
                <a:lnTo>
                  <a:pt x="137118" y="43182"/>
                </a:lnTo>
                <a:lnTo>
                  <a:pt x="137118" y="44661"/>
                </a:lnTo>
                <a:close/>
              </a:path>
              <a:path w="256540" h="263525">
                <a:moveTo>
                  <a:pt x="38416" y="62112"/>
                </a:moveTo>
                <a:lnTo>
                  <a:pt x="10047" y="47914"/>
                </a:lnTo>
                <a:lnTo>
                  <a:pt x="10047" y="41703"/>
                </a:lnTo>
                <a:lnTo>
                  <a:pt x="16844" y="43182"/>
                </a:lnTo>
                <a:lnTo>
                  <a:pt x="23641" y="44365"/>
                </a:lnTo>
                <a:lnTo>
                  <a:pt x="36052" y="44661"/>
                </a:lnTo>
                <a:lnTo>
                  <a:pt x="137118" y="44661"/>
                </a:lnTo>
                <a:lnTo>
                  <a:pt x="137118" y="47619"/>
                </a:lnTo>
                <a:lnTo>
                  <a:pt x="132626" y="53238"/>
                </a:lnTo>
                <a:lnTo>
                  <a:pt x="101065" y="53238"/>
                </a:lnTo>
                <a:lnTo>
                  <a:pt x="89244" y="53534"/>
                </a:lnTo>
                <a:lnTo>
                  <a:pt x="76833" y="54126"/>
                </a:lnTo>
                <a:lnTo>
                  <a:pt x="64421" y="55013"/>
                </a:lnTo>
                <a:lnTo>
                  <a:pt x="59398" y="55605"/>
                </a:lnTo>
                <a:lnTo>
                  <a:pt x="53487" y="56196"/>
                </a:lnTo>
                <a:lnTo>
                  <a:pt x="43144" y="59154"/>
                </a:lnTo>
                <a:lnTo>
                  <a:pt x="38416" y="62112"/>
                </a:lnTo>
                <a:close/>
              </a:path>
              <a:path w="256540" h="263525">
                <a:moveTo>
                  <a:pt x="132626" y="53534"/>
                </a:moveTo>
                <a:lnTo>
                  <a:pt x="132389" y="53534"/>
                </a:lnTo>
                <a:lnTo>
                  <a:pt x="132980" y="52943"/>
                </a:lnTo>
                <a:lnTo>
                  <a:pt x="132626" y="53534"/>
                </a:lnTo>
                <a:close/>
              </a:path>
              <a:path w="256540" h="263525">
                <a:moveTo>
                  <a:pt x="6501" y="190181"/>
                </a:moveTo>
                <a:lnTo>
                  <a:pt x="2364" y="189293"/>
                </a:lnTo>
                <a:lnTo>
                  <a:pt x="0" y="186631"/>
                </a:lnTo>
                <a:lnTo>
                  <a:pt x="0" y="182786"/>
                </a:lnTo>
                <a:lnTo>
                  <a:pt x="2364" y="181012"/>
                </a:lnTo>
                <a:lnTo>
                  <a:pt x="12426" y="173192"/>
                </a:lnTo>
                <a:lnTo>
                  <a:pt x="44206" y="144336"/>
                </a:lnTo>
                <a:lnTo>
                  <a:pt x="72153" y="112478"/>
                </a:lnTo>
                <a:lnTo>
                  <a:pt x="94848" y="78298"/>
                </a:lnTo>
                <a:lnTo>
                  <a:pt x="106089" y="53238"/>
                </a:lnTo>
                <a:lnTo>
                  <a:pt x="132626" y="53238"/>
                </a:lnTo>
                <a:lnTo>
                  <a:pt x="132389" y="53534"/>
                </a:lnTo>
                <a:lnTo>
                  <a:pt x="132626" y="53534"/>
                </a:lnTo>
                <a:lnTo>
                  <a:pt x="130321" y="57379"/>
                </a:lnTo>
                <a:lnTo>
                  <a:pt x="129730" y="58267"/>
                </a:lnTo>
                <a:lnTo>
                  <a:pt x="121072" y="75394"/>
                </a:lnTo>
                <a:lnTo>
                  <a:pt x="114769" y="86587"/>
                </a:lnTo>
                <a:lnTo>
                  <a:pt x="107746" y="96782"/>
                </a:lnTo>
                <a:lnTo>
                  <a:pt x="96928" y="110914"/>
                </a:lnTo>
                <a:lnTo>
                  <a:pt x="101656" y="115646"/>
                </a:lnTo>
                <a:lnTo>
                  <a:pt x="108411" y="121562"/>
                </a:lnTo>
                <a:lnTo>
                  <a:pt x="88062" y="121562"/>
                </a:lnTo>
                <a:lnTo>
                  <a:pt x="78359" y="132762"/>
                </a:lnTo>
                <a:lnTo>
                  <a:pt x="40422" y="166637"/>
                </a:lnTo>
                <a:lnTo>
                  <a:pt x="8569" y="188702"/>
                </a:lnTo>
                <a:lnTo>
                  <a:pt x="6501" y="190181"/>
                </a:lnTo>
                <a:close/>
              </a:path>
              <a:path w="256540" h="263525">
                <a:moveTo>
                  <a:pt x="256209" y="110914"/>
                </a:moveTo>
                <a:lnTo>
                  <a:pt x="199175" y="110914"/>
                </a:lnTo>
                <a:lnTo>
                  <a:pt x="201539" y="110618"/>
                </a:lnTo>
                <a:lnTo>
                  <a:pt x="206859" y="110618"/>
                </a:lnTo>
                <a:lnTo>
                  <a:pt x="213360" y="110027"/>
                </a:lnTo>
                <a:lnTo>
                  <a:pt x="223703" y="105886"/>
                </a:lnTo>
                <a:lnTo>
                  <a:pt x="225772" y="103224"/>
                </a:lnTo>
                <a:lnTo>
                  <a:pt x="229909" y="103224"/>
                </a:lnTo>
                <a:lnTo>
                  <a:pt x="242616" y="104111"/>
                </a:lnTo>
                <a:lnTo>
                  <a:pt x="247640" y="104703"/>
                </a:lnTo>
                <a:lnTo>
                  <a:pt x="256209" y="106182"/>
                </a:lnTo>
                <a:lnTo>
                  <a:pt x="256209" y="110914"/>
                </a:lnTo>
                <a:close/>
              </a:path>
              <a:path w="256540" h="263525">
                <a:moveTo>
                  <a:pt x="152484" y="182195"/>
                </a:moveTo>
                <a:lnTo>
                  <a:pt x="145096" y="182195"/>
                </a:lnTo>
                <a:lnTo>
                  <a:pt x="135345" y="170955"/>
                </a:lnTo>
                <a:lnTo>
                  <a:pt x="128659" y="163746"/>
                </a:lnTo>
                <a:lnTo>
                  <a:pt x="123967" y="158755"/>
                </a:lnTo>
                <a:lnTo>
                  <a:pt x="119054" y="153653"/>
                </a:lnTo>
                <a:lnTo>
                  <a:pt x="99440" y="133503"/>
                </a:lnTo>
                <a:lnTo>
                  <a:pt x="88062" y="121562"/>
                </a:lnTo>
                <a:lnTo>
                  <a:pt x="108411" y="121562"/>
                </a:lnTo>
                <a:lnTo>
                  <a:pt x="113477" y="125998"/>
                </a:lnTo>
                <a:lnTo>
                  <a:pt x="119387" y="131026"/>
                </a:lnTo>
                <a:lnTo>
                  <a:pt x="121751" y="133097"/>
                </a:lnTo>
                <a:lnTo>
                  <a:pt x="127661" y="135759"/>
                </a:lnTo>
                <a:lnTo>
                  <a:pt x="130025" y="136350"/>
                </a:lnTo>
                <a:lnTo>
                  <a:pt x="134162" y="137238"/>
                </a:lnTo>
                <a:lnTo>
                  <a:pt x="139234" y="144405"/>
                </a:lnTo>
                <a:lnTo>
                  <a:pt x="145687" y="153801"/>
                </a:lnTo>
                <a:lnTo>
                  <a:pt x="152780" y="167110"/>
                </a:lnTo>
                <a:lnTo>
                  <a:pt x="155439" y="175096"/>
                </a:lnTo>
                <a:lnTo>
                  <a:pt x="156326" y="178054"/>
                </a:lnTo>
                <a:lnTo>
                  <a:pt x="152484" y="18219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987309" y="8976428"/>
            <a:ext cx="205104" cy="263525"/>
          </a:xfrm>
          <a:custGeom>
            <a:avLst/>
            <a:gdLst/>
            <a:ahLst/>
            <a:cxnLst/>
            <a:rect l="l" t="t" r="r" b="b"/>
            <a:pathLst>
              <a:path w="205104" h="263525">
                <a:moveTo>
                  <a:pt x="138797" y="180716"/>
                </a:moveTo>
                <a:lnTo>
                  <a:pt x="51419" y="180716"/>
                </a:lnTo>
                <a:lnTo>
                  <a:pt x="57329" y="180420"/>
                </a:lnTo>
                <a:lnTo>
                  <a:pt x="67376" y="180124"/>
                </a:lnTo>
                <a:lnTo>
                  <a:pt x="90729" y="177273"/>
                </a:lnTo>
                <a:lnTo>
                  <a:pt x="131041" y="169865"/>
                </a:lnTo>
                <a:lnTo>
                  <a:pt x="174207" y="157764"/>
                </a:lnTo>
                <a:lnTo>
                  <a:pt x="184400" y="154097"/>
                </a:lnTo>
                <a:lnTo>
                  <a:pt x="184400" y="22774"/>
                </a:lnTo>
                <a:lnTo>
                  <a:pt x="173466" y="13901"/>
                </a:lnTo>
                <a:lnTo>
                  <a:pt x="162532" y="9760"/>
                </a:lnTo>
                <a:lnTo>
                  <a:pt x="160168" y="8577"/>
                </a:lnTo>
                <a:lnTo>
                  <a:pt x="156917" y="6506"/>
                </a:lnTo>
                <a:lnTo>
                  <a:pt x="156917" y="3549"/>
                </a:lnTo>
                <a:lnTo>
                  <a:pt x="161350" y="0"/>
                </a:lnTo>
                <a:lnTo>
                  <a:pt x="167851" y="0"/>
                </a:lnTo>
                <a:lnTo>
                  <a:pt x="179080" y="1183"/>
                </a:lnTo>
                <a:lnTo>
                  <a:pt x="191788" y="3253"/>
                </a:lnTo>
                <a:lnTo>
                  <a:pt x="203017" y="5619"/>
                </a:lnTo>
                <a:lnTo>
                  <a:pt x="204790" y="6506"/>
                </a:lnTo>
                <a:lnTo>
                  <a:pt x="203608" y="22478"/>
                </a:lnTo>
                <a:lnTo>
                  <a:pt x="203608" y="164449"/>
                </a:lnTo>
                <a:lnTo>
                  <a:pt x="184400" y="164449"/>
                </a:lnTo>
                <a:lnTo>
                  <a:pt x="178194" y="167110"/>
                </a:lnTo>
                <a:lnTo>
                  <a:pt x="158395" y="174505"/>
                </a:lnTo>
                <a:lnTo>
                  <a:pt x="138797" y="180716"/>
                </a:lnTo>
                <a:close/>
              </a:path>
              <a:path w="205104" h="263525">
                <a:moveTo>
                  <a:pt x="136484" y="41112"/>
                </a:moveTo>
                <a:lnTo>
                  <a:pt x="41371" y="41112"/>
                </a:lnTo>
                <a:lnTo>
                  <a:pt x="54965" y="40816"/>
                </a:lnTo>
                <a:lnTo>
                  <a:pt x="70923" y="40224"/>
                </a:lnTo>
                <a:lnTo>
                  <a:pt x="87767" y="39337"/>
                </a:lnTo>
                <a:lnTo>
                  <a:pt x="95155" y="39041"/>
                </a:lnTo>
                <a:lnTo>
                  <a:pt x="100769" y="38746"/>
                </a:lnTo>
                <a:lnTo>
                  <a:pt x="109044" y="35788"/>
                </a:lnTo>
                <a:lnTo>
                  <a:pt x="111112" y="34309"/>
                </a:lnTo>
                <a:lnTo>
                  <a:pt x="115250" y="34013"/>
                </a:lnTo>
                <a:lnTo>
                  <a:pt x="125888" y="34605"/>
                </a:lnTo>
                <a:lnTo>
                  <a:pt x="129139" y="35196"/>
                </a:lnTo>
                <a:lnTo>
                  <a:pt x="134753" y="35788"/>
                </a:lnTo>
                <a:lnTo>
                  <a:pt x="136822" y="39929"/>
                </a:lnTo>
                <a:lnTo>
                  <a:pt x="136484" y="41112"/>
                </a:lnTo>
                <a:close/>
              </a:path>
              <a:path w="205104" h="263525">
                <a:moveTo>
                  <a:pt x="31324" y="59154"/>
                </a:moveTo>
                <a:lnTo>
                  <a:pt x="23936" y="57083"/>
                </a:lnTo>
                <a:lnTo>
                  <a:pt x="10047" y="49098"/>
                </a:lnTo>
                <a:lnTo>
                  <a:pt x="7387" y="46731"/>
                </a:lnTo>
                <a:lnTo>
                  <a:pt x="5023" y="44365"/>
                </a:lnTo>
                <a:lnTo>
                  <a:pt x="5023" y="38154"/>
                </a:lnTo>
                <a:lnTo>
                  <a:pt x="11820" y="39633"/>
                </a:lnTo>
                <a:lnTo>
                  <a:pt x="18617" y="40816"/>
                </a:lnTo>
                <a:lnTo>
                  <a:pt x="31028" y="41112"/>
                </a:lnTo>
                <a:lnTo>
                  <a:pt x="136484" y="41112"/>
                </a:lnTo>
                <a:lnTo>
                  <a:pt x="136231" y="41999"/>
                </a:lnTo>
                <a:lnTo>
                  <a:pt x="135345" y="46436"/>
                </a:lnTo>
                <a:lnTo>
                  <a:pt x="134458" y="49393"/>
                </a:lnTo>
                <a:lnTo>
                  <a:pt x="105793" y="49393"/>
                </a:lnTo>
                <a:lnTo>
                  <a:pt x="91018" y="49689"/>
                </a:lnTo>
                <a:lnTo>
                  <a:pt x="48464" y="53238"/>
                </a:lnTo>
                <a:lnTo>
                  <a:pt x="36052" y="56196"/>
                </a:lnTo>
                <a:lnTo>
                  <a:pt x="31324" y="59154"/>
                </a:lnTo>
                <a:close/>
              </a:path>
              <a:path w="205104" h="263525">
                <a:moveTo>
                  <a:pt x="135640" y="109435"/>
                </a:moveTo>
                <a:lnTo>
                  <a:pt x="57329" y="109435"/>
                </a:lnTo>
                <a:lnTo>
                  <a:pt x="73287" y="109139"/>
                </a:lnTo>
                <a:lnTo>
                  <a:pt x="90722" y="108548"/>
                </a:lnTo>
                <a:lnTo>
                  <a:pt x="105498" y="107660"/>
                </a:lnTo>
                <a:lnTo>
                  <a:pt x="109635" y="107069"/>
                </a:lnTo>
                <a:lnTo>
                  <a:pt x="110817" y="105294"/>
                </a:lnTo>
                <a:lnTo>
                  <a:pt x="110817" y="49393"/>
                </a:lnTo>
                <a:lnTo>
                  <a:pt x="134458" y="49393"/>
                </a:lnTo>
                <a:lnTo>
                  <a:pt x="132685" y="55309"/>
                </a:lnTo>
                <a:lnTo>
                  <a:pt x="132094" y="60041"/>
                </a:lnTo>
                <a:lnTo>
                  <a:pt x="131503" y="64182"/>
                </a:lnTo>
                <a:lnTo>
                  <a:pt x="128548" y="88139"/>
                </a:lnTo>
                <a:lnTo>
                  <a:pt x="126775" y="99970"/>
                </a:lnTo>
                <a:lnTo>
                  <a:pt x="126184" y="104111"/>
                </a:lnTo>
                <a:lnTo>
                  <a:pt x="131798" y="105294"/>
                </a:lnTo>
                <a:lnTo>
                  <a:pt x="135640" y="109139"/>
                </a:lnTo>
                <a:lnTo>
                  <a:pt x="135640" y="109435"/>
                </a:lnTo>
                <a:close/>
              </a:path>
              <a:path w="205104" h="263525">
                <a:moveTo>
                  <a:pt x="58511" y="199350"/>
                </a:moveTo>
                <a:lnTo>
                  <a:pt x="35461" y="199350"/>
                </a:lnTo>
                <a:lnTo>
                  <a:pt x="25414" y="184265"/>
                </a:lnTo>
                <a:lnTo>
                  <a:pt x="25414" y="128956"/>
                </a:lnTo>
                <a:lnTo>
                  <a:pt x="22163" y="123928"/>
                </a:lnTo>
                <a:lnTo>
                  <a:pt x="11229" y="118308"/>
                </a:lnTo>
                <a:lnTo>
                  <a:pt x="6205" y="117125"/>
                </a:lnTo>
                <a:lnTo>
                  <a:pt x="2955" y="116238"/>
                </a:lnTo>
                <a:lnTo>
                  <a:pt x="0" y="113280"/>
                </a:lnTo>
                <a:lnTo>
                  <a:pt x="0" y="110322"/>
                </a:lnTo>
                <a:lnTo>
                  <a:pt x="3546" y="107956"/>
                </a:lnTo>
                <a:lnTo>
                  <a:pt x="6796" y="107660"/>
                </a:lnTo>
                <a:lnTo>
                  <a:pt x="9456" y="107365"/>
                </a:lnTo>
                <a:lnTo>
                  <a:pt x="20981" y="107956"/>
                </a:lnTo>
                <a:lnTo>
                  <a:pt x="34279" y="108843"/>
                </a:lnTo>
                <a:lnTo>
                  <a:pt x="48464" y="109435"/>
                </a:lnTo>
                <a:lnTo>
                  <a:pt x="135640" y="109435"/>
                </a:lnTo>
                <a:lnTo>
                  <a:pt x="135640" y="118308"/>
                </a:lnTo>
                <a:lnTo>
                  <a:pt x="124706" y="118900"/>
                </a:lnTo>
                <a:lnTo>
                  <a:pt x="75060" y="120970"/>
                </a:lnTo>
                <a:lnTo>
                  <a:pt x="54078" y="122153"/>
                </a:lnTo>
                <a:lnTo>
                  <a:pt x="46691" y="122745"/>
                </a:lnTo>
                <a:lnTo>
                  <a:pt x="46395" y="125998"/>
                </a:lnTo>
                <a:lnTo>
                  <a:pt x="46395" y="177462"/>
                </a:lnTo>
                <a:lnTo>
                  <a:pt x="51419" y="180716"/>
                </a:lnTo>
                <a:lnTo>
                  <a:pt x="138797" y="180716"/>
                </a:lnTo>
                <a:lnTo>
                  <a:pt x="134015" y="182195"/>
                </a:lnTo>
                <a:lnTo>
                  <a:pt x="112973" y="188309"/>
                </a:lnTo>
                <a:lnTo>
                  <a:pt x="107603" y="189774"/>
                </a:lnTo>
                <a:lnTo>
                  <a:pt x="102289" y="191073"/>
                </a:lnTo>
                <a:lnTo>
                  <a:pt x="81561" y="195800"/>
                </a:lnTo>
                <a:lnTo>
                  <a:pt x="58511" y="199350"/>
                </a:lnTo>
                <a:close/>
              </a:path>
              <a:path w="205104" h="263525">
                <a:moveTo>
                  <a:pt x="195629" y="263236"/>
                </a:moveTo>
                <a:lnTo>
                  <a:pt x="190901" y="263236"/>
                </a:lnTo>
                <a:lnTo>
                  <a:pt x="187142" y="262663"/>
                </a:lnTo>
                <a:lnTo>
                  <a:pt x="185212" y="258652"/>
                </a:lnTo>
                <a:lnTo>
                  <a:pt x="184501" y="247764"/>
                </a:lnTo>
                <a:lnTo>
                  <a:pt x="184400" y="164449"/>
                </a:lnTo>
                <a:lnTo>
                  <a:pt x="203608" y="164449"/>
                </a:lnTo>
                <a:lnTo>
                  <a:pt x="203608" y="204378"/>
                </a:lnTo>
                <a:lnTo>
                  <a:pt x="203313" y="225969"/>
                </a:lnTo>
                <a:lnTo>
                  <a:pt x="200948" y="247265"/>
                </a:lnTo>
                <a:lnTo>
                  <a:pt x="195629" y="26323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242633" y="8976428"/>
            <a:ext cx="252729" cy="268605"/>
          </a:xfrm>
          <a:custGeom>
            <a:avLst/>
            <a:gdLst/>
            <a:ahLst/>
            <a:cxnLst/>
            <a:rect l="l" t="t" r="r" b="b"/>
            <a:pathLst>
              <a:path w="252729" h="268604">
                <a:moveTo>
                  <a:pt x="187946" y="146998"/>
                </a:moveTo>
                <a:lnTo>
                  <a:pt x="183218" y="146998"/>
                </a:lnTo>
                <a:lnTo>
                  <a:pt x="179288" y="146605"/>
                </a:lnTo>
                <a:lnTo>
                  <a:pt x="177270" y="143855"/>
                </a:lnTo>
                <a:lnTo>
                  <a:pt x="176527" y="136392"/>
                </a:lnTo>
                <a:lnTo>
                  <a:pt x="176421" y="22774"/>
                </a:lnTo>
                <a:lnTo>
                  <a:pt x="165487" y="13901"/>
                </a:lnTo>
                <a:lnTo>
                  <a:pt x="154553" y="9760"/>
                </a:lnTo>
                <a:lnTo>
                  <a:pt x="152189" y="8577"/>
                </a:lnTo>
                <a:lnTo>
                  <a:pt x="148938" y="6506"/>
                </a:lnTo>
                <a:lnTo>
                  <a:pt x="148938" y="3549"/>
                </a:lnTo>
                <a:lnTo>
                  <a:pt x="153371" y="0"/>
                </a:lnTo>
                <a:lnTo>
                  <a:pt x="159872" y="0"/>
                </a:lnTo>
                <a:lnTo>
                  <a:pt x="171102" y="1183"/>
                </a:lnTo>
                <a:lnTo>
                  <a:pt x="183809" y="3253"/>
                </a:lnTo>
                <a:lnTo>
                  <a:pt x="195038" y="5619"/>
                </a:lnTo>
                <a:lnTo>
                  <a:pt x="196811" y="6506"/>
                </a:lnTo>
                <a:lnTo>
                  <a:pt x="195629" y="22478"/>
                </a:lnTo>
                <a:lnTo>
                  <a:pt x="195629" y="76309"/>
                </a:lnTo>
                <a:lnTo>
                  <a:pt x="252663" y="76309"/>
                </a:lnTo>
                <a:lnTo>
                  <a:pt x="252663" y="86365"/>
                </a:lnTo>
                <a:lnTo>
                  <a:pt x="242320" y="86365"/>
                </a:lnTo>
                <a:lnTo>
                  <a:pt x="231682" y="86661"/>
                </a:lnTo>
                <a:lnTo>
                  <a:pt x="206563" y="86956"/>
                </a:lnTo>
                <a:lnTo>
                  <a:pt x="195629" y="87252"/>
                </a:lnTo>
                <a:lnTo>
                  <a:pt x="195561" y="110027"/>
                </a:lnTo>
                <a:lnTo>
                  <a:pt x="195334" y="121857"/>
                </a:lnTo>
                <a:lnTo>
                  <a:pt x="192950" y="136392"/>
                </a:lnTo>
                <a:lnTo>
                  <a:pt x="187946" y="146998"/>
                </a:lnTo>
                <a:close/>
              </a:path>
              <a:path w="252729" h="268604">
                <a:moveTo>
                  <a:pt x="136822" y="35788"/>
                </a:moveTo>
                <a:lnTo>
                  <a:pt x="44326" y="35788"/>
                </a:lnTo>
                <a:lnTo>
                  <a:pt x="59989" y="35492"/>
                </a:lnTo>
                <a:lnTo>
                  <a:pt x="77424" y="34605"/>
                </a:lnTo>
                <a:lnTo>
                  <a:pt x="95155" y="34013"/>
                </a:lnTo>
                <a:lnTo>
                  <a:pt x="102247" y="33422"/>
                </a:lnTo>
                <a:lnTo>
                  <a:pt x="106975" y="33126"/>
                </a:lnTo>
                <a:lnTo>
                  <a:pt x="114068" y="30168"/>
                </a:lnTo>
                <a:lnTo>
                  <a:pt x="115545" y="29281"/>
                </a:lnTo>
                <a:lnTo>
                  <a:pt x="118205" y="29281"/>
                </a:lnTo>
                <a:lnTo>
                  <a:pt x="126775" y="29872"/>
                </a:lnTo>
                <a:lnTo>
                  <a:pt x="136822" y="31351"/>
                </a:lnTo>
                <a:lnTo>
                  <a:pt x="136822" y="35788"/>
                </a:lnTo>
                <a:close/>
              </a:path>
              <a:path w="252729" h="268604">
                <a:moveTo>
                  <a:pt x="35461" y="53534"/>
                </a:moveTo>
                <a:lnTo>
                  <a:pt x="7092" y="39041"/>
                </a:lnTo>
                <a:lnTo>
                  <a:pt x="7092" y="32830"/>
                </a:lnTo>
                <a:lnTo>
                  <a:pt x="13889" y="34309"/>
                </a:lnTo>
                <a:lnTo>
                  <a:pt x="20685" y="35492"/>
                </a:lnTo>
                <a:lnTo>
                  <a:pt x="33097" y="35788"/>
                </a:lnTo>
                <a:lnTo>
                  <a:pt x="136822" y="35788"/>
                </a:lnTo>
                <a:lnTo>
                  <a:pt x="136822" y="39929"/>
                </a:lnTo>
                <a:lnTo>
                  <a:pt x="132094" y="44661"/>
                </a:lnTo>
                <a:lnTo>
                  <a:pt x="100178" y="44661"/>
                </a:lnTo>
                <a:lnTo>
                  <a:pt x="87767" y="44957"/>
                </a:lnTo>
                <a:lnTo>
                  <a:pt x="74469" y="45548"/>
                </a:lnTo>
                <a:lnTo>
                  <a:pt x="61466" y="46436"/>
                </a:lnTo>
                <a:lnTo>
                  <a:pt x="56443" y="47027"/>
                </a:lnTo>
                <a:lnTo>
                  <a:pt x="50532" y="47619"/>
                </a:lnTo>
                <a:lnTo>
                  <a:pt x="40189" y="50576"/>
                </a:lnTo>
                <a:lnTo>
                  <a:pt x="35461" y="53534"/>
                </a:lnTo>
                <a:close/>
              </a:path>
              <a:path w="252729" h="268604">
                <a:moveTo>
                  <a:pt x="5614" y="155871"/>
                </a:moveTo>
                <a:lnTo>
                  <a:pt x="1477" y="155280"/>
                </a:lnTo>
                <a:lnTo>
                  <a:pt x="0" y="152618"/>
                </a:lnTo>
                <a:lnTo>
                  <a:pt x="1477" y="148477"/>
                </a:lnTo>
                <a:lnTo>
                  <a:pt x="3841" y="146998"/>
                </a:lnTo>
                <a:lnTo>
                  <a:pt x="10424" y="143042"/>
                </a:lnTo>
                <a:lnTo>
                  <a:pt x="15071" y="140029"/>
                </a:lnTo>
                <a:lnTo>
                  <a:pt x="46961" y="114752"/>
                </a:lnTo>
                <a:lnTo>
                  <a:pt x="74125" y="87645"/>
                </a:lnTo>
                <a:lnTo>
                  <a:pt x="99019" y="55337"/>
                </a:lnTo>
                <a:lnTo>
                  <a:pt x="105202" y="44661"/>
                </a:lnTo>
                <a:lnTo>
                  <a:pt x="132094" y="44661"/>
                </a:lnTo>
                <a:lnTo>
                  <a:pt x="131503" y="45253"/>
                </a:lnTo>
                <a:lnTo>
                  <a:pt x="129730" y="47619"/>
                </a:lnTo>
                <a:lnTo>
                  <a:pt x="128843" y="49098"/>
                </a:lnTo>
                <a:lnTo>
                  <a:pt x="121455" y="59450"/>
                </a:lnTo>
                <a:lnTo>
                  <a:pt x="106975" y="77787"/>
                </a:lnTo>
                <a:lnTo>
                  <a:pt x="99587" y="85773"/>
                </a:lnTo>
                <a:lnTo>
                  <a:pt x="101361" y="87252"/>
                </a:lnTo>
                <a:lnTo>
                  <a:pt x="106089" y="90801"/>
                </a:lnTo>
                <a:lnTo>
                  <a:pt x="111112" y="94646"/>
                </a:lnTo>
                <a:lnTo>
                  <a:pt x="91313" y="94646"/>
                </a:lnTo>
                <a:lnTo>
                  <a:pt x="79137" y="107069"/>
                </a:lnTo>
                <a:lnTo>
                  <a:pt x="38292" y="137829"/>
                </a:lnTo>
                <a:lnTo>
                  <a:pt x="9160" y="154097"/>
                </a:lnTo>
                <a:lnTo>
                  <a:pt x="5614" y="155871"/>
                </a:lnTo>
                <a:close/>
              </a:path>
              <a:path w="252729" h="268604">
                <a:moveTo>
                  <a:pt x="252663" y="76309"/>
                </a:moveTo>
                <a:lnTo>
                  <a:pt x="195629" y="76309"/>
                </a:lnTo>
                <a:lnTo>
                  <a:pt x="197993" y="76013"/>
                </a:lnTo>
                <a:lnTo>
                  <a:pt x="203313" y="76013"/>
                </a:lnTo>
                <a:lnTo>
                  <a:pt x="209814" y="75421"/>
                </a:lnTo>
                <a:lnTo>
                  <a:pt x="220157" y="71280"/>
                </a:lnTo>
                <a:lnTo>
                  <a:pt x="222225" y="68619"/>
                </a:lnTo>
                <a:lnTo>
                  <a:pt x="226363" y="68619"/>
                </a:lnTo>
                <a:lnTo>
                  <a:pt x="239070" y="69506"/>
                </a:lnTo>
                <a:lnTo>
                  <a:pt x="244093" y="70097"/>
                </a:lnTo>
                <a:lnTo>
                  <a:pt x="252663" y="71576"/>
                </a:lnTo>
                <a:lnTo>
                  <a:pt x="252663" y="76309"/>
                </a:lnTo>
                <a:close/>
              </a:path>
              <a:path w="252729" h="268604">
                <a:moveTo>
                  <a:pt x="143323" y="139899"/>
                </a:moveTo>
                <a:lnTo>
                  <a:pt x="137709" y="136350"/>
                </a:lnTo>
                <a:lnTo>
                  <a:pt x="133571" y="132209"/>
                </a:lnTo>
                <a:lnTo>
                  <a:pt x="91313" y="94646"/>
                </a:lnTo>
                <a:lnTo>
                  <a:pt x="111112" y="94646"/>
                </a:lnTo>
                <a:lnTo>
                  <a:pt x="115841" y="97604"/>
                </a:lnTo>
                <a:lnTo>
                  <a:pt x="117318" y="98491"/>
                </a:lnTo>
                <a:lnTo>
                  <a:pt x="119091" y="99379"/>
                </a:lnTo>
                <a:lnTo>
                  <a:pt x="124411" y="101449"/>
                </a:lnTo>
                <a:lnTo>
                  <a:pt x="126479" y="101745"/>
                </a:lnTo>
                <a:lnTo>
                  <a:pt x="129434" y="102041"/>
                </a:lnTo>
                <a:lnTo>
                  <a:pt x="132685" y="103224"/>
                </a:lnTo>
                <a:lnTo>
                  <a:pt x="134162" y="104998"/>
                </a:lnTo>
                <a:lnTo>
                  <a:pt x="138891" y="110027"/>
                </a:lnTo>
                <a:lnTo>
                  <a:pt x="147756" y="123928"/>
                </a:lnTo>
                <a:lnTo>
                  <a:pt x="149234" y="126590"/>
                </a:lnTo>
                <a:lnTo>
                  <a:pt x="150120" y="130731"/>
                </a:lnTo>
                <a:lnTo>
                  <a:pt x="151302" y="137829"/>
                </a:lnTo>
                <a:lnTo>
                  <a:pt x="145392" y="139604"/>
                </a:lnTo>
                <a:lnTo>
                  <a:pt x="143323" y="139899"/>
                </a:lnTo>
                <a:close/>
              </a:path>
              <a:path w="252729" h="268604">
                <a:moveTo>
                  <a:pt x="195629" y="193434"/>
                </a:moveTo>
                <a:lnTo>
                  <a:pt x="93677" y="193434"/>
                </a:lnTo>
                <a:lnTo>
                  <a:pt x="176421" y="193138"/>
                </a:lnTo>
                <a:lnTo>
                  <a:pt x="176421" y="174801"/>
                </a:lnTo>
                <a:lnTo>
                  <a:pt x="168442" y="167110"/>
                </a:lnTo>
                <a:lnTo>
                  <a:pt x="157508" y="162970"/>
                </a:lnTo>
                <a:lnTo>
                  <a:pt x="155144" y="161787"/>
                </a:lnTo>
                <a:lnTo>
                  <a:pt x="151893" y="159716"/>
                </a:lnTo>
                <a:lnTo>
                  <a:pt x="151893" y="156758"/>
                </a:lnTo>
                <a:lnTo>
                  <a:pt x="156326" y="153209"/>
                </a:lnTo>
                <a:lnTo>
                  <a:pt x="162827" y="153209"/>
                </a:lnTo>
                <a:lnTo>
                  <a:pt x="173170" y="154097"/>
                </a:lnTo>
                <a:lnTo>
                  <a:pt x="184695" y="155575"/>
                </a:lnTo>
                <a:lnTo>
                  <a:pt x="195038" y="157646"/>
                </a:lnTo>
                <a:lnTo>
                  <a:pt x="196811" y="158533"/>
                </a:lnTo>
                <a:lnTo>
                  <a:pt x="195629" y="174505"/>
                </a:lnTo>
                <a:lnTo>
                  <a:pt x="195629" y="193434"/>
                </a:lnTo>
                <a:close/>
              </a:path>
              <a:path w="252729" h="268604">
                <a:moveTo>
                  <a:pt x="85994" y="268560"/>
                </a:moveTo>
                <a:lnTo>
                  <a:pt x="74469" y="268560"/>
                </a:lnTo>
                <a:lnTo>
                  <a:pt x="74469" y="181307"/>
                </a:lnTo>
                <a:lnTo>
                  <a:pt x="65899" y="174801"/>
                </a:lnTo>
                <a:lnTo>
                  <a:pt x="54965" y="170660"/>
                </a:lnTo>
                <a:lnTo>
                  <a:pt x="52601" y="169477"/>
                </a:lnTo>
                <a:lnTo>
                  <a:pt x="49350" y="167406"/>
                </a:lnTo>
                <a:lnTo>
                  <a:pt x="49350" y="164449"/>
                </a:lnTo>
                <a:lnTo>
                  <a:pt x="53783" y="160899"/>
                </a:lnTo>
                <a:lnTo>
                  <a:pt x="60284" y="160899"/>
                </a:lnTo>
                <a:lnTo>
                  <a:pt x="70627" y="161491"/>
                </a:lnTo>
                <a:lnTo>
                  <a:pt x="82152" y="162674"/>
                </a:lnTo>
                <a:lnTo>
                  <a:pt x="92495" y="164153"/>
                </a:lnTo>
                <a:lnTo>
                  <a:pt x="94859" y="165040"/>
                </a:lnTo>
                <a:lnTo>
                  <a:pt x="93677" y="181012"/>
                </a:lnTo>
                <a:lnTo>
                  <a:pt x="93677" y="193434"/>
                </a:lnTo>
                <a:lnTo>
                  <a:pt x="195629" y="193434"/>
                </a:lnTo>
                <a:lnTo>
                  <a:pt x="195629" y="206152"/>
                </a:lnTo>
                <a:lnTo>
                  <a:pt x="176421" y="206152"/>
                </a:lnTo>
                <a:lnTo>
                  <a:pt x="93677" y="206448"/>
                </a:lnTo>
                <a:lnTo>
                  <a:pt x="93677" y="237208"/>
                </a:lnTo>
                <a:lnTo>
                  <a:pt x="93382" y="240166"/>
                </a:lnTo>
                <a:lnTo>
                  <a:pt x="195381" y="240166"/>
                </a:lnTo>
                <a:lnTo>
                  <a:pt x="195334" y="242236"/>
                </a:lnTo>
                <a:lnTo>
                  <a:pt x="193354" y="252884"/>
                </a:lnTo>
                <a:lnTo>
                  <a:pt x="176716" y="252884"/>
                </a:lnTo>
                <a:lnTo>
                  <a:pt x="92200" y="253476"/>
                </a:lnTo>
                <a:lnTo>
                  <a:pt x="90722" y="259391"/>
                </a:lnTo>
                <a:lnTo>
                  <a:pt x="85994" y="268560"/>
                </a:lnTo>
                <a:close/>
              </a:path>
              <a:path w="252729" h="268604">
                <a:moveTo>
                  <a:pt x="195381" y="240166"/>
                </a:moveTo>
                <a:lnTo>
                  <a:pt x="176421" y="240166"/>
                </a:lnTo>
                <a:lnTo>
                  <a:pt x="176421" y="206152"/>
                </a:lnTo>
                <a:lnTo>
                  <a:pt x="195629" y="206152"/>
                </a:lnTo>
                <a:lnTo>
                  <a:pt x="195602" y="230406"/>
                </a:lnTo>
                <a:lnTo>
                  <a:pt x="195381" y="240166"/>
                </a:lnTo>
                <a:close/>
              </a:path>
              <a:path w="252729" h="268604">
                <a:moveTo>
                  <a:pt x="187946" y="264419"/>
                </a:moveTo>
                <a:lnTo>
                  <a:pt x="177898" y="264419"/>
                </a:lnTo>
                <a:lnTo>
                  <a:pt x="176716" y="252884"/>
                </a:lnTo>
                <a:lnTo>
                  <a:pt x="193354" y="252884"/>
                </a:lnTo>
                <a:lnTo>
                  <a:pt x="192970" y="254955"/>
                </a:lnTo>
                <a:lnTo>
                  <a:pt x="187946" y="26441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499729" y="8988850"/>
            <a:ext cx="255270" cy="257175"/>
          </a:xfrm>
          <a:custGeom>
            <a:avLst/>
            <a:gdLst/>
            <a:ahLst/>
            <a:cxnLst/>
            <a:rect l="l" t="t" r="r" b="b"/>
            <a:pathLst>
              <a:path w="255270" h="257175">
                <a:moveTo>
                  <a:pt x="197851" y="166926"/>
                </a:moveTo>
                <a:lnTo>
                  <a:pt x="104981" y="166926"/>
                </a:lnTo>
                <a:lnTo>
                  <a:pt x="112719" y="166727"/>
                </a:lnTo>
                <a:lnTo>
                  <a:pt x="158395" y="164744"/>
                </a:lnTo>
                <a:lnTo>
                  <a:pt x="166964" y="164153"/>
                </a:lnTo>
                <a:lnTo>
                  <a:pt x="185877" y="163265"/>
                </a:lnTo>
                <a:lnTo>
                  <a:pt x="194743" y="162674"/>
                </a:lnTo>
                <a:lnTo>
                  <a:pt x="197993" y="165927"/>
                </a:lnTo>
                <a:lnTo>
                  <a:pt x="197851" y="166926"/>
                </a:lnTo>
                <a:close/>
              </a:path>
              <a:path w="255270" h="257175">
                <a:moveTo>
                  <a:pt x="75060" y="256729"/>
                </a:moveTo>
                <a:lnTo>
                  <a:pt x="70923" y="250814"/>
                </a:lnTo>
                <a:lnTo>
                  <a:pt x="70270" y="245490"/>
                </a:lnTo>
                <a:lnTo>
                  <a:pt x="63830" y="183674"/>
                </a:lnTo>
                <a:lnTo>
                  <a:pt x="61466" y="179829"/>
                </a:lnTo>
                <a:lnTo>
                  <a:pt x="53487" y="175688"/>
                </a:lnTo>
                <a:lnTo>
                  <a:pt x="49055" y="174209"/>
                </a:lnTo>
                <a:lnTo>
                  <a:pt x="43144" y="172434"/>
                </a:lnTo>
                <a:lnTo>
                  <a:pt x="42553" y="164449"/>
                </a:lnTo>
                <a:lnTo>
                  <a:pt x="55556" y="163857"/>
                </a:lnTo>
                <a:lnTo>
                  <a:pt x="86289" y="166519"/>
                </a:lnTo>
                <a:lnTo>
                  <a:pt x="97353" y="166847"/>
                </a:lnTo>
                <a:lnTo>
                  <a:pt x="104981" y="166926"/>
                </a:lnTo>
                <a:lnTo>
                  <a:pt x="197851" y="166926"/>
                </a:lnTo>
                <a:lnTo>
                  <a:pt x="197402" y="170068"/>
                </a:lnTo>
                <a:lnTo>
                  <a:pt x="195986" y="176871"/>
                </a:lnTo>
                <a:lnTo>
                  <a:pt x="163418" y="176871"/>
                </a:lnTo>
                <a:lnTo>
                  <a:pt x="116432" y="177462"/>
                </a:lnTo>
                <a:lnTo>
                  <a:pt x="94268" y="178350"/>
                </a:lnTo>
                <a:lnTo>
                  <a:pt x="86289" y="178941"/>
                </a:lnTo>
                <a:lnTo>
                  <a:pt x="85994" y="182195"/>
                </a:lnTo>
                <a:lnTo>
                  <a:pt x="85994" y="185744"/>
                </a:lnTo>
                <a:lnTo>
                  <a:pt x="87471" y="235729"/>
                </a:lnTo>
                <a:lnTo>
                  <a:pt x="196932" y="235729"/>
                </a:lnTo>
                <a:lnTo>
                  <a:pt x="196811" y="238983"/>
                </a:lnTo>
                <a:lnTo>
                  <a:pt x="196516" y="241645"/>
                </a:lnTo>
                <a:lnTo>
                  <a:pt x="192083" y="245490"/>
                </a:lnTo>
                <a:lnTo>
                  <a:pt x="161682" y="245564"/>
                </a:lnTo>
                <a:lnTo>
                  <a:pt x="112479" y="246747"/>
                </a:lnTo>
                <a:lnTo>
                  <a:pt x="87176" y="247856"/>
                </a:lnTo>
                <a:lnTo>
                  <a:pt x="86880" y="250518"/>
                </a:lnTo>
                <a:lnTo>
                  <a:pt x="81561" y="256138"/>
                </a:lnTo>
                <a:lnTo>
                  <a:pt x="75060" y="256729"/>
                </a:lnTo>
                <a:close/>
              </a:path>
              <a:path w="255270" h="257175">
                <a:moveTo>
                  <a:pt x="196932" y="235729"/>
                </a:moveTo>
                <a:lnTo>
                  <a:pt x="93973" y="235729"/>
                </a:lnTo>
                <a:lnTo>
                  <a:pt x="114954" y="235434"/>
                </a:lnTo>
                <a:lnTo>
                  <a:pt x="138300" y="234546"/>
                </a:lnTo>
                <a:lnTo>
                  <a:pt x="161941" y="233363"/>
                </a:lnTo>
                <a:lnTo>
                  <a:pt x="171397" y="232180"/>
                </a:lnTo>
                <a:lnTo>
                  <a:pt x="172875" y="177167"/>
                </a:lnTo>
                <a:lnTo>
                  <a:pt x="163418" y="176871"/>
                </a:lnTo>
                <a:lnTo>
                  <a:pt x="195986" y="176871"/>
                </a:lnTo>
                <a:lnTo>
                  <a:pt x="195334" y="180420"/>
                </a:lnTo>
                <a:lnTo>
                  <a:pt x="193856" y="190772"/>
                </a:lnTo>
                <a:lnTo>
                  <a:pt x="188814" y="217706"/>
                </a:lnTo>
                <a:lnTo>
                  <a:pt x="186173" y="231293"/>
                </a:lnTo>
                <a:lnTo>
                  <a:pt x="197096" y="231293"/>
                </a:lnTo>
                <a:lnTo>
                  <a:pt x="196932" y="235729"/>
                </a:lnTo>
                <a:close/>
              </a:path>
              <a:path w="255270" h="257175">
                <a:moveTo>
                  <a:pt x="197096" y="231293"/>
                </a:moveTo>
                <a:lnTo>
                  <a:pt x="186173" y="231293"/>
                </a:lnTo>
                <a:lnTo>
                  <a:pt x="197107" y="230997"/>
                </a:lnTo>
                <a:lnTo>
                  <a:pt x="197096" y="231293"/>
                </a:lnTo>
                <a:close/>
              </a:path>
              <a:path w="255270" h="257175">
                <a:moveTo>
                  <a:pt x="254571" y="124408"/>
                </a:moveTo>
                <a:lnTo>
                  <a:pt x="76390" y="124408"/>
                </a:lnTo>
                <a:lnTo>
                  <a:pt x="139957" y="124016"/>
                </a:lnTo>
                <a:lnTo>
                  <a:pt x="156141" y="123669"/>
                </a:lnTo>
                <a:lnTo>
                  <a:pt x="172491" y="122934"/>
                </a:lnTo>
                <a:lnTo>
                  <a:pt x="196516" y="121562"/>
                </a:lnTo>
                <a:lnTo>
                  <a:pt x="198584" y="121562"/>
                </a:lnTo>
                <a:lnTo>
                  <a:pt x="205086" y="120674"/>
                </a:lnTo>
                <a:lnTo>
                  <a:pt x="211587" y="119195"/>
                </a:lnTo>
                <a:lnTo>
                  <a:pt x="217497" y="117125"/>
                </a:lnTo>
                <a:lnTo>
                  <a:pt x="219270" y="115646"/>
                </a:lnTo>
                <a:lnTo>
                  <a:pt x="224294" y="115350"/>
                </a:lnTo>
                <a:lnTo>
                  <a:pt x="238479" y="116829"/>
                </a:lnTo>
                <a:lnTo>
                  <a:pt x="242616" y="117717"/>
                </a:lnTo>
                <a:lnTo>
                  <a:pt x="247344" y="118604"/>
                </a:lnTo>
                <a:lnTo>
                  <a:pt x="254732" y="123040"/>
                </a:lnTo>
                <a:lnTo>
                  <a:pt x="254571" y="124408"/>
                </a:lnTo>
                <a:close/>
              </a:path>
              <a:path w="255270" h="257175">
                <a:moveTo>
                  <a:pt x="31915" y="144336"/>
                </a:moveTo>
                <a:lnTo>
                  <a:pt x="3546" y="129547"/>
                </a:lnTo>
                <a:lnTo>
                  <a:pt x="0" y="125702"/>
                </a:lnTo>
                <a:lnTo>
                  <a:pt x="4432" y="120970"/>
                </a:lnTo>
                <a:lnTo>
                  <a:pt x="7683" y="121562"/>
                </a:lnTo>
                <a:lnTo>
                  <a:pt x="9456" y="121857"/>
                </a:lnTo>
                <a:lnTo>
                  <a:pt x="16548" y="122745"/>
                </a:lnTo>
                <a:lnTo>
                  <a:pt x="31915" y="123928"/>
                </a:lnTo>
                <a:lnTo>
                  <a:pt x="33688" y="123928"/>
                </a:lnTo>
                <a:lnTo>
                  <a:pt x="76390" y="124408"/>
                </a:lnTo>
                <a:lnTo>
                  <a:pt x="254571" y="124408"/>
                </a:lnTo>
                <a:lnTo>
                  <a:pt x="253550" y="133097"/>
                </a:lnTo>
                <a:lnTo>
                  <a:pt x="248912" y="134871"/>
                </a:lnTo>
                <a:lnTo>
                  <a:pt x="196811" y="134871"/>
                </a:lnTo>
                <a:lnTo>
                  <a:pt x="131484" y="135186"/>
                </a:lnTo>
                <a:lnTo>
                  <a:pt x="80084" y="136350"/>
                </a:lnTo>
                <a:lnTo>
                  <a:pt x="61171" y="137238"/>
                </a:lnTo>
                <a:lnTo>
                  <a:pt x="55851" y="137829"/>
                </a:lnTo>
                <a:lnTo>
                  <a:pt x="48464" y="138421"/>
                </a:lnTo>
                <a:lnTo>
                  <a:pt x="34870" y="142857"/>
                </a:lnTo>
                <a:lnTo>
                  <a:pt x="31915" y="144336"/>
                </a:lnTo>
                <a:close/>
              </a:path>
              <a:path w="255270" h="257175">
                <a:moveTo>
                  <a:pt x="243502" y="136942"/>
                </a:moveTo>
                <a:lnTo>
                  <a:pt x="232273" y="136054"/>
                </a:lnTo>
                <a:lnTo>
                  <a:pt x="221043" y="135463"/>
                </a:lnTo>
                <a:lnTo>
                  <a:pt x="196811" y="134871"/>
                </a:lnTo>
                <a:lnTo>
                  <a:pt x="248912" y="134871"/>
                </a:lnTo>
                <a:lnTo>
                  <a:pt x="243502" y="136942"/>
                </a:lnTo>
                <a:close/>
              </a:path>
              <a:path w="255270" h="257175">
                <a:moveTo>
                  <a:pt x="126775" y="97308"/>
                </a:moveTo>
                <a:lnTo>
                  <a:pt x="88949" y="90210"/>
                </a:lnTo>
                <a:lnTo>
                  <a:pt x="62057" y="59450"/>
                </a:lnTo>
                <a:lnTo>
                  <a:pt x="62057" y="37858"/>
                </a:lnTo>
                <a:lnTo>
                  <a:pt x="88949" y="7098"/>
                </a:lnTo>
                <a:lnTo>
                  <a:pt x="126775" y="0"/>
                </a:lnTo>
                <a:lnTo>
                  <a:pt x="135162" y="55"/>
                </a:lnTo>
                <a:lnTo>
                  <a:pt x="140682" y="443"/>
                </a:lnTo>
                <a:lnTo>
                  <a:pt x="145787" y="1497"/>
                </a:lnTo>
                <a:lnTo>
                  <a:pt x="164896" y="7098"/>
                </a:lnTo>
                <a:lnTo>
                  <a:pt x="173217" y="13309"/>
                </a:lnTo>
                <a:lnTo>
                  <a:pt x="117614" y="13309"/>
                </a:lnTo>
                <a:lnTo>
                  <a:pt x="101361" y="18042"/>
                </a:lnTo>
                <a:lnTo>
                  <a:pt x="89540" y="27506"/>
                </a:lnTo>
                <a:lnTo>
                  <a:pt x="82743" y="40816"/>
                </a:lnTo>
                <a:lnTo>
                  <a:pt x="82743" y="57379"/>
                </a:lnTo>
                <a:lnTo>
                  <a:pt x="89540" y="70689"/>
                </a:lnTo>
                <a:lnTo>
                  <a:pt x="101361" y="79858"/>
                </a:lnTo>
                <a:lnTo>
                  <a:pt x="117614" y="84590"/>
                </a:lnTo>
                <a:lnTo>
                  <a:pt x="172600" y="84590"/>
                </a:lnTo>
                <a:lnTo>
                  <a:pt x="164896" y="90210"/>
                </a:lnTo>
                <a:lnTo>
                  <a:pt x="145787" y="95811"/>
                </a:lnTo>
                <a:lnTo>
                  <a:pt x="140682" y="96865"/>
                </a:lnTo>
                <a:lnTo>
                  <a:pt x="135162" y="97253"/>
                </a:lnTo>
                <a:lnTo>
                  <a:pt x="126775" y="97308"/>
                </a:lnTo>
                <a:close/>
              </a:path>
              <a:path w="255270" h="257175">
                <a:moveTo>
                  <a:pt x="172600" y="84590"/>
                </a:moveTo>
                <a:lnTo>
                  <a:pt x="137118" y="84590"/>
                </a:lnTo>
                <a:lnTo>
                  <a:pt x="153371" y="79858"/>
                </a:lnTo>
                <a:lnTo>
                  <a:pt x="165487" y="70689"/>
                </a:lnTo>
                <a:lnTo>
                  <a:pt x="172284" y="57379"/>
                </a:lnTo>
                <a:lnTo>
                  <a:pt x="172284" y="40816"/>
                </a:lnTo>
                <a:lnTo>
                  <a:pt x="165487" y="27506"/>
                </a:lnTo>
                <a:lnTo>
                  <a:pt x="153371" y="18042"/>
                </a:lnTo>
                <a:lnTo>
                  <a:pt x="137118" y="13309"/>
                </a:lnTo>
                <a:lnTo>
                  <a:pt x="173217" y="13309"/>
                </a:lnTo>
                <a:lnTo>
                  <a:pt x="182331" y="20112"/>
                </a:lnTo>
                <a:lnTo>
                  <a:pt x="192083" y="37858"/>
                </a:lnTo>
                <a:lnTo>
                  <a:pt x="192083" y="59450"/>
                </a:lnTo>
                <a:lnTo>
                  <a:pt x="182331" y="77492"/>
                </a:lnTo>
                <a:lnTo>
                  <a:pt x="172600" y="8459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73257" y="1808633"/>
            <a:ext cx="63500" cy="2080260"/>
          </a:xfrm>
          <a:custGeom>
            <a:avLst/>
            <a:gdLst/>
            <a:ahLst/>
            <a:cxnLst/>
            <a:rect l="l" t="t" r="r" b="b"/>
            <a:pathLst>
              <a:path w="63500" h="2080260">
                <a:moveTo>
                  <a:pt x="63499" y="2080138"/>
                </a:moveTo>
                <a:lnTo>
                  <a:pt x="0" y="2080138"/>
                </a:lnTo>
                <a:lnTo>
                  <a:pt x="0" y="0"/>
                </a:lnTo>
                <a:lnTo>
                  <a:pt x="63499" y="0"/>
                </a:lnTo>
                <a:lnTo>
                  <a:pt x="63499" y="2080138"/>
                </a:lnTo>
                <a:close/>
              </a:path>
            </a:pathLst>
          </a:custGeom>
          <a:solidFill>
            <a:srgbClr val="89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8478" y="5110962"/>
            <a:ext cx="6435717" cy="3710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7677" y="873675"/>
            <a:ext cx="6357937" cy="3666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03043" y="1918837"/>
            <a:ext cx="782320" cy="511809"/>
          </a:xfrm>
          <a:custGeom>
            <a:avLst/>
            <a:gdLst/>
            <a:ahLst/>
            <a:cxnLst/>
            <a:rect l="l" t="t" r="r" b="b"/>
            <a:pathLst>
              <a:path w="782320" h="511810">
                <a:moveTo>
                  <a:pt x="721598" y="7321"/>
                </a:moveTo>
                <a:lnTo>
                  <a:pt x="127100" y="7321"/>
                </a:lnTo>
                <a:lnTo>
                  <a:pt x="171905" y="0"/>
                </a:lnTo>
                <a:lnTo>
                  <a:pt x="202080" y="0"/>
                </a:lnTo>
                <a:lnTo>
                  <a:pt x="236827" y="4575"/>
                </a:lnTo>
                <a:lnTo>
                  <a:pt x="443174" y="4575"/>
                </a:lnTo>
                <a:lnTo>
                  <a:pt x="455366" y="5491"/>
                </a:lnTo>
                <a:lnTo>
                  <a:pt x="513430" y="5491"/>
                </a:lnTo>
                <a:lnTo>
                  <a:pt x="518459" y="6406"/>
                </a:lnTo>
                <a:lnTo>
                  <a:pt x="722031" y="6406"/>
                </a:lnTo>
                <a:lnTo>
                  <a:pt x="721598" y="7321"/>
                </a:lnTo>
                <a:close/>
              </a:path>
              <a:path w="782320" h="511810">
                <a:moveTo>
                  <a:pt x="443174" y="4575"/>
                </a:moveTo>
                <a:lnTo>
                  <a:pt x="236827" y="4575"/>
                </a:lnTo>
                <a:lnTo>
                  <a:pt x="335581" y="915"/>
                </a:lnTo>
                <a:lnTo>
                  <a:pt x="382215" y="0"/>
                </a:lnTo>
                <a:lnTo>
                  <a:pt x="443174" y="4575"/>
                </a:lnTo>
                <a:close/>
              </a:path>
              <a:path w="782320" h="511810">
                <a:moveTo>
                  <a:pt x="722031" y="6406"/>
                </a:moveTo>
                <a:lnTo>
                  <a:pt x="577894" y="6406"/>
                </a:lnTo>
                <a:lnTo>
                  <a:pt x="632758" y="5491"/>
                </a:lnTo>
                <a:lnTo>
                  <a:pt x="713224" y="0"/>
                </a:lnTo>
                <a:lnTo>
                  <a:pt x="724197" y="1830"/>
                </a:lnTo>
                <a:lnTo>
                  <a:pt x="722031" y="6406"/>
                </a:lnTo>
                <a:close/>
              </a:path>
              <a:path w="782320" h="511810">
                <a:moveTo>
                  <a:pt x="152703" y="93349"/>
                </a:moveTo>
                <a:lnTo>
                  <a:pt x="60349" y="93349"/>
                </a:lnTo>
                <a:lnTo>
                  <a:pt x="60349" y="53996"/>
                </a:lnTo>
                <a:lnTo>
                  <a:pt x="48462" y="2745"/>
                </a:lnTo>
                <a:lnTo>
                  <a:pt x="63092" y="915"/>
                </a:lnTo>
                <a:lnTo>
                  <a:pt x="82295" y="2745"/>
                </a:lnTo>
                <a:lnTo>
                  <a:pt x="110118" y="2745"/>
                </a:lnTo>
                <a:lnTo>
                  <a:pt x="127100" y="7321"/>
                </a:lnTo>
                <a:lnTo>
                  <a:pt x="721598" y="7321"/>
                </a:lnTo>
                <a:lnTo>
                  <a:pt x="715967" y="19218"/>
                </a:lnTo>
                <a:lnTo>
                  <a:pt x="718710" y="80536"/>
                </a:lnTo>
                <a:lnTo>
                  <a:pt x="718914" y="83282"/>
                </a:lnTo>
                <a:lnTo>
                  <a:pt x="393187" y="83282"/>
                </a:lnTo>
                <a:lnTo>
                  <a:pt x="318207" y="85112"/>
                </a:lnTo>
                <a:lnTo>
                  <a:pt x="265173" y="88773"/>
                </a:lnTo>
                <a:lnTo>
                  <a:pt x="245422" y="92434"/>
                </a:lnTo>
                <a:lnTo>
                  <a:pt x="196593" y="92434"/>
                </a:lnTo>
                <a:lnTo>
                  <a:pt x="152703" y="93349"/>
                </a:lnTo>
                <a:close/>
              </a:path>
              <a:path w="782320" h="511810">
                <a:moveTo>
                  <a:pt x="110118" y="2745"/>
                </a:moveTo>
                <a:lnTo>
                  <a:pt x="82295" y="2745"/>
                </a:lnTo>
                <a:lnTo>
                  <a:pt x="103326" y="915"/>
                </a:lnTo>
                <a:lnTo>
                  <a:pt x="110118" y="2745"/>
                </a:lnTo>
                <a:close/>
              </a:path>
              <a:path w="782320" h="511810">
                <a:moveTo>
                  <a:pt x="513430" y="5491"/>
                </a:moveTo>
                <a:lnTo>
                  <a:pt x="455366" y="5491"/>
                </a:lnTo>
                <a:lnTo>
                  <a:pt x="488284" y="915"/>
                </a:lnTo>
                <a:lnTo>
                  <a:pt x="513430" y="5491"/>
                </a:lnTo>
                <a:close/>
              </a:path>
              <a:path w="782320" h="511810">
                <a:moveTo>
                  <a:pt x="637330" y="311164"/>
                </a:moveTo>
                <a:lnTo>
                  <a:pt x="601668" y="295606"/>
                </a:lnTo>
                <a:lnTo>
                  <a:pt x="593439" y="278217"/>
                </a:lnTo>
                <a:lnTo>
                  <a:pt x="592525" y="265405"/>
                </a:lnTo>
                <a:lnTo>
                  <a:pt x="597096" y="175716"/>
                </a:lnTo>
                <a:lnTo>
                  <a:pt x="593439" y="146430"/>
                </a:lnTo>
                <a:lnTo>
                  <a:pt x="599840" y="107077"/>
                </a:lnTo>
                <a:lnTo>
                  <a:pt x="594353" y="97925"/>
                </a:lnTo>
                <a:lnTo>
                  <a:pt x="589781" y="85112"/>
                </a:lnTo>
                <a:lnTo>
                  <a:pt x="470911" y="85112"/>
                </a:lnTo>
                <a:lnTo>
                  <a:pt x="393187" y="83282"/>
                </a:lnTo>
                <a:lnTo>
                  <a:pt x="718914" y="83282"/>
                </a:lnTo>
                <a:lnTo>
                  <a:pt x="722368" y="129957"/>
                </a:lnTo>
                <a:lnTo>
                  <a:pt x="717796" y="184868"/>
                </a:lnTo>
                <a:lnTo>
                  <a:pt x="718710" y="287369"/>
                </a:lnTo>
                <a:lnTo>
                  <a:pt x="702251" y="304758"/>
                </a:lnTo>
                <a:lnTo>
                  <a:pt x="670248" y="307503"/>
                </a:lnTo>
                <a:lnTo>
                  <a:pt x="637330" y="311164"/>
                </a:lnTo>
                <a:close/>
              </a:path>
              <a:path w="782320" h="511810">
                <a:moveTo>
                  <a:pt x="240484" y="93349"/>
                </a:moveTo>
                <a:lnTo>
                  <a:pt x="196593" y="92434"/>
                </a:lnTo>
                <a:lnTo>
                  <a:pt x="245422" y="92434"/>
                </a:lnTo>
                <a:lnTo>
                  <a:pt x="240484" y="93349"/>
                </a:lnTo>
                <a:close/>
              </a:path>
              <a:path w="782320" h="511810">
                <a:moveTo>
                  <a:pt x="131672" y="511591"/>
                </a:moveTo>
                <a:lnTo>
                  <a:pt x="33832" y="511591"/>
                </a:lnTo>
                <a:lnTo>
                  <a:pt x="21030" y="483220"/>
                </a:lnTo>
                <a:lnTo>
                  <a:pt x="11887" y="440206"/>
                </a:lnTo>
                <a:lnTo>
                  <a:pt x="0" y="412750"/>
                </a:lnTo>
                <a:lnTo>
                  <a:pt x="256943" y="412750"/>
                </a:lnTo>
                <a:lnTo>
                  <a:pt x="277060" y="411835"/>
                </a:lnTo>
                <a:lnTo>
                  <a:pt x="299005" y="411835"/>
                </a:lnTo>
                <a:lnTo>
                  <a:pt x="295348" y="218730"/>
                </a:lnTo>
                <a:lnTo>
                  <a:pt x="438907" y="253507"/>
                </a:lnTo>
                <a:lnTo>
                  <a:pt x="439821" y="410920"/>
                </a:lnTo>
                <a:lnTo>
                  <a:pt x="749384" y="410920"/>
                </a:lnTo>
                <a:lnTo>
                  <a:pt x="772659" y="429224"/>
                </a:lnTo>
                <a:lnTo>
                  <a:pt x="781803" y="465831"/>
                </a:lnTo>
                <a:lnTo>
                  <a:pt x="765344" y="500609"/>
                </a:lnTo>
                <a:lnTo>
                  <a:pt x="763744" y="502439"/>
                </a:lnTo>
                <a:lnTo>
                  <a:pt x="500171" y="502439"/>
                </a:lnTo>
                <a:lnTo>
                  <a:pt x="472739" y="507015"/>
                </a:lnTo>
                <a:lnTo>
                  <a:pt x="440736" y="507015"/>
                </a:lnTo>
                <a:lnTo>
                  <a:pt x="395382" y="507930"/>
                </a:lnTo>
                <a:lnTo>
                  <a:pt x="167333" y="507930"/>
                </a:lnTo>
                <a:lnTo>
                  <a:pt x="131672" y="511591"/>
                </a:lnTo>
                <a:close/>
              </a:path>
              <a:path w="782320" h="511810">
                <a:moveTo>
                  <a:pt x="256943" y="412750"/>
                </a:moveTo>
                <a:lnTo>
                  <a:pt x="36575" y="412750"/>
                </a:lnTo>
                <a:lnTo>
                  <a:pt x="91439" y="409090"/>
                </a:lnTo>
                <a:lnTo>
                  <a:pt x="146302" y="408174"/>
                </a:lnTo>
                <a:lnTo>
                  <a:pt x="188364" y="408174"/>
                </a:lnTo>
                <a:lnTo>
                  <a:pt x="242313" y="409090"/>
                </a:lnTo>
                <a:lnTo>
                  <a:pt x="256943" y="412750"/>
                </a:lnTo>
                <a:close/>
              </a:path>
              <a:path w="782320" h="511810">
                <a:moveTo>
                  <a:pt x="749384" y="410920"/>
                </a:moveTo>
                <a:lnTo>
                  <a:pt x="439821" y="410920"/>
                </a:lnTo>
                <a:lnTo>
                  <a:pt x="747057" y="409090"/>
                </a:lnTo>
                <a:lnTo>
                  <a:pt x="749384" y="410920"/>
                </a:lnTo>
                <a:close/>
              </a:path>
              <a:path w="782320" h="511810">
                <a:moveTo>
                  <a:pt x="560521" y="507015"/>
                </a:moveTo>
                <a:lnTo>
                  <a:pt x="500171" y="502439"/>
                </a:lnTo>
                <a:lnTo>
                  <a:pt x="763744" y="502439"/>
                </a:lnTo>
                <a:lnTo>
                  <a:pt x="762944" y="503354"/>
                </a:lnTo>
                <a:lnTo>
                  <a:pt x="582466" y="503354"/>
                </a:lnTo>
                <a:lnTo>
                  <a:pt x="560521" y="507015"/>
                </a:lnTo>
                <a:close/>
              </a:path>
              <a:path w="782320" h="511810">
                <a:moveTo>
                  <a:pt x="758944" y="507930"/>
                </a:moveTo>
                <a:lnTo>
                  <a:pt x="614470" y="507015"/>
                </a:lnTo>
                <a:lnTo>
                  <a:pt x="582466" y="503354"/>
                </a:lnTo>
                <a:lnTo>
                  <a:pt x="762944" y="503354"/>
                </a:lnTo>
                <a:lnTo>
                  <a:pt x="758944" y="507930"/>
                </a:lnTo>
                <a:close/>
              </a:path>
              <a:path w="782320" h="511810">
                <a:moveTo>
                  <a:pt x="461767" y="508845"/>
                </a:moveTo>
                <a:lnTo>
                  <a:pt x="440736" y="507015"/>
                </a:lnTo>
                <a:lnTo>
                  <a:pt x="472739" y="507015"/>
                </a:lnTo>
                <a:lnTo>
                  <a:pt x="461767" y="508845"/>
                </a:lnTo>
                <a:close/>
              </a:path>
              <a:path w="782320" h="511810">
                <a:moveTo>
                  <a:pt x="213967" y="511591"/>
                </a:moveTo>
                <a:lnTo>
                  <a:pt x="167333" y="507930"/>
                </a:lnTo>
                <a:lnTo>
                  <a:pt x="395382" y="507930"/>
                </a:lnTo>
                <a:lnTo>
                  <a:pt x="213967" y="51159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25994" y="1901449"/>
            <a:ext cx="782320" cy="667385"/>
          </a:xfrm>
          <a:custGeom>
            <a:avLst/>
            <a:gdLst/>
            <a:ahLst/>
            <a:cxnLst/>
            <a:rect l="l" t="t" r="r" b="b"/>
            <a:pathLst>
              <a:path w="782320" h="667385">
                <a:moveTo>
                  <a:pt x="715205" y="43929"/>
                </a:moveTo>
                <a:lnTo>
                  <a:pt x="598011" y="43929"/>
                </a:lnTo>
                <a:lnTo>
                  <a:pt x="597096" y="0"/>
                </a:lnTo>
                <a:lnTo>
                  <a:pt x="715053" y="36607"/>
                </a:lnTo>
                <a:lnTo>
                  <a:pt x="715205" y="43929"/>
                </a:lnTo>
                <a:close/>
              </a:path>
              <a:path w="782320" h="667385">
                <a:moveTo>
                  <a:pt x="198422" y="256253"/>
                </a:moveTo>
                <a:lnTo>
                  <a:pt x="59435" y="253507"/>
                </a:lnTo>
                <a:lnTo>
                  <a:pt x="59435" y="215984"/>
                </a:lnTo>
                <a:lnTo>
                  <a:pt x="62178" y="119889"/>
                </a:lnTo>
                <a:lnTo>
                  <a:pt x="61264" y="6406"/>
                </a:lnTo>
                <a:lnTo>
                  <a:pt x="182878" y="33862"/>
                </a:lnTo>
                <a:lnTo>
                  <a:pt x="181963" y="50335"/>
                </a:lnTo>
                <a:lnTo>
                  <a:pt x="293519" y="50335"/>
                </a:lnTo>
                <a:lnTo>
                  <a:pt x="360269" y="53081"/>
                </a:lnTo>
                <a:lnTo>
                  <a:pt x="715396" y="53081"/>
                </a:lnTo>
                <a:lnTo>
                  <a:pt x="716882" y="124465"/>
                </a:lnTo>
                <a:lnTo>
                  <a:pt x="716555" y="129041"/>
                </a:lnTo>
                <a:lnTo>
                  <a:pt x="403246" y="129041"/>
                </a:lnTo>
                <a:lnTo>
                  <a:pt x="356612" y="131787"/>
                </a:lnTo>
                <a:lnTo>
                  <a:pt x="199337" y="131787"/>
                </a:lnTo>
                <a:lnTo>
                  <a:pt x="184706" y="132702"/>
                </a:lnTo>
                <a:lnTo>
                  <a:pt x="183792" y="167479"/>
                </a:lnTo>
                <a:lnTo>
                  <a:pt x="265401" y="167479"/>
                </a:lnTo>
                <a:lnTo>
                  <a:pt x="309978" y="170225"/>
                </a:lnTo>
                <a:lnTo>
                  <a:pt x="337410" y="172970"/>
                </a:lnTo>
                <a:lnTo>
                  <a:pt x="713420" y="172970"/>
                </a:lnTo>
                <a:lnTo>
                  <a:pt x="712310" y="188529"/>
                </a:lnTo>
                <a:lnTo>
                  <a:pt x="717796" y="249846"/>
                </a:lnTo>
                <a:lnTo>
                  <a:pt x="592525" y="249846"/>
                </a:lnTo>
                <a:lnTo>
                  <a:pt x="551377" y="251677"/>
                </a:lnTo>
                <a:lnTo>
                  <a:pt x="267916" y="251677"/>
                </a:lnTo>
                <a:lnTo>
                  <a:pt x="198422" y="256253"/>
                </a:lnTo>
                <a:close/>
              </a:path>
              <a:path w="782320" h="667385">
                <a:moveTo>
                  <a:pt x="715396" y="53081"/>
                </a:moveTo>
                <a:lnTo>
                  <a:pt x="360269" y="53081"/>
                </a:lnTo>
                <a:lnTo>
                  <a:pt x="457195" y="48505"/>
                </a:lnTo>
                <a:lnTo>
                  <a:pt x="504743" y="48505"/>
                </a:lnTo>
                <a:lnTo>
                  <a:pt x="520288" y="45759"/>
                </a:lnTo>
                <a:lnTo>
                  <a:pt x="546805" y="45759"/>
                </a:lnTo>
                <a:lnTo>
                  <a:pt x="582466" y="43013"/>
                </a:lnTo>
                <a:lnTo>
                  <a:pt x="598011" y="43929"/>
                </a:lnTo>
                <a:lnTo>
                  <a:pt x="715205" y="43929"/>
                </a:lnTo>
                <a:lnTo>
                  <a:pt x="715396" y="53081"/>
                </a:lnTo>
                <a:close/>
              </a:path>
              <a:path w="782320" h="667385">
                <a:moveTo>
                  <a:pt x="293519" y="50335"/>
                </a:moveTo>
                <a:lnTo>
                  <a:pt x="224940" y="50335"/>
                </a:lnTo>
                <a:lnTo>
                  <a:pt x="234083" y="48505"/>
                </a:lnTo>
                <a:lnTo>
                  <a:pt x="293519" y="50335"/>
                </a:lnTo>
                <a:close/>
              </a:path>
              <a:path w="782320" h="667385">
                <a:moveTo>
                  <a:pt x="224940" y="50335"/>
                </a:moveTo>
                <a:lnTo>
                  <a:pt x="181963" y="50335"/>
                </a:lnTo>
                <a:lnTo>
                  <a:pt x="195679" y="49420"/>
                </a:lnTo>
                <a:lnTo>
                  <a:pt x="212138" y="49420"/>
                </a:lnTo>
                <a:lnTo>
                  <a:pt x="224940" y="50335"/>
                </a:lnTo>
                <a:close/>
              </a:path>
              <a:path w="782320" h="667385">
                <a:moveTo>
                  <a:pt x="559606" y="133617"/>
                </a:moveTo>
                <a:lnTo>
                  <a:pt x="534004" y="129957"/>
                </a:lnTo>
                <a:lnTo>
                  <a:pt x="403246" y="129041"/>
                </a:lnTo>
                <a:lnTo>
                  <a:pt x="716555" y="129041"/>
                </a:lnTo>
                <a:lnTo>
                  <a:pt x="716359" y="131787"/>
                </a:lnTo>
                <a:lnTo>
                  <a:pt x="600754" y="131787"/>
                </a:lnTo>
                <a:lnTo>
                  <a:pt x="559606" y="133617"/>
                </a:lnTo>
                <a:close/>
              </a:path>
              <a:path w="782320" h="667385">
                <a:moveTo>
                  <a:pt x="233169" y="137278"/>
                </a:moveTo>
                <a:lnTo>
                  <a:pt x="199337" y="131787"/>
                </a:lnTo>
                <a:lnTo>
                  <a:pt x="356612" y="131787"/>
                </a:lnTo>
                <a:lnTo>
                  <a:pt x="233169" y="137278"/>
                </a:lnTo>
                <a:close/>
              </a:path>
              <a:path w="782320" h="667385">
                <a:moveTo>
                  <a:pt x="713420" y="172970"/>
                </a:moveTo>
                <a:lnTo>
                  <a:pt x="337410" y="172970"/>
                </a:lnTo>
                <a:lnTo>
                  <a:pt x="373071" y="167479"/>
                </a:lnTo>
                <a:lnTo>
                  <a:pt x="503829" y="162903"/>
                </a:lnTo>
                <a:lnTo>
                  <a:pt x="580637" y="161988"/>
                </a:lnTo>
                <a:lnTo>
                  <a:pt x="600754" y="161988"/>
                </a:lnTo>
                <a:lnTo>
                  <a:pt x="600754" y="131787"/>
                </a:lnTo>
                <a:lnTo>
                  <a:pt x="716359" y="131787"/>
                </a:lnTo>
                <a:lnTo>
                  <a:pt x="713420" y="172970"/>
                </a:lnTo>
                <a:close/>
              </a:path>
              <a:path w="782320" h="667385">
                <a:moveTo>
                  <a:pt x="265401" y="167479"/>
                </a:moveTo>
                <a:lnTo>
                  <a:pt x="183792" y="167479"/>
                </a:lnTo>
                <a:lnTo>
                  <a:pt x="192022" y="166564"/>
                </a:lnTo>
                <a:lnTo>
                  <a:pt x="250542" y="166564"/>
                </a:lnTo>
                <a:lnTo>
                  <a:pt x="265401" y="167479"/>
                </a:lnTo>
                <a:close/>
              </a:path>
              <a:path w="782320" h="667385">
                <a:moveTo>
                  <a:pt x="482798" y="254422"/>
                </a:moveTo>
                <a:lnTo>
                  <a:pt x="416962" y="251677"/>
                </a:lnTo>
                <a:lnTo>
                  <a:pt x="551377" y="251677"/>
                </a:lnTo>
                <a:lnTo>
                  <a:pt x="482798" y="254422"/>
                </a:lnTo>
                <a:close/>
              </a:path>
              <a:path w="782320" h="667385">
                <a:moveTo>
                  <a:pt x="256943" y="292860"/>
                </a:moveTo>
                <a:lnTo>
                  <a:pt x="36575" y="292860"/>
                </a:lnTo>
                <a:lnTo>
                  <a:pt x="91439" y="289200"/>
                </a:lnTo>
                <a:lnTo>
                  <a:pt x="146302" y="288284"/>
                </a:lnTo>
                <a:lnTo>
                  <a:pt x="188364" y="288284"/>
                </a:lnTo>
                <a:lnTo>
                  <a:pt x="242313" y="289200"/>
                </a:lnTo>
                <a:lnTo>
                  <a:pt x="256943" y="292860"/>
                </a:lnTo>
                <a:close/>
              </a:path>
              <a:path w="782320" h="667385">
                <a:moveTo>
                  <a:pt x="131672" y="391701"/>
                </a:moveTo>
                <a:lnTo>
                  <a:pt x="33832" y="391701"/>
                </a:lnTo>
                <a:lnTo>
                  <a:pt x="21030" y="363330"/>
                </a:lnTo>
                <a:lnTo>
                  <a:pt x="11887" y="320316"/>
                </a:lnTo>
                <a:lnTo>
                  <a:pt x="0" y="292860"/>
                </a:lnTo>
                <a:lnTo>
                  <a:pt x="256943" y="292860"/>
                </a:lnTo>
                <a:lnTo>
                  <a:pt x="277060" y="291945"/>
                </a:lnTo>
                <a:lnTo>
                  <a:pt x="747057" y="289200"/>
                </a:lnTo>
                <a:lnTo>
                  <a:pt x="772659" y="309334"/>
                </a:lnTo>
                <a:lnTo>
                  <a:pt x="781803" y="345941"/>
                </a:lnTo>
                <a:lnTo>
                  <a:pt x="765344" y="380719"/>
                </a:lnTo>
                <a:lnTo>
                  <a:pt x="763744" y="382549"/>
                </a:lnTo>
                <a:lnTo>
                  <a:pt x="500171" y="382549"/>
                </a:lnTo>
                <a:lnTo>
                  <a:pt x="467253" y="388040"/>
                </a:lnTo>
                <a:lnTo>
                  <a:pt x="167333" y="388040"/>
                </a:lnTo>
                <a:lnTo>
                  <a:pt x="131672" y="391701"/>
                </a:lnTo>
                <a:close/>
              </a:path>
              <a:path w="782320" h="667385">
                <a:moveTo>
                  <a:pt x="560521" y="387125"/>
                </a:moveTo>
                <a:lnTo>
                  <a:pt x="500171" y="382549"/>
                </a:lnTo>
                <a:lnTo>
                  <a:pt x="763744" y="382549"/>
                </a:lnTo>
                <a:lnTo>
                  <a:pt x="762944" y="383464"/>
                </a:lnTo>
                <a:lnTo>
                  <a:pt x="582466" y="383464"/>
                </a:lnTo>
                <a:lnTo>
                  <a:pt x="560521" y="387125"/>
                </a:lnTo>
                <a:close/>
              </a:path>
              <a:path w="782320" h="667385">
                <a:moveTo>
                  <a:pt x="758944" y="388040"/>
                </a:moveTo>
                <a:lnTo>
                  <a:pt x="614470" y="387125"/>
                </a:lnTo>
                <a:lnTo>
                  <a:pt x="582466" y="383464"/>
                </a:lnTo>
                <a:lnTo>
                  <a:pt x="762944" y="383464"/>
                </a:lnTo>
                <a:lnTo>
                  <a:pt x="758944" y="388040"/>
                </a:lnTo>
                <a:close/>
              </a:path>
              <a:path w="782320" h="667385">
                <a:moveTo>
                  <a:pt x="195679" y="391701"/>
                </a:moveTo>
                <a:lnTo>
                  <a:pt x="167333" y="388040"/>
                </a:lnTo>
                <a:lnTo>
                  <a:pt x="449880" y="388040"/>
                </a:lnTo>
                <a:lnTo>
                  <a:pt x="450010" y="389871"/>
                </a:lnTo>
                <a:lnTo>
                  <a:pt x="324608" y="389871"/>
                </a:lnTo>
                <a:lnTo>
                  <a:pt x="195679" y="391701"/>
                </a:lnTo>
                <a:close/>
              </a:path>
              <a:path w="782320" h="667385">
                <a:moveTo>
                  <a:pt x="461767" y="388955"/>
                </a:moveTo>
                <a:lnTo>
                  <a:pt x="449880" y="388040"/>
                </a:lnTo>
                <a:lnTo>
                  <a:pt x="467253" y="388040"/>
                </a:lnTo>
                <a:lnTo>
                  <a:pt x="461767" y="388955"/>
                </a:lnTo>
                <a:close/>
              </a:path>
              <a:path w="782320" h="667385">
                <a:moveTo>
                  <a:pt x="407818" y="500609"/>
                </a:moveTo>
                <a:lnTo>
                  <a:pt x="352040" y="492372"/>
                </a:lnTo>
                <a:lnTo>
                  <a:pt x="320036" y="452103"/>
                </a:lnTo>
                <a:lnTo>
                  <a:pt x="324608" y="389871"/>
                </a:lnTo>
                <a:lnTo>
                  <a:pt x="450010" y="389871"/>
                </a:lnTo>
                <a:lnTo>
                  <a:pt x="450794" y="400853"/>
                </a:lnTo>
                <a:lnTo>
                  <a:pt x="455366" y="424648"/>
                </a:lnTo>
                <a:lnTo>
                  <a:pt x="459024" y="440206"/>
                </a:lnTo>
                <a:lnTo>
                  <a:pt x="448965" y="457595"/>
                </a:lnTo>
                <a:lnTo>
                  <a:pt x="439821" y="477729"/>
                </a:lnTo>
                <a:lnTo>
                  <a:pt x="407818" y="500609"/>
                </a:lnTo>
                <a:close/>
              </a:path>
              <a:path w="782320" h="667385">
                <a:moveTo>
                  <a:pt x="59435" y="667173"/>
                </a:moveTo>
                <a:lnTo>
                  <a:pt x="59435" y="622329"/>
                </a:lnTo>
                <a:lnTo>
                  <a:pt x="60349" y="580230"/>
                </a:lnTo>
                <a:lnTo>
                  <a:pt x="58520" y="507015"/>
                </a:lnTo>
                <a:lnTo>
                  <a:pt x="62178" y="496948"/>
                </a:lnTo>
                <a:lnTo>
                  <a:pt x="60349" y="495117"/>
                </a:lnTo>
                <a:lnTo>
                  <a:pt x="59435" y="429224"/>
                </a:lnTo>
                <a:lnTo>
                  <a:pt x="66750" y="416411"/>
                </a:lnTo>
                <a:lnTo>
                  <a:pt x="185621" y="442952"/>
                </a:lnTo>
                <a:lnTo>
                  <a:pt x="177391" y="449358"/>
                </a:lnTo>
                <a:lnTo>
                  <a:pt x="181049" y="492372"/>
                </a:lnTo>
                <a:lnTo>
                  <a:pt x="179220" y="551859"/>
                </a:lnTo>
                <a:lnTo>
                  <a:pt x="188364" y="562842"/>
                </a:lnTo>
                <a:lnTo>
                  <a:pt x="698095" y="562842"/>
                </a:lnTo>
                <a:lnTo>
                  <a:pt x="706823" y="567417"/>
                </a:lnTo>
                <a:lnTo>
                  <a:pt x="722368" y="596704"/>
                </a:lnTo>
                <a:lnTo>
                  <a:pt x="733341" y="624159"/>
                </a:lnTo>
                <a:lnTo>
                  <a:pt x="715784" y="646124"/>
                </a:lnTo>
                <a:lnTo>
                  <a:pt x="312721" y="646124"/>
                </a:lnTo>
                <a:lnTo>
                  <a:pt x="274431" y="650700"/>
                </a:lnTo>
                <a:lnTo>
                  <a:pt x="135329" y="650700"/>
                </a:lnTo>
                <a:lnTo>
                  <a:pt x="114298" y="657106"/>
                </a:lnTo>
                <a:lnTo>
                  <a:pt x="96925" y="658021"/>
                </a:lnTo>
                <a:lnTo>
                  <a:pt x="79551" y="662597"/>
                </a:lnTo>
                <a:lnTo>
                  <a:pt x="59435" y="667173"/>
                </a:lnTo>
                <a:close/>
              </a:path>
              <a:path w="782320" h="667385">
                <a:moveTo>
                  <a:pt x="684130" y="555520"/>
                </a:moveTo>
                <a:lnTo>
                  <a:pt x="419705" y="555520"/>
                </a:lnTo>
                <a:lnTo>
                  <a:pt x="496514" y="543623"/>
                </a:lnTo>
                <a:lnTo>
                  <a:pt x="533089" y="542707"/>
                </a:lnTo>
                <a:lnTo>
                  <a:pt x="619042" y="536301"/>
                </a:lnTo>
                <a:lnTo>
                  <a:pt x="639158" y="541792"/>
                </a:lnTo>
                <a:lnTo>
                  <a:pt x="668419" y="547283"/>
                </a:lnTo>
                <a:lnTo>
                  <a:pt x="684130" y="555520"/>
                </a:lnTo>
                <a:close/>
              </a:path>
              <a:path w="782320" h="667385">
                <a:moveTo>
                  <a:pt x="685876" y="556435"/>
                </a:moveTo>
                <a:lnTo>
                  <a:pt x="385872" y="556435"/>
                </a:lnTo>
                <a:lnTo>
                  <a:pt x="405074" y="552774"/>
                </a:lnTo>
                <a:lnTo>
                  <a:pt x="419705" y="555520"/>
                </a:lnTo>
                <a:lnTo>
                  <a:pt x="684130" y="555520"/>
                </a:lnTo>
                <a:lnTo>
                  <a:pt x="685876" y="556435"/>
                </a:lnTo>
                <a:close/>
              </a:path>
              <a:path w="782320" h="667385">
                <a:moveTo>
                  <a:pt x="698095" y="562842"/>
                </a:moveTo>
                <a:lnTo>
                  <a:pt x="188364" y="562842"/>
                </a:lnTo>
                <a:lnTo>
                  <a:pt x="221282" y="555520"/>
                </a:lnTo>
                <a:lnTo>
                  <a:pt x="283461" y="556435"/>
                </a:lnTo>
                <a:lnTo>
                  <a:pt x="685876" y="556435"/>
                </a:lnTo>
                <a:lnTo>
                  <a:pt x="698095" y="562842"/>
                </a:lnTo>
                <a:close/>
              </a:path>
              <a:path w="782320" h="667385">
                <a:moveTo>
                  <a:pt x="425191" y="651615"/>
                </a:moveTo>
                <a:lnTo>
                  <a:pt x="401417" y="651615"/>
                </a:lnTo>
                <a:lnTo>
                  <a:pt x="312721" y="646124"/>
                </a:lnTo>
                <a:lnTo>
                  <a:pt x="715784" y="646124"/>
                </a:lnTo>
                <a:lnTo>
                  <a:pt x="715053" y="647039"/>
                </a:lnTo>
                <a:lnTo>
                  <a:pt x="487370" y="647039"/>
                </a:lnTo>
                <a:lnTo>
                  <a:pt x="458109" y="650700"/>
                </a:lnTo>
                <a:lnTo>
                  <a:pt x="425191" y="651615"/>
                </a:lnTo>
                <a:close/>
              </a:path>
              <a:path w="782320" h="667385">
                <a:moveTo>
                  <a:pt x="693108" y="665343"/>
                </a:moveTo>
                <a:lnTo>
                  <a:pt x="635501" y="659852"/>
                </a:lnTo>
                <a:lnTo>
                  <a:pt x="598011" y="658936"/>
                </a:lnTo>
                <a:lnTo>
                  <a:pt x="570579" y="654361"/>
                </a:lnTo>
                <a:lnTo>
                  <a:pt x="550463" y="653445"/>
                </a:lnTo>
                <a:lnTo>
                  <a:pt x="520288" y="653445"/>
                </a:lnTo>
                <a:lnTo>
                  <a:pt x="494685" y="652530"/>
                </a:lnTo>
                <a:lnTo>
                  <a:pt x="487370" y="647039"/>
                </a:lnTo>
                <a:lnTo>
                  <a:pt x="715053" y="647039"/>
                </a:lnTo>
                <a:lnTo>
                  <a:pt x="693108" y="665343"/>
                </a:lnTo>
                <a:close/>
              </a:path>
              <a:path w="782320" h="667385">
                <a:moveTo>
                  <a:pt x="251457" y="653445"/>
                </a:moveTo>
                <a:lnTo>
                  <a:pt x="224025" y="652530"/>
                </a:lnTo>
                <a:lnTo>
                  <a:pt x="193850" y="652530"/>
                </a:lnTo>
                <a:lnTo>
                  <a:pt x="168247" y="650700"/>
                </a:lnTo>
                <a:lnTo>
                  <a:pt x="274431" y="650700"/>
                </a:lnTo>
                <a:lnTo>
                  <a:pt x="251457" y="65344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04786" y="1877654"/>
            <a:ext cx="733425" cy="700405"/>
          </a:xfrm>
          <a:custGeom>
            <a:avLst/>
            <a:gdLst/>
            <a:ahLst/>
            <a:cxnLst/>
            <a:rect l="l" t="t" r="r" b="b"/>
            <a:pathLst>
              <a:path w="733425" h="700405">
                <a:moveTo>
                  <a:pt x="287118" y="75045"/>
                </a:moveTo>
                <a:lnTo>
                  <a:pt x="173734" y="75045"/>
                </a:lnTo>
                <a:lnTo>
                  <a:pt x="175562" y="47589"/>
                </a:lnTo>
                <a:lnTo>
                  <a:pt x="171905" y="0"/>
                </a:lnTo>
                <a:lnTo>
                  <a:pt x="188364" y="0"/>
                </a:lnTo>
                <a:lnTo>
                  <a:pt x="288033" y="29286"/>
                </a:lnTo>
                <a:lnTo>
                  <a:pt x="286204" y="65893"/>
                </a:lnTo>
                <a:lnTo>
                  <a:pt x="287118" y="75045"/>
                </a:lnTo>
                <a:close/>
              </a:path>
              <a:path w="733425" h="700405">
                <a:moveTo>
                  <a:pt x="51205" y="163819"/>
                </a:moveTo>
                <a:lnTo>
                  <a:pt x="0" y="66808"/>
                </a:lnTo>
                <a:lnTo>
                  <a:pt x="40233" y="69554"/>
                </a:lnTo>
                <a:lnTo>
                  <a:pt x="173734" y="75045"/>
                </a:lnTo>
                <a:lnTo>
                  <a:pt x="422677" y="75045"/>
                </a:lnTo>
                <a:lnTo>
                  <a:pt x="426105" y="75960"/>
                </a:lnTo>
                <a:lnTo>
                  <a:pt x="451708" y="102501"/>
                </a:lnTo>
                <a:lnTo>
                  <a:pt x="443479" y="150091"/>
                </a:lnTo>
                <a:lnTo>
                  <a:pt x="428950" y="160158"/>
                </a:lnTo>
                <a:lnTo>
                  <a:pt x="311807" y="160158"/>
                </a:lnTo>
                <a:lnTo>
                  <a:pt x="312721" y="161073"/>
                </a:lnTo>
                <a:lnTo>
                  <a:pt x="141730" y="161073"/>
                </a:lnTo>
                <a:lnTo>
                  <a:pt x="51205" y="163819"/>
                </a:lnTo>
                <a:close/>
              </a:path>
              <a:path w="733425" h="700405">
                <a:moveTo>
                  <a:pt x="422677" y="75045"/>
                </a:moveTo>
                <a:lnTo>
                  <a:pt x="289861" y="75045"/>
                </a:lnTo>
                <a:lnTo>
                  <a:pt x="374900" y="68639"/>
                </a:lnTo>
                <a:lnTo>
                  <a:pt x="412390" y="72300"/>
                </a:lnTo>
                <a:lnTo>
                  <a:pt x="422677" y="75045"/>
                </a:lnTo>
                <a:close/>
              </a:path>
              <a:path w="733425" h="700405">
                <a:moveTo>
                  <a:pt x="419705" y="166564"/>
                </a:moveTo>
                <a:lnTo>
                  <a:pt x="352954" y="166564"/>
                </a:lnTo>
                <a:lnTo>
                  <a:pt x="330094" y="160158"/>
                </a:lnTo>
                <a:lnTo>
                  <a:pt x="428950" y="160158"/>
                </a:lnTo>
                <a:lnTo>
                  <a:pt x="419705" y="166564"/>
                </a:lnTo>
                <a:close/>
              </a:path>
              <a:path w="733425" h="700405">
                <a:moveTo>
                  <a:pt x="195679" y="366076"/>
                </a:moveTo>
                <a:lnTo>
                  <a:pt x="138987" y="347772"/>
                </a:lnTo>
                <a:lnTo>
                  <a:pt x="108812" y="320316"/>
                </a:lnTo>
                <a:lnTo>
                  <a:pt x="90524" y="286454"/>
                </a:lnTo>
                <a:lnTo>
                  <a:pt x="91395" y="268150"/>
                </a:lnTo>
                <a:lnTo>
                  <a:pt x="91439" y="211408"/>
                </a:lnTo>
                <a:lnTo>
                  <a:pt x="120699" y="182122"/>
                </a:lnTo>
                <a:lnTo>
                  <a:pt x="138072" y="163819"/>
                </a:lnTo>
                <a:lnTo>
                  <a:pt x="141730" y="161073"/>
                </a:lnTo>
                <a:lnTo>
                  <a:pt x="312721" y="161073"/>
                </a:lnTo>
                <a:lnTo>
                  <a:pt x="317293" y="165649"/>
                </a:lnTo>
                <a:lnTo>
                  <a:pt x="345639" y="183038"/>
                </a:lnTo>
                <a:lnTo>
                  <a:pt x="363013" y="215984"/>
                </a:lnTo>
                <a:lnTo>
                  <a:pt x="364168" y="221476"/>
                </a:lnTo>
                <a:lnTo>
                  <a:pt x="227683" y="221476"/>
                </a:lnTo>
                <a:lnTo>
                  <a:pt x="213052" y="225136"/>
                </a:lnTo>
                <a:lnTo>
                  <a:pt x="199337" y="234288"/>
                </a:lnTo>
                <a:lnTo>
                  <a:pt x="194765" y="241610"/>
                </a:lnTo>
                <a:lnTo>
                  <a:pt x="192936" y="250762"/>
                </a:lnTo>
                <a:lnTo>
                  <a:pt x="192022" y="258998"/>
                </a:lnTo>
                <a:lnTo>
                  <a:pt x="193850" y="268150"/>
                </a:lnTo>
                <a:lnTo>
                  <a:pt x="199337" y="274557"/>
                </a:lnTo>
                <a:lnTo>
                  <a:pt x="221282" y="284624"/>
                </a:lnTo>
                <a:lnTo>
                  <a:pt x="363825" y="284624"/>
                </a:lnTo>
                <a:lnTo>
                  <a:pt x="363013" y="291945"/>
                </a:lnTo>
                <a:lnTo>
                  <a:pt x="334666" y="321231"/>
                </a:lnTo>
                <a:lnTo>
                  <a:pt x="313635" y="343196"/>
                </a:lnTo>
                <a:lnTo>
                  <a:pt x="280717" y="360584"/>
                </a:lnTo>
                <a:lnTo>
                  <a:pt x="244142" y="364245"/>
                </a:lnTo>
                <a:lnTo>
                  <a:pt x="195679" y="366076"/>
                </a:lnTo>
                <a:close/>
              </a:path>
              <a:path w="733425" h="700405">
                <a:moveTo>
                  <a:pt x="363825" y="284624"/>
                </a:moveTo>
                <a:lnTo>
                  <a:pt x="232255" y="284624"/>
                </a:lnTo>
                <a:lnTo>
                  <a:pt x="245056" y="282793"/>
                </a:lnTo>
                <a:lnTo>
                  <a:pt x="256943" y="274557"/>
                </a:lnTo>
                <a:lnTo>
                  <a:pt x="264258" y="266320"/>
                </a:lnTo>
                <a:lnTo>
                  <a:pt x="268830" y="256253"/>
                </a:lnTo>
                <a:lnTo>
                  <a:pt x="267916" y="246186"/>
                </a:lnTo>
                <a:lnTo>
                  <a:pt x="264258" y="235203"/>
                </a:lnTo>
                <a:lnTo>
                  <a:pt x="257858" y="227882"/>
                </a:lnTo>
                <a:lnTo>
                  <a:pt x="243227" y="221476"/>
                </a:lnTo>
                <a:lnTo>
                  <a:pt x="364168" y="221476"/>
                </a:lnTo>
                <a:lnTo>
                  <a:pt x="370328" y="250762"/>
                </a:lnTo>
                <a:lnTo>
                  <a:pt x="366670" y="258998"/>
                </a:lnTo>
                <a:lnTo>
                  <a:pt x="363825" y="284624"/>
                </a:lnTo>
                <a:close/>
              </a:path>
              <a:path w="733425" h="700405">
                <a:moveTo>
                  <a:pt x="730974" y="91519"/>
                </a:moveTo>
                <a:lnTo>
                  <a:pt x="608069" y="91519"/>
                </a:lnTo>
                <a:lnTo>
                  <a:pt x="608984" y="51250"/>
                </a:lnTo>
                <a:lnTo>
                  <a:pt x="608984" y="6406"/>
                </a:lnTo>
                <a:lnTo>
                  <a:pt x="647388" y="25625"/>
                </a:lnTo>
                <a:lnTo>
                  <a:pt x="683964" y="43013"/>
                </a:lnTo>
                <a:lnTo>
                  <a:pt x="722368" y="62232"/>
                </a:lnTo>
                <a:lnTo>
                  <a:pt x="730974" y="91519"/>
                </a:lnTo>
                <a:close/>
              </a:path>
              <a:path w="733425" h="700405">
                <a:moveTo>
                  <a:pt x="730598" y="219645"/>
                </a:moveTo>
                <a:lnTo>
                  <a:pt x="611727" y="219645"/>
                </a:lnTo>
                <a:lnTo>
                  <a:pt x="613556" y="201341"/>
                </a:lnTo>
                <a:lnTo>
                  <a:pt x="610812" y="185783"/>
                </a:lnTo>
                <a:lnTo>
                  <a:pt x="609898" y="170225"/>
                </a:lnTo>
                <a:lnTo>
                  <a:pt x="494685" y="170225"/>
                </a:lnTo>
                <a:lnTo>
                  <a:pt x="475483" y="97925"/>
                </a:lnTo>
                <a:lnTo>
                  <a:pt x="498342" y="90603"/>
                </a:lnTo>
                <a:lnTo>
                  <a:pt x="533089" y="91519"/>
                </a:lnTo>
                <a:lnTo>
                  <a:pt x="730974" y="91519"/>
                </a:lnTo>
                <a:lnTo>
                  <a:pt x="731512" y="93349"/>
                </a:lnTo>
                <a:lnTo>
                  <a:pt x="732426" y="126296"/>
                </a:lnTo>
                <a:lnTo>
                  <a:pt x="733341" y="145515"/>
                </a:lnTo>
                <a:lnTo>
                  <a:pt x="730598" y="169310"/>
                </a:lnTo>
                <a:lnTo>
                  <a:pt x="730598" y="219645"/>
                </a:lnTo>
                <a:close/>
              </a:path>
              <a:path w="733425" h="700405">
                <a:moveTo>
                  <a:pt x="659275" y="387125"/>
                </a:moveTo>
                <a:lnTo>
                  <a:pt x="614470" y="367906"/>
                </a:lnTo>
                <a:lnTo>
                  <a:pt x="611727" y="298352"/>
                </a:lnTo>
                <a:lnTo>
                  <a:pt x="494685" y="298352"/>
                </a:lnTo>
                <a:lnTo>
                  <a:pt x="475483" y="226051"/>
                </a:lnTo>
                <a:lnTo>
                  <a:pt x="498342" y="218730"/>
                </a:lnTo>
                <a:lnTo>
                  <a:pt x="533089" y="219645"/>
                </a:lnTo>
                <a:lnTo>
                  <a:pt x="730598" y="219645"/>
                </a:lnTo>
                <a:lnTo>
                  <a:pt x="730598" y="233373"/>
                </a:lnTo>
                <a:lnTo>
                  <a:pt x="731512" y="250762"/>
                </a:lnTo>
                <a:lnTo>
                  <a:pt x="731512" y="286454"/>
                </a:lnTo>
                <a:lnTo>
                  <a:pt x="728769" y="299267"/>
                </a:lnTo>
                <a:lnTo>
                  <a:pt x="727854" y="350517"/>
                </a:lnTo>
                <a:lnTo>
                  <a:pt x="700423" y="369736"/>
                </a:lnTo>
                <a:lnTo>
                  <a:pt x="659275" y="387125"/>
                </a:lnTo>
                <a:close/>
              </a:path>
              <a:path w="733425" h="700405">
                <a:moveTo>
                  <a:pt x="414218" y="700120"/>
                </a:moveTo>
                <a:lnTo>
                  <a:pt x="340153" y="676325"/>
                </a:lnTo>
                <a:lnTo>
                  <a:pt x="300834" y="643378"/>
                </a:lnTo>
                <a:lnTo>
                  <a:pt x="276145" y="599449"/>
                </a:lnTo>
                <a:lnTo>
                  <a:pt x="277028" y="573824"/>
                </a:lnTo>
                <a:lnTo>
                  <a:pt x="277060" y="501524"/>
                </a:lnTo>
                <a:lnTo>
                  <a:pt x="315464" y="462171"/>
                </a:lnTo>
                <a:lnTo>
                  <a:pt x="337410" y="451188"/>
                </a:lnTo>
                <a:lnTo>
                  <a:pt x="378557" y="429224"/>
                </a:lnTo>
                <a:lnTo>
                  <a:pt x="401417" y="421902"/>
                </a:lnTo>
                <a:lnTo>
                  <a:pt x="401417" y="404514"/>
                </a:lnTo>
                <a:lnTo>
                  <a:pt x="400503" y="379803"/>
                </a:lnTo>
                <a:lnTo>
                  <a:pt x="507486" y="385295"/>
                </a:lnTo>
                <a:lnTo>
                  <a:pt x="506572" y="414581"/>
                </a:lnTo>
                <a:lnTo>
                  <a:pt x="523945" y="415496"/>
                </a:lnTo>
                <a:lnTo>
                  <a:pt x="562350" y="429224"/>
                </a:lnTo>
                <a:lnTo>
                  <a:pt x="573322" y="441121"/>
                </a:lnTo>
                <a:lnTo>
                  <a:pt x="611727" y="464001"/>
                </a:lnTo>
                <a:lnTo>
                  <a:pt x="626668" y="493287"/>
                </a:lnTo>
                <a:lnTo>
                  <a:pt x="459024" y="493287"/>
                </a:lnTo>
                <a:lnTo>
                  <a:pt x="409646" y="505185"/>
                </a:lnTo>
                <a:lnTo>
                  <a:pt x="395931" y="518912"/>
                </a:lnTo>
                <a:lnTo>
                  <a:pt x="387701" y="541792"/>
                </a:lnTo>
                <a:lnTo>
                  <a:pt x="386787" y="549114"/>
                </a:lnTo>
                <a:lnTo>
                  <a:pt x="385872" y="564672"/>
                </a:lnTo>
                <a:lnTo>
                  <a:pt x="388615" y="578400"/>
                </a:lnTo>
                <a:lnTo>
                  <a:pt x="395931" y="594873"/>
                </a:lnTo>
                <a:lnTo>
                  <a:pt x="416962" y="606771"/>
                </a:lnTo>
                <a:lnTo>
                  <a:pt x="446222" y="611347"/>
                </a:lnTo>
                <a:lnTo>
                  <a:pt x="627170" y="611347"/>
                </a:lnTo>
                <a:lnTo>
                  <a:pt x="597096" y="645209"/>
                </a:lnTo>
                <a:lnTo>
                  <a:pt x="567836" y="671749"/>
                </a:lnTo>
                <a:lnTo>
                  <a:pt x="526688" y="690968"/>
                </a:lnTo>
                <a:lnTo>
                  <a:pt x="478226" y="696459"/>
                </a:lnTo>
                <a:lnTo>
                  <a:pt x="414218" y="700120"/>
                </a:lnTo>
                <a:close/>
              </a:path>
              <a:path w="733425" h="700405">
                <a:moveTo>
                  <a:pt x="627170" y="611347"/>
                </a:moveTo>
                <a:lnTo>
                  <a:pt x="446222" y="611347"/>
                </a:lnTo>
                <a:lnTo>
                  <a:pt x="473654" y="610431"/>
                </a:lnTo>
                <a:lnTo>
                  <a:pt x="505657" y="598534"/>
                </a:lnTo>
                <a:lnTo>
                  <a:pt x="532175" y="573824"/>
                </a:lnTo>
                <a:lnTo>
                  <a:pt x="532175" y="525319"/>
                </a:lnTo>
                <a:lnTo>
                  <a:pt x="517545" y="511591"/>
                </a:lnTo>
                <a:lnTo>
                  <a:pt x="488284" y="498778"/>
                </a:lnTo>
                <a:lnTo>
                  <a:pt x="459024" y="493287"/>
                </a:lnTo>
                <a:lnTo>
                  <a:pt x="626668" y="493287"/>
                </a:lnTo>
                <a:lnTo>
                  <a:pt x="633672" y="507015"/>
                </a:lnTo>
                <a:lnTo>
                  <a:pt x="643730" y="551859"/>
                </a:lnTo>
                <a:lnTo>
                  <a:pt x="639158" y="561926"/>
                </a:lnTo>
                <a:lnTo>
                  <a:pt x="633672" y="604025"/>
                </a:lnTo>
                <a:lnTo>
                  <a:pt x="627170" y="61134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9449" y="1883145"/>
            <a:ext cx="751205" cy="561340"/>
          </a:xfrm>
          <a:custGeom>
            <a:avLst/>
            <a:gdLst/>
            <a:ahLst/>
            <a:cxnLst/>
            <a:rect l="l" t="t" r="r" b="b"/>
            <a:pathLst>
              <a:path w="751205" h="561339">
                <a:moveTo>
                  <a:pt x="363622" y="41183"/>
                </a:moveTo>
                <a:lnTo>
                  <a:pt x="320951" y="41183"/>
                </a:lnTo>
                <a:lnTo>
                  <a:pt x="352040" y="38437"/>
                </a:lnTo>
                <a:lnTo>
                  <a:pt x="363622" y="41183"/>
                </a:lnTo>
                <a:close/>
              </a:path>
              <a:path w="751205" h="561339">
                <a:moveTo>
                  <a:pt x="65836" y="511591"/>
                </a:moveTo>
                <a:lnTo>
                  <a:pt x="69341" y="490541"/>
                </a:lnTo>
                <a:lnTo>
                  <a:pt x="69379" y="487796"/>
                </a:lnTo>
                <a:lnTo>
                  <a:pt x="66750" y="445697"/>
                </a:lnTo>
                <a:lnTo>
                  <a:pt x="66873" y="382549"/>
                </a:lnTo>
                <a:lnTo>
                  <a:pt x="70408" y="303843"/>
                </a:lnTo>
                <a:lnTo>
                  <a:pt x="67664" y="268150"/>
                </a:lnTo>
                <a:lnTo>
                  <a:pt x="67664" y="232458"/>
                </a:lnTo>
                <a:lnTo>
                  <a:pt x="69493" y="209578"/>
                </a:lnTo>
                <a:lnTo>
                  <a:pt x="66750" y="141854"/>
                </a:lnTo>
                <a:lnTo>
                  <a:pt x="54863" y="141854"/>
                </a:lnTo>
                <a:lnTo>
                  <a:pt x="35661" y="137278"/>
                </a:lnTo>
                <a:lnTo>
                  <a:pt x="20116" y="94264"/>
                </a:lnTo>
                <a:lnTo>
                  <a:pt x="0" y="39353"/>
                </a:lnTo>
                <a:lnTo>
                  <a:pt x="72236" y="44844"/>
                </a:lnTo>
                <a:lnTo>
                  <a:pt x="379065" y="44844"/>
                </a:lnTo>
                <a:lnTo>
                  <a:pt x="386787" y="46674"/>
                </a:lnTo>
                <a:lnTo>
                  <a:pt x="395016" y="55826"/>
                </a:lnTo>
                <a:lnTo>
                  <a:pt x="409646" y="85112"/>
                </a:lnTo>
                <a:lnTo>
                  <a:pt x="409646" y="96094"/>
                </a:lnTo>
                <a:lnTo>
                  <a:pt x="395016" y="117144"/>
                </a:lnTo>
                <a:lnTo>
                  <a:pt x="387372" y="134532"/>
                </a:lnTo>
                <a:lnTo>
                  <a:pt x="275231" y="134532"/>
                </a:lnTo>
                <a:lnTo>
                  <a:pt x="256029" y="139108"/>
                </a:lnTo>
                <a:lnTo>
                  <a:pt x="186535" y="140939"/>
                </a:lnTo>
                <a:lnTo>
                  <a:pt x="182878" y="140939"/>
                </a:lnTo>
                <a:lnTo>
                  <a:pt x="183792" y="182122"/>
                </a:lnTo>
                <a:lnTo>
                  <a:pt x="182878" y="205917"/>
                </a:lnTo>
                <a:lnTo>
                  <a:pt x="182878" y="238864"/>
                </a:lnTo>
                <a:lnTo>
                  <a:pt x="389804" y="238864"/>
                </a:lnTo>
                <a:lnTo>
                  <a:pt x="392273" y="241610"/>
                </a:lnTo>
                <a:lnTo>
                  <a:pt x="406903" y="268150"/>
                </a:lnTo>
                <a:lnTo>
                  <a:pt x="406903" y="279133"/>
                </a:lnTo>
                <a:lnTo>
                  <a:pt x="392273" y="304758"/>
                </a:lnTo>
                <a:lnTo>
                  <a:pt x="372694" y="317571"/>
                </a:lnTo>
                <a:lnTo>
                  <a:pt x="272488" y="317571"/>
                </a:lnTo>
                <a:lnTo>
                  <a:pt x="253286" y="319401"/>
                </a:lnTo>
                <a:lnTo>
                  <a:pt x="224940" y="320316"/>
                </a:lnTo>
                <a:lnTo>
                  <a:pt x="181049" y="320316"/>
                </a:lnTo>
                <a:lnTo>
                  <a:pt x="181049" y="330383"/>
                </a:lnTo>
                <a:lnTo>
                  <a:pt x="182878" y="350517"/>
                </a:lnTo>
                <a:lnTo>
                  <a:pt x="181963" y="382549"/>
                </a:lnTo>
                <a:lnTo>
                  <a:pt x="181963" y="405429"/>
                </a:lnTo>
                <a:lnTo>
                  <a:pt x="184706" y="408174"/>
                </a:lnTo>
                <a:lnTo>
                  <a:pt x="255114" y="411835"/>
                </a:lnTo>
                <a:lnTo>
                  <a:pt x="395931" y="411835"/>
                </a:lnTo>
                <a:lnTo>
                  <a:pt x="414218" y="417326"/>
                </a:lnTo>
                <a:lnTo>
                  <a:pt x="427020" y="444782"/>
                </a:lnTo>
                <a:lnTo>
                  <a:pt x="422448" y="487796"/>
                </a:lnTo>
                <a:lnTo>
                  <a:pt x="406903" y="490541"/>
                </a:lnTo>
                <a:lnTo>
                  <a:pt x="406903" y="501524"/>
                </a:lnTo>
                <a:lnTo>
                  <a:pt x="397106" y="506100"/>
                </a:lnTo>
                <a:lnTo>
                  <a:pt x="251457" y="506100"/>
                </a:lnTo>
                <a:lnTo>
                  <a:pt x="216579" y="508845"/>
                </a:lnTo>
                <a:lnTo>
                  <a:pt x="99668" y="508845"/>
                </a:lnTo>
                <a:lnTo>
                  <a:pt x="65836" y="511591"/>
                </a:lnTo>
                <a:close/>
              </a:path>
              <a:path w="751205" h="561339">
                <a:moveTo>
                  <a:pt x="379065" y="44844"/>
                </a:moveTo>
                <a:lnTo>
                  <a:pt x="240484" y="44844"/>
                </a:lnTo>
                <a:lnTo>
                  <a:pt x="258772" y="39353"/>
                </a:lnTo>
                <a:lnTo>
                  <a:pt x="289861" y="39353"/>
                </a:lnTo>
                <a:lnTo>
                  <a:pt x="320951" y="41183"/>
                </a:lnTo>
                <a:lnTo>
                  <a:pt x="363622" y="41183"/>
                </a:lnTo>
                <a:lnTo>
                  <a:pt x="379065" y="44844"/>
                </a:lnTo>
                <a:close/>
              </a:path>
              <a:path w="751205" h="561339">
                <a:moveTo>
                  <a:pt x="283461" y="140024"/>
                </a:moveTo>
                <a:lnTo>
                  <a:pt x="275231" y="134532"/>
                </a:lnTo>
                <a:lnTo>
                  <a:pt x="387372" y="134532"/>
                </a:lnTo>
                <a:lnTo>
                  <a:pt x="385360" y="139108"/>
                </a:lnTo>
                <a:lnTo>
                  <a:pt x="323694" y="139108"/>
                </a:lnTo>
                <a:lnTo>
                  <a:pt x="283461" y="140024"/>
                </a:lnTo>
                <a:close/>
              </a:path>
              <a:path w="751205" h="561339">
                <a:moveTo>
                  <a:pt x="384958" y="140024"/>
                </a:moveTo>
                <a:lnTo>
                  <a:pt x="323694" y="139108"/>
                </a:lnTo>
                <a:lnTo>
                  <a:pt x="385360" y="139108"/>
                </a:lnTo>
                <a:lnTo>
                  <a:pt x="384958" y="140024"/>
                </a:lnTo>
                <a:close/>
              </a:path>
              <a:path w="751205" h="561339">
                <a:moveTo>
                  <a:pt x="389804" y="238864"/>
                </a:moveTo>
                <a:lnTo>
                  <a:pt x="203909" y="238864"/>
                </a:lnTo>
                <a:lnTo>
                  <a:pt x="231340" y="236119"/>
                </a:lnTo>
                <a:lnTo>
                  <a:pt x="247799" y="232458"/>
                </a:lnTo>
                <a:lnTo>
                  <a:pt x="318207" y="226967"/>
                </a:lnTo>
                <a:lnTo>
                  <a:pt x="349297" y="224221"/>
                </a:lnTo>
                <a:lnTo>
                  <a:pt x="384044" y="232458"/>
                </a:lnTo>
                <a:lnTo>
                  <a:pt x="389804" y="238864"/>
                </a:lnTo>
                <a:close/>
              </a:path>
              <a:path w="751205" h="561339">
                <a:moveTo>
                  <a:pt x="280717" y="323062"/>
                </a:moveTo>
                <a:lnTo>
                  <a:pt x="272488" y="317571"/>
                </a:lnTo>
                <a:lnTo>
                  <a:pt x="372694" y="317571"/>
                </a:lnTo>
                <a:lnTo>
                  <a:pt x="368499" y="320316"/>
                </a:lnTo>
                <a:lnTo>
                  <a:pt x="320951" y="322146"/>
                </a:lnTo>
                <a:lnTo>
                  <a:pt x="280717" y="323062"/>
                </a:lnTo>
                <a:close/>
              </a:path>
              <a:path w="751205" h="561339">
                <a:moveTo>
                  <a:pt x="392883" y="410920"/>
                </a:moveTo>
                <a:lnTo>
                  <a:pt x="300834" y="410920"/>
                </a:lnTo>
                <a:lnTo>
                  <a:pt x="320036" y="405429"/>
                </a:lnTo>
                <a:lnTo>
                  <a:pt x="338324" y="407259"/>
                </a:lnTo>
                <a:lnTo>
                  <a:pt x="355697" y="408174"/>
                </a:lnTo>
                <a:lnTo>
                  <a:pt x="383739" y="408174"/>
                </a:lnTo>
                <a:lnTo>
                  <a:pt x="392883" y="410920"/>
                </a:lnTo>
                <a:close/>
              </a:path>
              <a:path w="751205" h="561339">
                <a:moveTo>
                  <a:pt x="383739" y="408174"/>
                </a:moveTo>
                <a:lnTo>
                  <a:pt x="355697" y="408174"/>
                </a:lnTo>
                <a:lnTo>
                  <a:pt x="377643" y="406344"/>
                </a:lnTo>
                <a:lnTo>
                  <a:pt x="383739" y="408174"/>
                </a:lnTo>
                <a:close/>
              </a:path>
              <a:path w="751205" h="561339">
                <a:moveTo>
                  <a:pt x="395931" y="411835"/>
                </a:moveTo>
                <a:lnTo>
                  <a:pt x="255114" y="411835"/>
                </a:lnTo>
                <a:lnTo>
                  <a:pt x="290776" y="409090"/>
                </a:lnTo>
                <a:lnTo>
                  <a:pt x="300834" y="410920"/>
                </a:lnTo>
                <a:lnTo>
                  <a:pt x="392883" y="410920"/>
                </a:lnTo>
                <a:lnTo>
                  <a:pt x="395931" y="411835"/>
                </a:lnTo>
                <a:close/>
              </a:path>
              <a:path w="751205" h="561339">
                <a:moveTo>
                  <a:pt x="366670" y="512506"/>
                </a:moveTo>
                <a:lnTo>
                  <a:pt x="316379" y="511591"/>
                </a:lnTo>
                <a:lnTo>
                  <a:pt x="299920" y="509760"/>
                </a:lnTo>
                <a:lnTo>
                  <a:pt x="251457" y="506100"/>
                </a:lnTo>
                <a:lnTo>
                  <a:pt x="397106" y="506100"/>
                </a:lnTo>
                <a:lnTo>
                  <a:pt x="393187" y="507930"/>
                </a:lnTo>
                <a:lnTo>
                  <a:pt x="366670" y="512506"/>
                </a:lnTo>
                <a:close/>
              </a:path>
              <a:path w="751205" h="561339">
                <a:moveTo>
                  <a:pt x="170076" y="512506"/>
                </a:moveTo>
                <a:lnTo>
                  <a:pt x="137158" y="511591"/>
                </a:lnTo>
                <a:lnTo>
                  <a:pt x="118870" y="509760"/>
                </a:lnTo>
                <a:lnTo>
                  <a:pt x="99668" y="508845"/>
                </a:lnTo>
                <a:lnTo>
                  <a:pt x="216579" y="508845"/>
                </a:lnTo>
                <a:lnTo>
                  <a:pt x="170076" y="512506"/>
                </a:lnTo>
                <a:close/>
              </a:path>
              <a:path w="751205" h="561339">
                <a:moveTo>
                  <a:pt x="746142" y="197681"/>
                </a:moveTo>
                <a:lnTo>
                  <a:pt x="609898" y="197681"/>
                </a:lnTo>
                <a:lnTo>
                  <a:pt x="636415" y="193105"/>
                </a:lnTo>
                <a:lnTo>
                  <a:pt x="639158" y="193105"/>
                </a:lnTo>
                <a:lnTo>
                  <a:pt x="640073" y="146430"/>
                </a:lnTo>
                <a:lnTo>
                  <a:pt x="640987" y="136363"/>
                </a:lnTo>
                <a:lnTo>
                  <a:pt x="640987" y="109822"/>
                </a:lnTo>
                <a:lnTo>
                  <a:pt x="630929" y="0"/>
                </a:lnTo>
                <a:lnTo>
                  <a:pt x="642816" y="0"/>
                </a:lnTo>
                <a:lnTo>
                  <a:pt x="709567" y="12812"/>
                </a:lnTo>
                <a:lnTo>
                  <a:pt x="722368" y="16473"/>
                </a:lnTo>
                <a:lnTo>
                  <a:pt x="750714" y="26540"/>
                </a:lnTo>
                <a:lnTo>
                  <a:pt x="741570" y="34777"/>
                </a:lnTo>
                <a:lnTo>
                  <a:pt x="742485" y="66808"/>
                </a:lnTo>
                <a:lnTo>
                  <a:pt x="747971" y="107077"/>
                </a:lnTo>
                <a:lnTo>
                  <a:pt x="747971" y="146430"/>
                </a:lnTo>
                <a:lnTo>
                  <a:pt x="746142" y="185783"/>
                </a:lnTo>
                <a:lnTo>
                  <a:pt x="746142" y="197681"/>
                </a:lnTo>
                <a:close/>
              </a:path>
              <a:path w="751205" h="561339">
                <a:moveTo>
                  <a:pt x="534918" y="539047"/>
                </a:moveTo>
                <a:lnTo>
                  <a:pt x="507486" y="539047"/>
                </a:lnTo>
                <a:lnTo>
                  <a:pt x="470911" y="523488"/>
                </a:lnTo>
                <a:lnTo>
                  <a:pt x="462681" y="498778"/>
                </a:lnTo>
                <a:lnTo>
                  <a:pt x="461767" y="464001"/>
                </a:lnTo>
                <a:lnTo>
                  <a:pt x="461767" y="439291"/>
                </a:lnTo>
                <a:lnTo>
                  <a:pt x="464510" y="402683"/>
                </a:lnTo>
                <a:lnTo>
                  <a:pt x="464510" y="366991"/>
                </a:lnTo>
                <a:lnTo>
                  <a:pt x="466339" y="336790"/>
                </a:lnTo>
                <a:lnTo>
                  <a:pt x="464510" y="308419"/>
                </a:lnTo>
                <a:lnTo>
                  <a:pt x="464510" y="285539"/>
                </a:lnTo>
                <a:lnTo>
                  <a:pt x="466339" y="170225"/>
                </a:lnTo>
                <a:lnTo>
                  <a:pt x="466339" y="133617"/>
                </a:lnTo>
                <a:lnTo>
                  <a:pt x="464510" y="104331"/>
                </a:lnTo>
                <a:lnTo>
                  <a:pt x="464510" y="86943"/>
                </a:lnTo>
                <a:lnTo>
                  <a:pt x="465424" y="75045"/>
                </a:lnTo>
                <a:lnTo>
                  <a:pt x="459938" y="7321"/>
                </a:lnTo>
                <a:lnTo>
                  <a:pt x="498342" y="5491"/>
                </a:lnTo>
                <a:lnTo>
                  <a:pt x="525774" y="11897"/>
                </a:lnTo>
                <a:lnTo>
                  <a:pt x="548634" y="14643"/>
                </a:lnTo>
                <a:lnTo>
                  <a:pt x="582466" y="21049"/>
                </a:lnTo>
                <a:lnTo>
                  <a:pt x="574237" y="64063"/>
                </a:lnTo>
                <a:lnTo>
                  <a:pt x="574201" y="146430"/>
                </a:lnTo>
                <a:lnTo>
                  <a:pt x="573322" y="191274"/>
                </a:lnTo>
                <a:lnTo>
                  <a:pt x="584295" y="192189"/>
                </a:lnTo>
                <a:lnTo>
                  <a:pt x="609898" y="197681"/>
                </a:lnTo>
                <a:lnTo>
                  <a:pt x="746142" y="197681"/>
                </a:lnTo>
                <a:lnTo>
                  <a:pt x="746142" y="289200"/>
                </a:lnTo>
                <a:lnTo>
                  <a:pt x="570579" y="289200"/>
                </a:lnTo>
                <a:lnTo>
                  <a:pt x="570579" y="319401"/>
                </a:lnTo>
                <a:lnTo>
                  <a:pt x="574237" y="353263"/>
                </a:lnTo>
                <a:lnTo>
                  <a:pt x="569665" y="381634"/>
                </a:lnTo>
                <a:lnTo>
                  <a:pt x="569665" y="420072"/>
                </a:lnTo>
                <a:lnTo>
                  <a:pt x="572408" y="442036"/>
                </a:lnTo>
                <a:lnTo>
                  <a:pt x="570579" y="460340"/>
                </a:lnTo>
                <a:lnTo>
                  <a:pt x="571494" y="495117"/>
                </a:lnTo>
                <a:lnTo>
                  <a:pt x="534918" y="539047"/>
                </a:lnTo>
                <a:close/>
              </a:path>
              <a:path w="751205" h="561339">
                <a:moveTo>
                  <a:pt x="681220" y="561011"/>
                </a:moveTo>
                <a:lnTo>
                  <a:pt x="640073" y="539962"/>
                </a:lnTo>
                <a:lnTo>
                  <a:pt x="632758" y="494202"/>
                </a:lnTo>
                <a:lnTo>
                  <a:pt x="638244" y="443867"/>
                </a:lnTo>
                <a:lnTo>
                  <a:pt x="638244" y="398107"/>
                </a:lnTo>
                <a:lnTo>
                  <a:pt x="634587" y="353263"/>
                </a:lnTo>
                <a:lnTo>
                  <a:pt x="638244" y="311164"/>
                </a:lnTo>
                <a:lnTo>
                  <a:pt x="638244" y="290115"/>
                </a:lnTo>
                <a:lnTo>
                  <a:pt x="570579" y="289200"/>
                </a:lnTo>
                <a:lnTo>
                  <a:pt x="746142" y="289200"/>
                </a:lnTo>
                <a:lnTo>
                  <a:pt x="746142" y="464001"/>
                </a:lnTo>
                <a:lnTo>
                  <a:pt x="745228" y="491457"/>
                </a:lnTo>
                <a:lnTo>
                  <a:pt x="745228" y="511591"/>
                </a:lnTo>
                <a:lnTo>
                  <a:pt x="725111" y="526234"/>
                </a:lnTo>
                <a:lnTo>
                  <a:pt x="719625" y="526234"/>
                </a:lnTo>
                <a:lnTo>
                  <a:pt x="681220" y="56101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22593" y="5119994"/>
            <a:ext cx="6422230" cy="3703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36057" y="1880399"/>
            <a:ext cx="805815" cy="565785"/>
          </a:xfrm>
          <a:custGeom>
            <a:avLst/>
            <a:gdLst/>
            <a:ahLst/>
            <a:cxnLst/>
            <a:rect l="l" t="t" r="r" b="b"/>
            <a:pathLst>
              <a:path w="805815" h="565785">
                <a:moveTo>
                  <a:pt x="311489" y="39353"/>
                </a:moveTo>
                <a:lnTo>
                  <a:pt x="209395" y="39353"/>
                </a:lnTo>
                <a:lnTo>
                  <a:pt x="234998" y="33862"/>
                </a:lnTo>
                <a:lnTo>
                  <a:pt x="255114" y="32031"/>
                </a:lnTo>
                <a:lnTo>
                  <a:pt x="267916" y="32946"/>
                </a:lnTo>
                <a:lnTo>
                  <a:pt x="298965" y="32946"/>
                </a:lnTo>
                <a:lnTo>
                  <a:pt x="311489" y="39353"/>
                </a:lnTo>
                <a:close/>
              </a:path>
              <a:path w="805815" h="565785">
                <a:moveTo>
                  <a:pt x="298965" y="32946"/>
                </a:moveTo>
                <a:lnTo>
                  <a:pt x="267916" y="32946"/>
                </a:lnTo>
                <a:lnTo>
                  <a:pt x="297176" y="32031"/>
                </a:lnTo>
                <a:lnTo>
                  <a:pt x="298965" y="32946"/>
                </a:lnTo>
                <a:close/>
              </a:path>
              <a:path w="805815" h="565785">
                <a:moveTo>
                  <a:pt x="207566" y="363330"/>
                </a:moveTo>
                <a:lnTo>
                  <a:pt x="138072" y="337705"/>
                </a:lnTo>
                <a:lnTo>
                  <a:pt x="92353" y="293776"/>
                </a:lnTo>
                <a:lnTo>
                  <a:pt x="75894" y="258083"/>
                </a:lnTo>
                <a:lnTo>
                  <a:pt x="69493" y="218730"/>
                </a:lnTo>
                <a:lnTo>
                  <a:pt x="59435" y="187614"/>
                </a:lnTo>
                <a:lnTo>
                  <a:pt x="66750" y="150091"/>
                </a:lnTo>
                <a:lnTo>
                  <a:pt x="88695" y="111653"/>
                </a:lnTo>
                <a:lnTo>
                  <a:pt x="142644" y="53081"/>
                </a:lnTo>
                <a:lnTo>
                  <a:pt x="184706" y="38437"/>
                </a:lnTo>
                <a:lnTo>
                  <a:pt x="209395" y="39353"/>
                </a:lnTo>
                <a:lnTo>
                  <a:pt x="311489" y="39353"/>
                </a:lnTo>
                <a:lnTo>
                  <a:pt x="384044" y="76875"/>
                </a:lnTo>
                <a:lnTo>
                  <a:pt x="426105" y="124465"/>
                </a:lnTo>
                <a:lnTo>
                  <a:pt x="428849" y="135448"/>
                </a:lnTo>
                <a:lnTo>
                  <a:pt x="249628" y="135448"/>
                </a:lnTo>
                <a:lnTo>
                  <a:pt x="227683" y="138193"/>
                </a:lnTo>
                <a:lnTo>
                  <a:pt x="202994" y="149176"/>
                </a:lnTo>
                <a:lnTo>
                  <a:pt x="187450" y="160158"/>
                </a:lnTo>
                <a:lnTo>
                  <a:pt x="178306" y="187614"/>
                </a:lnTo>
                <a:lnTo>
                  <a:pt x="175562" y="209578"/>
                </a:lnTo>
                <a:lnTo>
                  <a:pt x="184706" y="233373"/>
                </a:lnTo>
                <a:lnTo>
                  <a:pt x="193850" y="248016"/>
                </a:lnTo>
                <a:lnTo>
                  <a:pt x="215796" y="260829"/>
                </a:lnTo>
                <a:lnTo>
                  <a:pt x="255114" y="269065"/>
                </a:lnTo>
                <a:lnTo>
                  <a:pt x="424146" y="269065"/>
                </a:lnTo>
                <a:lnTo>
                  <a:pt x="421534" y="280048"/>
                </a:lnTo>
                <a:lnTo>
                  <a:pt x="382215" y="329468"/>
                </a:lnTo>
                <a:lnTo>
                  <a:pt x="324608" y="354178"/>
                </a:lnTo>
                <a:lnTo>
                  <a:pt x="273402" y="361500"/>
                </a:lnTo>
                <a:lnTo>
                  <a:pt x="207566" y="363330"/>
                </a:lnTo>
                <a:close/>
              </a:path>
              <a:path w="805815" h="565785">
                <a:moveTo>
                  <a:pt x="424146" y="269065"/>
                </a:moveTo>
                <a:lnTo>
                  <a:pt x="255114" y="269065"/>
                </a:lnTo>
                <a:lnTo>
                  <a:pt x="287118" y="264489"/>
                </a:lnTo>
                <a:lnTo>
                  <a:pt x="312721" y="244355"/>
                </a:lnTo>
                <a:lnTo>
                  <a:pt x="329180" y="218730"/>
                </a:lnTo>
                <a:lnTo>
                  <a:pt x="331009" y="211408"/>
                </a:lnTo>
                <a:lnTo>
                  <a:pt x="329180" y="199511"/>
                </a:lnTo>
                <a:lnTo>
                  <a:pt x="324608" y="171140"/>
                </a:lnTo>
                <a:lnTo>
                  <a:pt x="306320" y="150091"/>
                </a:lnTo>
                <a:lnTo>
                  <a:pt x="274317" y="138193"/>
                </a:lnTo>
                <a:lnTo>
                  <a:pt x="249628" y="135448"/>
                </a:lnTo>
                <a:lnTo>
                  <a:pt x="428849" y="135448"/>
                </a:lnTo>
                <a:lnTo>
                  <a:pt x="444393" y="197681"/>
                </a:lnTo>
                <a:lnTo>
                  <a:pt x="430677" y="241610"/>
                </a:lnTo>
                <a:lnTo>
                  <a:pt x="424146" y="269065"/>
                </a:lnTo>
                <a:close/>
              </a:path>
              <a:path w="805815" h="565785">
                <a:moveTo>
                  <a:pt x="592525" y="565587"/>
                </a:moveTo>
                <a:lnTo>
                  <a:pt x="551377" y="521658"/>
                </a:lnTo>
                <a:lnTo>
                  <a:pt x="551377" y="504269"/>
                </a:lnTo>
                <a:lnTo>
                  <a:pt x="554120" y="489626"/>
                </a:lnTo>
                <a:lnTo>
                  <a:pt x="553206" y="342281"/>
                </a:lnTo>
                <a:lnTo>
                  <a:pt x="554120" y="327638"/>
                </a:lnTo>
                <a:lnTo>
                  <a:pt x="554245" y="311164"/>
                </a:lnTo>
                <a:lnTo>
                  <a:pt x="555035" y="293776"/>
                </a:lnTo>
                <a:lnTo>
                  <a:pt x="555035" y="282793"/>
                </a:lnTo>
                <a:lnTo>
                  <a:pt x="555949" y="270896"/>
                </a:lnTo>
                <a:lnTo>
                  <a:pt x="555949" y="196765"/>
                </a:lnTo>
                <a:lnTo>
                  <a:pt x="554120" y="165649"/>
                </a:lnTo>
                <a:lnTo>
                  <a:pt x="555035" y="129041"/>
                </a:lnTo>
                <a:lnTo>
                  <a:pt x="555035" y="65893"/>
                </a:lnTo>
                <a:lnTo>
                  <a:pt x="554120" y="0"/>
                </a:lnTo>
                <a:lnTo>
                  <a:pt x="597096" y="29286"/>
                </a:lnTo>
                <a:lnTo>
                  <a:pt x="674820" y="66808"/>
                </a:lnTo>
                <a:lnTo>
                  <a:pt x="671162" y="93349"/>
                </a:lnTo>
                <a:lnTo>
                  <a:pt x="674820" y="121720"/>
                </a:lnTo>
                <a:lnTo>
                  <a:pt x="672991" y="136363"/>
                </a:lnTo>
                <a:lnTo>
                  <a:pt x="673905" y="160158"/>
                </a:lnTo>
                <a:lnTo>
                  <a:pt x="674820" y="171140"/>
                </a:lnTo>
                <a:lnTo>
                  <a:pt x="672077" y="185783"/>
                </a:lnTo>
                <a:lnTo>
                  <a:pt x="674820" y="206832"/>
                </a:lnTo>
                <a:lnTo>
                  <a:pt x="722368" y="206832"/>
                </a:lnTo>
                <a:lnTo>
                  <a:pt x="779060" y="209578"/>
                </a:lnTo>
                <a:lnTo>
                  <a:pt x="805578" y="231543"/>
                </a:lnTo>
                <a:lnTo>
                  <a:pt x="805578" y="265405"/>
                </a:lnTo>
                <a:lnTo>
                  <a:pt x="796434" y="300182"/>
                </a:lnTo>
                <a:lnTo>
                  <a:pt x="780608" y="308419"/>
                </a:lnTo>
                <a:lnTo>
                  <a:pt x="732426" y="308419"/>
                </a:lnTo>
                <a:lnTo>
                  <a:pt x="722002" y="311164"/>
                </a:lnTo>
                <a:lnTo>
                  <a:pt x="700423" y="311164"/>
                </a:lnTo>
                <a:lnTo>
                  <a:pt x="674820" y="312079"/>
                </a:lnTo>
                <a:lnTo>
                  <a:pt x="672991" y="327638"/>
                </a:lnTo>
                <a:lnTo>
                  <a:pt x="676648" y="334044"/>
                </a:lnTo>
                <a:lnTo>
                  <a:pt x="672077" y="425563"/>
                </a:lnTo>
                <a:lnTo>
                  <a:pt x="671162" y="520743"/>
                </a:lnTo>
                <a:lnTo>
                  <a:pt x="640987" y="555520"/>
                </a:lnTo>
                <a:lnTo>
                  <a:pt x="592525" y="565587"/>
                </a:lnTo>
                <a:close/>
              </a:path>
              <a:path w="805815" h="565785">
                <a:moveTo>
                  <a:pt x="737913" y="312995"/>
                </a:moveTo>
                <a:lnTo>
                  <a:pt x="732426" y="308419"/>
                </a:lnTo>
                <a:lnTo>
                  <a:pt x="780608" y="308419"/>
                </a:lnTo>
                <a:lnTo>
                  <a:pt x="777091" y="310249"/>
                </a:lnTo>
                <a:lnTo>
                  <a:pt x="746142" y="310249"/>
                </a:lnTo>
                <a:lnTo>
                  <a:pt x="737913" y="312995"/>
                </a:lnTo>
                <a:close/>
              </a:path>
              <a:path w="805815" h="565785">
                <a:moveTo>
                  <a:pt x="773574" y="312079"/>
                </a:moveTo>
                <a:lnTo>
                  <a:pt x="746142" y="310249"/>
                </a:lnTo>
                <a:lnTo>
                  <a:pt x="777091" y="310249"/>
                </a:lnTo>
                <a:lnTo>
                  <a:pt x="773574" y="312079"/>
                </a:lnTo>
                <a:close/>
              </a:path>
              <a:path w="805815" h="565785">
                <a:moveTo>
                  <a:pt x="715053" y="312995"/>
                </a:moveTo>
                <a:lnTo>
                  <a:pt x="700423" y="311164"/>
                </a:lnTo>
                <a:lnTo>
                  <a:pt x="722002" y="311164"/>
                </a:lnTo>
                <a:lnTo>
                  <a:pt x="715053" y="312995"/>
                </a:lnTo>
                <a:close/>
              </a:path>
              <a:path w="805815" h="565785">
                <a:moveTo>
                  <a:pt x="497977" y="458510"/>
                </a:moveTo>
                <a:lnTo>
                  <a:pt x="168247" y="458510"/>
                </a:lnTo>
                <a:lnTo>
                  <a:pt x="184706" y="457595"/>
                </a:lnTo>
                <a:lnTo>
                  <a:pt x="186535" y="376143"/>
                </a:lnTo>
                <a:lnTo>
                  <a:pt x="269745" y="397192"/>
                </a:lnTo>
                <a:lnTo>
                  <a:pt x="320951" y="410920"/>
                </a:lnTo>
                <a:lnTo>
                  <a:pt x="320036" y="453934"/>
                </a:lnTo>
                <a:lnTo>
                  <a:pt x="495233" y="453934"/>
                </a:lnTo>
                <a:lnTo>
                  <a:pt x="497977" y="458510"/>
                </a:lnTo>
                <a:close/>
              </a:path>
              <a:path w="805815" h="565785">
                <a:moveTo>
                  <a:pt x="495233" y="453934"/>
                </a:moveTo>
                <a:lnTo>
                  <a:pt x="320036" y="453934"/>
                </a:lnTo>
                <a:lnTo>
                  <a:pt x="353869" y="452103"/>
                </a:lnTo>
                <a:lnTo>
                  <a:pt x="365756" y="449358"/>
                </a:lnTo>
                <a:lnTo>
                  <a:pt x="405074" y="449358"/>
                </a:lnTo>
                <a:lnTo>
                  <a:pt x="438907" y="443867"/>
                </a:lnTo>
                <a:lnTo>
                  <a:pt x="467253" y="444782"/>
                </a:lnTo>
                <a:lnTo>
                  <a:pt x="483712" y="447528"/>
                </a:lnTo>
                <a:lnTo>
                  <a:pt x="494685" y="453019"/>
                </a:lnTo>
                <a:lnTo>
                  <a:pt x="495233" y="453934"/>
                </a:lnTo>
                <a:close/>
              </a:path>
              <a:path w="805815" h="565785">
                <a:moveTo>
                  <a:pt x="131672" y="544538"/>
                </a:moveTo>
                <a:lnTo>
                  <a:pt x="72236" y="541792"/>
                </a:lnTo>
                <a:lnTo>
                  <a:pt x="17373" y="541792"/>
                </a:lnTo>
                <a:lnTo>
                  <a:pt x="7315" y="489626"/>
                </a:lnTo>
                <a:lnTo>
                  <a:pt x="0" y="448443"/>
                </a:lnTo>
                <a:lnTo>
                  <a:pt x="100582" y="453934"/>
                </a:lnTo>
                <a:lnTo>
                  <a:pt x="150613" y="453934"/>
                </a:lnTo>
                <a:lnTo>
                  <a:pt x="168247" y="458510"/>
                </a:lnTo>
                <a:lnTo>
                  <a:pt x="497977" y="458510"/>
                </a:lnTo>
                <a:lnTo>
                  <a:pt x="502914" y="466747"/>
                </a:lnTo>
                <a:lnTo>
                  <a:pt x="508401" y="486881"/>
                </a:lnTo>
                <a:lnTo>
                  <a:pt x="509315" y="515252"/>
                </a:lnTo>
                <a:lnTo>
                  <a:pt x="495207" y="539962"/>
                </a:lnTo>
                <a:lnTo>
                  <a:pt x="392273" y="539962"/>
                </a:lnTo>
                <a:lnTo>
                  <a:pt x="371242" y="542707"/>
                </a:lnTo>
                <a:lnTo>
                  <a:pt x="155446" y="542707"/>
                </a:lnTo>
                <a:lnTo>
                  <a:pt x="131672" y="544538"/>
                </a:lnTo>
                <a:close/>
              </a:path>
              <a:path w="805815" h="565785">
                <a:moveTo>
                  <a:pt x="150613" y="453934"/>
                </a:moveTo>
                <a:lnTo>
                  <a:pt x="122528" y="453934"/>
                </a:lnTo>
                <a:lnTo>
                  <a:pt x="143559" y="452103"/>
                </a:lnTo>
                <a:lnTo>
                  <a:pt x="150613" y="453934"/>
                </a:lnTo>
                <a:close/>
              </a:path>
              <a:path w="805815" h="565785">
                <a:moveTo>
                  <a:pt x="487370" y="553690"/>
                </a:moveTo>
                <a:lnTo>
                  <a:pt x="438907" y="545453"/>
                </a:lnTo>
                <a:lnTo>
                  <a:pt x="392273" y="539962"/>
                </a:lnTo>
                <a:lnTo>
                  <a:pt x="495207" y="539962"/>
                </a:lnTo>
                <a:lnTo>
                  <a:pt x="487370" y="553690"/>
                </a:lnTo>
                <a:close/>
              </a:path>
              <a:path w="805815" h="565785">
                <a:moveTo>
                  <a:pt x="180134" y="545453"/>
                </a:moveTo>
                <a:lnTo>
                  <a:pt x="155446" y="542707"/>
                </a:lnTo>
                <a:lnTo>
                  <a:pt x="208481" y="542707"/>
                </a:lnTo>
                <a:lnTo>
                  <a:pt x="180134" y="545453"/>
                </a:lnTo>
                <a:close/>
              </a:path>
              <a:path w="805815" h="565785">
                <a:moveTo>
                  <a:pt x="350211" y="545453"/>
                </a:moveTo>
                <a:lnTo>
                  <a:pt x="311807" y="545453"/>
                </a:lnTo>
                <a:lnTo>
                  <a:pt x="255114" y="542707"/>
                </a:lnTo>
                <a:lnTo>
                  <a:pt x="371242" y="542707"/>
                </a:lnTo>
                <a:lnTo>
                  <a:pt x="350211" y="54545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00300" y="3108483"/>
            <a:ext cx="782955" cy="593090"/>
          </a:xfrm>
          <a:custGeom>
            <a:avLst/>
            <a:gdLst/>
            <a:ahLst/>
            <a:cxnLst/>
            <a:rect l="l" t="t" r="r" b="b"/>
            <a:pathLst>
              <a:path w="782954" h="593089">
                <a:moveTo>
                  <a:pt x="743113" y="359669"/>
                </a:moveTo>
                <a:lnTo>
                  <a:pt x="686707" y="359669"/>
                </a:lnTo>
                <a:lnTo>
                  <a:pt x="729683" y="355093"/>
                </a:lnTo>
                <a:lnTo>
                  <a:pt x="743113" y="359669"/>
                </a:lnTo>
                <a:close/>
              </a:path>
              <a:path w="782954" h="593089">
                <a:moveTo>
                  <a:pt x="756543" y="364245"/>
                </a:moveTo>
                <a:lnTo>
                  <a:pt x="347468" y="364245"/>
                </a:lnTo>
                <a:lnTo>
                  <a:pt x="412390" y="358754"/>
                </a:lnTo>
                <a:lnTo>
                  <a:pt x="502914" y="362415"/>
                </a:lnTo>
                <a:lnTo>
                  <a:pt x="751171" y="362415"/>
                </a:lnTo>
                <a:lnTo>
                  <a:pt x="756543" y="364245"/>
                </a:lnTo>
                <a:close/>
              </a:path>
              <a:path w="782954" h="593089">
                <a:moveTo>
                  <a:pt x="588867" y="362415"/>
                </a:moveTo>
                <a:lnTo>
                  <a:pt x="502914" y="362415"/>
                </a:lnTo>
                <a:lnTo>
                  <a:pt x="554120" y="358754"/>
                </a:lnTo>
                <a:lnTo>
                  <a:pt x="588867" y="362415"/>
                </a:lnTo>
                <a:close/>
              </a:path>
              <a:path w="782954" h="593089">
                <a:moveTo>
                  <a:pt x="751171" y="362415"/>
                </a:moveTo>
                <a:lnTo>
                  <a:pt x="588867" y="362415"/>
                </a:lnTo>
                <a:lnTo>
                  <a:pt x="616299" y="358754"/>
                </a:lnTo>
                <a:lnTo>
                  <a:pt x="640987" y="359669"/>
                </a:lnTo>
                <a:lnTo>
                  <a:pt x="743113" y="359669"/>
                </a:lnTo>
                <a:lnTo>
                  <a:pt x="751171" y="362415"/>
                </a:lnTo>
                <a:close/>
              </a:path>
              <a:path w="782954" h="593089">
                <a:moveTo>
                  <a:pt x="138072" y="464916"/>
                </a:moveTo>
                <a:lnTo>
                  <a:pt x="60349" y="464916"/>
                </a:lnTo>
                <a:lnTo>
                  <a:pt x="26517" y="411835"/>
                </a:lnTo>
                <a:lnTo>
                  <a:pt x="0" y="359669"/>
                </a:lnTo>
                <a:lnTo>
                  <a:pt x="54863" y="360584"/>
                </a:lnTo>
                <a:lnTo>
                  <a:pt x="115213" y="366991"/>
                </a:lnTo>
                <a:lnTo>
                  <a:pt x="764601" y="366991"/>
                </a:lnTo>
                <a:lnTo>
                  <a:pt x="772659" y="369736"/>
                </a:lnTo>
                <a:lnTo>
                  <a:pt x="782718" y="399938"/>
                </a:lnTo>
                <a:lnTo>
                  <a:pt x="780889" y="418241"/>
                </a:lnTo>
                <a:lnTo>
                  <a:pt x="760817" y="451188"/>
                </a:lnTo>
                <a:lnTo>
                  <a:pt x="678477" y="451188"/>
                </a:lnTo>
                <a:lnTo>
                  <a:pt x="672991" y="452103"/>
                </a:lnTo>
                <a:lnTo>
                  <a:pt x="454452" y="452103"/>
                </a:lnTo>
                <a:lnTo>
                  <a:pt x="454695" y="457595"/>
                </a:lnTo>
                <a:lnTo>
                  <a:pt x="245056" y="457595"/>
                </a:lnTo>
                <a:lnTo>
                  <a:pt x="193850" y="462171"/>
                </a:lnTo>
                <a:lnTo>
                  <a:pt x="138072" y="464916"/>
                </a:lnTo>
                <a:close/>
              </a:path>
              <a:path w="782954" h="593089">
                <a:moveTo>
                  <a:pt x="764601" y="366991"/>
                </a:moveTo>
                <a:lnTo>
                  <a:pt x="115213" y="366991"/>
                </a:lnTo>
                <a:lnTo>
                  <a:pt x="141730" y="359669"/>
                </a:lnTo>
                <a:lnTo>
                  <a:pt x="189278" y="362415"/>
                </a:lnTo>
                <a:lnTo>
                  <a:pt x="244142" y="364245"/>
                </a:lnTo>
                <a:lnTo>
                  <a:pt x="756543" y="364245"/>
                </a:lnTo>
                <a:lnTo>
                  <a:pt x="764601" y="366991"/>
                </a:lnTo>
                <a:close/>
              </a:path>
              <a:path w="782954" h="593089">
                <a:moveTo>
                  <a:pt x="758029" y="455764"/>
                </a:moveTo>
                <a:lnTo>
                  <a:pt x="678477" y="451188"/>
                </a:lnTo>
                <a:lnTo>
                  <a:pt x="760817" y="451188"/>
                </a:lnTo>
                <a:lnTo>
                  <a:pt x="758029" y="455764"/>
                </a:lnTo>
                <a:close/>
              </a:path>
              <a:path w="782954" h="593089">
                <a:moveTo>
                  <a:pt x="613556" y="461255"/>
                </a:moveTo>
                <a:lnTo>
                  <a:pt x="546805" y="452103"/>
                </a:lnTo>
                <a:lnTo>
                  <a:pt x="672991" y="452103"/>
                </a:lnTo>
                <a:lnTo>
                  <a:pt x="634587" y="458510"/>
                </a:lnTo>
                <a:lnTo>
                  <a:pt x="613556" y="461255"/>
                </a:lnTo>
                <a:close/>
              </a:path>
              <a:path w="782954" h="593089">
                <a:moveTo>
                  <a:pt x="413304" y="593043"/>
                </a:moveTo>
                <a:lnTo>
                  <a:pt x="357526" y="584806"/>
                </a:lnTo>
                <a:lnTo>
                  <a:pt x="330094" y="544538"/>
                </a:lnTo>
                <a:lnTo>
                  <a:pt x="336495" y="458510"/>
                </a:lnTo>
                <a:lnTo>
                  <a:pt x="304492" y="458510"/>
                </a:lnTo>
                <a:lnTo>
                  <a:pt x="245056" y="457595"/>
                </a:lnTo>
                <a:lnTo>
                  <a:pt x="454695" y="457595"/>
                </a:lnTo>
                <a:lnTo>
                  <a:pt x="456280" y="493287"/>
                </a:lnTo>
                <a:lnTo>
                  <a:pt x="460852" y="517082"/>
                </a:lnTo>
                <a:lnTo>
                  <a:pt x="464510" y="532640"/>
                </a:lnTo>
                <a:lnTo>
                  <a:pt x="454452" y="550029"/>
                </a:lnTo>
                <a:lnTo>
                  <a:pt x="445308" y="570163"/>
                </a:lnTo>
                <a:lnTo>
                  <a:pt x="413304" y="593043"/>
                </a:lnTo>
                <a:close/>
              </a:path>
              <a:path w="782954" h="593089">
                <a:moveTo>
                  <a:pt x="724341" y="7321"/>
                </a:moveTo>
                <a:lnTo>
                  <a:pt x="129843" y="7321"/>
                </a:lnTo>
                <a:lnTo>
                  <a:pt x="174648" y="0"/>
                </a:lnTo>
                <a:lnTo>
                  <a:pt x="204823" y="0"/>
                </a:lnTo>
                <a:lnTo>
                  <a:pt x="239570" y="4575"/>
                </a:lnTo>
                <a:lnTo>
                  <a:pt x="445917" y="4575"/>
                </a:lnTo>
                <a:lnTo>
                  <a:pt x="458109" y="5491"/>
                </a:lnTo>
                <a:lnTo>
                  <a:pt x="516173" y="5491"/>
                </a:lnTo>
                <a:lnTo>
                  <a:pt x="521202" y="6406"/>
                </a:lnTo>
                <a:lnTo>
                  <a:pt x="724774" y="6406"/>
                </a:lnTo>
                <a:lnTo>
                  <a:pt x="724341" y="7321"/>
                </a:lnTo>
                <a:close/>
              </a:path>
              <a:path w="782954" h="593089">
                <a:moveTo>
                  <a:pt x="445917" y="4575"/>
                </a:moveTo>
                <a:lnTo>
                  <a:pt x="239570" y="4575"/>
                </a:lnTo>
                <a:lnTo>
                  <a:pt x="338324" y="915"/>
                </a:lnTo>
                <a:lnTo>
                  <a:pt x="384958" y="0"/>
                </a:lnTo>
                <a:lnTo>
                  <a:pt x="445917" y="4575"/>
                </a:lnTo>
                <a:close/>
              </a:path>
              <a:path w="782954" h="593089">
                <a:moveTo>
                  <a:pt x="724774" y="6406"/>
                </a:moveTo>
                <a:lnTo>
                  <a:pt x="580637" y="6406"/>
                </a:lnTo>
                <a:lnTo>
                  <a:pt x="635501" y="5491"/>
                </a:lnTo>
                <a:lnTo>
                  <a:pt x="715967" y="0"/>
                </a:lnTo>
                <a:lnTo>
                  <a:pt x="726940" y="1830"/>
                </a:lnTo>
                <a:lnTo>
                  <a:pt x="724774" y="6406"/>
                </a:lnTo>
                <a:close/>
              </a:path>
              <a:path w="782954" h="593089">
                <a:moveTo>
                  <a:pt x="155446" y="93349"/>
                </a:moveTo>
                <a:lnTo>
                  <a:pt x="63092" y="93349"/>
                </a:lnTo>
                <a:lnTo>
                  <a:pt x="63092" y="53996"/>
                </a:lnTo>
                <a:lnTo>
                  <a:pt x="51205" y="2745"/>
                </a:lnTo>
                <a:lnTo>
                  <a:pt x="65836" y="915"/>
                </a:lnTo>
                <a:lnTo>
                  <a:pt x="85038" y="2745"/>
                </a:lnTo>
                <a:lnTo>
                  <a:pt x="112861" y="2745"/>
                </a:lnTo>
                <a:lnTo>
                  <a:pt x="129843" y="7321"/>
                </a:lnTo>
                <a:lnTo>
                  <a:pt x="724341" y="7321"/>
                </a:lnTo>
                <a:lnTo>
                  <a:pt x="718710" y="19218"/>
                </a:lnTo>
                <a:lnTo>
                  <a:pt x="721454" y="80536"/>
                </a:lnTo>
                <a:lnTo>
                  <a:pt x="721657" y="83282"/>
                </a:lnTo>
                <a:lnTo>
                  <a:pt x="395931" y="83282"/>
                </a:lnTo>
                <a:lnTo>
                  <a:pt x="320951" y="85112"/>
                </a:lnTo>
                <a:lnTo>
                  <a:pt x="267916" y="88773"/>
                </a:lnTo>
                <a:lnTo>
                  <a:pt x="248165" y="92434"/>
                </a:lnTo>
                <a:lnTo>
                  <a:pt x="199337" y="92434"/>
                </a:lnTo>
                <a:lnTo>
                  <a:pt x="155446" y="93349"/>
                </a:lnTo>
                <a:close/>
              </a:path>
              <a:path w="782954" h="593089">
                <a:moveTo>
                  <a:pt x="112861" y="2745"/>
                </a:moveTo>
                <a:lnTo>
                  <a:pt x="85038" y="2745"/>
                </a:lnTo>
                <a:lnTo>
                  <a:pt x="106069" y="915"/>
                </a:lnTo>
                <a:lnTo>
                  <a:pt x="112861" y="2745"/>
                </a:lnTo>
                <a:close/>
              </a:path>
              <a:path w="782954" h="593089">
                <a:moveTo>
                  <a:pt x="516173" y="5491"/>
                </a:moveTo>
                <a:lnTo>
                  <a:pt x="458109" y="5491"/>
                </a:lnTo>
                <a:lnTo>
                  <a:pt x="491027" y="915"/>
                </a:lnTo>
                <a:lnTo>
                  <a:pt x="516173" y="5491"/>
                </a:lnTo>
                <a:close/>
              </a:path>
              <a:path w="782954" h="593089">
                <a:moveTo>
                  <a:pt x="640073" y="311164"/>
                </a:moveTo>
                <a:lnTo>
                  <a:pt x="604412" y="295606"/>
                </a:lnTo>
                <a:lnTo>
                  <a:pt x="596182" y="278217"/>
                </a:lnTo>
                <a:lnTo>
                  <a:pt x="595268" y="265405"/>
                </a:lnTo>
                <a:lnTo>
                  <a:pt x="599840" y="175716"/>
                </a:lnTo>
                <a:lnTo>
                  <a:pt x="596182" y="146430"/>
                </a:lnTo>
                <a:lnTo>
                  <a:pt x="602583" y="107077"/>
                </a:lnTo>
                <a:lnTo>
                  <a:pt x="597096" y="97925"/>
                </a:lnTo>
                <a:lnTo>
                  <a:pt x="592525" y="85112"/>
                </a:lnTo>
                <a:lnTo>
                  <a:pt x="473654" y="85112"/>
                </a:lnTo>
                <a:lnTo>
                  <a:pt x="395931" y="83282"/>
                </a:lnTo>
                <a:lnTo>
                  <a:pt x="721657" y="83282"/>
                </a:lnTo>
                <a:lnTo>
                  <a:pt x="725111" y="129957"/>
                </a:lnTo>
                <a:lnTo>
                  <a:pt x="720539" y="184868"/>
                </a:lnTo>
                <a:lnTo>
                  <a:pt x="721454" y="287369"/>
                </a:lnTo>
                <a:lnTo>
                  <a:pt x="704995" y="304758"/>
                </a:lnTo>
                <a:lnTo>
                  <a:pt x="672991" y="307503"/>
                </a:lnTo>
                <a:lnTo>
                  <a:pt x="640073" y="311164"/>
                </a:lnTo>
                <a:close/>
              </a:path>
              <a:path w="782954" h="593089">
                <a:moveTo>
                  <a:pt x="243227" y="93349"/>
                </a:moveTo>
                <a:lnTo>
                  <a:pt x="199337" y="92434"/>
                </a:lnTo>
                <a:lnTo>
                  <a:pt x="248165" y="92434"/>
                </a:lnTo>
                <a:lnTo>
                  <a:pt x="243227" y="9334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25994" y="3097500"/>
            <a:ext cx="782320" cy="522605"/>
          </a:xfrm>
          <a:custGeom>
            <a:avLst/>
            <a:gdLst/>
            <a:ahLst/>
            <a:cxnLst/>
            <a:rect l="l" t="t" r="r" b="b"/>
            <a:pathLst>
              <a:path w="782320" h="522604">
                <a:moveTo>
                  <a:pt x="696994" y="12812"/>
                </a:moveTo>
                <a:lnTo>
                  <a:pt x="545891" y="12812"/>
                </a:lnTo>
                <a:lnTo>
                  <a:pt x="598925" y="0"/>
                </a:lnTo>
                <a:lnTo>
                  <a:pt x="649217" y="6406"/>
                </a:lnTo>
                <a:lnTo>
                  <a:pt x="686707" y="10067"/>
                </a:lnTo>
                <a:lnTo>
                  <a:pt x="696994" y="12812"/>
                </a:lnTo>
                <a:close/>
              </a:path>
              <a:path w="782320" h="522604">
                <a:moveTo>
                  <a:pt x="87781" y="101586"/>
                </a:moveTo>
                <a:lnTo>
                  <a:pt x="27431" y="9151"/>
                </a:lnTo>
                <a:lnTo>
                  <a:pt x="67664" y="11897"/>
                </a:lnTo>
                <a:lnTo>
                  <a:pt x="257858" y="18303"/>
                </a:lnTo>
                <a:lnTo>
                  <a:pt x="704837" y="18303"/>
                </a:lnTo>
                <a:lnTo>
                  <a:pt x="726026" y="40268"/>
                </a:lnTo>
                <a:lnTo>
                  <a:pt x="717796" y="87858"/>
                </a:lnTo>
                <a:lnTo>
                  <a:pt x="703267" y="97925"/>
                </a:lnTo>
                <a:lnTo>
                  <a:pt x="226768" y="97925"/>
                </a:lnTo>
                <a:lnTo>
                  <a:pt x="87781" y="101586"/>
                </a:lnTo>
                <a:close/>
              </a:path>
              <a:path w="782320" h="522604">
                <a:moveTo>
                  <a:pt x="704837" y="18303"/>
                </a:moveTo>
                <a:lnTo>
                  <a:pt x="257858" y="18303"/>
                </a:lnTo>
                <a:lnTo>
                  <a:pt x="288947" y="10067"/>
                </a:lnTo>
                <a:lnTo>
                  <a:pt x="545891" y="12812"/>
                </a:lnTo>
                <a:lnTo>
                  <a:pt x="696994" y="12812"/>
                </a:lnTo>
                <a:lnTo>
                  <a:pt x="700423" y="13727"/>
                </a:lnTo>
                <a:lnTo>
                  <a:pt x="704837" y="18303"/>
                </a:lnTo>
                <a:close/>
              </a:path>
              <a:path w="782320" h="522604">
                <a:moveTo>
                  <a:pt x="292604" y="101586"/>
                </a:moveTo>
                <a:lnTo>
                  <a:pt x="283461" y="101586"/>
                </a:lnTo>
                <a:lnTo>
                  <a:pt x="226768" y="97925"/>
                </a:lnTo>
                <a:lnTo>
                  <a:pt x="536747" y="97925"/>
                </a:lnTo>
                <a:lnTo>
                  <a:pt x="444393" y="99755"/>
                </a:lnTo>
                <a:lnTo>
                  <a:pt x="445308" y="99755"/>
                </a:lnTo>
                <a:lnTo>
                  <a:pt x="447807" y="100670"/>
                </a:lnTo>
                <a:lnTo>
                  <a:pt x="348382" y="100670"/>
                </a:lnTo>
                <a:lnTo>
                  <a:pt x="292604" y="101586"/>
                </a:lnTo>
                <a:close/>
              </a:path>
              <a:path w="782320" h="522604">
                <a:moveTo>
                  <a:pt x="694022" y="104331"/>
                </a:moveTo>
                <a:lnTo>
                  <a:pt x="627271" y="104331"/>
                </a:lnTo>
                <a:lnTo>
                  <a:pt x="586124" y="97925"/>
                </a:lnTo>
                <a:lnTo>
                  <a:pt x="703267" y="97925"/>
                </a:lnTo>
                <a:lnTo>
                  <a:pt x="694022" y="104331"/>
                </a:lnTo>
                <a:close/>
              </a:path>
              <a:path w="782320" h="522604">
                <a:moveTo>
                  <a:pt x="92353" y="326722"/>
                </a:moveTo>
                <a:lnTo>
                  <a:pt x="69493" y="322146"/>
                </a:lnTo>
                <a:lnTo>
                  <a:pt x="64007" y="302927"/>
                </a:lnTo>
                <a:lnTo>
                  <a:pt x="53034" y="262659"/>
                </a:lnTo>
                <a:lnTo>
                  <a:pt x="62178" y="230627"/>
                </a:lnTo>
                <a:lnTo>
                  <a:pt x="96925" y="213239"/>
                </a:lnTo>
                <a:lnTo>
                  <a:pt x="129843" y="198596"/>
                </a:lnTo>
                <a:lnTo>
                  <a:pt x="165504" y="180292"/>
                </a:lnTo>
                <a:lnTo>
                  <a:pt x="195679" y="171140"/>
                </a:lnTo>
                <a:lnTo>
                  <a:pt x="229512" y="152836"/>
                </a:lnTo>
                <a:lnTo>
                  <a:pt x="287118" y="129957"/>
                </a:lnTo>
                <a:lnTo>
                  <a:pt x="348382" y="100670"/>
                </a:lnTo>
                <a:lnTo>
                  <a:pt x="447807" y="100670"/>
                </a:lnTo>
                <a:lnTo>
                  <a:pt x="482798" y="113483"/>
                </a:lnTo>
                <a:lnTo>
                  <a:pt x="523945" y="136363"/>
                </a:lnTo>
                <a:lnTo>
                  <a:pt x="617593" y="178462"/>
                </a:lnTo>
                <a:lnTo>
                  <a:pt x="399588" y="178462"/>
                </a:lnTo>
                <a:lnTo>
                  <a:pt x="369413" y="195850"/>
                </a:lnTo>
                <a:lnTo>
                  <a:pt x="244142" y="262659"/>
                </a:lnTo>
                <a:lnTo>
                  <a:pt x="214881" y="275472"/>
                </a:lnTo>
                <a:lnTo>
                  <a:pt x="183792" y="292860"/>
                </a:lnTo>
                <a:lnTo>
                  <a:pt x="123442" y="309334"/>
                </a:lnTo>
                <a:lnTo>
                  <a:pt x="92353" y="326722"/>
                </a:lnTo>
                <a:close/>
              </a:path>
              <a:path w="782320" h="522604">
                <a:moveTo>
                  <a:pt x="676648" y="312995"/>
                </a:moveTo>
                <a:lnTo>
                  <a:pt x="608984" y="304758"/>
                </a:lnTo>
                <a:lnTo>
                  <a:pt x="559606" y="264489"/>
                </a:lnTo>
                <a:lnTo>
                  <a:pt x="432506" y="191274"/>
                </a:lnTo>
                <a:lnTo>
                  <a:pt x="399588" y="178462"/>
                </a:lnTo>
                <a:lnTo>
                  <a:pt x="617593" y="178462"/>
                </a:lnTo>
                <a:lnTo>
                  <a:pt x="631843" y="184868"/>
                </a:lnTo>
                <a:lnTo>
                  <a:pt x="691279" y="213239"/>
                </a:lnTo>
                <a:lnTo>
                  <a:pt x="717796" y="229712"/>
                </a:lnTo>
                <a:lnTo>
                  <a:pt x="726940" y="258083"/>
                </a:lnTo>
                <a:lnTo>
                  <a:pt x="711395" y="294691"/>
                </a:lnTo>
                <a:lnTo>
                  <a:pt x="676648" y="312995"/>
                </a:lnTo>
                <a:close/>
              </a:path>
              <a:path w="782320" h="522604">
                <a:moveTo>
                  <a:pt x="131672" y="522573"/>
                </a:moveTo>
                <a:lnTo>
                  <a:pt x="33832" y="522573"/>
                </a:lnTo>
                <a:lnTo>
                  <a:pt x="21030" y="494202"/>
                </a:lnTo>
                <a:lnTo>
                  <a:pt x="11887" y="451188"/>
                </a:lnTo>
                <a:lnTo>
                  <a:pt x="0" y="423733"/>
                </a:lnTo>
                <a:lnTo>
                  <a:pt x="256943" y="423733"/>
                </a:lnTo>
                <a:lnTo>
                  <a:pt x="277060" y="422817"/>
                </a:lnTo>
                <a:lnTo>
                  <a:pt x="315464" y="422817"/>
                </a:lnTo>
                <a:lnTo>
                  <a:pt x="317293" y="275472"/>
                </a:lnTo>
                <a:lnTo>
                  <a:pt x="460852" y="310249"/>
                </a:lnTo>
                <a:lnTo>
                  <a:pt x="459024" y="421902"/>
                </a:lnTo>
                <a:lnTo>
                  <a:pt x="749384" y="421902"/>
                </a:lnTo>
                <a:lnTo>
                  <a:pt x="772659" y="440206"/>
                </a:lnTo>
                <a:lnTo>
                  <a:pt x="781803" y="476814"/>
                </a:lnTo>
                <a:lnTo>
                  <a:pt x="765344" y="511591"/>
                </a:lnTo>
                <a:lnTo>
                  <a:pt x="763744" y="513421"/>
                </a:lnTo>
                <a:lnTo>
                  <a:pt x="500171" y="513421"/>
                </a:lnTo>
                <a:lnTo>
                  <a:pt x="472739" y="517997"/>
                </a:lnTo>
                <a:lnTo>
                  <a:pt x="440736" y="517997"/>
                </a:lnTo>
                <a:lnTo>
                  <a:pt x="395382" y="518912"/>
                </a:lnTo>
                <a:lnTo>
                  <a:pt x="167333" y="518912"/>
                </a:lnTo>
                <a:lnTo>
                  <a:pt x="131672" y="522573"/>
                </a:lnTo>
                <a:close/>
              </a:path>
              <a:path w="782320" h="522604">
                <a:moveTo>
                  <a:pt x="256943" y="423733"/>
                </a:moveTo>
                <a:lnTo>
                  <a:pt x="36575" y="423733"/>
                </a:lnTo>
                <a:lnTo>
                  <a:pt x="91439" y="420072"/>
                </a:lnTo>
                <a:lnTo>
                  <a:pt x="146302" y="419157"/>
                </a:lnTo>
                <a:lnTo>
                  <a:pt x="188364" y="419157"/>
                </a:lnTo>
                <a:lnTo>
                  <a:pt x="242313" y="420072"/>
                </a:lnTo>
                <a:lnTo>
                  <a:pt x="256943" y="423733"/>
                </a:lnTo>
                <a:close/>
              </a:path>
              <a:path w="782320" h="522604">
                <a:moveTo>
                  <a:pt x="749384" y="421902"/>
                </a:moveTo>
                <a:lnTo>
                  <a:pt x="459024" y="421902"/>
                </a:lnTo>
                <a:lnTo>
                  <a:pt x="747057" y="420072"/>
                </a:lnTo>
                <a:lnTo>
                  <a:pt x="749384" y="421902"/>
                </a:lnTo>
                <a:close/>
              </a:path>
              <a:path w="782320" h="522604">
                <a:moveTo>
                  <a:pt x="560521" y="517997"/>
                </a:moveTo>
                <a:lnTo>
                  <a:pt x="500171" y="513421"/>
                </a:lnTo>
                <a:lnTo>
                  <a:pt x="763744" y="513421"/>
                </a:lnTo>
                <a:lnTo>
                  <a:pt x="762944" y="514336"/>
                </a:lnTo>
                <a:lnTo>
                  <a:pt x="582466" y="514336"/>
                </a:lnTo>
                <a:lnTo>
                  <a:pt x="560521" y="517997"/>
                </a:lnTo>
                <a:close/>
              </a:path>
              <a:path w="782320" h="522604">
                <a:moveTo>
                  <a:pt x="758944" y="518912"/>
                </a:moveTo>
                <a:lnTo>
                  <a:pt x="614470" y="517997"/>
                </a:lnTo>
                <a:lnTo>
                  <a:pt x="582466" y="514336"/>
                </a:lnTo>
                <a:lnTo>
                  <a:pt x="762944" y="514336"/>
                </a:lnTo>
                <a:lnTo>
                  <a:pt x="758944" y="518912"/>
                </a:lnTo>
                <a:close/>
              </a:path>
              <a:path w="782320" h="522604">
                <a:moveTo>
                  <a:pt x="461767" y="519828"/>
                </a:moveTo>
                <a:lnTo>
                  <a:pt x="440736" y="517997"/>
                </a:lnTo>
                <a:lnTo>
                  <a:pt x="472739" y="517997"/>
                </a:lnTo>
                <a:lnTo>
                  <a:pt x="461767" y="519828"/>
                </a:lnTo>
                <a:close/>
              </a:path>
              <a:path w="782320" h="522604">
                <a:moveTo>
                  <a:pt x="213967" y="522573"/>
                </a:moveTo>
                <a:lnTo>
                  <a:pt x="167333" y="518912"/>
                </a:lnTo>
                <a:lnTo>
                  <a:pt x="395382" y="518912"/>
                </a:lnTo>
                <a:lnTo>
                  <a:pt x="213967" y="52257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34315" y="3073705"/>
            <a:ext cx="748030" cy="563880"/>
          </a:xfrm>
          <a:custGeom>
            <a:avLst/>
            <a:gdLst/>
            <a:ahLst/>
            <a:cxnLst/>
            <a:rect l="l" t="t" r="r" b="b"/>
            <a:pathLst>
              <a:path w="748029" h="563879">
                <a:moveTo>
                  <a:pt x="329816" y="33862"/>
                </a:moveTo>
                <a:lnTo>
                  <a:pt x="221282" y="33862"/>
                </a:lnTo>
                <a:lnTo>
                  <a:pt x="248714" y="28370"/>
                </a:lnTo>
                <a:lnTo>
                  <a:pt x="269745" y="26540"/>
                </a:lnTo>
                <a:lnTo>
                  <a:pt x="283461" y="27455"/>
                </a:lnTo>
                <a:lnTo>
                  <a:pt x="316458" y="27455"/>
                </a:lnTo>
                <a:lnTo>
                  <a:pt x="329816" y="33862"/>
                </a:lnTo>
                <a:close/>
              </a:path>
              <a:path w="748029" h="563879">
                <a:moveTo>
                  <a:pt x="316458" y="27455"/>
                </a:moveTo>
                <a:lnTo>
                  <a:pt x="283461" y="27455"/>
                </a:lnTo>
                <a:lnTo>
                  <a:pt x="314550" y="26540"/>
                </a:lnTo>
                <a:lnTo>
                  <a:pt x="316458" y="27455"/>
                </a:lnTo>
                <a:close/>
              </a:path>
              <a:path w="748029" h="563879">
                <a:moveTo>
                  <a:pt x="219453" y="359669"/>
                </a:moveTo>
                <a:lnTo>
                  <a:pt x="145388" y="334044"/>
                </a:lnTo>
                <a:lnTo>
                  <a:pt x="96925" y="290115"/>
                </a:lnTo>
                <a:lnTo>
                  <a:pt x="79551" y="253507"/>
                </a:lnTo>
                <a:lnTo>
                  <a:pt x="73151" y="214154"/>
                </a:lnTo>
                <a:lnTo>
                  <a:pt x="62178" y="183038"/>
                </a:lnTo>
                <a:lnTo>
                  <a:pt x="70408" y="145515"/>
                </a:lnTo>
                <a:lnTo>
                  <a:pt x="93267" y="106162"/>
                </a:lnTo>
                <a:lnTo>
                  <a:pt x="150874" y="47589"/>
                </a:lnTo>
                <a:lnTo>
                  <a:pt x="195679" y="32946"/>
                </a:lnTo>
                <a:lnTo>
                  <a:pt x="221282" y="33862"/>
                </a:lnTo>
                <a:lnTo>
                  <a:pt x="329816" y="33862"/>
                </a:lnTo>
                <a:lnTo>
                  <a:pt x="358441" y="47589"/>
                </a:lnTo>
                <a:lnTo>
                  <a:pt x="406903" y="71384"/>
                </a:lnTo>
                <a:lnTo>
                  <a:pt x="451708" y="119889"/>
                </a:lnTo>
                <a:lnTo>
                  <a:pt x="454589" y="130872"/>
                </a:lnTo>
                <a:lnTo>
                  <a:pt x="264258" y="130872"/>
                </a:lnTo>
                <a:lnTo>
                  <a:pt x="240484" y="133617"/>
                </a:lnTo>
                <a:lnTo>
                  <a:pt x="214881" y="144600"/>
                </a:lnTo>
                <a:lnTo>
                  <a:pt x="198422" y="155582"/>
                </a:lnTo>
                <a:lnTo>
                  <a:pt x="188364" y="183038"/>
                </a:lnTo>
                <a:lnTo>
                  <a:pt x="185621" y="205002"/>
                </a:lnTo>
                <a:lnTo>
                  <a:pt x="195679" y="228797"/>
                </a:lnTo>
                <a:lnTo>
                  <a:pt x="204823" y="243440"/>
                </a:lnTo>
                <a:lnTo>
                  <a:pt x="228597" y="256253"/>
                </a:lnTo>
                <a:lnTo>
                  <a:pt x="269745" y="264489"/>
                </a:lnTo>
                <a:lnTo>
                  <a:pt x="449749" y="264489"/>
                </a:lnTo>
                <a:lnTo>
                  <a:pt x="447136" y="275472"/>
                </a:lnTo>
                <a:lnTo>
                  <a:pt x="405074" y="325807"/>
                </a:lnTo>
                <a:lnTo>
                  <a:pt x="343810" y="350517"/>
                </a:lnTo>
                <a:lnTo>
                  <a:pt x="289861" y="357839"/>
                </a:lnTo>
                <a:lnTo>
                  <a:pt x="219453" y="359669"/>
                </a:lnTo>
                <a:close/>
              </a:path>
              <a:path w="748029" h="563879">
                <a:moveTo>
                  <a:pt x="449749" y="264489"/>
                </a:moveTo>
                <a:lnTo>
                  <a:pt x="269745" y="264489"/>
                </a:lnTo>
                <a:lnTo>
                  <a:pt x="303577" y="259914"/>
                </a:lnTo>
                <a:lnTo>
                  <a:pt x="331009" y="239779"/>
                </a:lnTo>
                <a:lnTo>
                  <a:pt x="348382" y="214154"/>
                </a:lnTo>
                <a:lnTo>
                  <a:pt x="350211" y="206832"/>
                </a:lnTo>
                <a:lnTo>
                  <a:pt x="348382" y="194935"/>
                </a:lnTo>
                <a:lnTo>
                  <a:pt x="343810" y="166564"/>
                </a:lnTo>
                <a:lnTo>
                  <a:pt x="324608" y="145515"/>
                </a:lnTo>
                <a:lnTo>
                  <a:pt x="290776" y="133617"/>
                </a:lnTo>
                <a:lnTo>
                  <a:pt x="264258" y="130872"/>
                </a:lnTo>
                <a:lnTo>
                  <a:pt x="454589" y="130872"/>
                </a:lnTo>
                <a:lnTo>
                  <a:pt x="470911" y="193105"/>
                </a:lnTo>
                <a:lnTo>
                  <a:pt x="456280" y="237034"/>
                </a:lnTo>
                <a:lnTo>
                  <a:pt x="449749" y="264489"/>
                </a:lnTo>
                <a:close/>
              </a:path>
              <a:path w="748029" h="563879">
                <a:moveTo>
                  <a:pt x="673905" y="563757"/>
                </a:moveTo>
                <a:lnTo>
                  <a:pt x="629100" y="535386"/>
                </a:lnTo>
                <a:lnTo>
                  <a:pt x="626357" y="454849"/>
                </a:lnTo>
                <a:lnTo>
                  <a:pt x="624528" y="443867"/>
                </a:lnTo>
                <a:lnTo>
                  <a:pt x="625443" y="403598"/>
                </a:lnTo>
                <a:lnTo>
                  <a:pt x="628186" y="387125"/>
                </a:lnTo>
                <a:lnTo>
                  <a:pt x="625443" y="371567"/>
                </a:lnTo>
                <a:lnTo>
                  <a:pt x="630015" y="322146"/>
                </a:lnTo>
                <a:lnTo>
                  <a:pt x="625443" y="299267"/>
                </a:lnTo>
                <a:lnTo>
                  <a:pt x="623614" y="237949"/>
                </a:lnTo>
                <a:lnTo>
                  <a:pt x="627271" y="210493"/>
                </a:lnTo>
                <a:lnTo>
                  <a:pt x="625443" y="175716"/>
                </a:lnTo>
                <a:lnTo>
                  <a:pt x="623614" y="133617"/>
                </a:lnTo>
                <a:lnTo>
                  <a:pt x="622699" y="86943"/>
                </a:lnTo>
                <a:lnTo>
                  <a:pt x="623614" y="44844"/>
                </a:lnTo>
                <a:lnTo>
                  <a:pt x="623614" y="0"/>
                </a:lnTo>
                <a:lnTo>
                  <a:pt x="698594" y="44844"/>
                </a:lnTo>
                <a:lnTo>
                  <a:pt x="736998" y="64063"/>
                </a:lnTo>
                <a:lnTo>
                  <a:pt x="746142" y="95179"/>
                </a:lnTo>
                <a:lnTo>
                  <a:pt x="747057" y="119889"/>
                </a:lnTo>
                <a:lnTo>
                  <a:pt x="747971" y="139108"/>
                </a:lnTo>
                <a:lnTo>
                  <a:pt x="747971" y="168395"/>
                </a:lnTo>
                <a:lnTo>
                  <a:pt x="741570" y="198596"/>
                </a:lnTo>
                <a:lnTo>
                  <a:pt x="741570" y="217815"/>
                </a:lnTo>
                <a:lnTo>
                  <a:pt x="746142" y="244355"/>
                </a:lnTo>
                <a:lnTo>
                  <a:pt x="744313" y="269065"/>
                </a:lnTo>
                <a:lnTo>
                  <a:pt x="747057" y="312079"/>
                </a:lnTo>
                <a:lnTo>
                  <a:pt x="741570" y="356009"/>
                </a:lnTo>
                <a:lnTo>
                  <a:pt x="745228" y="363330"/>
                </a:lnTo>
                <a:lnTo>
                  <a:pt x="745228" y="400853"/>
                </a:lnTo>
                <a:lnTo>
                  <a:pt x="746142" y="418241"/>
                </a:lnTo>
                <a:lnTo>
                  <a:pt x="746142" y="453934"/>
                </a:lnTo>
                <a:lnTo>
                  <a:pt x="743399" y="466747"/>
                </a:lnTo>
                <a:lnTo>
                  <a:pt x="742485" y="501524"/>
                </a:lnTo>
                <a:lnTo>
                  <a:pt x="715053" y="546368"/>
                </a:lnTo>
                <a:lnTo>
                  <a:pt x="673905" y="563757"/>
                </a:lnTo>
                <a:close/>
              </a:path>
              <a:path w="748029" h="563879">
                <a:moveTo>
                  <a:pt x="525408" y="454849"/>
                </a:moveTo>
                <a:lnTo>
                  <a:pt x="168247" y="454849"/>
                </a:lnTo>
                <a:lnTo>
                  <a:pt x="225854" y="451188"/>
                </a:lnTo>
                <a:lnTo>
                  <a:pt x="276145" y="450273"/>
                </a:lnTo>
                <a:lnTo>
                  <a:pt x="316379" y="450273"/>
                </a:lnTo>
                <a:lnTo>
                  <a:pt x="353869" y="448443"/>
                </a:lnTo>
                <a:lnTo>
                  <a:pt x="393187" y="445697"/>
                </a:lnTo>
                <a:lnTo>
                  <a:pt x="432506" y="445697"/>
                </a:lnTo>
                <a:lnTo>
                  <a:pt x="466339" y="440206"/>
                </a:lnTo>
                <a:lnTo>
                  <a:pt x="494685" y="441121"/>
                </a:lnTo>
                <a:lnTo>
                  <a:pt x="511144" y="443867"/>
                </a:lnTo>
                <a:lnTo>
                  <a:pt x="522116" y="449358"/>
                </a:lnTo>
                <a:lnTo>
                  <a:pt x="525408" y="454849"/>
                </a:lnTo>
                <a:close/>
              </a:path>
              <a:path w="748029" h="563879">
                <a:moveTo>
                  <a:pt x="131672" y="540877"/>
                </a:moveTo>
                <a:lnTo>
                  <a:pt x="72236" y="538131"/>
                </a:lnTo>
                <a:lnTo>
                  <a:pt x="17373" y="538131"/>
                </a:lnTo>
                <a:lnTo>
                  <a:pt x="7315" y="485966"/>
                </a:lnTo>
                <a:lnTo>
                  <a:pt x="0" y="444782"/>
                </a:lnTo>
                <a:lnTo>
                  <a:pt x="100582" y="450273"/>
                </a:lnTo>
                <a:lnTo>
                  <a:pt x="150613" y="450273"/>
                </a:lnTo>
                <a:lnTo>
                  <a:pt x="168247" y="454849"/>
                </a:lnTo>
                <a:lnTo>
                  <a:pt x="525408" y="454849"/>
                </a:lnTo>
                <a:lnTo>
                  <a:pt x="530346" y="463086"/>
                </a:lnTo>
                <a:lnTo>
                  <a:pt x="535832" y="483220"/>
                </a:lnTo>
                <a:lnTo>
                  <a:pt x="536747" y="511591"/>
                </a:lnTo>
                <a:lnTo>
                  <a:pt x="522639" y="536301"/>
                </a:lnTo>
                <a:lnTo>
                  <a:pt x="419705" y="536301"/>
                </a:lnTo>
                <a:lnTo>
                  <a:pt x="384958" y="539047"/>
                </a:lnTo>
                <a:lnTo>
                  <a:pt x="155446" y="539047"/>
                </a:lnTo>
                <a:lnTo>
                  <a:pt x="131672" y="540877"/>
                </a:lnTo>
                <a:close/>
              </a:path>
              <a:path w="748029" h="563879">
                <a:moveTo>
                  <a:pt x="150613" y="450273"/>
                </a:moveTo>
                <a:lnTo>
                  <a:pt x="122528" y="450273"/>
                </a:lnTo>
                <a:lnTo>
                  <a:pt x="143559" y="448443"/>
                </a:lnTo>
                <a:lnTo>
                  <a:pt x="150613" y="450273"/>
                </a:lnTo>
                <a:close/>
              </a:path>
              <a:path w="748029" h="563879">
                <a:moveTo>
                  <a:pt x="514801" y="550029"/>
                </a:moveTo>
                <a:lnTo>
                  <a:pt x="466339" y="541792"/>
                </a:lnTo>
                <a:lnTo>
                  <a:pt x="419705" y="536301"/>
                </a:lnTo>
                <a:lnTo>
                  <a:pt x="522639" y="536301"/>
                </a:lnTo>
                <a:lnTo>
                  <a:pt x="514801" y="550029"/>
                </a:lnTo>
                <a:close/>
              </a:path>
              <a:path w="748029" h="563879">
                <a:moveTo>
                  <a:pt x="180134" y="541792"/>
                </a:moveTo>
                <a:lnTo>
                  <a:pt x="155446" y="539047"/>
                </a:lnTo>
                <a:lnTo>
                  <a:pt x="208481" y="539047"/>
                </a:lnTo>
                <a:lnTo>
                  <a:pt x="180134" y="541792"/>
                </a:lnTo>
                <a:close/>
              </a:path>
              <a:path w="748029" h="563879">
                <a:moveTo>
                  <a:pt x="350211" y="541792"/>
                </a:moveTo>
                <a:lnTo>
                  <a:pt x="311807" y="541792"/>
                </a:lnTo>
                <a:lnTo>
                  <a:pt x="255114" y="539047"/>
                </a:lnTo>
                <a:lnTo>
                  <a:pt x="384958" y="539047"/>
                </a:lnTo>
                <a:lnTo>
                  <a:pt x="350211" y="54179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65016" y="3073705"/>
            <a:ext cx="708025" cy="685165"/>
          </a:xfrm>
          <a:custGeom>
            <a:avLst/>
            <a:gdLst/>
            <a:ahLst/>
            <a:cxnLst/>
            <a:rect l="l" t="t" r="r" b="b"/>
            <a:pathLst>
              <a:path w="708025" h="685164">
                <a:moveTo>
                  <a:pt x="67664" y="366991"/>
                </a:moveTo>
                <a:lnTo>
                  <a:pt x="0" y="364245"/>
                </a:lnTo>
                <a:lnTo>
                  <a:pt x="4571" y="323062"/>
                </a:lnTo>
                <a:lnTo>
                  <a:pt x="5379" y="212324"/>
                </a:lnTo>
                <a:lnTo>
                  <a:pt x="5388" y="196765"/>
                </a:lnTo>
                <a:lnTo>
                  <a:pt x="2743" y="172055"/>
                </a:lnTo>
                <a:lnTo>
                  <a:pt x="4571" y="76875"/>
                </a:lnTo>
                <a:lnTo>
                  <a:pt x="0" y="50335"/>
                </a:lnTo>
                <a:lnTo>
                  <a:pt x="3657" y="31116"/>
                </a:lnTo>
                <a:lnTo>
                  <a:pt x="37490" y="36607"/>
                </a:lnTo>
                <a:lnTo>
                  <a:pt x="62178" y="42098"/>
                </a:lnTo>
                <a:lnTo>
                  <a:pt x="89610" y="51250"/>
                </a:lnTo>
                <a:lnTo>
                  <a:pt x="116127" y="67724"/>
                </a:lnTo>
                <a:lnTo>
                  <a:pt x="116127" y="113483"/>
                </a:lnTo>
                <a:lnTo>
                  <a:pt x="133501" y="115313"/>
                </a:lnTo>
                <a:lnTo>
                  <a:pt x="395345" y="115313"/>
                </a:lnTo>
                <a:lnTo>
                  <a:pt x="400503" y="158327"/>
                </a:lnTo>
                <a:lnTo>
                  <a:pt x="395016" y="196765"/>
                </a:lnTo>
                <a:lnTo>
                  <a:pt x="395016" y="205002"/>
                </a:lnTo>
                <a:lnTo>
                  <a:pt x="165504" y="205002"/>
                </a:lnTo>
                <a:lnTo>
                  <a:pt x="131672" y="212324"/>
                </a:lnTo>
                <a:lnTo>
                  <a:pt x="117041" y="212324"/>
                </a:lnTo>
                <a:lnTo>
                  <a:pt x="117143" y="277302"/>
                </a:lnTo>
                <a:lnTo>
                  <a:pt x="117956" y="284624"/>
                </a:lnTo>
                <a:lnTo>
                  <a:pt x="395690" y="284624"/>
                </a:lnTo>
                <a:lnTo>
                  <a:pt x="398674" y="312995"/>
                </a:lnTo>
                <a:lnTo>
                  <a:pt x="397809" y="360584"/>
                </a:lnTo>
                <a:lnTo>
                  <a:pt x="115213" y="360584"/>
                </a:lnTo>
                <a:lnTo>
                  <a:pt x="85038" y="361500"/>
                </a:lnTo>
                <a:lnTo>
                  <a:pt x="67664" y="366991"/>
                </a:lnTo>
                <a:close/>
              </a:path>
              <a:path w="708025" h="685164">
                <a:moveTo>
                  <a:pt x="395126" y="113483"/>
                </a:moveTo>
                <a:lnTo>
                  <a:pt x="284375" y="113483"/>
                </a:lnTo>
                <a:lnTo>
                  <a:pt x="287118" y="31116"/>
                </a:lnTo>
                <a:lnTo>
                  <a:pt x="382215" y="53081"/>
                </a:lnTo>
                <a:lnTo>
                  <a:pt x="399588" y="72300"/>
                </a:lnTo>
                <a:lnTo>
                  <a:pt x="395120" y="111653"/>
                </a:lnTo>
                <a:lnTo>
                  <a:pt x="395126" y="113483"/>
                </a:lnTo>
                <a:close/>
              </a:path>
              <a:path w="708025" h="685164">
                <a:moveTo>
                  <a:pt x="395345" y="115313"/>
                </a:moveTo>
                <a:lnTo>
                  <a:pt x="191107" y="115313"/>
                </a:lnTo>
                <a:lnTo>
                  <a:pt x="213967" y="110738"/>
                </a:lnTo>
                <a:lnTo>
                  <a:pt x="222196" y="111653"/>
                </a:lnTo>
                <a:lnTo>
                  <a:pt x="284375" y="113483"/>
                </a:lnTo>
                <a:lnTo>
                  <a:pt x="395126" y="113483"/>
                </a:lnTo>
                <a:lnTo>
                  <a:pt x="395345" y="115313"/>
                </a:lnTo>
                <a:close/>
              </a:path>
              <a:path w="708025" h="685164">
                <a:moveTo>
                  <a:pt x="170076" y="115313"/>
                </a:moveTo>
                <a:lnTo>
                  <a:pt x="133501" y="115313"/>
                </a:lnTo>
                <a:lnTo>
                  <a:pt x="148131" y="111653"/>
                </a:lnTo>
                <a:lnTo>
                  <a:pt x="170076" y="115313"/>
                </a:lnTo>
                <a:close/>
              </a:path>
              <a:path w="708025" h="685164">
                <a:moveTo>
                  <a:pt x="204823" y="210493"/>
                </a:moveTo>
                <a:lnTo>
                  <a:pt x="165504" y="205002"/>
                </a:lnTo>
                <a:lnTo>
                  <a:pt x="395016" y="205002"/>
                </a:lnTo>
                <a:lnTo>
                  <a:pt x="395016" y="206832"/>
                </a:lnTo>
                <a:lnTo>
                  <a:pt x="221282" y="206832"/>
                </a:lnTo>
                <a:lnTo>
                  <a:pt x="204823" y="210493"/>
                </a:lnTo>
                <a:close/>
              </a:path>
              <a:path w="708025" h="685164">
                <a:moveTo>
                  <a:pt x="395497" y="282793"/>
                </a:moveTo>
                <a:lnTo>
                  <a:pt x="280717" y="282793"/>
                </a:lnTo>
                <a:lnTo>
                  <a:pt x="284375" y="280963"/>
                </a:lnTo>
                <a:lnTo>
                  <a:pt x="284375" y="207748"/>
                </a:lnTo>
                <a:lnTo>
                  <a:pt x="221282" y="206832"/>
                </a:lnTo>
                <a:lnTo>
                  <a:pt x="395016" y="206832"/>
                </a:lnTo>
                <a:lnTo>
                  <a:pt x="395112" y="279133"/>
                </a:lnTo>
                <a:lnTo>
                  <a:pt x="395497" y="282793"/>
                </a:lnTo>
                <a:close/>
              </a:path>
              <a:path w="708025" h="685164">
                <a:moveTo>
                  <a:pt x="274164" y="281878"/>
                </a:moveTo>
                <a:lnTo>
                  <a:pt x="213967" y="281878"/>
                </a:lnTo>
                <a:lnTo>
                  <a:pt x="238655" y="277302"/>
                </a:lnTo>
                <a:lnTo>
                  <a:pt x="241399" y="277302"/>
                </a:lnTo>
                <a:lnTo>
                  <a:pt x="274164" y="281878"/>
                </a:lnTo>
                <a:close/>
              </a:path>
              <a:path w="708025" h="685164">
                <a:moveTo>
                  <a:pt x="395690" y="284624"/>
                </a:moveTo>
                <a:lnTo>
                  <a:pt x="117956" y="284624"/>
                </a:lnTo>
                <a:lnTo>
                  <a:pt x="150874" y="283708"/>
                </a:lnTo>
                <a:lnTo>
                  <a:pt x="184706" y="279133"/>
                </a:lnTo>
                <a:lnTo>
                  <a:pt x="213967" y="281878"/>
                </a:lnTo>
                <a:lnTo>
                  <a:pt x="274164" y="281878"/>
                </a:lnTo>
                <a:lnTo>
                  <a:pt x="280717" y="282793"/>
                </a:lnTo>
                <a:lnTo>
                  <a:pt x="395497" y="282793"/>
                </a:lnTo>
                <a:lnTo>
                  <a:pt x="395690" y="284624"/>
                </a:lnTo>
                <a:close/>
              </a:path>
              <a:path w="708025" h="685164">
                <a:moveTo>
                  <a:pt x="203909" y="365160"/>
                </a:moveTo>
                <a:lnTo>
                  <a:pt x="142644" y="365160"/>
                </a:lnTo>
                <a:lnTo>
                  <a:pt x="115213" y="360584"/>
                </a:lnTo>
                <a:lnTo>
                  <a:pt x="397809" y="360584"/>
                </a:lnTo>
                <a:lnTo>
                  <a:pt x="397759" y="363330"/>
                </a:lnTo>
                <a:lnTo>
                  <a:pt x="236827" y="363330"/>
                </a:lnTo>
                <a:lnTo>
                  <a:pt x="203909" y="365160"/>
                </a:lnTo>
                <a:close/>
              </a:path>
              <a:path w="708025" h="685164">
                <a:moveTo>
                  <a:pt x="694225" y="94264"/>
                </a:moveTo>
                <a:lnTo>
                  <a:pt x="570579" y="94264"/>
                </a:lnTo>
                <a:lnTo>
                  <a:pt x="570579" y="86943"/>
                </a:lnTo>
                <a:lnTo>
                  <a:pt x="571494" y="44844"/>
                </a:lnTo>
                <a:lnTo>
                  <a:pt x="571494" y="0"/>
                </a:lnTo>
                <a:lnTo>
                  <a:pt x="609898" y="19218"/>
                </a:lnTo>
                <a:lnTo>
                  <a:pt x="646474" y="36607"/>
                </a:lnTo>
                <a:lnTo>
                  <a:pt x="684878" y="55826"/>
                </a:lnTo>
                <a:lnTo>
                  <a:pt x="694022" y="86943"/>
                </a:lnTo>
                <a:lnTo>
                  <a:pt x="694225" y="94264"/>
                </a:lnTo>
                <a:close/>
              </a:path>
              <a:path w="708025" h="685164">
                <a:moveTo>
                  <a:pt x="694022" y="222391"/>
                </a:moveTo>
                <a:lnTo>
                  <a:pt x="572408" y="222391"/>
                </a:lnTo>
                <a:lnTo>
                  <a:pt x="573322" y="179377"/>
                </a:lnTo>
                <a:lnTo>
                  <a:pt x="572408" y="172970"/>
                </a:lnTo>
                <a:lnTo>
                  <a:pt x="457195" y="172970"/>
                </a:lnTo>
                <a:lnTo>
                  <a:pt x="437993" y="100670"/>
                </a:lnTo>
                <a:lnTo>
                  <a:pt x="460852" y="93349"/>
                </a:lnTo>
                <a:lnTo>
                  <a:pt x="495599" y="94264"/>
                </a:lnTo>
                <a:lnTo>
                  <a:pt x="694225" y="94264"/>
                </a:lnTo>
                <a:lnTo>
                  <a:pt x="694936" y="119889"/>
                </a:lnTo>
                <a:lnTo>
                  <a:pt x="695851" y="139108"/>
                </a:lnTo>
                <a:lnTo>
                  <a:pt x="693108" y="162903"/>
                </a:lnTo>
                <a:lnTo>
                  <a:pt x="693108" y="190359"/>
                </a:lnTo>
                <a:lnTo>
                  <a:pt x="694022" y="207748"/>
                </a:lnTo>
                <a:lnTo>
                  <a:pt x="694022" y="222391"/>
                </a:lnTo>
                <a:close/>
              </a:path>
              <a:path w="708025" h="685164">
                <a:moveTo>
                  <a:pt x="621785" y="490541"/>
                </a:moveTo>
                <a:lnTo>
                  <a:pt x="576980" y="471322"/>
                </a:lnTo>
                <a:lnTo>
                  <a:pt x="574237" y="354178"/>
                </a:lnTo>
                <a:lnTo>
                  <a:pt x="573322" y="301097"/>
                </a:lnTo>
                <a:lnTo>
                  <a:pt x="457195" y="301097"/>
                </a:lnTo>
                <a:lnTo>
                  <a:pt x="437993" y="228797"/>
                </a:lnTo>
                <a:lnTo>
                  <a:pt x="460852" y="221476"/>
                </a:lnTo>
                <a:lnTo>
                  <a:pt x="495599" y="222391"/>
                </a:lnTo>
                <a:lnTo>
                  <a:pt x="694022" y="222391"/>
                </a:lnTo>
                <a:lnTo>
                  <a:pt x="694022" y="261744"/>
                </a:lnTo>
                <a:lnTo>
                  <a:pt x="691279" y="366076"/>
                </a:lnTo>
                <a:lnTo>
                  <a:pt x="690364" y="453934"/>
                </a:lnTo>
                <a:lnTo>
                  <a:pt x="662933" y="473153"/>
                </a:lnTo>
                <a:lnTo>
                  <a:pt x="621785" y="490541"/>
                </a:lnTo>
                <a:close/>
              </a:path>
              <a:path w="708025" h="685164">
                <a:moveTo>
                  <a:pt x="15544" y="684562"/>
                </a:moveTo>
                <a:lnTo>
                  <a:pt x="15544" y="639717"/>
                </a:lnTo>
                <a:lnTo>
                  <a:pt x="16459" y="597619"/>
                </a:lnTo>
                <a:lnTo>
                  <a:pt x="14630" y="524404"/>
                </a:lnTo>
                <a:lnTo>
                  <a:pt x="18287" y="514336"/>
                </a:lnTo>
                <a:lnTo>
                  <a:pt x="16459" y="512506"/>
                </a:lnTo>
                <a:lnTo>
                  <a:pt x="15544" y="423733"/>
                </a:lnTo>
                <a:lnTo>
                  <a:pt x="22859" y="410920"/>
                </a:lnTo>
                <a:lnTo>
                  <a:pt x="141730" y="437460"/>
                </a:lnTo>
                <a:lnTo>
                  <a:pt x="133501" y="466747"/>
                </a:lnTo>
                <a:lnTo>
                  <a:pt x="137158" y="509760"/>
                </a:lnTo>
                <a:lnTo>
                  <a:pt x="135329" y="569248"/>
                </a:lnTo>
                <a:lnTo>
                  <a:pt x="144473" y="580230"/>
                </a:lnTo>
                <a:lnTo>
                  <a:pt x="672492" y="580230"/>
                </a:lnTo>
                <a:lnTo>
                  <a:pt x="681220" y="584806"/>
                </a:lnTo>
                <a:lnTo>
                  <a:pt x="696765" y="614092"/>
                </a:lnTo>
                <a:lnTo>
                  <a:pt x="707738" y="641548"/>
                </a:lnTo>
                <a:lnTo>
                  <a:pt x="690181" y="663512"/>
                </a:lnTo>
                <a:lnTo>
                  <a:pt x="287118" y="663512"/>
                </a:lnTo>
                <a:lnTo>
                  <a:pt x="237398" y="668088"/>
                </a:lnTo>
                <a:lnTo>
                  <a:pt x="91439" y="668088"/>
                </a:lnTo>
                <a:lnTo>
                  <a:pt x="70408" y="674495"/>
                </a:lnTo>
                <a:lnTo>
                  <a:pt x="53034" y="675410"/>
                </a:lnTo>
                <a:lnTo>
                  <a:pt x="35661" y="679986"/>
                </a:lnTo>
                <a:lnTo>
                  <a:pt x="15544" y="684562"/>
                </a:lnTo>
                <a:close/>
              </a:path>
              <a:path w="708025" h="685164">
                <a:moveTo>
                  <a:pt x="658527" y="572909"/>
                </a:moveTo>
                <a:lnTo>
                  <a:pt x="394102" y="572909"/>
                </a:lnTo>
                <a:lnTo>
                  <a:pt x="470911" y="561011"/>
                </a:lnTo>
                <a:lnTo>
                  <a:pt x="507486" y="560096"/>
                </a:lnTo>
                <a:lnTo>
                  <a:pt x="593439" y="553690"/>
                </a:lnTo>
                <a:lnTo>
                  <a:pt x="613556" y="559181"/>
                </a:lnTo>
                <a:lnTo>
                  <a:pt x="642816" y="564672"/>
                </a:lnTo>
                <a:lnTo>
                  <a:pt x="658527" y="572909"/>
                </a:lnTo>
                <a:close/>
              </a:path>
              <a:path w="708025" h="685164">
                <a:moveTo>
                  <a:pt x="660273" y="573824"/>
                </a:moveTo>
                <a:lnTo>
                  <a:pt x="360269" y="573824"/>
                </a:lnTo>
                <a:lnTo>
                  <a:pt x="379472" y="570163"/>
                </a:lnTo>
                <a:lnTo>
                  <a:pt x="394102" y="572909"/>
                </a:lnTo>
                <a:lnTo>
                  <a:pt x="658527" y="572909"/>
                </a:lnTo>
                <a:lnTo>
                  <a:pt x="660273" y="573824"/>
                </a:lnTo>
                <a:close/>
              </a:path>
              <a:path w="708025" h="685164">
                <a:moveTo>
                  <a:pt x="672492" y="580230"/>
                </a:moveTo>
                <a:lnTo>
                  <a:pt x="144473" y="580230"/>
                </a:lnTo>
                <a:lnTo>
                  <a:pt x="177391" y="572909"/>
                </a:lnTo>
                <a:lnTo>
                  <a:pt x="239570" y="573824"/>
                </a:lnTo>
                <a:lnTo>
                  <a:pt x="660273" y="573824"/>
                </a:lnTo>
                <a:lnTo>
                  <a:pt x="672492" y="580230"/>
                </a:lnTo>
                <a:close/>
              </a:path>
              <a:path w="708025" h="685164">
                <a:moveTo>
                  <a:pt x="399588" y="669004"/>
                </a:moveTo>
                <a:lnTo>
                  <a:pt x="375814" y="669004"/>
                </a:lnTo>
                <a:lnTo>
                  <a:pt x="287118" y="663512"/>
                </a:lnTo>
                <a:lnTo>
                  <a:pt x="690181" y="663512"/>
                </a:lnTo>
                <a:lnTo>
                  <a:pt x="689450" y="664428"/>
                </a:lnTo>
                <a:lnTo>
                  <a:pt x="461767" y="664428"/>
                </a:lnTo>
                <a:lnTo>
                  <a:pt x="432506" y="668088"/>
                </a:lnTo>
                <a:lnTo>
                  <a:pt x="399588" y="669004"/>
                </a:lnTo>
                <a:close/>
              </a:path>
              <a:path w="708025" h="685164">
                <a:moveTo>
                  <a:pt x="667505" y="682731"/>
                </a:moveTo>
                <a:lnTo>
                  <a:pt x="609898" y="677240"/>
                </a:lnTo>
                <a:lnTo>
                  <a:pt x="572408" y="676325"/>
                </a:lnTo>
                <a:lnTo>
                  <a:pt x="544976" y="671749"/>
                </a:lnTo>
                <a:lnTo>
                  <a:pt x="524860" y="670834"/>
                </a:lnTo>
                <a:lnTo>
                  <a:pt x="494685" y="670834"/>
                </a:lnTo>
                <a:lnTo>
                  <a:pt x="469082" y="669919"/>
                </a:lnTo>
                <a:lnTo>
                  <a:pt x="461767" y="664428"/>
                </a:lnTo>
                <a:lnTo>
                  <a:pt x="689450" y="664428"/>
                </a:lnTo>
                <a:lnTo>
                  <a:pt x="667505" y="682731"/>
                </a:lnTo>
                <a:close/>
              </a:path>
              <a:path w="708025" h="685164">
                <a:moveTo>
                  <a:pt x="207566" y="670834"/>
                </a:moveTo>
                <a:lnTo>
                  <a:pt x="180134" y="669919"/>
                </a:lnTo>
                <a:lnTo>
                  <a:pt x="149960" y="669919"/>
                </a:lnTo>
                <a:lnTo>
                  <a:pt x="124357" y="668088"/>
                </a:lnTo>
                <a:lnTo>
                  <a:pt x="237398" y="668088"/>
                </a:lnTo>
                <a:lnTo>
                  <a:pt x="207566" y="67083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35848" y="3067299"/>
            <a:ext cx="805815" cy="568960"/>
          </a:xfrm>
          <a:custGeom>
            <a:avLst/>
            <a:gdLst/>
            <a:ahLst/>
            <a:cxnLst/>
            <a:rect l="l" t="t" r="r" b="b"/>
            <a:pathLst>
              <a:path w="805815" h="568960">
                <a:moveTo>
                  <a:pt x="310892" y="75045"/>
                </a:moveTo>
                <a:lnTo>
                  <a:pt x="197508" y="75045"/>
                </a:lnTo>
                <a:lnTo>
                  <a:pt x="199337" y="47589"/>
                </a:lnTo>
                <a:lnTo>
                  <a:pt x="195679" y="0"/>
                </a:lnTo>
                <a:lnTo>
                  <a:pt x="212138" y="0"/>
                </a:lnTo>
                <a:lnTo>
                  <a:pt x="311807" y="29286"/>
                </a:lnTo>
                <a:lnTo>
                  <a:pt x="309978" y="65893"/>
                </a:lnTo>
                <a:lnTo>
                  <a:pt x="310892" y="75045"/>
                </a:lnTo>
                <a:close/>
              </a:path>
              <a:path w="805815" h="568960">
                <a:moveTo>
                  <a:pt x="464738" y="75045"/>
                </a:moveTo>
                <a:lnTo>
                  <a:pt x="313635" y="75045"/>
                </a:lnTo>
                <a:lnTo>
                  <a:pt x="366670" y="62232"/>
                </a:lnTo>
                <a:lnTo>
                  <a:pt x="416962" y="68639"/>
                </a:lnTo>
                <a:lnTo>
                  <a:pt x="454452" y="72300"/>
                </a:lnTo>
                <a:lnTo>
                  <a:pt x="464738" y="75045"/>
                </a:lnTo>
                <a:close/>
              </a:path>
              <a:path w="805815" h="568960">
                <a:moveTo>
                  <a:pt x="56692" y="163819"/>
                </a:moveTo>
                <a:lnTo>
                  <a:pt x="5486" y="66808"/>
                </a:lnTo>
                <a:lnTo>
                  <a:pt x="45719" y="69554"/>
                </a:lnTo>
                <a:lnTo>
                  <a:pt x="197508" y="75045"/>
                </a:lnTo>
                <a:lnTo>
                  <a:pt x="464738" y="75045"/>
                </a:lnTo>
                <a:lnTo>
                  <a:pt x="468167" y="75960"/>
                </a:lnTo>
                <a:lnTo>
                  <a:pt x="493770" y="102501"/>
                </a:lnTo>
                <a:lnTo>
                  <a:pt x="485541" y="150091"/>
                </a:lnTo>
                <a:lnTo>
                  <a:pt x="471012" y="160158"/>
                </a:lnTo>
                <a:lnTo>
                  <a:pt x="335581" y="160158"/>
                </a:lnTo>
                <a:lnTo>
                  <a:pt x="336495" y="161073"/>
                </a:lnTo>
                <a:lnTo>
                  <a:pt x="166419" y="161073"/>
                </a:lnTo>
                <a:lnTo>
                  <a:pt x="56692" y="163819"/>
                </a:lnTo>
                <a:close/>
              </a:path>
              <a:path w="805815" h="568960">
                <a:moveTo>
                  <a:pt x="461767" y="166564"/>
                </a:moveTo>
                <a:lnTo>
                  <a:pt x="395016" y="166564"/>
                </a:lnTo>
                <a:lnTo>
                  <a:pt x="353869" y="160158"/>
                </a:lnTo>
                <a:lnTo>
                  <a:pt x="471012" y="160158"/>
                </a:lnTo>
                <a:lnTo>
                  <a:pt x="461767" y="166564"/>
                </a:lnTo>
                <a:close/>
              </a:path>
              <a:path w="805815" h="568960">
                <a:moveTo>
                  <a:pt x="219453" y="366076"/>
                </a:moveTo>
                <a:lnTo>
                  <a:pt x="162761" y="347772"/>
                </a:lnTo>
                <a:lnTo>
                  <a:pt x="132586" y="320316"/>
                </a:lnTo>
                <a:lnTo>
                  <a:pt x="114298" y="286454"/>
                </a:lnTo>
                <a:lnTo>
                  <a:pt x="115169" y="268150"/>
                </a:lnTo>
                <a:lnTo>
                  <a:pt x="115213" y="211408"/>
                </a:lnTo>
                <a:lnTo>
                  <a:pt x="144473" y="182122"/>
                </a:lnTo>
                <a:lnTo>
                  <a:pt x="161847" y="163819"/>
                </a:lnTo>
                <a:lnTo>
                  <a:pt x="166419" y="161073"/>
                </a:lnTo>
                <a:lnTo>
                  <a:pt x="336495" y="161073"/>
                </a:lnTo>
                <a:lnTo>
                  <a:pt x="341067" y="165649"/>
                </a:lnTo>
                <a:lnTo>
                  <a:pt x="369413" y="183038"/>
                </a:lnTo>
                <a:lnTo>
                  <a:pt x="386787" y="215984"/>
                </a:lnTo>
                <a:lnTo>
                  <a:pt x="387942" y="221476"/>
                </a:lnTo>
                <a:lnTo>
                  <a:pt x="251457" y="221476"/>
                </a:lnTo>
                <a:lnTo>
                  <a:pt x="236827" y="225136"/>
                </a:lnTo>
                <a:lnTo>
                  <a:pt x="223111" y="234288"/>
                </a:lnTo>
                <a:lnTo>
                  <a:pt x="218539" y="241610"/>
                </a:lnTo>
                <a:lnTo>
                  <a:pt x="216710" y="250762"/>
                </a:lnTo>
                <a:lnTo>
                  <a:pt x="215796" y="258998"/>
                </a:lnTo>
                <a:lnTo>
                  <a:pt x="217624" y="268150"/>
                </a:lnTo>
                <a:lnTo>
                  <a:pt x="223111" y="274557"/>
                </a:lnTo>
                <a:lnTo>
                  <a:pt x="245056" y="284624"/>
                </a:lnTo>
                <a:lnTo>
                  <a:pt x="387599" y="284624"/>
                </a:lnTo>
                <a:lnTo>
                  <a:pt x="386787" y="291945"/>
                </a:lnTo>
                <a:lnTo>
                  <a:pt x="358441" y="321231"/>
                </a:lnTo>
                <a:lnTo>
                  <a:pt x="337410" y="343196"/>
                </a:lnTo>
                <a:lnTo>
                  <a:pt x="304492" y="360584"/>
                </a:lnTo>
                <a:lnTo>
                  <a:pt x="267916" y="364245"/>
                </a:lnTo>
                <a:lnTo>
                  <a:pt x="219453" y="366076"/>
                </a:lnTo>
                <a:close/>
              </a:path>
              <a:path w="805815" h="568960">
                <a:moveTo>
                  <a:pt x="387599" y="284624"/>
                </a:moveTo>
                <a:lnTo>
                  <a:pt x="256029" y="284624"/>
                </a:lnTo>
                <a:lnTo>
                  <a:pt x="268830" y="282793"/>
                </a:lnTo>
                <a:lnTo>
                  <a:pt x="280717" y="274557"/>
                </a:lnTo>
                <a:lnTo>
                  <a:pt x="288033" y="266320"/>
                </a:lnTo>
                <a:lnTo>
                  <a:pt x="292604" y="256253"/>
                </a:lnTo>
                <a:lnTo>
                  <a:pt x="291690" y="246186"/>
                </a:lnTo>
                <a:lnTo>
                  <a:pt x="288033" y="235203"/>
                </a:lnTo>
                <a:lnTo>
                  <a:pt x="281632" y="227882"/>
                </a:lnTo>
                <a:lnTo>
                  <a:pt x="267002" y="221476"/>
                </a:lnTo>
                <a:lnTo>
                  <a:pt x="387942" y="221476"/>
                </a:lnTo>
                <a:lnTo>
                  <a:pt x="394102" y="250762"/>
                </a:lnTo>
                <a:lnTo>
                  <a:pt x="390444" y="258998"/>
                </a:lnTo>
                <a:lnTo>
                  <a:pt x="387599" y="284624"/>
                </a:lnTo>
                <a:close/>
              </a:path>
              <a:path w="805815" h="568960">
                <a:moveTo>
                  <a:pt x="592525" y="568333"/>
                </a:moveTo>
                <a:lnTo>
                  <a:pt x="551377" y="524404"/>
                </a:lnTo>
                <a:lnTo>
                  <a:pt x="551377" y="507015"/>
                </a:lnTo>
                <a:lnTo>
                  <a:pt x="554120" y="492372"/>
                </a:lnTo>
                <a:lnTo>
                  <a:pt x="553206" y="345026"/>
                </a:lnTo>
                <a:lnTo>
                  <a:pt x="554120" y="330383"/>
                </a:lnTo>
                <a:lnTo>
                  <a:pt x="554245" y="313910"/>
                </a:lnTo>
                <a:lnTo>
                  <a:pt x="555035" y="296521"/>
                </a:lnTo>
                <a:lnTo>
                  <a:pt x="555035" y="285539"/>
                </a:lnTo>
                <a:lnTo>
                  <a:pt x="555949" y="273641"/>
                </a:lnTo>
                <a:lnTo>
                  <a:pt x="555949" y="199511"/>
                </a:lnTo>
                <a:lnTo>
                  <a:pt x="554120" y="168395"/>
                </a:lnTo>
                <a:lnTo>
                  <a:pt x="555035" y="131787"/>
                </a:lnTo>
                <a:lnTo>
                  <a:pt x="555035" y="68639"/>
                </a:lnTo>
                <a:lnTo>
                  <a:pt x="554120" y="2745"/>
                </a:lnTo>
                <a:lnTo>
                  <a:pt x="597096" y="32031"/>
                </a:lnTo>
                <a:lnTo>
                  <a:pt x="674820" y="69554"/>
                </a:lnTo>
                <a:lnTo>
                  <a:pt x="671162" y="96094"/>
                </a:lnTo>
                <a:lnTo>
                  <a:pt x="674820" y="124465"/>
                </a:lnTo>
                <a:lnTo>
                  <a:pt x="672991" y="139108"/>
                </a:lnTo>
                <a:lnTo>
                  <a:pt x="673905" y="162903"/>
                </a:lnTo>
                <a:lnTo>
                  <a:pt x="674820" y="173886"/>
                </a:lnTo>
                <a:lnTo>
                  <a:pt x="672077" y="188529"/>
                </a:lnTo>
                <a:lnTo>
                  <a:pt x="674820" y="209578"/>
                </a:lnTo>
                <a:lnTo>
                  <a:pt x="722368" y="209578"/>
                </a:lnTo>
                <a:lnTo>
                  <a:pt x="779060" y="212324"/>
                </a:lnTo>
                <a:lnTo>
                  <a:pt x="805578" y="234288"/>
                </a:lnTo>
                <a:lnTo>
                  <a:pt x="805578" y="268150"/>
                </a:lnTo>
                <a:lnTo>
                  <a:pt x="796434" y="302927"/>
                </a:lnTo>
                <a:lnTo>
                  <a:pt x="780608" y="311164"/>
                </a:lnTo>
                <a:lnTo>
                  <a:pt x="732426" y="311164"/>
                </a:lnTo>
                <a:lnTo>
                  <a:pt x="722002" y="313910"/>
                </a:lnTo>
                <a:lnTo>
                  <a:pt x="700423" y="313910"/>
                </a:lnTo>
                <a:lnTo>
                  <a:pt x="674820" y="314825"/>
                </a:lnTo>
                <a:lnTo>
                  <a:pt x="672991" y="330383"/>
                </a:lnTo>
                <a:lnTo>
                  <a:pt x="676648" y="336790"/>
                </a:lnTo>
                <a:lnTo>
                  <a:pt x="672077" y="428309"/>
                </a:lnTo>
                <a:lnTo>
                  <a:pt x="671162" y="523488"/>
                </a:lnTo>
                <a:lnTo>
                  <a:pt x="640987" y="558266"/>
                </a:lnTo>
                <a:lnTo>
                  <a:pt x="592525" y="568333"/>
                </a:lnTo>
                <a:close/>
              </a:path>
              <a:path w="805815" h="568960">
                <a:moveTo>
                  <a:pt x="737913" y="315740"/>
                </a:moveTo>
                <a:lnTo>
                  <a:pt x="732426" y="311164"/>
                </a:lnTo>
                <a:lnTo>
                  <a:pt x="780608" y="311164"/>
                </a:lnTo>
                <a:lnTo>
                  <a:pt x="777091" y="312995"/>
                </a:lnTo>
                <a:lnTo>
                  <a:pt x="746142" y="312995"/>
                </a:lnTo>
                <a:lnTo>
                  <a:pt x="737913" y="315740"/>
                </a:lnTo>
                <a:close/>
              </a:path>
              <a:path w="805815" h="568960">
                <a:moveTo>
                  <a:pt x="773574" y="314825"/>
                </a:moveTo>
                <a:lnTo>
                  <a:pt x="746142" y="312995"/>
                </a:lnTo>
                <a:lnTo>
                  <a:pt x="777091" y="312995"/>
                </a:lnTo>
                <a:lnTo>
                  <a:pt x="773574" y="314825"/>
                </a:lnTo>
                <a:close/>
              </a:path>
              <a:path w="805815" h="568960">
                <a:moveTo>
                  <a:pt x="715053" y="315740"/>
                </a:moveTo>
                <a:lnTo>
                  <a:pt x="700423" y="313910"/>
                </a:lnTo>
                <a:lnTo>
                  <a:pt x="722002" y="313910"/>
                </a:lnTo>
                <a:lnTo>
                  <a:pt x="715053" y="315740"/>
                </a:lnTo>
                <a:close/>
              </a:path>
              <a:path w="805815" h="568960">
                <a:moveTo>
                  <a:pt x="497977" y="461255"/>
                </a:moveTo>
                <a:lnTo>
                  <a:pt x="168247" y="461255"/>
                </a:lnTo>
                <a:lnTo>
                  <a:pt x="184706" y="460340"/>
                </a:lnTo>
                <a:lnTo>
                  <a:pt x="186535" y="378888"/>
                </a:lnTo>
                <a:lnTo>
                  <a:pt x="269745" y="399938"/>
                </a:lnTo>
                <a:lnTo>
                  <a:pt x="320951" y="413665"/>
                </a:lnTo>
                <a:lnTo>
                  <a:pt x="320036" y="456679"/>
                </a:lnTo>
                <a:lnTo>
                  <a:pt x="495233" y="456679"/>
                </a:lnTo>
                <a:lnTo>
                  <a:pt x="497977" y="461255"/>
                </a:lnTo>
                <a:close/>
              </a:path>
              <a:path w="805815" h="568960">
                <a:moveTo>
                  <a:pt x="495233" y="456679"/>
                </a:moveTo>
                <a:lnTo>
                  <a:pt x="320036" y="456679"/>
                </a:lnTo>
                <a:lnTo>
                  <a:pt x="353869" y="454849"/>
                </a:lnTo>
                <a:lnTo>
                  <a:pt x="365756" y="452103"/>
                </a:lnTo>
                <a:lnTo>
                  <a:pt x="405074" y="452103"/>
                </a:lnTo>
                <a:lnTo>
                  <a:pt x="438907" y="446612"/>
                </a:lnTo>
                <a:lnTo>
                  <a:pt x="467253" y="447528"/>
                </a:lnTo>
                <a:lnTo>
                  <a:pt x="483712" y="450273"/>
                </a:lnTo>
                <a:lnTo>
                  <a:pt x="494685" y="455764"/>
                </a:lnTo>
                <a:lnTo>
                  <a:pt x="495233" y="456679"/>
                </a:lnTo>
                <a:close/>
              </a:path>
              <a:path w="805815" h="568960">
                <a:moveTo>
                  <a:pt x="131672" y="547283"/>
                </a:moveTo>
                <a:lnTo>
                  <a:pt x="72236" y="544538"/>
                </a:lnTo>
                <a:lnTo>
                  <a:pt x="17373" y="544538"/>
                </a:lnTo>
                <a:lnTo>
                  <a:pt x="7315" y="492372"/>
                </a:lnTo>
                <a:lnTo>
                  <a:pt x="0" y="451188"/>
                </a:lnTo>
                <a:lnTo>
                  <a:pt x="100582" y="456679"/>
                </a:lnTo>
                <a:lnTo>
                  <a:pt x="150613" y="456679"/>
                </a:lnTo>
                <a:lnTo>
                  <a:pt x="168247" y="461255"/>
                </a:lnTo>
                <a:lnTo>
                  <a:pt x="497977" y="461255"/>
                </a:lnTo>
                <a:lnTo>
                  <a:pt x="502914" y="469492"/>
                </a:lnTo>
                <a:lnTo>
                  <a:pt x="508401" y="489626"/>
                </a:lnTo>
                <a:lnTo>
                  <a:pt x="509315" y="517997"/>
                </a:lnTo>
                <a:lnTo>
                  <a:pt x="495207" y="542707"/>
                </a:lnTo>
                <a:lnTo>
                  <a:pt x="392273" y="542707"/>
                </a:lnTo>
                <a:lnTo>
                  <a:pt x="371242" y="545453"/>
                </a:lnTo>
                <a:lnTo>
                  <a:pt x="155446" y="545453"/>
                </a:lnTo>
                <a:lnTo>
                  <a:pt x="131672" y="547283"/>
                </a:lnTo>
                <a:close/>
              </a:path>
              <a:path w="805815" h="568960">
                <a:moveTo>
                  <a:pt x="150613" y="456679"/>
                </a:moveTo>
                <a:lnTo>
                  <a:pt x="122528" y="456679"/>
                </a:lnTo>
                <a:lnTo>
                  <a:pt x="143559" y="454849"/>
                </a:lnTo>
                <a:lnTo>
                  <a:pt x="150613" y="456679"/>
                </a:lnTo>
                <a:close/>
              </a:path>
              <a:path w="805815" h="568960">
                <a:moveTo>
                  <a:pt x="487370" y="556435"/>
                </a:moveTo>
                <a:lnTo>
                  <a:pt x="438907" y="548198"/>
                </a:lnTo>
                <a:lnTo>
                  <a:pt x="392273" y="542707"/>
                </a:lnTo>
                <a:lnTo>
                  <a:pt x="495207" y="542707"/>
                </a:lnTo>
                <a:lnTo>
                  <a:pt x="487370" y="556435"/>
                </a:lnTo>
                <a:close/>
              </a:path>
              <a:path w="805815" h="568960">
                <a:moveTo>
                  <a:pt x="180134" y="548198"/>
                </a:moveTo>
                <a:lnTo>
                  <a:pt x="155446" y="545453"/>
                </a:lnTo>
                <a:lnTo>
                  <a:pt x="208481" y="545453"/>
                </a:lnTo>
                <a:lnTo>
                  <a:pt x="180134" y="548198"/>
                </a:lnTo>
                <a:close/>
              </a:path>
              <a:path w="805815" h="568960">
                <a:moveTo>
                  <a:pt x="350211" y="548198"/>
                </a:moveTo>
                <a:lnTo>
                  <a:pt x="311807" y="548198"/>
                </a:lnTo>
                <a:lnTo>
                  <a:pt x="255114" y="545453"/>
                </a:lnTo>
                <a:lnTo>
                  <a:pt x="371242" y="545453"/>
                </a:lnTo>
                <a:lnTo>
                  <a:pt x="350211" y="54819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3643" y="425958"/>
            <a:ext cx="12034356" cy="9683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36120" y="2727128"/>
            <a:ext cx="6450012" cy="4841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3257" y="1783918"/>
            <a:ext cx="817244" cy="534670"/>
          </a:xfrm>
          <a:custGeom>
            <a:avLst/>
            <a:gdLst/>
            <a:ahLst/>
            <a:cxnLst/>
            <a:rect l="l" t="t" r="r" b="b"/>
            <a:pathLst>
              <a:path w="817245" h="534669">
                <a:moveTo>
                  <a:pt x="753942" y="7649"/>
                </a:moveTo>
                <a:lnTo>
                  <a:pt x="132797" y="7649"/>
                </a:lnTo>
                <a:lnTo>
                  <a:pt x="179610" y="0"/>
                </a:lnTo>
                <a:lnTo>
                  <a:pt x="211138" y="0"/>
                </a:lnTo>
                <a:lnTo>
                  <a:pt x="247442" y="4781"/>
                </a:lnTo>
                <a:lnTo>
                  <a:pt x="463039" y="4781"/>
                </a:lnTo>
                <a:lnTo>
                  <a:pt x="475777" y="5737"/>
                </a:lnTo>
                <a:lnTo>
                  <a:pt x="536443" y="5737"/>
                </a:lnTo>
                <a:lnTo>
                  <a:pt x="541698" y="6693"/>
                </a:lnTo>
                <a:lnTo>
                  <a:pt x="754395" y="6693"/>
                </a:lnTo>
                <a:lnTo>
                  <a:pt x="753942" y="7649"/>
                </a:lnTo>
                <a:close/>
              </a:path>
              <a:path w="817245" h="534669">
                <a:moveTo>
                  <a:pt x="463039" y="4781"/>
                </a:moveTo>
                <a:lnTo>
                  <a:pt x="247442" y="4781"/>
                </a:lnTo>
                <a:lnTo>
                  <a:pt x="350623" y="956"/>
                </a:lnTo>
                <a:lnTo>
                  <a:pt x="399347" y="0"/>
                </a:lnTo>
                <a:lnTo>
                  <a:pt x="463039" y="4781"/>
                </a:lnTo>
                <a:close/>
              </a:path>
              <a:path w="817245" h="534669">
                <a:moveTo>
                  <a:pt x="754395" y="6693"/>
                </a:moveTo>
                <a:lnTo>
                  <a:pt x="603797" y="6693"/>
                </a:lnTo>
                <a:lnTo>
                  <a:pt x="661120" y="5737"/>
                </a:lnTo>
                <a:lnTo>
                  <a:pt x="745193" y="0"/>
                </a:lnTo>
                <a:lnTo>
                  <a:pt x="756658" y="1912"/>
                </a:lnTo>
                <a:lnTo>
                  <a:pt x="754395" y="6693"/>
                </a:lnTo>
                <a:close/>
              </a:path>
              <a:path w="817245" h="534669">
                <a:moveTo>
                  <a:pt x="159547" y="97533"/>
                </a:moveTo>
                <a:lnTo>
                  <a:pt x="63054" y="97533"/>
                </a:lnTo>
                <a:lnTo>
                  <a:pt x="63054" y="56416"/>
                </a:lnTo>
                <a:lnTo>
                  <a:pt x="50634" y="2868"/>
                </a:lnTo>
                <a:lnTo>
                  <a:pt x="65920" y="956"/>
                </a:lnTo>
                <a:lnTo>
                  <a:pt x="85983" y="2868"/>
                </a:lnTo>
                <a:lnTo>
                  <a:pt x="115054" y="2868"/>
                </a:lnTo>
                <a:lnTo>
                  <a:pt x="132797" y="7649"/>
                </a:lnTo>
                <a:lnTo>
                  <a:pt x="753942" y="7649"/>
                </a:lnTo>
                <a:lnTo>
                  <a:pt x="748059" y="20080"/>
                </a:lnTo>
                <a:lnTo>
                  <a:pt x="750925" y="84146"/>
                </a:lnTo>
                <a:lnTo>
                  <a:pt x="751138" y="87015"/>
                </a:lnTo>
                <a:lnTo>
                  <a:pt x="410811" y="87015"/>
                </a:lnTo>
                <a:lnTo>
                  <a:pt x="332471" y="88927"/>
                </a:lnTo>
                <a:lnTo>
                  <a:pt x="277059" y="92752"/>
                </a:lnTo>
                <a:lnTo>
                  <a:pt x="256423" y="96577"/>
                </a:lnTo>
                <a:lnTo>
                  <a:pt x="205405" y="96577"/>
                </a:lnTo>
                <a:lnTo>
                  <a:pt x="159547" y="97533"/>
                </a:lnTo>
                <a:close/>
              </a:path>
              <a:path w="817245" h="534669">
                <a:moveTo>
                  <a:pt x="115054" y="2868"/>
                </a:moveTo>
                <a:lnTo>
                  <a:pt x="85983" y="2868"/>
                </a:lnTo>
                <a:lnTo>
                  <a:pt x="107957" y="956"/>
                </a:lnTo>
                <a:lnTo>
                  <a:pt x="115054" y="2868"/>
                </a:lnTo>
                <a:close/>
              </a:path>
              <a:path w="817245" h="534669">
                <a:moveTo>
                  <a:pt x="536443" y="5737"/>
                </a:moveTo>
                <a:lnTo>
                  <a:pt x="475777" y="5737"/>
                </a:lnTo>
                <a:lnTo>
                  <a:pt x="510171" y="956"/>
                </a:lnTo>
                <a:lnTo>
                  <a:pt x="536443" y="5737"/>
                </a:lnTo>
                <a:close/>
              </a:path>
              <a:path w="817245" h="534669">
                <a:moveTo>
                  <a:pt x="665897" y="325112"/>
                </a:moveTo>
                <a:lnTo>
                  <a:pt x="628637" y="308856"/>
                </a:lnTo>
                <a:lnTo>
                  <a:pt x="620039" y="290688"/>
                </a:lnTo>
                <a:lnTo>
                  <a:pt x="619084" y="277301"/>
                </a:lnTo>
                <a:lnTo>
                  <a:pt x="623860" y="183592"/>
                </a:lnTo>
                <a:lnTo>
                  <a:pt x="620039" y="152993"/>
                </a:lnTo>
                <a:lnTo>
                  <a:pt x="626727" y="111876"/>
                </a:lnTo>
                <a:lnTo>
                  <a:pt x="620994" y="102314"/>
                </a:lnTo>
                <a:lnTo>
                  <a:pt x="616217" y="88927"/>
                </a:lnTo>
                <a:lnTo>
                  <a:pt x="492018" y="88927"/>
                </a:lnTo>
                <a:lnTo>
                  <a:pt x="410811" y="87015"/>
                </a:lnTo>
                <a:lnTo>
                  <a:pt x="751138" y="87015"/>
                </a:lnTo>
                <a:lnTo>
                  <a:pt x="754747" y="135782"/>
                </a:lnTo>
                <a:lnTo>
                  <a:pt x="749970" y="193154"/>
                </a:lnTo>
                <a:lnTo>
                  <a:pt x="750925" y="300250"/>
                </a:lnTo>
                <a:lnTo>
                  <a:pt x="733729" y="318418"/>
                </a:lnTo>
                <a:lnTo>
                  <a:pt x="700291" y="321287"/>
                </a:lnTo>
                <a:lnTo>
                  <a:pt x="665897" y="325112"/>
                </a:lnTo>
                <a:close/>
              </a:path>
              <a:path w="817245" h="534669">
                <a:moveTo>
                  <a:pt x="251264" y="97533"/>
                </a:moveTo>
                <a:lnTo>
                  <a:pt x="205405" y="96577"/>
                </a:lnTo>
                <a:lnTo>
                  <a:pt x="256423" y="96577"/>
                </a:lnTo>
                <a:lnTo>
                  <a:pt x="251264" y="97533"/>
                </a:lnTo>
                <a:close/>
              </a:path>
              <a:path w="817245" h="534669">
                <a:moveTo>
                  <a:pt x="137574" y="534522"/>
                </a:moveTo>
                <a:lnTo>
                  <a:pt x="35348" y="534522"/>
                </a:lnTo>
                <a:lnTo>
                  <a:pt x="21973" y="504880"/>
                </a:lnTo>
                <a:lnTo>
                  <a:pt x="12419" y="459938"/>
                </a:lnTo>
                <a:lnTo>
                  <a:pt x="0" y="431251"/>
                </a:lnTo>
                <a:lnTo>
                  <a:pt x="268460" y="431251"/>
                </a:lnTo>
                <a:lnTo>
                  <a:pt x="289479" y="430295"/>
                </a:lnTo>
                <a:lnTo>
                  <a:pt x="312408" y="430295"/>
                </a:lnTo>
                <a:lnTo>
                  <a:pt x="308586" y="228534"/>
                </a:lnTo>
                <a:lnTo>
                  <a:pt x="458580" y="264870"/>
                </a:lnTo>
                <a:lnTo>
                  <a:pt x="459536" y="429339"/>
                </a:lnTo>
                <a:lnTo>
                  <a:pt x="782974" y="429339"/>
                </a:lnTo>
                <a:lnTo>
                  <a:pt x="807293" y="448463"/>
                </a:lnTo>
                <a:lnTo>
                  <a:pt x="816846" y="486712"/>
                </a:lnTo>
                <a:lnTo>
                  <a:pt x="799650" y="523048"/>
                </a:lnTo>
                <a:lnTo>
                  <a:pt x="797978" y="524960"/>
                </a:lnTo>
                <a:lnTo>
                  <a:pt x="522590" y="524960"/>
                </a:lnTo>
                <a:lnTo>
                  <a:pt x="493929" y="529741"/>
                </a:lnTo>
                <a:lnTo>
                  <a:pt x="460491" y="529741"/>
                </a:lnTo>
                <a:lnTo>
                  <a:pt x="413104" y="530697"/>
                </a:lnTo>
                <a:lnTo>
                  <a:pt x="174833" y="530697"/>
                </a:lnTo>
                <a:lnTo>
                  <a:pt x="137574" y="534522"/>
                </a:lnTo>
                <a:close/>
              </a:path>
              <a:path w="817245" h="534669">
                <a:moveTo>
                  <a:pt x="268460" y="431251"/>
                </a:moveTo>
                <a:lnTo>
                  <a:pt x="38215" y="431251"/>
                </a:lnTo>
                <a:lnTo>
                  <a:pt x="95537" y="427426"/>
                </a:lnTo>
                <a:lnTo>
                  <a:pt x="152860" y="426470"/>
                </a:lnTo>
                <a:lnTo>
                  <a:pt x="196807" y="426470"/>
                </a:lnTo>
                <a:lnTo>
                  <a:pt x="253174" y="427426"/>
                </a:lnTo>
                <a:lnTo>
                  <a:pt x="268460" y="431251"/>
                </a:lnTo>
                <a:close/>
              </a:path>
              <a:path w="817245" h="534669">
                <a:moveTo>
                  <a:pt x="782974" y="429339"/>
                </a:moveTo>
                <a:lnTo>
                  <a:pt x="459536" y="429339"/>
                </a:lnTo>
                <a:lnTo>
                  <a:pt x="780542" y="427426"/>
                </a:lnTo>
                <a:lnTo>
                  <a:pt x="782974" y="429339"/>
                </a:lnTo>
                <a:close/>
              </a:path>
              <a:path w="817245" h="534669">
                <a:moveTo>
                  <a:pt x="585645" y="529741"/>
                </a:moveTo>
                <a:lnTo>
                  <a:pt x="522590" y="524960"/>
                </a:lnTo>
                <a:lnTo>
                  <a:pt x="797978" y="524960"/>
                </a:lnTo>
                <a:lnTo>
                  <a:pt x="797142" y="525916"/>
                </a:lnTo>
                <a:lnTo>
                  <a:pt x="608574" y="525916"/>
                </a:lnTo>
                <a:lnTo>
                  <a:pt x="585645" y="529741"/>
                </a:lnTo>
                <a:close/>
              </a:path>
              <a:path w="817245" h="534669">
                <a:moveTo>
                  <a:pt x="792962" y="530697"/>
                </a:moveTo>
                <a:lnTo>
                  <a:pt x="642013" y="529741"/>
                </a:lnTo>
                <a:lnTo>
                  <a:pt x="608574" y="525916"/>
                </a:lnTo>
                <a:lnTo>
                  <a:pt x="797142" y="525916"/>
                </a:lnTo>
                <a:lnTo>
                  <a:pt x="792962" y="530697"/>
                </a:lnTo>
                <a:close/>
              </a:path>
              <a:path w="817245" h="534669">
                <a:moveTo>
                  <a:pt x="482465" y="531653"/>
                </a:moveTo>
                <a:lnTo>
                  <a:pt x="460491" y="529741"/>
                </a:lnTo>
                <a:lnTo>
                  <a:pt x="493929" y="529741"/>
                </a:lnTo>
                <a:lnTo>
                  <a:pt x="482465" y="531653"/>
                </a:lnTo>
                <a:close/>
              </a:path>
              <a:path w="817245" h="534669">
                <a:moveTo>
                  <a:pt x="223558" y="534522"/>
                </a:moveTo>
                <a:lnTo>
                  <a:pt x="174833" y="530697"/>
                </a:lnTo>
                <a:lnTo>
                  <a:pt x="413104" y="530697"/>
                </a:lnTo>
                <a:lnTo>
                  <a:pt x="223558" y="534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3096" y="1765749"/>
            <a:ext cx="817244" cy="697230"/>
          </a:xfrm>
          <a:custGeom>
            <a:avLst/>
            <a:gdLst/>
            <a:ahLst/>
            <a:cxnLst/>
            <a:rect l="l" t="t" r="r" b="b"/>
            <a:pathLst>
              <a:path w="817245" h="697230">
                <a:moveTo>
                  <a:pt x="747263" y="45898"/>
                </a:moveTo>
                <a:lnTo>
                  <a:pt x="624816" y="45898"/>
                </a:lnTo>
                <a:lnTo>
                  <a:pt x="623860" y="0"/>
                </a:lnTo>
                <a:lnTo>
                  <a:pt x="747104" y="38248"/>
                </a:lnTo>
                <a:lnTo>
                  <a:pt x="747263" y="45898"/>
                </a:lnTo>
                <a:close/>
              </a:path>
              <a:path w="817245" h="697230">
                <a:moveTo>
                  <a:pt x="207316" y="267739"/>
                </a:moveTo>
                <a:lnTo>
                  <a:pt x="62099" y="264870"/>
                </a:lnTo>
                <a:lnTo>
                  <a:pt x="62099" y="225666"/>
                </a:lnTo>
                <a:lnTo>
                  <a:pt x="64965" y="125263"/>
                </a:lnTo>
                <a:lnTo>
                  <a:pt x="64010" y="6693"/>
                </a:lnTo>
                <a:lnTo>
                  <a:pt x="191075" y="35379"/>
                </a:lnTo>
                <a:lnTo>
                  <a:pt x="190119" y="52591"/>
                </a:lnTo>
                <a:lnTo>
                  <a:pt x="306675" y="52591"/>
                </a:lnTo>
                <a:lnTo>
                  <a:pt x="376418" y="55460"/>
                </a:lnTo>
                <a:lnTo>
                  <a:pt x="747462" y="55460"/>
                </a:lnTo>
                <a:lnTo>
                  <a:pt x="749015" y="130044"/>
                </a:lnTo>
                <a:lnTo>
                  <a:pt x="748674" y="134825"/>
                </a:lnTo>
                <a:lnTo>
                  <a:pt x="421321" y="134825"/>
                </a:lnTo>
                <a:lnTo>
                  <a:pt x="372596" y="137694"/>
                </a:lnTo>
                <a:lnTo>
                  <a:pt x="208272" y="137694"/>
                </a:lnTo>
                <a:lnTo>
                  <a:pt x="192986" y="138650"/>
                </a:lnTo>
                <a:lnTo>
                  <a:pt x="192030" y="174986"/>
                </a:lnTo>
                <a:lnTo>
                  <a:pt x="277298" y="174986"/>
                </a:lnTo>
                <a:lnTo>
                  <a:pt x="323872" y="177855"/>
                </a:lnTo>
                <a:lnTo>
                  <a:pt x="352533" y="180724"/>
                </a:lnTo>
                <a:lnTo>
                  <a:pt x="745398" y="180724"/>
                </a:lnTo>
                <a:lnTo>
                  <a:pt x="744238" y="196979"/>
                </a:lnTo>
                <a:lnTo>
                  <a:pt x="749970" y="261045"/>
                </a:lnTo>
                <a:lnTo>
                  <a:pt x="619084" y="261045"/>
                </a:lnTo>
                <a:lnTo>
                  <a:pt x="576092" y="262958"/>
                </a:lnTo>
                <a:lnTo>
                  <a:pt x="279925" y="262958"/>
                </a:lnTo>
                <a:lnTo>
                  <a:pt x="207316" y="267739"/>
                </a:lnTo>
                <a:close/>
              </a:path>
              <a:path w="817245" h="697230">
                <a:moveTo>
                  <a:pt x="747462" y="55460"/>
                </a:moveTo>
                <a:lnTo>
                  <a:pt x="376418" y="55460"/>
                </a:lnTo>
                <a:lnTo>
                  <a:pt x="477688" y="50679"/>
                </a:lnTo>
                <a:lnTo>
                  <a:pt x="527367" y="50679"/>
                </a:lnTo>
                <a:lnTo>
                  <a:pt x="543609" y="47810"/>
                </a:lnTo>
                <a:lnTo>
                  <a:pt x="571315" y="47810"/>
                </a:lnTo>
                <a:lnTo>
                  <a:pt x="608574" y="44941"/>
                </a:lnTo>
                <a:lnTo>
                  <a:pt x="624816" y="45898"/>
                </a:lnTo>
                <a:lnTo>
                  <a:pt x="747263" y="45898"/>
                </a:lnTo>
                <a:lnTo>
                  <a:pt x="747462" y="55460"/>
                </a:lnTo>
                <a:close/>
              </a:path>
              <a:path w="817245" h="697230">
                <a:moveTo>
                  <a:pt x="306675" y="52591"/>
                </a:moveTo>
                <a:lnTo>
                  <a:pt x="235022" y="52591"/>
                </a:lnTo>
                <a:lnTo>
                  <a:pt x="244576" y="50679"/>
                </a:lnTo>
                <a:lnTo>
                  <a:pt x="306675" y="52591"/>
                </a:lnTo>
                <a:close/>
              </a:path>
              <a:path w="817245" h="697230">
                <a:moveTo>
                  <a:pt x="235022" y="52591"/>
                </a:moveTo>
                <a:lnTo>
                  <a:pt x="190119" y="52591"/>
                </a:lnTo>
                <a:lnTo>
                  <a:pt x="204450" y="51635"/>
                </a:lnTo>
                <a:lnTo>
                  <a:pt x="221647" y="51635"/>
                </a:lnTo>
                <a:lnTo>
                  <a:pt x="235022" y="52591"/>
                </a:lnTo>
                <a:close/>
              </a:path>
              <a:path w="817245" h="697230">
                <a:moveTo>
                  <a:pt x="584690" y="139606"/>
                </a:moveTo>
                <a:lnTo>
                  <a:pt x="557939" y="135782"/>
                </a:lnTo>
                <a:lnTo>
                  <a:pt x="421321" y="134825"/>
                </a:lnTo>
                <a:lnTo>
                  <a:pt x="748674" y="134825"/>
                </a:lnTo>
                <a:lnTo>
                  <a:pt x="748469" y="137694"/>
                </a:lnTo>
                <a:lnTo>
                  <a:pt x="627682" y="137694"/>
                </a:lnTo>
                <a:lnTo>
                  <a:pt x="584690" y="139606"/>
                </a:lnTo>
                <a:close/>
              </a:path>
              <a:path w="817245" h="697230">
                <a:moveTo>
                  <a:pt x="243621" y="143431"/>
                </a:moveTo>
                <a:lnTo>
                  <a:pt x="208272" y="137694"/>
                </a:lnTo>
                <a:lnTo>
                  <a:pt x="372596" y="137694"/>
                </a:lnTo>
                <a:lnTo>
                  <a:pt x="243621" y="143431"/>
                </a:lnTo>
                <a:close/>
              </a:path>
              <a:path w="817245" h="697230">
                <a:moveTo>
                  <a:pt x="745398" y="180724"/>
                </a:moveTo>
                <a:lnTo>
                  <a:pt x="352533" y="180724"/>
                </a:lnTo>
                <a:lnTo>
                  <a:pt x="389793" y="174986"/>
                </a:lnTo>
                <a:lnTo>
                  <a:pt x="526412" y="170205"/>
                </a:lnTo>
                <a:lnTo>
                  <a:pt x="606664" y="169249"/>
                </a:lnTo>
                <a:lnTo>
                  <a:pt x="627682" y="169249"/>
                </a:lnTo>
                <a:lnTo>
                  <a:pt x="627682" y="137694"/>
                </a:lnTo>
                <a:lnTo>
                  <a:pt x="748469" y="137694"/>
                </a:lnTo>
                <a:lnTo>
                  <a:pt x="745398" y="180724"/>
                </a:lnTo>
                <a:close/>
              </a:path>
              <a:path w="817245" h="697230">
                <a:moveTo>
                  <a:pt x="277298" y="174986"/>
                </a:moveTo>
                <a:lnTo>
                  <a:pt x="192030" y="174986"/>
                </a:lnTo>
                <a:lnTo>
                  <a:pt x="200629" y="174030"/>
                </a:lnTo>
                <a:lnTo>
                  <a:pt x="261773" y="174030"/>
                </a:lnTo>
                <a:lnTo>
                  <a:pt x="277298" y="174986"/>
                </a:lnTo>
                <a:close/>
              </a:path>
              <a:path w="817245" h="697230">
                <a:moveTo>
                  <a:pt x="504438" y="265826"/>
                </a:moveTo>
                <a:lnTo>
                  <a:pt x="435651" y="262958"/>
                </a:lnTo>
                <a:lnTo>
                  <a:pt x="576092" y="262958"/>
                </a:lnTo>
                <a:lnTo>
                  <a:pt x="504438" y="265826"/>
                </a:lnTo>
                <a:close/>
              </a:path>
              <a:path w="817245" h="697230">
                <a:moveTo>
                  <a:pt x="268460" y="305987"/>
                </a:moveTo>
                <a:lnTo>
                  <a:pt x="38215" y="305987"/>
                </a:lnTo>
                <a:lnTo>
                  <a:pt x="95537" y="302163"/>
                </a:lnTo>
                <a:lnTo>
                  <a:pt x="152860" y="301206"/>
                </a:lnTo>
                <a:lnTo>
                  <a:pt x="196807" y="301206"/>
                </a:lnTo>
                <a:lnTo>
                  <a:pt x="253174" y="302163"/>
                </a:lnTo>
                <a:lnTo>
                  <a:pt x="268460" y="305987"/>
                </a:lnTo>
                <a:close/>
              </a:path>
              <a:path w="817245" h="697230">
                <a:moveTo>
                  <a:pt x="137574" y="409258"/>
                </a:moveTo>
                <a:lnTo>
                  <a:pt x="35348" y="409258"/>
                </a:lnTo>
                <a:lnTo>
                  <a:pt x="21973" y="379616"/>
                </a:lnTo>
                <a:lnTo>
                  <a:pt x="12419" y="334674"/>
                </a:lnTo>
                <a:lnTo>
                  <a:pt x="0" y="305987"/>
                </a:lnTo>
                <a:lnTo>
                  <a:pt x="268460" y="305987"/>
                </a:lnTo>
                <a:lnTo>
                  <a:pt x="289479" y="305031"/>
                </a:lnTo>
                <a:lnTo>
                  <a:pt x="780542" y="302163"/>
                </a:lnTo>
                <a:lnTo>
                  <a:pt x="807293" y="323199"/>
                </a:lnTo>
                <a:lnTo>
                  <a:pt x="816846" y="361448"/>
                </a:lnTo>
                <a:lnTo>
                  <a:pt x="799650" y="397784"/>
                </a:lnTo>
                <a:lnTo>
                  <a:pt x="797978" y="399696"/>
                </a:lnTo>
                <a:lnTo>
                  <a:pt x="522590" y="399696"/>
                </a:lnTo>
                <a:lnTo>
                  <a:pt x="488197" y="405433"/>
                </a:lnTo>
                <a:lnTo>
                  <a:pt x="174833" y="405433"/>
                </a:lnTo>
                <a:lnTo>
                  <a:pt x="137574" y="409258"/>
                </a:lnTo>
                <a:close/>
              </a:path>
              <a:path w="817245" h="697230">
                <a:moveTo>
                  <a:pt x="585645" y="404477"/>
                </a:moveTo>
                <a:lnTo>
                  <a:pt x="522590" y="399696"/>
                </a:lnTo>
                <a:lnTo>
                  <a:pt x="797978" y="399696"/>
                </a:lnTo>
                <a:lnTo>
                  <a:pt x="797142" y="400652"/>
                </a:lnTo>
                <a:lnTo>
                  <a:pt x="608574" y="400652"/>
                </a:lnTo>
                <a:lnTo>
                  <a:pt x="585645" y="404477"/>
                </a:lnTo>
                <a:close/>
              </a:path>
              <a:path w="817245" h="697230">
                <a:moveTo>
                  <a:pt x="792962" y="405433"/>
                </a:moveTo>
                <a:lnTo>
                  <a:pt x="642013" y="404477"/>
                </a:lnTo>
                <a:lnTo>
                  <a:pt x="608574" y="400652"/>
                </a:lnTo>
                <a:lnTo>
                  <a:pt x="797142" y="400652"/>
                </a:lnTo>
                <a:lnTo>
                  <a:pt x="792962" y="405433"/>
                </a:lnTo>
                <a:close/>
              </a:path>
              <a:path w="817245" h="697230">
                <a:moveTo>
                  <a:pt x="204450" y="409258"/>
                </a:moveTo>
                <a:lnTo>
                  <a:pt x="174833" y="405433"/>
                </a:lnTo>
                <a:lnTo>
                  <a:pt x="470045" y="405433"/>
                </a:lnTo>
                <a:lnTo>
                  <a:pt x="470181" y="407346"/>
                </a:lnTo>
                <a:lnTo>
                  <a:pt x="339158" y="407346"/>
                </a:lnTo>
                <a:lnTo>
                  <a:pt x="204450" y="409258"/>
                </a:lnTo>
                <a:close/>
              </a:path>
              <a:path w="817245" h="697230">
                <a:moveTo>
                  <a:pt x="482465" y="406390"/>
                </a:moveTo>
                <a:lnTo>
                  <a:pt x="470045" y="405433"/>
                </a:lnTo>
                <a:lnTo>
                  <a:pt x="488197" y="405433"/>
                </a:lnTo>
                <a:lnTo>
                  <a:pt x="482465" y="406390"/>
                </a:lnTo>
                <a:close/>
              </a:path>
              <a:path w="817245" h="697230">
                <a:moveTo>
                  <a:pt x="426097" y="523048"/>
                </a:moveTo>
                <a:lnTo>
                  <a:pt x="367819" y="514442"/>
                </a:lnTo>
                <a:lnTo>
                  <a:pt x="334381" y="472368"/>
                </a:lnTo>
                <a:lnTo>
                  <a:pt x="339158" y="407346"/>
                </a:lnTo>
                <a:lnTo>
                  <a:pt x="470181" y="407346"/>
                </a:lnTo>
                <a:lnTo>
                  <a:pt x="471000" y="418820"/>
                </a:lnTo>
                <a:lnTo>
                  <a:pt x="475777" y="443682"/>
                </a:lnTo>
                <a:lnTo>
                  <a:pt x="479599" y="459938"/>
                </a:lnTo>
                <a:lnTo>
                  <a:pt x="469089" y="478106"/>
                </a:lnTo>
                <a:lnTo>
                  <a:pt x="459536" y="499142"/>
                </a:lnTo>
                <a:lnTo>
                  <a:pt x="426097" y="523048"/>
                </a:lnTo>
                <a:close/>
              </a:path>
              <a:path w="817245" h="697230">
                <a:moveTo>
                  <a:pt x="62099" y="697078"/>
                </a:moveTo>
                <a:lnTo>
                  <a:pt x="62099" y="650224"/>
                </a:lnTo>
                <a:lnTo>
                  <a:pt x="63054" y="606238"/>
                </a:lnTo>
                <a:lnTo>
                  <a:pt x="61144" y="529741"/>
                </a:lnTo>
                <a:lnTo>
                  <a:pt x="64965" y="519223"/>
                </a:lnTo>
                <a:lnTo>
                  <a:pt x="63054" y="517310"/>
                </a:lnTo>
                <a:lnTo>
                  <a:pt x="62099" y="448463"/>
                </a:lnTo>
                <a:lnTo>
                  <a:pt x="69742" y="435076"/>
                </a:lnTo>
                <a:lnTo>
                  <a:pt x="193941" y="462806"/>
                </a:lnTo>
                <a:lnTo>
                  <a:pt x="185343" y="469500"/>
                </a:lnTo>
                <a:lnTo>
                  <a:pt x="189164" y="514442"/>
                </a:lnTo>
                <a:lnTo>
                  <a:pt x="187253" y="576595"/>
                </a:lnTo>
                <a:lnTo>
                  <a:pt x="196807" y="588070"/>
                </a:lnTo>
                <a:lnTo>
                  <a:pt x="729386" y="588070"/>
                </a:lnTo>
                <a:lnTo>
                  <a:pt x="738506" y="592851"/>
                </a:lnTo>
                <a:lnTo>
                  <a:pt x="754747" y="623450"/>
                </a:lnTo>
                <a:lnTo>
                  <a:pt x="766212" y="652136"/>
                </a:lnTo>
                <a:lnTo>
                  <a:pt x="747868" y="675085"/>
                </a:lnTo>
                <a:lnTo>
                  <a:pt x="326738" y="675085"/>
                </a:lnTo>
                <a:lnTo>
                  <a:pt x="286732" y="679866"/>
                </a:lnTo>
                <a:lnTo>
                  <a:pt x="141395" y="679866"/>
                </a:lnTo>
                <a:lnTo>
                  <a:pt x="119422" y="686560"/>
                </a:lnTo>
                <a:lnTo>
                  <a:pt x="101269" y="687516"/>
                </a:lnTo>
                <a:lnTo>
                  <a:pt x="83117" y="692297"/>
                </a:lnTo>
                <a:lnTo>
                  <a:pt x="62099" y="697078"/>
                </a:lnTo>
                <a:close/>
              </a:path>
              <a:path w="817245" h="697230">
                <a:moveTo>
                  <a:pt x="714795" y="580420"/>
                </a:moveTo>
                <a:lnTo>
                  <a:pt x="438517" y="580420"/>
                </a:lnTo>
                <a:lnTo>
                  <a:pt x="518769" y="567990"/>
                </a:lnTo>
                <a:lnTo>
                  <a:pt x="556984" y="567033"/>
                </a:lnTo>
                <a:lnTo>
                  <a:pt x="646789" y="560340"/>
                </a:lnTo>
                <a:lnTo>
                  <a:pt x="667808" y="566077"/>
                </a:lnTo>
                <a:lnTo>
                  <a:pt x="698380" y="571814"/>
                </a:lnTo>
                <a:lnTo>
                  <a:pt x="714795" y="580420"/>
                </a:lnTo>
                <a:close/>
              </a:path>
              <a:path w="817245" h="697230">
                <a:moveTo>
                  <a:pt x="716619" y="581377"/>
                </a:moveTo>
                <a:lnTo>
                  <a:pt x="403168" y="581377"/>
                </a:lnTo>
                <a:lnTo>
                  <a:pt x="423231" y="577552"/>
                </a:lnTo>
                <a:lnTo>
                  <a:pt x="438517" y="580420"/>
                </a:lnTo>
                <a:lnTo>
                  <a:pt x="714795" y="580420"/>
                </a:lnTo>
                <a:lnTo>
                  <a:pt x="716619" y="581377"/>
                </a:lnTo>
                <a:close/>
              </a:path>
              <a:path w="817245" h="697230">
                <a:moveTo>
                  <a:pt x="729386" y="588070"/>
                </a:moveTo>
                <a:lnTo>
                  <a:pt x="196807" y="588070"/>
                </a:lnTo>
                <a:lnTo>
                  <a:pt x="231201" y="580420"/>
                </a:lnTo>
                <a:lnTo>
                  <a:pt x="296166" y="581377"/>
                </a:lnTo>
                <a:lnTo>
                  <a:pt x="716619" y="581377"/>
                </a:lnTo>
                <a:lnTo>
                  <a:pt x="729386" y="588070"/>
                </a:lnTo>
                <a:close/>
              </a:path>
              <a:path w="817245" h="697230">
                <a:moveTo>
                  <a:pt x="444250" y="680823"/>
                </a:moveTo>
                <a:lnTo>
                  <a:pt x="419410" y="680823"/>
                </a:lnTo>
                <a:lnTo>
                  <a:pt x="326738" y="675085"/>
                </a:lnTo>
                <a:lnTo>
                  <a:pt x="747868" y="675085"/>
                </a:lnTo>
                <a:lnTo>
                  <a:pt x="747104" y="676042"/>
                </a:lnTo>
                <a:lnTo>
                  <a:pt x="509215" y="676042"/>
                </a:lnTo>
                <a:lnTo>
                  <a:pt x="478643" y="679866"/>
                </a:lnTo>
                <a:lnTo>
                  <a:pt x="444250" y="680823"/>
                </a:lnTo>
                <a:close/>
              </a:path>
              <a:path w="817245" h="697230">
                <a:moveTo>
                  <a:pt x="724175" y="695166"/>
                </a:moveTo>
                <a:lnTo>
                  <a:pt x="663986" y="689428"/>
                </a:lnTo>
                <a:lnTo>
                  <a:pt x="624816" y="688472"/>
                </a:lnTo>
                <a:lnTo>
                  <a:pt x="596154" y="683691"/>
                </a:lnTo>
                <a:lnTo>
                  <a:pt x="575136" y="682735"/>
                </a:lnTo>
                <a:lnTo>
                  <a:pt x="543609" y="682735"/>
                </a:lnTo>
                <a:lnTo>
                  <a:pt x="516858" y="681779"/>
                </a:lnTo>
                <a:lnTo>
                  <a:pt x="509215" y="676042"/>
                </a:lnTo>
                <a:lnTo>
                  <a:pt x="747104" y="676042"/>
                </a:lnTo>
                <a:lnTo>
                  <a:pt x="724175" y="695166"/>
                </a:lnTo>
                <a:close/>
              </a:path>
              <a:path w="817245" h="697230">
                <a:moveTo>
                  <a:pt x="262728" y="682735"/>
                </a:moveTo>
                <a:lnTo>
                  <a:pt x="234067" y="681779"/>
                </a:lnTo>
                <a:lnTo>
                  <a:pt x="202539" y="681779"/>
                </a:lnTo>
                <a:lnTo>
                  <a:pt x="175789" y="679866"/>
                </a:lnTo>
                <a:lnTo>
                  <a:pt x="286732" y="679866"/>
                </a:lnTo>
                <a:lnTo>
                  <a:pt x="262728" y="682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1533" y="1747581"/>
            <a:ext cx="758190" cy="589280"/>
          </a:xfrm>
          <a:custGeom>
            <a:avLst/>
            <a:gdLst/>
            <a:ahLst/>
            <a:cxnLst/>
            <a:rect l="l" t="t" r="r" b="b"/>
            <a:pathLst>
              <a:path w="758189" h="589280">
                <a:moveTo>
                  <a:pt x="61144" y="544084"/>
                </a:moveTo>
                <a:lnTo>
                  <a:pt x="18152" y="544084"/>
                </a:lnTo>
                <a:lnTo>
                  <a:pt x="2866" y="512529"/>
                </a:lnTo>
                <a:lnTo>
                  <a:pt x="0" y="478106"/>
                </a:lnTo>
                <a:lnTo>
                  <a:pt x="43947" y="384397"/>
                </a:lnTo>
                <a:lnTo>
                  <a:pt x="66876" y="341367"/>
                </a:lnTo>
                <a:lnTo>
                  <a:pt x="89805" y="302163"/>
                </a:lnTo>
                <a:lnTo>
                  <a:pt x="107957" y="267739"/>
                </a:lnTo>
                <a:lnTo>
                  <a:pt x="140440" y="199848"/>
                </a:lnTo>
                <a:lnTo>
                  <a:pt x="157637" y="164468"/>
                </a:lnTo>
                <a:lnTo>
                  <a:pt x="198718" y="87971"/>
                </a:lnTo>
                <a:lnTo>
                  <a:pt x="215915" y="62153"/>
                </a:lnTo>
                <a:lnTo>
                  <a:pt x="240754" y="23905"/>
                </a:lnTo>
                <a:lnTo>
                  <a:pt x="256040" y="38248"/>
                </a:lnTo>
                <a:lnTo>
                  <a:pt x="278969" y="73628"/>
                </a:lnTo>
                <a:lnTo>
                  <a:pt x="280880" y="82234"/>
                </a:lnTo>
                <a:lnTo>
                  <a:pt x="312408" y="128132"/>
                </a:lnTo>
                <a:lnTo>
                  <a:pt x="328649" y="163512"/>
                </a:lnTo>
                <a:lnTo>
                  <a:pt x="344890" y="183592"/>
                </a:lnTo>
                <a:lnTo>
                  <a:pt x="355400" y="208454"/>
                </a:lnTo>
                <a:lnTo>
                  <a:pt x="365909" y="241921"/>
                </a:lnTo>
                <a:lnTo>
                  <a:pt x="368244" y="245746"/>
                </a:lnTo>
                <a:lnTo>
                  <a:pt x="241710" y="245746"/>
                </a:lnTo>
                <a:lnTo>
                  <a:pt x="224513" y="275389"/>
                </a:lnTo>
                <a:lnTo>
                  <a:pt x="191075" y="354754"/>
                </a:lnTo>
                <a:lnTo>
                  <a:pt x="173878" y="391090"/>
                </a:lnTo>
                <a:lnTo>
                  <a:pt x="141395" y="456113"/>
                </a:lnTo>
                <a:lnTo>
                  <a:pt x="107002" y="518267"/>
                </a:lnTo>
                <a:lnTo>
                  <a:pt x="91716" y="536435"/>
                </a:lnTo>
                <a:lnTo>
                  <a:pt x="61144" y="544084"/>
                </a:lnTo>
                <a:close/>
              </a:path>
              <a:path w="758189" h="589280">
                <a:moveTo>
                  <a:pt x="410811" y="545997"/>
                </a:moveTo>
                <a:lnTo>
                  <a:pt x="378329" y="530697"/>
                </a:lnTo>
                <a:lnTo>
                  <a:pt x="347757" y="472368"/>
                </a:lnTo>
                <a:lnTo>
                  <a:pt x="340114" y="460894"/>
                </a:lnTo>
                <a:lnTo>
                  <a:pt x="329604" y="429339"/>
                </a:lnTo>
                <a:lnTo>
                  <a:pt x="314318" y="401609"/>
                </a:lnTo>
                <a:lnTo>
                  <a:pt x="300943" y="371966"/>
                </a:lnTo>
                <a:lnTo>
                  <a:pt x="296166" y="351886"/>
                </a:lnTo>
                <a:lnTo>
                  <a:pt x="272282" y="303119"/>
                </a:lnTo>
                <a:lnTo>
                  <a:pt x="257951" y="271564"/>
                </a:lnTo>
                <a:lnTo>
                  <a:pt x="241710" y="245746"/>
                </a:lnTo>
                <a:lnTo>
                  <a:pt x="368244" y="245746"/>
                </a:lnTo>
                <a:lnTo>
                  <a:pt x="376418" y="259133"/>
                </a:lnTo>
                <a:lnTo>
                  <a:pt x="390749" y="284951"/>
                </a:lnTo>
                <a:lnTo>
                  <a:pt x="403168" y="317462"/>
                </a:lnTo>
                <a:lnTo>
                  <a:pt x="424187" y="352842"/>
                </a:lnTo>
                <a:lnTo>
                  <a:pt x="430874" y="374835"/>
                </a:lnTo>
                <a:lnTo>
                  <a:pt x="440428" y="396828"/>
                </a:lnTo>
                <a:lnTo>
                  <a:pt x="463357" y="441770"/>
                </a:lnTo>
                <a:lnTo>
                  <a:pt x="475777" y="480974"/>
                </a:lnTo>
                <a:lnTo>
                  <a:pt x="475777" y="509661"/>
                </a:lnTo>
                <a:lnTo>
                  <a:pt x="466223" y="530697"/>
                </a:lnTo>
                <a:lnTo>
                  <a:pt x="427053" y="545040"/>
                </a:lnTo>
                <a:lnTo>
                  <a:pt x="410811" y="545997"/>
                </a:lnTo>
                <a:close/>
              </a:path>
              <a:path w="758189" h="589280">
                <a:moveTo>
                  <a:pt x="680228" y="589026"/>
                </a:moveTo>
                <a:lnTo>
                  <a:pt x="633414" y="559384"/>
                </a:lnTo>
                <a:lnTo>
                  <a:pt x="630548" y="475237"/>
                </a:lnTo>
                <a:lnTo>
                  <a:pt x="628637" y="463762"/>
                </a:lnTo>
                <a:lnTo>
                  <a:pt x="629593" y="421689"/>
                </a:lnTo>
                <a:lnTo>
                  <a:pt x="632459" y="404477"/>
                </a:lnTo>
                <a:lnTo>
                  <a:pt x="629593" y="388222"/>
                </a:lnTo>
                <a:lnTo>
                  <a:pt x="634370" y="336586"/>
                </a:lnTo>
                <a:lnTo>
                  <a:pt x="629593" y="312681"/>
                </a:lnTo>
                <a:lnTo>
                  <a:pt x="627682" y="248615"/>
                </a:lnTo>
                <a:lnTo>
                  <a:pt x="631503" y="219928"/>
                </a:lnTo>
                <a:lnTo>
                  <a:pt x="629593" y="183592"/>
                </a:lnTo>
                <a:lnTo>
                  <a:pt x="627682" y="139606"/>
                </a:lnTo>
                <a:lnTo>
                  <a:pt x="626727" y="90840"/>
                </a:lnTo>
                <a:lnTo>
                  <a:pt x="627682" y="46854"/>
                </a:lnTo>
                <a:lnTo>
                  <a:pt x="627682" y="0"/>
                </a:lnTo>
                <a:lnTo>
                  <a:pt x="706023" y="46854"/>
                </a:lnTo>
                <a:lnTo>
                  <a:pt x="746149" y="66934"/>
                </a:lnTo>
                <a:lnTo>
                  <a:pt x="755702" y="99446"/>
                </a:lnTo>
                <a:lnTo>
                  <a:pt x="756658" y="125263"/>
                </a:lnTo>
                <a:lnTo>
                  <a:pt x="757613" y="145344"/>
                </a:lnTo>
                <a:lnTo>
                  <a:pt x="757613" y="175943"/>
                </a:lnTo>
                <a:lnTo>
                  <a:pt x="750925" y="207498"/>
                </a:lnTo>
                <a:lnTo>
                  <a:pt x="750925" y="227578"/>
                </a:lnTo>
                <a:lnTo>
                  <a:pt x="755702" y="255308"/>
                </a:lnTo>
                <a:lnTo>
                  <a:pt x="753792" y="281126"/>
                </a:lnTo>
                <a:lnTo>
                  <a:pt x="756658" y="326068"/>
                </a:lnTo>
                <a:lnTo>
                  <a:pt x="750925" y="371966"/>
                </a:lnTo>
                <a:lnTo>
                  <a:pt x="754747" y="379616"/>
                </a:lnTo>
                <a:lnTo>
                  <a:pt x="754747" y="418820"/>
                </a:lnTo>
                <a:lnTo>
                  <a:pt x="755702" y="436988"/>
                </a:lnTo>
                <a:lnTo>
                  <a:pt x="755702" y="474281"/>
                </a:lnTo>
                <a:lnTo>
                  <a:pt x="752836" y="487668"/>
                </a:lnTo>
                <a:lnTo>
                  <a:pt x="751881" y="524004"/>
                </a:lnTo>
                <a:lnTo>
                  <a:pt x="723220" y="570858"/>
                </a:lnTo>
                <a:lnTo>
                  <a:pt x="680228" y="589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3667" y="1746625"/>
            <a:ext cx="784860" cy="586740"/>
          </a:xfrm>
          <a:custGeom>
            <a:avLst/>
            <a:gdLst/>
            <a:ahLst/>
            <a:cxnLst/>
            <a:rect l="l" t="t" r="r" b="b"/>
            <a:pathLst>
              <a:path w="784860" h="586739">
                <a:moveTo>
                  <a:pt x="779587" y="206541"/>
                </a:moveTo>
                <a:lnTo>
                  <a:pt x="637236" y="206541"/>
                </a:lnTo>
                <a:lnTo>
                  <a:pt x="664942" y="201760"/>
                </a:lnTo>
                <a:lnTo>
                  <a:pt x="667808" y="201760"/>
                </a:lnTo>
                <a:lnTo>
                  <a:pt x="668763" y="152993"/>
                </a:lnTo>
                <a:lnTo>
                  <a:pt x="669718" y="142475"/>
                </a:lnTo>
                <a:lnTo>
                  <a:pt x="669718" y="114745"/>
                </a:lnTo>
                <a:lnTo>
                  <a:pt x="659209" y="0"/>
                </a:lnTo>
                <a:lnTo>
                  <a:pt x="671629" y="0"/>
                </a:lnTo>
                <a:lnTo>
                  <a:pt x="741372" y="13386"/>
                </a:lnTo>
                <a:lnTo>
                  <a:pt x="754747" y="17211"/>
                </a:lnTo>
                <a:lnTo>
                  <a:pt x="784364" y="27730"/>
                </a:lnTo>
                <a:lnTo>
                  <a:pt x="774810" y="36336"/>
                </a:lnTo>
                <a:lnTo>
                  <a:pt x="775765" y="69803"/>
                </a:lnTo>
                <a:lnTo>
                  <a:pt x="781498" y="111876"/>
                </a:lnTo>
                <a:lnTo>
                  <a:pt x="781498" y="152993"/>
                </a:lnTo>
                <a:lnTo>
                  <a:pt x="779587" y="194111"/>
                </a:lnTo>
                <a:lnTo>
                  <a:pt x="779587" y="206541"/>
                </a:lnTo>
                <a:close/>
              </a:path>
              <a:path w="784860" h="586739">
                <a:moveTo>
                  <a:pt x="558895" y="563208"/>
                </a:moveTo>
                <a:lnTo>
                  <a:pt x="530234" y="563208"/>
                </a:lnTo>
                <a:lnTo>
                  <a:pt x="492018" y="546953"/>
                </a:lnTo>
                <a:lnTo>
                  <a:pt x="483420" y="521135"/>
                </a:lnTo>
                <a:lnTo>
                  <a:pt x="482465" y="484799"/>
                </a:lnTo>
                <a:lnTo>
                  <a:pt x="482465" y="458981"/>
                </a:lnTo>
                <a:lnTo>
                  <a:pt x="485331" y="420733"/>
                </a:lnTo>
                <a:lnTo>
                  <a:pt x="485331" y="383441"/>
                </a:lnTo>
                <a:lnTo>
                  <a:pt x="487242" y="351886"/>
                </a:lnTo>
                <a:lnTo>
                  <a:pt x="485331" y="322243"/>
                </a:lnTo>
                <a:lnTo>
                  <a:pt x="485331" y="298338"/>
                </a:lnTo>
                <a:lnTo>
                  <a:pt x="487242" y="177855"/>
                </a:lnTo>
                <a:lnTo>
                  <a:pt x="487242" y="139606"/>
                </a:lnTo>
                <a:lnTo>
                  <a:pt x="485331" y="109008"/>
                </a:lnTo>
                <a:lnTo>
                  <a:pt x="485331" y="90840"/>
                </a:lnTo>
                <a:lnTo>
                  <a:pt x="486286" y="78409"/>
                </a:lnTo>
                <a:lnTo>
                  <a:pt x="480554" y="7649"/>
                </a:lnTo>
                <a:lnTo>
                  <a:pt x="520680" y="5737"/>
                </a:lnTo>
                <a:lnTo>
                  <a:pt x="549341" y="12430"/>
                </a:lnTo>
                <a:lnTo>
                  <a:pt x="573225" y="15299"/>
                </a:lnTo>
                <a:lnTo>
                  <a:pt x="608574" y="21992"/>
                </a:lnTo>
                <a:lnTo>
                  <a:pt x="599976" y="66934"/>
                </a:lnTo>
                <a:lnTo>
                  <a:pt x="599939" y="152993"/>
                </a:lnTo>
                <a:lnTo>
                  <a:pt x="599021" y="199848"/>
                </a:lnTo>
                <a:lnTo>
                  <a:pt x="610485" y="200804"/>
                </a:lnTo>
                <a:lnTo>
                  <a:pt x="637236" y="206541"/>
                </a:lnTo>
                <a:lnTo>
                  <a:pt x="779587" y="206541"/>
                </a:lnTo>
                <a:lnTo>
                  <a:pt x="779587" y="302163"/>
                </a:lnTo>
                <a:lnTo>
                  <a:pt x="596154" y="302163"/>
                </a:lnTo>
                <a:lnTo>
                  <a:pt x="596154" y="333718"/>
                </a:lnTo>
                <a:lnTo>
                  <a:pt x="599976" y="369097"/>
                </a:lnTo>
                <a:lnTo>
                  <a:pt x="595199" y="398740"/>
                </a:lnTo>
                <a:lnTo>
                  <a:pt x="595199" y="438901"/>
                </a:lnTo>
                <a:lnTo>
                  <a:pt x="598065" y="461850"/>
                </a:lnTo>
                <a:lnTo>
                  <a:pt x="596154" y="480974"/>
                </a:lnTo>
                <a:lnTo>
                  <a:pt x="597110" y="517310"/>
                </a:lnTo>
                <a:lnTo>
                  <a:pt x="558895" y="563208"/>
                </a:lnTo>
                <a:close/>
              </a:path>
              <a:path w="784860" h="586739">
                <a:moveTo>
                  <a:pt x="711755" y="586158"/>
                </a:moveTo>
                <a:lnTo>
                  <a:pt x="668763" y="564165"/>
                </a:lnTo>
                <a:lnTo>
                  <a:pt x="661120" y="516354"/>
                </a:lnTo>
                <a:lnTo>
                  <a:pt x="666852" y="463762"/>
                </a:lnTo>
                <a:lnTo>
                  <a:pt x="666852" y="415952"/>
                </a:lnTo>
                <a:lnTo>
                  <a:pt x="663031" y="369097"/>
                </a:lnTo>
                <a:lnTo>
                  <a:pt x="666852" y="325112"/>
                </a:lnTo>
                <a:lnTo>
                  <a:pt x="666852" y="303119"/>
                </a:lnTo>
                <a:lnTo>
                  <a:pt x="596154" y="302163"/>
                </a:lnTo>
                <a:lnTo>
                  <a:pt x="779587" y="302163"/>
                </a:lnTo>
                <a:lnTo>
                  <a:pt x="779587" y="484799"/>
                </a:lnTo>
                <a:lnTo>
                  <a:pt x="778631" y="513485"/>
                </a:lnTo>
                <a:lnTo>
                  <a:pt x="778631" y="534522"/>
                </a:lnTo>
                <a:lnTo>
                  <a:pt x="757613" y="549822"/>
                </a:lnTo>
                <a:lnTo>
                  <a:pt x="751881" y="549822"/>
                </a:lnTo>
                <a:lnTo>
                  <a:pt x="711755" y="586158"/>
                </a:lnTo>
                <a:close/>
              </a:path>
              <a:path w="784860" h="586739">
                <a:moveTo>
                  <a:pt x="379921" y="43029"/>
                </a:moveTo>
                <a:lnTo>
                  <a:pt x="335337" y="43029"/>
                </a:lnTo>
                <a:lnTo>
                  <a:pt x="367819" y="40160"/>
                </a:lnTo>
                <a:lnTo>
                  <a:pt x="379921" y="43029"/>
                </a:lnTo>
                <a:close/>
              </a:path>
              <a:path w="784860" h="586739">
                <a:moveTo>
                  <a:pt x="68787" y="534522"/>
                </a:moveTo>
                <a:lnTo>
                  <a:pt x="72449" y="512529"/>
                </a:lnTo>
                <a:lnTo>
                  <a:pt x="72489" y="509661"/>
                </a:lnTo>
                <a:lnTo>
                  <a:pt x="69742" y="465675"/>
                </a:lnTo>
                <a:lnTo>
                  <a:pt x="69742" y="402565"/>
                </a:lnTo>
                <a:lnTo>
                  <a:pt x="73563" y="317462"/>
                </a:lnTo>
                <a:lnTo>
                  <a:pt x="70697" y="280170"/>
                </a:lnTo>
                <a:lnTo>
                  <a:pt x="70697" y="242877"/>
                </a:lnTo>
                <a:lnTo>
                  <a:pt x="72608" y="218972"/>
                </a:lnTo>
                <a:lnTo>
                  <a:pt x="69742" y="148212"/>
                </a:lnTo>
                <a:lnTo>
                  <a:pt x="57322" y="148212"/>
                </a:lnTo>
                <a:lnTo>
                  <a:pt x="37259" y="143431"/>
                </a:lnTo>
                <a:lnTo>
                  <a:pt x="21018" y="98489"/>
                </a:lnTo>
                <a:lnTo>
                  <a:pt x="0" y="41117"/>
                </a:lnTo>
                <a:lnTo>
                  <a:pt x="75474" y="46854"/>
                </a:lnTo>
                <a:lnTo>
                  <a:pt x="396056" y="46854"/>
                </a:lnTo>
                <a:lnTo>
                  <a:pt x="404124" y="48766"/>
                </a:lnTo>
                <a:lnTo>
                  <a:pt x="412722" y="58328"/>
                </a:lnTo>
                <a:lnTo>
                  <a:pt x="428008" y="88927"/>
                </a:lnTo>
                <a:lnTo>
                  <a:pt x="428008" y="100402"/>
                </a:lnTo>
                <a:lnTo>
                  <a:pt x="412722" y="122395"/>
                </a:lnTo>
                <a:lnTo>
                  <a:pt x="404735" y="140563"/>
                </a:lnTo>
                <a:lnTo>
                  <a:pt x="287568" y="140563"/>
                </a:lnTo>
                <a:lnTo>
                  <a:pt x="267505" y="145344"/>
                </a:lnTo>
                <a:lnTo>
                  <a:pt x="194896" y="147256"/>
                </a:lnTo>
                <a:lnTo>
                  <a:pt x="191075" y="147256"/>
                </a:lnTo>
                <a:lnTo>
                  <a:pt x="192030" y="190286"/>
                </a:lnTo>
                <a:lnTo>
                  <a:pt x="191075" y="215147"/>
                </a:lnTo>
                <a:lnTo>
                  <a:pt x="191075" y="303119"/>
                </a:lnTo>
                <a:lnTo>
                  <a:pt x="189164" y="345192"/>
                </a:lnTo>
                <a:lnTo>
                  <a:pt x="191075" y="366229"/>
                </a:lnTo>
                <a:lnTo>
                  <a:pt x="190119" y="399696"/>
                </a:lnTo>
                <a:lnTo>
                  <a:pt x="190119" y="423601"/>
                </a:lnTo>
                <a:lnTo>
                  <a:pt x="192986" y="426470"/>
                </a:lnTo>
                <a:lnTo>
                  <a:pt x="266550" y="430295"/>
                </a:lnTo>
                <a:lnTo>
                  <a:pt x="413678" y="430295"/>
                </a:lnTo>
                <a:lnTo>
                  <a:pt x="432785" y="436032"/>
                </a:lnTo>
                <a:lnTo>
                  <a:pt x="446160" y="464719"/>
                </a:lnTo>
                <a:lnTo>
                  <a:pt x="441383" y="509661"/>
                </a:lnTo>
                <a:lnTo>
                  <a:pt x="425142" y="512529"/>
                </a:lnTo>
                <a:lnTo>
                  <a:pt x="425142" y="524004"/>
                </a:lnTo>
                <a:lnTo>
                  <a:pt x="414906" y="528785"/>
                </a:lnTo>
                <a:lnTo>
                  <a:pt x="262728" y="528785"/>
                </a:lnTo>
                <a:lnTo>
                  <a:pt x="226287" y="531653"/>
                </a:lnTo>
                <a:lnTo>
                  <a:pt x="104136" y="531653"/>
                </a:lnTo>
                <a:lnTo>
                  <a:pt x="68787" y="534522"/>
                </a:lnTo>
                <a:close/>
              </a:path>
              <a:path w="784860" h="586739">
                <a:moveTo>
                  <a:pt x="396056" y="46854"/>
                </a:moveTo>
                <a:lnTo>
                  <a:pt x="251264" y="46854"/>
                </a:lnTo>
                <a:lnTo>
                  <a:pt x="270371" y="41117"/>
                </a:lnTo>
                <a:lnTo>
                  <a:pt x="302854" y="41117"/>
                </a:lnTo>
                <a:lnTo>
                  <a:pt x="335337" y="43029"/>
                </a:lnTo>
                <a:lnTo>
                  <a:pt x="379921" y="43029"/>
                </a:lnTo>
                <a:lnTo>
                  <a:pt x="396056" y="46854"/>
                </a:lnTo>
                <a:close/>
              </a:path>
              <a:path w="784860" h="586739">
                <a:moveTo>
                  <a:pt x="296166" y="146300"/>
                </a:moveTo>
                <a:lnTo>
                  <a:pt x="287568" y="140563"/>
                </a:lnTo>
                <a:lnTo>
                  <a:pt x="404735" y="140563"/>
                </a:lnTo>
                <a:lnTo>
                  <a:pt x="402633" y="145344"/>
                </a:lnTo>
                <a:lnTo>
                  <a:pt x="338203" y="145344"/>
                </a:lnTo>
                <a:lnTo>
                  <a:pt x="296166" y="146300"/>
                </a:lnTo>
                <a:close/>
              </a:path>
              <a:path w="784860" h="586739">
                <a:moveTo>
                  <a:pt x="402213" y="146300"/>
                </a:moveTo>
                <a:lnTo>
                  <a:pt x="338203" y="145344"/>
                </a:lnTo>
                <a:lnTo>
                  <a:pt x="402633" y="145344"/>
                </a:lnTo>
                <a:lnTo>
                  <a:pt x="402213" y="146300"/>
                </a:lnTo>
                <a:close/>
              </a:path>
              <a:path w="784860" h="586739">
                <a:moveTo>
                  <a:pt x="410493" y="429339"/>
                </a:moveTo>
                <a:lnTo>
                  <a:pt x="314318" y="429339"/>
                </a:lnTo>
                <a:lnTo>
                  <a:pt x="334381" y="423601"/>
                </a:lnTo>
                <a:lnTo>
                  <a:pt x="353489" y="425514"/>
                </a:lnTo>
                <a:lnTo>
                  <a:pt x="371641" y="426470"/>
                </a:lnTo>
                <a:lnTo>
                  <a:pt x="400939" y="426470"/>
                </a:lnTo>
                <a:lnTo>
                  <a:pt x="410493" y="429339"/>
                </a:lnTo>
                <a:close/>
              </a:path>
              <a:path w="784860" h="586739">
                <a:moveTo>
                  <a:pt x="400939" y="426470"/>
                </a:moveTo>
                <a:lnTo>
                  <a:pt x="371641" y="426470"/>
                </a:lnTo>
                <a:lnTo>
                  <a:pt x="394570" y="424558"/>
                </a:lnTo>
                <a:lnTo>
                  <a:pt x="400939" y="426470"/>
                </a:lnTo>
                <a:close/>
              </a:path>
              <a:path w="784860" h="586739">
                <a:moveTo>
                  <a:pt x="413678" y="430295"/>
                </a:moveTo>
                <a:lnTo>
                  <a:pt x="266550" y="430295"/>
                </a:lnTo>
                <a:lnTo>
                  <a:pt x="303809" y="427426"/>
                </a:lnTo>
                <a:lnTo>
                  <a:pt x="314318" y="429339"/>
                </a:lnTo>
                <a:lnTo>
                  <a:pt x="410493" y="429339"/>
                </a:lnTo>
                <a:lnTo>
                  <a:pt x="413678" y="430295"/>
                </a:lnTo>
                <a:close/>
              </a:path>
              <a:path w="784860" h="586739">
                <a:moveTo>
                  <a:pt x="383106" y="535478"/>
                </a:moveTo>
                <a:lnTo>
                  <a:pt x="330560" y="534522"/>
                </a:lnTo>
                <a:lnTo>
                  <a:pt x="313363" y="532610"/>
                </a:lnTo>
                <a:lnTo>
                  <a:pt x="262728" y="528785"/>
                </a:lnTo>
                <a:lnTo>
                  <a:pt x="414906" y="528785"/>
                </a:lnTo>
                <a:lnTo>
                  <a:pt x="410811" y="530697"/>
                </a:lnTo>
                <a:lnTo>
                  <a:pt x="383106" y="535478"/>
                </a:lnTo>
                <a:close/>
              </a:path>
              <a:path w="784860" h="586739">
                <a:moveTo>
                  <a:pt x="177700" y="535478"/>
                </a:moveTo>
                <a:lnTo>
                  <a:pt x="143306" y="534522"/>
                </a:lnTo>
                <a:lnTo>
                  <a:pt x="124198" y="532610"/>
                </a:lnTo>
                <a:lnTo>
                  <a:pt x="104136" y="531653"/>
                </a:lnTo>
                <a:lnTo>
                  <a:pt x="226287" y="531653"/>
                </a:lnTo>
                <a:lnTo>
                  <a:pt x="177700" y="535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6836" y="1737063"/>
            <a:ext cx="817880" cy="666750"/>
          </a:xfrm>
          <a:custGeom>
            <a:avLst/>
            <a:gdLst/>
            <a:ahLst/>
            <a:cxnLst/>
            <a:rect l="l" t="t" r="r" b="b"/>
            <a:pathLst>
              <a:path w="817879" h="666750">
                <a:moveTo>
                  <a:pt x="463357" y="88927"/>
                </a:moveTo>
                <a:lnTo>
                  <a:pt x="316229" y="88927"/>
                </a:lnTo>
                <a:lnTo>
                  <a:pt x="349667" y="86059"/>
                </a:lnTo>
                <a:lnTo>
                  <a:pt x="355400" y="62153"/>
                </a:lnTo>
                <a:lnTo>
                  <a:pt x="348712" y="0"/>
                </a:lnTo>
                <a:lnTo>
                  <a:pt x="447116" y="0"/>
                </a:lnTo>
                <a:lnTo>
                  <a:pt x="463357" y="21992"/>
                </a:lnTo>
                <a:lnTo>
                  <a:pt x="463357" y="88927"/>
                </a:lnTo>
                <a:close/>
              </a:path>
              <a:path w="817879" h="666750">
                <a:moveTo>
                  <a:pt x="761725" y="88927"/>
                </a:moveTo>
                <a:lnTo>
                  <a:pt x="624816" y="88927"/>
                </a:lnTo>
                <a:lnTo>
                  <a:pt x="643923" y="81278"/>
                </a:lnTo>
                <a:lnTo>
                  <a:pt x="687871" y="71715"/>
                </a:lnTo>
                <a:lnTo>
                  <a:pt x="698380" y="65022"/>
                </a:lnTo>
                <a:lnTo>
                  <a:pt x="741372" y="75540"/>
                </a:lnTo>
                <a:lnTo>
                  <a:pt x="761725" y="88927"/>
                </a:lnTo>
                <a:close/>
              </a:path>
              <a:path w="817879" h="666750">
                <a:moveTo>
                  <a:pt x="170057" y="193154"/>
                </a:moveTo>
                <a:lnTo>
                  <a:pt x="145217" y="186461"/>
                </a:lnTo>
                <a:lnTo>
                  <a:pt x="47768" y="184548"/>
                </a:lnTo>
                <a:lnTo>
                  <a:pt x="18152" y="83190"/>
                </a:lnTo>
                <a:lnTo>
                  <a:pt x="36304" y="81278"/>
                </a:lnTo>
                <a:lnTo>
                  <a:pt x="72608" y="86059"/>
                </a:lnTo>
                <a:lnTo>
                  <a:pt x="146172" y="86059"/>
                </a:lnTo>
                <a:lnTo>
                  <a:pt x="183432" y="89883"/>
                </a:lnTo>
                <a:lnTo>
                  <a:pt x="215915" y="89883"/>
                </a:lnTo>
                <a:lnTo>
                  <a:pt x="225468" y="91796"/>
                </a:lnTo>
                <a:lnTo>
                  <a:pt x="513037" y="91796"/>
                </a:lnTo>
                <a:lnTo>
                  <a:pt x="525457" y="92752"/>
                </a:lnTo>
                <a:lnTo>
                  <a:pt x="767541" y="92752"/>
                </a:lnTo>
                <a:lnTo>
                  <a:pt x="774810" y="97533"/>
                </a:lnTo>
                <a:lnTo>
                  <a:pt x="782453" y="133869"/>
                </a:lnTo>
                <a:lnTo>
                  <a:pt x="760551" y="176899"/>
                </a:lnTo>
                <a:lnTo>
                  <a:pt x="596154" y="176899"/>
                </a:lnTo>
                <a:lnTo>
                  <a:pt x="549341" y="183592"/>
                </a:lnTo>
                <a:lnTo>
                  <a:pt x="515903" y="184548"/>
                </a:lnTo>
                <a:lnTo>
                  <a:pt x="199673" y="184548"/>
                </a:lnTo>
                <a:lnTo>
                  <a:pt x="170057" y="193154"/>
                </a:lnTo>
                <a:close/>
              </a:path>
              <a:path w="817879" h="666750">
                <a:moveTo>
                  <a:pt x="513037" y="91796"/>
                </a:moveTo>
                <a:lnTo>
                  <a:pt x="225468" y="91796"/>
                </a:lnTo>
                <a:lnTo>
                  <a:pt x="244576" y="81278"/>
                </a:lnTo>
                <a:lnTo>
                  <a:pt x="251264" y="88927"/>
                </a:lnTo>
                <a:lnTo>
                  <a:pt x="257951" y="89883"/>
                </a:lnTo>
                <a:lnTo>
                  <a:pt x="488197" y="89883"/>
                </a:lnTo>
                <a:lnTo>
                  <a:pt x="513037" y="91796"/>
                </a:lnTo>
                <a:close/>
              </a:path>
              <a:path w="817879" h="666750">
                <a:moveTo>
                  <a:pt x="146172" y="86059"/>
                </a:moveTo>
                <a:lnTo>
                  <a:pt x="72608" y="86059"/>
                </a:lnTo>
                <a:lnTo>
                  <a:pt x="108912" y="82234"/>
                </a:lnTo>
                <a:lnTo>
                  <a:pt x="146172" y="86059"/>
                </a:lnTo>
                <a:close/>
              </a:path>
              <a:path w="817879" h="666750">
                <a:moveTo>
                  <a:pt x="767541" y="92752"/>
                </a:moveTo>
                <a:lnTo>
                  <a:pt x="525457" y="92752"/>
                </a:lnTo>
                <a:lnTo>
                  <a:pt x="555073" y="89883"/>
                </a:lnTo>
                <a:lnTo>
                  <a:pt x="583735" y="82234"/>
                </a:lnTo>
                <a:lnTo>
                  <a:pt x="624816" y="88927"/>
                </a:lnTo>
                <a:lnTo>
                  <a:pt x="761725" y="88927"/>
                </a:lnTo>
                <a:lnTo>
                  <a:pt x="767541" y="92752"/>
                </a:lnTo>
                <a:close/>
              </a:path>
              <a:path w="817879" h="666750">
                <a:moveTo>
                  <a:pt x="463357" y="89883"/>
                </a:moveTo>
                <a:lnTo>
                  <a:pt x="257951" y="89883"/>
                </a:lnTo>
                <a:lnTo>
                  <a:pt x="285657" y="86059"/>
                </a:lnTo>
                <a:lnTo>
                  <a:pt x="316229" y="88927"/>
                </a:lnTo>
                <a:lnTo>
                  <a:pt x="463357" y="88927"/>
                </a:lnTo>
                <a:lnTo>
                  <a:pt x="463357" y="89883"/>
                </a:lnTo>
                <a:close/>
              </a:path>
              <a:path w="817879" h="666750">
                <a:moveTo>
                  <a:pt x="215915" y="89883"/>
                </a:moveTo>
                <a:lnTo>
                  <a:pt x="183432" y="89883"/>
                </a:lnTo>
                <a:lnTo>
                  <a:pt x="206361" y="87971"/>
                </a:lnTo>
                <a:lnTo>
                  <a:pt x="215915" y="89883"/>
                </a:lnTo>
                <a:close/>
              </a:path>
              <a:path w="817879" h="666750">
                <a:moveTo>
                  <a:pt x="756658" y="184548"/>
                </a:moveTo>
                <a:lnTo>
                  <a:pt x="631503" y="184548"/>
                </a:lnTo>
                <a:lnTo>
                  <a:pt x="596154" y="176899"/>
                </a:lnTo>
                <a:lnTo>
                  <a:pt x="760551" y="176899"/>
                </a:lnTo>
                <a:lnTo>
                  <a:pt x="756658" y="184548"/>
                </a:lnTo>
                <a:close/>
              </a:path>
              <a:path w="817879" h="666750">
                <a:moveTo>
                  <a:pt x="370686" y="397784"/>
                </a:moveTo>
                <a:lnTo>
                  <a:pt x="294255" y="379616"/>
                </a:lnTo>
                <a:lnTo>
                  <a:pt x="257951" y="329893"/>
                </a:lnTo>
                <a:lnTo>
                  <a:pt x="248397" y="319374"/>
                </a:lnTo>
                <a:lnTo>
                  <a:pt x="246487" y="287819"/>
                </a:lnTo>
                <a:lnTo>
                  <a:pt x="245531" y="242877"/>
                </a:lnTo>
                <a:lnTo>
                  <a:pt x="268460" y="205585"/>
                </a:lnTo>
                <a:lnTo>
                  <a:pt x="297122" y="189330"/>
                </a:lnTo>
                <a:lnTo>
                  <a:pt x="248397" y="184548"/>
                </a:lnTo>
                <a:lnTo>
                  <a:pt x="515903" y="184548"/>
                </a:lnTo>
                <a:lnTo>
                  <a:pt x="544564" y="203673"/>
                </a:lnTo>
                <a:lnTo>
                  <a:pt x="556029" y="228534"/>
                </a:lnTo>
                <a:lnTo>
                  <a:pt x="557131" y="231403"/>
                </a:lnTo>
                <a:lnTo>
                  <a:pt x="426097" y="231403"/>
                </a:lnTo>
                <a:lnTo>
                  <a:pt x="395525" y="233315"/>
                </a:lnTo>
                <a:lnTo>
                  <a:pt x="381195" y="233315"/>
                </a:lnTo>
                <a:lnTo>
                  <a:pt x="363043" y="267739"/>
                </a:lnTo>
                <a:lnTo>
                  <a:pt x="361132" y="287819"/>
                </a:lnTo>
                <a:lnTo>
                  <a:pt x="385016" y="311725"/>
                </a:lnTo>
                <a:lnTo>
                  <a:pt x="404124" y="314593"/>
                </a:lnTo>
                <a:lnTo>
                  <a:pt x="563394" y="314593"/>
                </a:lnTo>
                <a:lnTo>
                  <a:pt x="560806" y="334674"/>
                </a:lnTo>
                <a:lnTo>
                  <a:pt x="542653" y="362404"/>
                </a:lnTo>
                <a:lnTo>
                  <a:pt x="516858" y="374835"/>
                </a:lnTo>
                <a:lnTo>
                  <a:pt x="462402" y="395871"/>
                </a:lnTo>
                <a:lnTo>
                  <a:pt x="370686" y="397784"/>
                </a:lnTo>
                <a:close/>
              </a:path>
              <a:path w="817879" h="666750">
                <a:moveTo>
                  <a:pt x="563394" y="314593"/>
                </a:moveTo>
                <a:lnTo>
                  <a:pt x="404124" y="314593"/>
                </a:lnTo>
                <a:lnTo>
                  <a:pt x="431830" y="309812"/>
                </a:lnTo>
                <a:lnTo>
                  <a:pt x="441383" y="305987"/>
                </a:lnTo>
                <a:lnTo>
                  <a:pt x="455714" y="279213"/>
                </a:lnTo>
                <a:lnTo>
                  <a:pt x="450937" y="247658"/>
                </a:lnTo>
                <a:lnTo>
                  <a:pt x="426097" y="231403"/>
                </a:lnTo>
                <a:lnTo>
                  <a:pt x="557131" y="231403"/>
                </a:lnTo>
                <a:lnTo>
                  <a:pt x="565582" y="253396"/>
                </a:lnTo>
                <a:lnTo>
                  <a:pt x="564627" y="305031"/>
                </a:lnTo>
                <a:lnTo>
                  <a:pt x="563394" y="314593"/>
                </a:lnTo>
                <a:close/>
              </a:path>
              <a:path w="817879" h="666750">
                <a:moveTo>
                  <a:pt x="776422" y="422645"/>
                </a:moveTo>
                <a:lnTo>
                  <a:pt x="717487" y="422645"/>
                </a:lnTo>
                <a:lnTo>
                  <a:pt x="762390" y="417864"/>
                </a:lnTo>
                <a:lnTo>
                  <a:pt x="776422" y="422645"/>
                </a:lnTo>
                <a:close/>
              </a:path>
              <a:path w="817879" h="666750">
                <a:moveTo>
                  <a:pt x="790454" y="427426"/>
                </a:moveTo>
                <a:lnTo>
                  <a:pt x="363043" y="427426"/>
                </a:lnTo>
                <a:lnTo>
                  <a:pt x="430874" y="421689"/>
                </a:lnTo>
                <a:lnTo>
                  <a:pt x="525457" y="425514"/>
                </a:lnTo>
                <a:lnTo>
                  <a:pt x="784841" y="425514"/>
                </a:lnTo>
                <a:lnTo>
                  <a:pt x="790454" y="427426"/>
                </a:lnTo>
                <a:close/>
              </a:path>
              <a:path w="817879" h="666750">
                <a:moveTo>
                  <a:pt x="615262" y="425514"/>
                </a:moveTo>
                <a:lnTo>
                  <a:pt x="525457" y="425514"/>
                </a:lnTo>
                <a:lnTo>
                  <a:pt x="578958" y="421689"/>
                </a:lnTo>
                <a:lnTo>
                  <a:pt x="615262" y="425514"/>
                </a:lnTo>
                <a:close/>
              </a:path>
              <a:path w="817879" h="666750">
                <a:moveTo>
                  <a:pt x="784841" y="425514"/>
                </a:moveTo>
                <a:lnTo>
                  <a:pt x="615262" y="425514"/>
                </a:lnTo>
                <a:lnTo>
                  <a:pt x="643923" y="421689"/>
                </a:lnTo>
                <a:lnTo>
                  <a:pt x="669718" y="422645"/>
                </a:lnTo>
                <a:lnTo>
                  <a:pt x="776422" y="422645"/>
                </a:lnTo>
                <a:lnTo>
                  <a:pt x="784841" y="425514"/>
                </a:lnTo>
                <a:close/>
              </a:path>
              <a:path w="817879" h="666750">
                <a:moveTo>
                  <a:pt x="144261" y="532610"/>
                </a:moveTo>
                <a:lnTo>
                  <a:pt x="63054" y="532610"/>
                </a:lnTo>
                <a:lnTo>
                  <a:pt x="27705" y="477149"/>
                </a:lnTo>
                <a:lnTo>
                  <a:pt x="0" y="422645"/>
                </a:lnTo>
                <a:lnTo>
                  <a:pt x="57322" y="423601"/>
                </a:lnTo>
                <a:lnTo>
                  <a:pt x="120377" y="430295"/>
                </a:lnTo>
                <a:lnTo>
                  <a:pt x="798873" y="430295"/>
                </a:lnTo>
                <a:lnTo>
                  <a:pt x="807293" y="433164"/>
                </a:lnTo>
                <a:lnTo>
                  <a:pt x="817802" y="464719"/>
                </a:lnTo>
                <a:lnTo>
                  <a:pt x="815891" y="483843"/>
                </a:lnTo>
                <a:lnTo>
                  <a:pt x="794919" y="518267"/>
                </a:lnTo>
                <a:lnTo>
                  <a:pt x="708889" y="518267"/>
                </a:lnTo>
                <a:lnTo>
                  <a:pt x="703157" y="519223"/>
                </a:lnTo>
                <a:lnTo>
                  <a:pt x="474822" y="519223"/>
                </a:lnTo>
                <a:lnTo>
                  <a:pt x="475076" y="524960"/>
                </a:lnTo>
                <a:lnTo>
                  <a:pt x="256040" y="524960"/>
                </a:lnTo>
                <a:lnTo>
                  <a:pt x="202539" y="529741"/>
                </a:lnTo>
                <a:lnTo>
                  <a:pt x="144261" y="532610"/>
                </a:lnTo>
                <a:close/>
              </a:path>
              <a:path w="817879" h="666750">
                <a:moveTo>
                  <a:pt x="798873" y="430295"/>
                </a:moveTo>
                <a:lnTo>
                  <a:pt x="120377" y="430295"/>
                </a:lnTo>
                <a:lnTo>
                  <a:pt x="148083" y="422645"/>
                </a:lnTo>
                <a:lnTo>
                  <a:pt x="197762" y="425514"/>
                </a:lnTo>
                <a:lnTo>
                  <a:pt x="255085" y="427426"/>
                </a:lnTo>
                <a:lnTo>
                  <a:pt x="790454" y="427426"/>
                </a:lnTo>
                <a:lnTo>
                  <a:pt x="798873" y="430295"/>
                </a:lnTo>
                <a:close/>
              </a:path>
              <a:path w="817879" h="666750">
                <a:moveTo>
                  <a:pt x="792007" y="523048"/>
                </a:moveTo>
                <a:lnTo>
                  <a:pt x="708889" y="518267"/>
                </a:lnTo>
                <a:lnTo>
                  <a:pt x="794919" y="518267"/>
                </a:lnTo>
                <a:lnTo>
                  <a:pt x="792007" y="523048"/>
                </a:lnTo>
                <a:close/>
              </a:path>
              <a:path w="817879" h="666750">
                <a:moveTo>
                  <a:pt x="641057" y="528785"/>
                </a:moveTo>
                <a:lnTo>
                  <a:pt x="571315" y="519223"/>
                </a:lnTo>
                <a:lnTo>
                  <a:pt x="703157" y="519223"/>
                </a:lnTo>
                <a:lnTo>
                  <a:pt x="663031" y="525916"/>
                </a:lnTo>
                <a:lnTo>
                  <a:pt x="641057" y="528785"/>
                </a:lnTo>
                <a:close/>
              </a:path>
              <a:path w="817879" h="666750">
                <a:moveTo>
                  <a:pt x="431830" y="666479"/>
                </a:moveTo>
                <a:lnTo>
                  <a:pt x="373552" y="657873"/>
                </a:lnTo>
                <a:lnTo>
                  <a:pt x="344890" y="615800"/>
                </a:lnTo>
                <a:lnTo>
                  <a:pt x="351578" y="525916"/>
                </a:lnTo>
                <a:lnTo>
                  <a:pt x="318140" y="525916"/>
                </a:lnTo>
                <a:lnTo>
                  <a:pt x="256040" y="524960"/>
                </a:lnTo>
                <a:lnTo>
                  <a:pt x="475076" y="524960"/>
                </a:lnTo>
                <a:lnTo>
                  <a:pt x="476732" y="562252"/>
                </a:lnTo>
                <a:lnTo>
                  <a:pt x="481509" y="587114"/>
                </a:lnTo>
                <a:lnTo>
                  <a:pt x="485331" y="603369"/>
                </a:lnTo>
                <a:lnTo>
                  <a:pt x="474822" y="621537"/>
                </a:lnTo>
                <a:lnTo>
                  <a:pt x="465268" y="642574"/>
                </a:lnTo>
                <a:lnTo>
                  <a:pt x="431830" y="666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2023" y="1747581"/>
            <a:ext cx="734060" cy="589280"/>
          </a:xfrm>
          <a:custGeom>
            <a:avLst/>
            <a:gdLst/>
            <a:ahLst/>
            <a:cxnLst/>
            <a:rect l="l" t="t" r="r" b="b"/>
            <a:pathLst>
              <a:path w="734059" h="589280">
                <a:moveTo>
                  <a:pt x="656343" y="589026"/>
                </a:moveTo>
                <a:lnTo>
                  <a:pt x="609530" y="559384"/>
                </a:lnTo>
                <a:lnTo>
                  <a:pt x="606664" y="475237"/>
                </a:lnTo>
                <a:lnTo>
                  <a:pt x="604753" y="463762"/>
                </a:lnTo>
                <a:lnTo>
                  <a:pt x="605708" y="421689"/>
                </a:lnTo>
                <a:lnTo>
                  <a:pt x="608574" y="404477"/>
                </a:lnTo>
                <a:lnTo>
                  <a:pt x="605708" y="388222"/>
                </a:lnTo>
                <a:lnTo>
                  <a:pt x="610485" y="336586"/>
                </a:lnTo>
                <a:lnTo>
                  <a:pt x="605708" y="312681"/>
                </a:lnTo>
                <a:lnTo>
                  <a:pt x="603797" y="248615"/>
                </a:lnTo>
                <a:lnTo>
                  <a:pt x="607619" y="219928"/>
                </a:lnTo>
                <a:lnTo>
                  <a:pt x="605708" y="183592"/>
                </a:lnTo>
                <a:lnTo>
                  <a:pt x="603797" y="139606"/>
                </a:lnTo>
                <a:lnTo>
                  <a:pt x="602842" y="90840"/>
                </a:lnTo>
                <a:lnTo>
                  <a:pt x="603797" y="46854"/>
                </a:lnTo>
                <a:lnTo>
                  <a:pt x="603797" y="0"/>
                </a:lnTo>
                <a:lnTo>
                  <a:pt x="682138" y="46854"/>
                </a:lnTo>
                <a:lnTo>
                  <a:pt x="722264" y="66934"/>
                </a:lnTo>
                <a:lnTo>
                  <a:pt x="731818" y="99446"/>
                </a:lnTo>
                <a:lnTo>
                  <a:pt x="732773" y="125263"/>
                </a:lnTo>
                <a:lnTo>
                  <a:pt x="733729" y="145344"/>
                </a:lnTo>
                <a:lnTo>
                  <a:pt x="733729" y="175943"/>
                </a:lnTo>
                <a:lnTo>
                  <a:pt x="727041" y="207498"/>
                </a:lnTo>
                <a:lnTo>
                  <a:pt x="727041" y="227578"/>
                </a:lnTo>
                <a:lnTo>
                  <a:pt x="731818" y="255308"/>
                </a:lnTo>
                <a:lnTo>
                  <a:pt x="729907" y="281126"/>
                </a:lnTo>
                <a:lnTo>
                  <a:pt x="732773" y="326068"/>
                </a:lnTo>
                <a:lnTo>
                  <a:pt x="727041" y="371966"/>
                </a:lnTo>
                <a:lnTo>
                  <a:pt x="730863" y="379616"/>
                </a:lnTo>
                <a:lnTo>
                  <a:pt x="730863" y="418820"/>
                </a:lnTo>
                <a:lnTo>
                  <a:pt x="731818" y="436988"/>
                </a:lnTo>
                <a:lnTo>
                  <a:pt x="731818" y="474281"/>
                </a:lnTo>
                <a:lnTo>
                  <a:pt x="728952" y="487668"/>
                </a:lnTo>
                <a:lnTo>
                  <a:pt x="727996" y="524004"/>
                </a:lnTo>
                <a:lnTo>
                  <a:pt x="699335" y="570858"/>
                </a:lnTo>
                <a:lnTo>
                  <a:pt x="656343" y="589026"/>
                </a:lnTo>
                <a:close/>
              </a:path>
              <a:path w="734059" h="589280">
                <a:moveTo>
                  <a:pt x="400523" y="47810"/>
                </a:moveTo>
                <a:lnTo>
                  <a:pt x="331515" y="47810"/>
                </a:lnTo>
                <a:lnTo>
                  <a:pt x="381195" y="37292"/>
                </a:lnTo>
                <a:lnTo>
                  <a:pt x="394570" y="44941"/>
                </a:lnTo>
                <a:lnTo>
                  <a:pt x="400523" y="47810"/>
                </a:lnTo>
                <a:close/>
              </a:path>
              <a:path w="734059" h="589280">
                <a:moveTo>
                  <a:pt x="211138" y="49723"/>
                </a:moveTo>
                <a:lnTo>
                  <a:pt x="92671" y="49723"/>
                </a:lnTo>
                <a:lnTo>
                  <a:pt x="110823" y="48766"/>
                </a:lnTo>
                <a:lnTo>
                  <a:pt x="144261" y="42073"/>
                </a:lnTo>
                <a:lnTo>
                  <a:pt x="159547" y="42073"/>
                </a:lnTo>
                <a:lnTo>
                  <a:pt x="171012" y="41117"/>
                </a:lnTo>
                <a:lnTo>
                  <a:pt x="211138" y="49723"/>
                </a:lnTo>
                <a:close/>
              </a:path>
              <a:path w="734059" h="589280">
                <a:moveTo>
                  <a:pt x="404491" y="49723"/>
                </a:moveTo>
                <a:lnTo>
                  <a:pt x="211138" y="49723"/>
                </a:lnTo>
                <a:lnTo>
                  <a:pt x="253174" y="48766"/>
                </a:lnTo>
                <a:lnTo>
                  <a:pt x="316229" y="43029"/>
                </a:lnTo>
                <a:lnTo>
                  <a:pt x="331515" y="47810"/>
                </a:lnTo>
                <a:lnTo>
                  <a:pt x="400523" y="47810"/>
                </a:lnTo>
                <a:lnTo>
                  <a:pt x="404491" y="49723"/>
                </a:lnTo>
                <a:close/>
              </a:path>
              <a:path w="734059" h="589280">
                <a:moveTo>
                  <a:pt x="27705" y="159687"/>
                </a:moveTo>
                <a:lnTo>
                  <a:pt x="5732" y="99446"/>
                </a:lnTo>
                <a:lnTo>
                  <a:pt x="0" y="47810"/>
                </a:lnTo>
                <a:lnTo>
                  <a:pt x="92671" y="49723"/>
                </a:lnTo>
                <a:lnTo>
                  <a:pt x="404491" y="49723"/>
                </a:lnTo>
                <a:lnTo>
                  <a:pt x="420365" y="57372"/>
                </a:lnTo>
                <a:lnTo>
                  <a:pt x="420365" y="149169"/>
                </a:lnTo>
                <a:lnTo>
                  <a:pt x="147127" y="149169"/>
                </a:lnTo>
                <a:lnTo>
                  <a:pt x="27705" y="159687"/>
                </a:lnTo>
                <a:close/>
              </a:path>
              <a:path w="734059" h="589280">
                <a:moveTo>
                  <a:pt x="227379" y="152037"/>
                </a:moveTo>
                <a:lnTo>
                  <a:pt x="147127" y="149169"/>
                </a:lnTo>
                <a:lnTo>
                  <a:pt x="420365" y="149169"/>
                </a:lnTo>
                <a:lnTo>
                  <a:pt x="420365" y="150125"/>
                </a:lnTo>
                <a:lnTo>
                  <a:pt x="266550" y="150125"/>
                </a:lnTo>
                <a:lnTo>
                  <a:pt x="227379" y="152037"/>
                </a:lnTo>
                <a:close/>
              </a:path>
              <a:path w="734059" h="589280">
                <a:moveTo>
                  <a:pt x="353489" y="570858"/>
                </a:moveTo>
                <a:lnTo>
                  <a:pt x="324828" y="568946"/>
                </a:lnTo>
                <a:lnTo>
                  <a:pt x="297122" y="551734"/>
                </a:lnTo>
                <a:lnTo>
                  <a:pt x="292345" y="542172"/>
                </a:lnTo>
                <a:lnTo>
                  <a:pt x="291389" y="446551"/>
                </a:lnTo>
                <a:lnTo>
                  <a:pt x="295211" y="393959"/>
                </a:lnTo>
                <a:lnTo>
                  <a:pt x="292345" y="342323"/>
                </a:lnTo>
                <a:lnTo>
                  <a:pt x="295211" y="282082"/>
                </a:lnTo>
                <a:lnTo>
                  <a:pt x="293300" y="171161"/>
                </a:lnTo>
                <a:lnTo>
                  <a:pt x="293300" y="152037"/>
                </a:lnTo>
                <a:lnTo>
                  <a:pt x="266550" y="150125"/>
                </a:lnTo>
                <a:lnTo>
                  <a:pt x="420365" y="150125"/>
                </a:lnTo>
                <a:lnTo>
                  <a:pt x="420365" y="156818"/>
                </a:lnTo>
                <a:lnTo>
                  <a:pt x="422276" y="183592"/>
                </a:lnTo>
                <a:lnTo>
                  <a:pt x="422276" y="214191"/>
                </a:lnTo>
                <a:lnTo>
                  <a:pt x="413678" y="270608"/>
                </a:lnTo>
                <a:lnTo>
                  <a:pt x="416544" y="294513"/>
                </a:lnTo>
                <a:lnTo>
                  <a:pt x="416544" y="379616"/>
                </a:lnTo>
                <a:lnTo>
                  <a:pt x="409856" y="403521"/>
                </a:lnTo>
                <a:lnTo>
                  <a:pt x="415588" y="427426"/>
                </a:lnTo>
                <a:lnTo>
                  <a:pt x="418454" y="454200"/>
                </a:lnTo>
                <a:lnTo>
                  <a:pt x="406035" y="490536"/>
                </a:lnTo>
                <a:lnTo>
                  <a:pt x="390749" y="525916"/>
                </a:lnTo>
                <a:lnTo>
                  <a:pt x="379284" y="557471"/>
                </a:lnTo>
                <a:lnTo>
                  <a:pt x="353489" y="570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3159" y="2931368"/>
            <a:ext cx="817244" cy="534670"/>
          </a:xfrm>
          <a:custGeom>
            <a:avLst/>
            <a:gdLst/>
            <a:ahLst/>
            <a:cxnLst/>
            <a:rect l="l" t="t" r="r" b="b"/>
            <a:pathLst>
              <a:path w="817245" h="534670">
                <a:moveTo>
                  <a:pt x="753942" y="7649"/>
                </a:moveTo>
                <a:lnTo>
                  <a:pt x="132797" y="7649"/>
                </a:lnTo>
                <a:lnTo>
                  <a:pt x="179610" y="0"/>
                </a:lnTo>
                <a:lnTo>
                  <a:pt x="211138" y="0"/>
                </a:lnTo>
                <a:lnTo>
                  <a:pt x="247442" y="4781"/>
                </a:lnTo>
                <a:lnTo>
                  <a:pt x="463039" y="4781"/>
                </a:lnTo>
                <a:lnTo>
                  <a:pt x="475777" y="5737"/>
                </a:lnTo>
                <a:lnTo>
                  <a:pt x="536443" y="5737"/>
                </a:lnTo>
                <a:lnTo>
                  <a:pt x="541698" y="6693"/>
                </a:lnTo>
                <a:lnTo>
                  <a:pt x="754395" y="6693"/>
                </a:lnTo>
                <a:lnTo>
                  <a:pt x="753942" y="7649"/>
                </a:lnTo>
                <a:close/>
              </a:path>
              <a:path w="817245" h="534670">
                <a:moveTo>
                  <a:pt x="463039" y="4781"/>
                </a:moveTo>
                <a:lnTo>
                  <a:pt x="247442" y="4781"/>
                </a:lnTo>
                <a:lnTo>
                  <a:pt x="350623" y="956"/>
                </a:lnTo>
                <a:lnTo>
                  <a:pt x="399347" y="0"/>
                </a:lnTo>
                <a:lnTo>
                  <a:pt x="463039" y="4781"/>
                </a:lnTo>
                <a:close/>
              </a:path>
              <a:path w="817245" h="534670">
                <a:moveTo>
                  <a:pt x="754395" y="6693"/>
                </a:moveTo>
                <a:lnTo>
                  <a:pt x="603797" y="6693"/>
                </a:lnTo>
                <a:lnTo>
                  <a:pt x="661120" y="5737"/>
                </a:lnTo>
                <a:lnTo>
                  <a:pt x="745193" y="0"/>
                </a:lnTo>
                <a:lnTo>
                  <a:pt x="756658" y="1912"/>
                </a:lnTo>
                <a:lnTo>
                  <a:pt x="754395" y="6693"/>
                </a:lnTo>
                <a:close/>
              </a:path>
              <a:path w="817245" h="534670">
                <a:moveTo>
                  <a:pt x="159547" y="97533"/>
                </a:moveTo>
                <a:lnTo>
                  <a:pt x="63054" y="97533"/>
                </a:lnTo>
                <a:lnTo>
                  <a:pt x="63054" y="56416"/>
                </a:lnTo>
                <a:lnTo>
                  <a:pt x="50634" y="2868"/>
                </a:lnTo>
                <a:lnTo>
                  <a:pt x="65920" y="956"/>
                </a:lnTo>
                <a:lnTo>
                  <a:pt x="85983" y="2868"/>
                </a:lnTo>
                <a:lnTo>
                  <a:pt x="115054" y="2868"/>
                </a:lnTo>
                <a:lnTo>
                  <a:pt x="132797" y="7649"/>
                </a:lnTo>
                <a:lnTo>
                  <a:pt x="753942" y="7649"/>
                </a:lnTo>
                <a:lnTo>
                  <a:pt x="748059" y="20080"/>
                </a:lnTo>
                <a:lnTo>
                  <a:pt x="750925" y="84146"/>
                </a:lnTo>
                <a:lnTo>
                  <a:pt x="751138" y="87015"/>
                </a:lnTo>
                <a:lnTo>
                  <a:pt x="410811" y="87015"/>
                </a:lnTo>
                <a:lnTo>
                  <a:pt x="332471" y="88927"/>
                </a:lnTo>
                <a:lnTo>
                  <a:pt x="277059" y="92752"/>
                </a:lnTo>
                <a:lnTo>
                  <a:pt x="256423" y="96577"/>
                </a:lnTo>
                <a:lnTo>
                  <a:pt x="205405" y="96577"/>
                </a:lnTo>
                <a:lnTo>
                  <a:pt x="159547" y="97533"/>
                </a:lnTo>
                <a:close/>
              </a:path>
              <a:path w="817245" h="534670">
                <a:moveTo>
                  <a:pt x="115054" y="2868"/>
                </a:moveTo>
                <a:lnTo>
                  <a:pt x="85983" y="2868"/>
                </a:lnTo>
                <a:lnTo>
                  <a:pt x="107957" y="956"/>
                </a:lnTo>
                <a:lnTo>
                  <a:pt x="115054" y="2868"/>
                </a:lnTo>
                <a:close/>
              </a:path>
              <a:path w="817245" h="534670">
                <a:moveTo>
                  <a:pt x="536443" y="5737"/>
                </a:moveTo>
                <a:lnTo>
                  <a:pt x="475777" y="5737"/>
                </a:lnTo>
                <a:lnTo>
                  <a:pt x="510171" y="956"/>
                </a:lnTo>
                <a:lnTo>
                  <a:pt x="536443" y="5737"/>
                </a:lnTo>
                <a:close/>
              </a:path>
              <a:path w="817245" h="534670">
                <a:moveTo>
                  <a:pt x="665897" y="325112"/>
                </a:moveTo>
                <a:lnTo>
                  <a:pt x="628637" y="308856"/>
                </a:lnTo>
                <a:lnTo>
                  <a:pt x="620039" y="290688"/>
                </a:lnTo>
                <a:lnTo>
                  <a:pt x="619084" y="277301"/>
                </a:lnTo>
                <a:lnTo>
                  <a:pt x="623860" y="183592"/>
                </a:lnTo>
                <a:lnTo>
                  <a:pt x="620039" y="152993"/>
                </a:lnTo>
                <a:lnTo>
                  <a:pt x="626727" y="111876"/>
                </a:lnTo>
                <a:lnTo>
                  <a:pt x="620994" y="102314"/>
                </a:lnTo>
                <a:lnTo>
                  <a:pt x="616217" y="88927"/>
                </a:lnTo>
                <a:lnTo>
                  <a:pt x="492018" y="88927"/>
                </a:lnTo>
                <a:lnTo>
                  <a:pt x="410811" y="87015"/>
                </a:lnTo>
                <a:lnTo>
                  <a:pt x="751138" y="87015"/>
                </a:lnTo>
                <a:lnTo>
                  <a:pt x="754747" y="135782"/>
                </a:lnTo>
                <a:lnTo>
                  <a:pt x="749970" y="193154"/>
                </a:lnTo>
                <a:lnTo>
                  <a:pt x="750925" y="300250"/>
                </a:lnTo>
                <a:lnTo>
                  <a:pt x="733729" y="318418"/>
                </a:lnTo>
                <a:lnTo>
                  <a:pt x="700291" y="321287"/>
                </a:lnTo>
                <a:lnTo>
                  <a:pt x="665897" y="325112"/>
                </a:lnTo>
                <a:close/>
              </a:path>
              <a:path w="817245" h="534670">
                <a:moveTo>
                  <a:pt x="251264" y="97533"/>
                </a:moveTo>
                <a:lnTo>
                  <a:pt x="205405" y="96577"/>
                </a:lnTo>
                <a:lnTo>
                  <a:pt x="256423" y="96577"/>
                </a:lnTo>
                <a:lnTo>
                  <a:pt x="251264" y="97533"/>
                </a:lnTo>
                <a:close/>
              </a:path>
              <a:path w="817245" h="534670">
                <a:moveTo>
                  <a:pt x="137574" y="534522"/>
                </a:moveTo>
                <a:lnTo>
                  <a:pt x="35348" y="534522"/>
                </a:lnTo>
                <a:lnTo>
                  <a:pt x="21973" y="504880"/>
                </a:lnTo>
                <a:lnTo>
                  <a:pt x="12419" y="459938"/>
                </a:lnTo>
                <a:lnTo>
                  <a:pt x="0" y="431251"/>
                </a:lnTo>
                <a:lnTo>
                  <a:pt x="268460" y="431251"/>
                </a:lnTo>
                <a:lnTo>
                  <a:pt x="289479" y="430295"/>
                </a:lnTo>
                <a:lnTo>
                  <a:pt x="312408" y="430295"/>
                </a:lnTo>
                <a:lnTo>
                  <a:pt x="308586" y="228534"/>
                </a:lnTo>
                <a:lnTo>
                  <a:pt x="458580" y="264870"/>
                </a:lnTo>
                <a:lnTo>
                  <a:pt x="459536" y="429339"/>
                </a:lnTo>
                <a:lnTo>
                  <a:pt x="782974" y="429339"/>
                </a:lnTo>
                <a:lnTo>
                  <a:pt x="807293" y="448463"/>
                </a:lnTo>
                <a:lnTo>
                  <a:pt x="816846" y="486712"/>
                </a:lnTo>
                <a:lnTo>
                  <a:pt x="799650" y="523048"/>
                </a:lnTo>
                <a:lnTo>
                  <a:pt x="797978" y="524960"/>
                </a:lnTo>
                <a:lnTo>
                  <a:pt x="522590" y="524960"/>
                </a:lnTo>
                <a:lnTo>
                  <a:pt x="493929" y="529741"/>
                </a:lnTo>
                <a:lnTo>
                  <a:pt x="460491" y="529741"/>
                </a:lnTo>
                <a:lnTo>
                  <a:pt x="413104" y="530697"/>
                </a:lnTo>
                <a:lnTo>
                  <a:pt x="174833" y="530697"/>
                </a:lnTo>
                <a:lnTo>
                  <a:pt x="137574" y="534522"/>
                </a:lnTo>
                <a:close/>
              </a:path>
              <a:path w="817245" h="534670">
                <a:moveTo>
                  <a:pt x="268460" y="431251"/>
                </a:moveTo>
                <a:lnTo>
                  <a:pt x="38215" y="431251"/>
                </a:lnTo>
                <a:lnTo>
                  <a:pt x="95537" y="427426"/>
                </a:lnTo>
                <a:lnTo>
                  <a:pt x="152860" y="426470"/>
                </a:lnTo>
                <a:lnTo>
                  <a:pt x="196807" y="426470"/>
                </a:lnTo>
                <a:lnTo>
                  <a:pt x="253174" y="427426"/>
                </a:lnTo>
                <a:lnTo>
                  <a:pt x="268460" y="431251"/>
                </a:lnTo>
                <a:close/>
              </a:path>
              <a:path w="817245" h="534670">
                <a:moveTo>
                  <a:pt x="782974" y="429339"/>
                </a:moveTo>
                <a:lnTo>
                  <a:pt x="459536" y="429339"/>
                </a:lnTo>
                <a:lnTo>
                  <a:pt x="780542" y="427426"/>
                </a:lnTo>
                <a:lnTo>
                  <a:pt x="782974" y="429339"/>
                </a:lnTo>
                <a:close/>
              </a:path>
              <a:path w="817245" h="534670">
                <a:moveTo>
                  <a:pt x="585645" y="529741"/>
                </a:moveTo>
                <a:lnTo>
                  <a:pt x="522590" y="524960"/>
                </a:lnTo>
                <a:lnTo>
                  <a:pt x="797978" y="524960"/>
                </a:lnTo>
                <a:lnTo>
                  <a:pt x="797142" y="525916"/>
                </a:lnTo>
                <a:lnTo>
                  <a:pt x="608574" y="525916"/>
                </a:lnTo>
                <a:lnTo>
                  <a:pt x="585645" y="529741"/>
                </a:lnTo>
                <a:close/>
              </a:path>
              <a:path w="817245" h="534670">
                <a:moveTo>
                  <a:pt x="792962" y="530697"/>
                </a:moveTo>
                <a:lnTo>
                  <a:pt x="642013" y="529741"/>
                </a:lnTo>
                <a:lnTo>
                  <a:pt x="608574" y="525916"/>
                </a:lnTo>
                <a:lnTo>
                  <a:pt x="797142" y="525916"/>
                </a:lnTo>
                <a:lnTo>
                  <a:pt x="792962" y="530697"/>
                </a:lnTo>
                <a:close/>
              </a:path>
              <a:path w="817245" h="534670">
                <a:moveTo>
                  <a:pt x="482465" y="531653"/>
                </a:moveTo>
                <a:lnTo>
                  <a:pt x="460491" y="529741"/>
                </a:lnTo>
                <a:lnTo>
                  <a:pt x="493929" y="529741"/>
                </a:lnTo>
                <a:lnTo>
                  <a:pt x="482465" y="531653"/>
                </a:lnTo>
                <a:close/>
              </a:path>
              <a:path w="817245" h="534670">
                <a:moveTo>
                  <a:pt x="223558" y="534522"/>
                </a:moveTo>
                <a:lnTo>
                  <a:pt x="174833" y="530697"/>
                </a:lnTo>
                <a:lnTo>
                  <a:pt x="413104" y="530697"/>
                </a:lnTo>
                <a:lnTo>
                  <a:pt x="223558" y="534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72998" y="2913200"/>
            <a:ext cx="817244" cy="697230"/>
          </a:xfrm>
          <a:custGeom>
            <a:avLst/>
            <a:gdLst/>
            <a:ahLst/>
            <a:cxnLst/>
            <a:rect l="l" t="t" r="r" b="b"/>
            <a:pathLst>
              <a:path w="817245" h="697229">
                <a:moveTo>
                  <a:pt x="747263" y="45898"/>
                </a:moveTo>
                <a:lnTo>
                  <a:pt x="624816" y="45898"/>
                </a:lnTo>
                <a:lnTo>
                  <a:pt x="623860" y="0"/>
                </a:lnTo>
                <a:lnTo>
                  <a:pt x="747104" y="38248"/>
                </a:lnTo>
                <a:lnTo>
                  <a:pt x="747263" y="45898"/>
                </a:lnTo>
                <a:close/>
              </a:path>
              <a:path w="817245" h="697229">
                <a:moveTo>
                  <a:pt x="207316" y="267739"/>
                </a:moveTo>
                <a:lnTo>
                  <a:pt x="62099" y="264870"/>
                </a:lnTo>
                <a:lnTo>
                  <a:pt x="62099" y="225666"/>
                </a:lnTo>
                <a:lnTo>
                  <a:pt x="64965" y="125263"/>
                </a:lnTo>
                <a:lnTo>
                  <a:pt x="64010" y="6693"/>
                </a:lnTo>
                <a:lnTo>
                  <a:pt x="191075" y="35379"/>
                </a:lnTo>
                <a:lnTo>
                  <a:pt x="190119" y="52591"/>
                </a:lnTo>
                <a:lnTo>
                  <a:pt x="306675" y="52591"/>
                </a:lnTo>
                <a:lnTo>
                  <a:pt x="376418" y="55460"/>
                </a:lnTo>
                <a:lnTo>
                  <a:pt x="747462" y="55460"/>
                </a:lnTo>
                <a:lnTo>
                  <a:pt x="749015" y="130044"/>
                </a:lnTo>
                <a:lnTo>
                  <a:pt x="748674" y="134825"/>
                </a:lnTo>
                <a:lnTo>
                  <a:pt x="421321" y="134825"/>
                </a:lnTo>
                <a:lnTo>
                  <a:pt x="372596" y="137694"/>
                </a:lnTo>
                <a:lnTo>
                  <a:pt x="208272" y="137694"/>
                </a:lnTo>
                <a:lnTo>
                  <a:pt x="192986" y="138650"/>
                </a:lnTo>
                <a:lnTo>
                  <a:pt x="192030" y="174986"/>
                </a:lnTo>
                <a:lnTo>
                  <a:pt x="277298" y="174986"/>
                </a:lnTo>
                <a:lnTo>
                  <a:pt x="323872" y="177855"/>
                </a:lnTo>
                <a:lnTo>
                  <a:pt x="352533" y="180724"/>
                </a:lnTo>
                <a:lnTo>
                  <a:pt x="745398" y="180724"/>
                </a:lnTo>
                <a:lnTo>
                  <a:pt x="744238" y="196979"/>
                </a:lnTo>
                <a:lnTo>
                  <a:pt x="749970" y="261045"/>
                </a:lnTo>
                <a:lnTo>
                  <a:pt x="619084" y="261045"/>
                </a:lnTo>
                <a:lnTo>
                  <a:pt x="576092" y="262958"/>
                </a:lnTo>
                <a:lnTo>
                  <a:pt x="279925" y="262958"/>
                </a:lnTo>
                <a:lnTo>
                  <a:pt x="207316" y="267739"/>
                </a:lnTo>
                <a:close/>
              </a:path>
              <a:path w="817245" h="697229">
                <a:moveTo>
                  <a:pt x="747462" y="55460"/>
                </a:moveTo>
                <a:lnTo>
                  <a:pt x="376418" y="55460"/>
                </a:lnTo>
                <a:lnTo>
                  <a:pt x="477688" y="50679"/>
                </a:lnTo>
                <a:lnTo>
                  <a:pt x="527367" y="50679"/>
                </a:lnTo>
                <a:lnTo>
                  <a:pt x="543609" y="47810"/>
                </a:lnTo>
                <a:lnTo>
                  <a:pt x="571315" y="47810"/>
                </a:lnTo>
                <a:lnTo>
                  <a:pt x="608574" y="44941"/>
                </a:lnTo>
                <a:lnTo>
                  <a:pt x="624816" y="45898"/>
                </a:lnTo>
                <a:lnTo>
                  <a:pt x="747263" y="45898"/>
                </a:lnTo>
                <a:lnTo>
                  <a:pt x="747462" y="55460"/>
                </a:lnTo>
                <a:close/>
              </a:path>
              <a:path w="817245" h="697229">
                <a:moveTo>
                  <a:pt x="306675" y="52591"/>
                </a:moveTo>
                <a:lnTo>
                  <a:pt x="235022" y="52591"/>
                </a:lnTo>
                <a:lnTo>
                  <a:pt x="244576" y="50679"/>
                </a:lnTo>
                <a:lnTo>
                  <a:pt x="306675" y="52591"/>
                </a:lnTo>
                <a:close/>
              </a:path>
              <a:path w="817245" h="697229">
                <a:moveTo>
                  <a:pt x="235022" y="52591"/>
                </a:moveTo>
                <a:lnTo>
                  <a:pt x="190119" y="52591"/>
                </a:lnTo>
                <a:lnTo>
                  <a:pt x="204450" y="51635"/>
                </a:lnTo>
                <a:lnTo>
                  <a:pt x="221647" y="51635"/>
                </a:lnTo>
                <a:lnTo>
                  <a:pt x="235022" y="52591"/>
                </a:lnTo>
                <a:close/>
              </a:path>
              <a:path w="817245" h="697229">
                <a:moveTo>
                  <a:pt x="584690" y="139606"/>
                </a:moveTo>
                <a:lnTo>
                  <a:pt x="557939" y="135782"/>
                </a:lnTo>
                <a:lnTo>
                  <a:pt x="421321" y="134825"/>
                </a:lnTo>
                <a:lnTo>
                  <a:pt x="748674" y="134825"/>
                </a:lnTo>
                <a:lnTo>
                  <a:pt x="748469" y="137694"/>
                </a:lnTo>
                <a:lnTo>
                  <a:pt x="627682" y="137694"/>
                </a:lnTo>
                <a:lnTo>
                  <a:pt x="584690" y="139606"/>
                </a:lnTo>
                <a:close/>
              </a:path>
              <a:path w="817245" h="697229">
                <a:moveTo>
                  <a:pt x="243621" y="143431"/>
                </a:moveTo>
                <a:lnTo>
                  <a:pt x="208272" y="137694"/>
                </a:lnTo>
                <a:lnTo>
                  <a:pt x="372596" y="137694"/>
                </a:lnTo>
                <a:lnTo>
                  <a:pt x="243621" y="143431"/>
                </a:lnTo>
                <a:close/>
              </a:path>
              <a:path w="817245" h="697229">
                <a:moveTo>
                  <a:pt x="745398" y="180724"/>
                </a:moveTo>
                <a:lnTo>
                  <a:pt x="352533" y="180724"/>
                </a:lnTo>
                <a:lnTo>
                  <a:pt x="389793" y="174986"/>
                </a:lnTo>
                <a:lnTo>
                  <a:pt x="526412" y="170205"/>
                </a:lnTo>
                <a:lnTo>
                  <a:pt x="606664" y="169249"/>
                </a:lnTo>
                <a:lnTo>
                  <a:pt x="627682" y="169249"/>
                </a:lnTo>
                <a:lnTo>
                  <a:pt x="627682" y="137694"/>
                </a:lnTo>
                <a:lnTo>
                  <a:pt x="748469" y="137694"/>
                </a:lnTo>
                <a:lnTo>
                  <a:pt x="745398" y="180724"/>
                </a:lnTo>
                <a:close/>
              </a:path>
              <a:path w="817245" h="697229">
                <a:moveTo>
                  <a:pt x="277298" y="174986"/>
                </a:moveTo>
                <a:lnTo>
                  <a:pt x="192030" y="174986"/>
                </a:lnTo>
                <a:lnTo>
                  <a:pt x="200629" y="174030"/>
                </a:lnTo>
                <a:lnTo>
                  <a:pt x="261773" y="174030"/>
                </a:lnTo>
                <a:lnTo>
                  <a:pt x="277298" y="174986"/>
                </a:lnTo>
                <a:close/>
              </a:path>
              <a:path w="817245" h="697229">
                <a:moveTo>
                  <a:pt x="504438" y="265826"/>
                </a:moveTo>
                <a:lnTo>
                  <a:pt x="435651" y="262958"/>
                </a:lnTo>
                <a:lnTo>
                  <a:pt x="576092" y="262958"/>
                </a:lnTo>
                <a:lnTo>
                  <a:pt x="504438" y="265826"/>
                </a:lnTo>
                <a:close/>
              </a:path>
              <a:path w="817245" h="697229">
                <a:moveTo>
                  <a:pt x="268460" y="305987"/>
                </a:moveTo>
                <a:lnTo>
                  <a:pt x="38215" y="305987"/>
                </a:lnTo>
                <a:lnTo>
                  <a:pt x="95537" y="302163"/>
                </a:lnTo>
                <a:lnTo>
                  <a:pt x="152860" y="301206"/>
                </a:lnTo>
                <a:lnTo>
                  <a:pt x="196807" y="301206"/>
                </a:lnTo>
                <a:lnTo>
                  <a:pt x="253174" y="302163"/>
                </a:lnTo>
                <a:lnTo>
                  <a:pt x="268460" y="305987"/>
                </a:lnTo>
                <a:close/>
              </a:path>
              <a:path w="817245" h="697229">
                <a:moveTo>
                  <a:pt x="137574" y="409258"/>
                </a:moveTo>
                <a:lnTo>
                  <a:pt x="35348" y="409258"/>
                </a:lnTo>
                <a:lnTo>
                  <a:pt x="21973" y="379616"/>
                </a:lnTo>
                <a:lnTo>
                  <a:pt x="12419" y="334674"/>
                </a:lnTo>
                <a:lnTo>
                  <a:pt x="0" y="305987"/>
                </a:lnTo>
                <a:lnTo>
                  <a:pt x="268460" y="305987"/>
                </a:lnTo>
                <a:lnTo>
                  <a:pt x="289479" y="305031"/>
                </a:lnTo>
                <a:lnTo>
                  <a:pt x="780542" y="302163"/>
                </a:lnTo>
                <a:lnTo>
                  <a:pt x="807293" y="323199"/>
                </a:lnTo>
                <a:lnTo>
                  <a:pt x="816846" y="361448"/>
                </a:lnTo>
                <a:lnTo>
                  <a:pt x="799650" y="397784"/>
                </a:lnTo>
                <a:lnTo>
                  <a:pt x="797978" y="399696"/>
                </a:lnTo>
                <a:lnTo>
                  <a:pt x="522590" y="399696"/>
                </a:lnTo>
                <a:lnTo>
                  <a:pt x="488197" y="405433"/>
                </a:lnTo>
                <a:lnTo>
                  <a:pt x="174833" y="405433"/>
                </a:lnTo>
                <a:lnTo>
                  <a:pt x="137574" y="409258"/>
                </a:lnTo>
                <a:close/>
              </a:path>
              <a:path w="817245" h="697229">
                <a:moveTo>
                  <a:pt x="585645" y="404477"/>
                </a:moveTo>
                <a:lnTo>
                  <a:pt x="522590" y="399696"/>
                </a:lnTo>
                <a:lnTo>
                  <a:pt x="797978" y="399696"/>
                </a:lnTo>
                <a:lnTo>
                  <a:pt x="797142" y="400652"/>
                </a:lnTo>
                <a:lnTo>
                  <a:pt x="608574" y="400652"/>
                </a:lnTo>
                <a:lnTo>
                  <a:pt x="585645" y="404477"/>
                </a:lnTo>
                <a:close/>
              </a:path>
              <a:path w="817245" h="697229">
                <a:moveTo>
                  <a:pt x="792962" y="405433"/>
                </a:moveTo>
                <a:lnTo>
                  <a:pt x="642013" y="404477"/>
                </a:lnTo>
                <a:lnTo>
                  <a:pt x="608574" y="400652"/>
                </a:lnTo>
                <a:lnTo>
                  <a:pt x="797142" y="400652"/>
                </a:lnTo>
                <a:lnTo>
                  <a:pt x="792962" y="405433"/>
                </a:lnTo>
                <a:close/>
              </a:path>
              <a:path w="817245" h="697229">
                <a:moveTo>
                  <a:pt x="204450" y="409258"/>
                </a:moveTo>
                <a:lnTo>
                  <a:pt x="174833" y="405433"/>
                </a:lnTo>
                <a:lnTo>
                  <a:pt x="470045" y="405433"/>
                </a:lnTo>
                <a:lnTo>
                  <a:pt x="470181" y="407346"/>
                </a:lnTo>
                <a:lnTo>
                  <a:pt x="339158" y="407346"/>
                </a:lnTo>
                <a:lnTo>
                  <a:pt x="204450" y="409258"/>
                </a:lnTo>
                <a:close/>
              </a:path>
              <a:path w="817245" h="697229">
                <a:moveTo>
                  <a:pt x="482465" y="406390"/>
                </a:moveTo>
                <a:lnTo>
                  <a:pt x="470045" y="405433"/>
                </a:lnTo>
                <a:lnTo>
                  <a:pt x="488197" y="405433"/>
                </a:lnTo>
                <a:lnTo>
                  <a:pt x="482465" y="406390"/>
                </a:lnTo>
                <a:close/>
              </a:path>
              <a:path w="817245" h="697229">
                <a:moveTo>
                  <a:pt x="426097" y="523048"/>
                </a:moveTo>
                <a:lnTo>
                  <a:pt x="367819" y="514442"/>
                </a:lnTo>
                <a:lnTo>
                  <a:pt x="334381" y="472368"/>
                </a:lnTo>
                <a:lnTo>
                  <a:pt x="339158" y="407346"/>
                </a:lnTo>
                <a:lnTo>
                  <a:pt x="470181" y="407346"/>
                </a:lnTo>
                <a:lnTo>
                  <a:pt x="471000" y="418820"/>
                </a:lnTo>
                <a:lnTo>
                  <a:pt x="475777" y="443682"/>
                </a:lnTo>
                <a:lnTo>
                  <a:pt x="479599" y="459938"/>
                </a:lnTo>
                <a:lnTo>
                  <a:pt x="469089" y="478106"/>
                </a:lnTo>
                <a:lnTo>
                  <a:pt x="459536" y="499142"/>
                </a:lnTo>
                <a:lnTo>
                  <a:pt x="426097" y="523048"/>
                </a:lnTo>
                <a:close/>
              </a:path>
              <a:path w="817245" h="697229">
                <a:moveTo>
                  <a:pt x="62099" y="697078"/>
                </a:moveTo>
                <a:lnTo>
                  <a:pt x="62099" y="650224"/>
                </a:lnTo>
                <a:lnTo>
                  <a:pt x="63054" y="606238"/>
                </a:lnTo>
                <a:lnTo>
                  <a:pt x="61144" y="529741"/>
                </a:lnTo>
                <a:lnTo>
                  <a:pt x="64965" y="519223"/>
                </a:lnTo>
                <a:lnTo>
                  <a:pt x="63054" y="517310"/>
                </a:lnTo>
                <a:lnTo>
                  <a:pt x="62099" y="448463"/>
                </a:lnTo>
                <a:lnTo>
                  <a:pt x="69742" y="435076"/>
                </a:lnTo>
                <a:lnTo>
                  <a:pt x="193941" y="462806"/>
                </a:lnTo>
                <a:lnTo>
                  <a:pt x="185343" y="469500"/>
                </a:lnTo>
                <a:lnTo>
                  <a:pt x="189164" y="514442"/>
                </a:lnTo>
                <a:lnTo>
                  <a:pt x="187253" y="576595"/>
                </a:lnTo>
                <a:lnTo>
                  <a:pt x="196807" y="588070"/>
                </a:lnTo>
                <a:lnTo>
                  <a:pt x="729386" y="588070"/>
                </a:lnTo>
                <a:lnTo>
                  <a:pt x="738506" y="592851"/>
                </a:lnTo>
                <a:lnTo>
                  <a:pt x="754747" y="623450"/>
                </a:lnTo>
                <a:lnTo>
                  <a:pt x="766212" y="652136"/>
                </a:lnTo>
                <a:lnTo>
                  <a:pt x="747868" y="675085"/>
                </a:lnTo>
                <a:lnTo>
                  <a:pt x="326738" y="675085"/>
                </a:lnTo>
                <a:lnTo>
                  <a:pt x="286732" y="679866"/>
                </a:lnTo>
                <a:lnTo>
                  <a:pt x="141395" y="679866"/>
                </a:lnTo>
                <a:lnTo>
                  <a:pt x="119422" y="686560"/>
                </a:lnTo>
                <a:lnTo>
                  <a:pt x="101269" y="687516"/>
                </a:lnTo>
                <a:lnTo>
                  <a:pt x="83117" y="692297"/>
                </a:lnTo>
                <a:lnTo>
                  <a:pt x="62099" y="697078"/>
                </a:lnTo>
                <a:close/>
              </a:path>
              <a:path w="817245" h="697229">
                <a:moveTo>
                  <a:pt x="714795" y="580420"/>
                </a:moveTo>
                <a:lnTo>
                  <a:pt x="438517" y="580420"/>
                </a:lnTo>
                <a:lnTo>
                  <a:pt x="518769" y="567990"/>
                </a:lnTo>
                <a:lnTo>
                  <a:pt x="556984" y="567033"/>
                </a:lnTo>
                <a:lnTo>
                  <a:pt x="646789" y="560340"/>
                </a:lnTo>
                <a:lnTo>
                  <a:pt x="667808" y="566077"/>
                </a:lnTo>
                <a:lnTo>
                  <a:pt x="698380" y="571814"/>
                </a:lnTo>
                <a:lnTo>
                  <a:pt x="714795" y="580420"/>
                </a:lnTo>
                <a:close/>
              </a:path>
              <a:path w="817245" h="697229">
                <a:moveTo>
                  <a:pt x="716619" y="581377"/>
                </a:moveTo>
                <a:lnTo>
                  <a:pt x="403168" y="581377"/>
                </a:lnTo>
                <a:lnTo>
                  <a:pt x="423231" y="577552"/>
                </a:lnTo>
                <a:lnTo>
                  <a:pt x="438517" y="580420"/>
                </a:lnTo>
                <a:lnTo>
                  <a:pt x="714795" y="580420"/>
                </a:lnTo>
                <a:lnTo>
                  <a:pt x="716619" y="581377"/>
                </a:lnTo>
                <a:close/>
              </a:path>
              <a:path w="817245" h="697229">
                <a:moveTo>
                  <a:pt x="729386" y="588070"/>
                </a:moveTo>
                <a:lnTo>
                  <a:pt x="196807" y="588070"/>
                </a:lnTo>
                <a:lnTo>
                  <a:pt x="231201" y="580420"/>
                </a:lnTo>
                <a:lnTo>
                  <a:pt x="296166" y="581377"/>
                </a:lnTo>
                <a:lnTo>
                  <a:pt x="716619" y="581377"/>
                </a:lnTo>
                <a:lnTo>
                  <a:pt x="729386" y="588070"/>
                </a:lnTo>
                <a:close/>
              </a:path>
              <a:path w="817245" h="697229">
                <a:moveTo>
                  <a:pt x="444250" y="680823"/>
                </a:moveTo>
                <a:lnTo>
                  <a:pt x="419410" y="680823"/>
                </a:lnTo>
                <a:lnTo>
                  <a:pt x="326738" y="675085"/>
                </a:lnTo>
                <a:lnTo>
                  <a:pt x="747868" y="675085"/>
                </a:lnTo>
                <a:lnTo>
                  <a:pt x="747104" y="676042"/>
                </a:lnTo>
                <a:lnTo>
                  <a:pt x="509215" y="676042"/>
                </a:lnTo>
                <a:lnTo>
                  <a:pt x="478643" y="679866"/>
                </a:lnTo>
                <a:lnTo>
                  <a:pt x="444250" y="680823"/>
                </a:lnTo>
                <a:close/>
              </a:path>
              <a:path w="817245" h="697229">
                <a:moveTo>
                  <a:pt x="724175" y="695166"/>
                </a:moveTo>
                <a:lnTo>
                  <a:pt x="663986" y="689428"/>
                </a:lnTo>
                <a:lnTo>
                  <a:pt x="624816" y="688472"/>
                </a:lnTo>
                <a:lnTo>
                  <a:pt x="596154" y="683691"/>
                </a:lnTo>
                <a:lnTo>
                  <a:pt x="575136" y="682735"/>
                </a:lnTo>
                <a:lnTo>
                  <a:pt x="543609" y="682735"/>
                </a:lnTo>
                <a:lnTo>
                  <a:pt x="516858" y="681779"/>
                </a:lnTo>
                <a:lnTo>
                  <a:pt x="509215" y="676042"/>
                </a:lnTo>
                <a:lnTo>
                  <a:pt x="747104" y="676042"/>
                </a:lnTo>
                <a:lnTo>
                  <a:pt x="724175" y="695166"/>
                </a:lnTo>
                <a:close/>
              </a:path>
              <a:path w="817245" h="697229">
                <a:moveTo>
                  <a:pt x="262728" y="682735"/>
                </a:moveTo>
                <a:lnTo>
                  <a:pt x="234067" y="681779"/>
                </a:lnTo>
                <a:lnTo>
                  <a:pt x="202539" y="681779"/>
                </a:lnTo>
                <a:lnTo>
                  <a:pt x="175789" y="679866"/>
                </a:lnTo>
                <a:lnTo>
                  <a:pt x="286732" y="679866"/>
                </a:lnTo>
                <a:lnTo>
                  <a:pt x="262728" y="682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7550" y="2895032"/>
            <a:ext cx="781685" cy="589280"/>
          </a:xfrm>
          <a:custGeom>
            <a:avLst/>
            <a:gdLst/>
            <a:ahLst/>
            <a:cxnLst/>
            <a:rect l="l" t="t" r="r" b="b"/>
            <a:pathLst>
              <a:path w="781685" h="589279">
                <a:moveTo>
                  <a:pt x="344600" y="35379"/>
                </a:moveTo>
                <a:lnTo>
                  <a:pt x="231201" y="35379"/>
                </a:lnTo>
                <a:lnTo>
                  <a:pt x="259862" y="29642"/>
                </a:lnTo>
                <a:lnTo>
                  <a:pt x="281836" y="27730"/>
                </a:lnTo>
                <a:lnTo>
                  <a:pt x="296166" y="28686"/>
                </a:lnTo>
                <a:lnTo>
                  <a:pt x="330643" y="28686"/>
                </a:lnTo>
                <a:lnTo>
                  <a:pt x="344600" y="35379"/>
                </a:lnTo>
                <a:close/>
              </a:path>
              <a:path w="781685" h="589279">
                <a:moveTo>
                  <a:pt x="330643" y="28686"/>
                </a:moveTo>
                <a:lnTo>
                  <a:pt x="296166" y="28686"/>
                </a:lnTo>
                <a:lnTo>
                  <a:pt x="328649" y="27730"/>
                </a:lnTo>
                <a:lnTo>
                  <a:pt x="330643" y="28686"/>
                </a:lnTo>
                <a:close/>
              </a:path>
              <a:path w="781685" h="589279">
                <a:moveTo>
                  <a:pt x="229290" y="375791"/>
                </a:moveTo>
                <a:lnTo>
                  <a:pt x="151904" y="349017"/>
                </a:lnTo>
                <a:lnTo>
                  <a:pt x="101269" y="303119"/>
                </a:lnTo>
                <a:lnTo>
                  <a:pt x="83117" y="264870"/>
                </a:lnTo>
                <a:lnTo>
                  <a:pt x="76430" y="223753"/>
                </a:lnTo>
                <a:lnTo>
                  <a:pt x="64965" y="191242"/>
                </a:lnTo>
                <a:lnTo>
                  <a:pt x="73563" y="152037"/>
                </a:lnTo>
                <a:lnTo>
                  <a:pt x="97448" y="110920"/>
                </a:lnTo>
                <a:lnTo>
                  <a:pt x="157637" y="49723"/>
                </a:lnTo>
                <a:lnTo>
                  <a:pt x="204450" y="34423"/>
                </a:lnTo>
                <a:lnTo>
                  <a:pt x="231201" y="35379"/>
                </a:lnTo>
                <a:lnTo>
                  <a:pt x="344600" y="35379"/>
                </a:lnTo>
                <a:lnTo>
                  <a:pt x="374507" y="49723"/>
                </a:lnTo>
                <a:lnTo>
                  <a:pt x="425142" y="74584"/>
                </a:lnTo>
                <a:lnTo>
                  <a:pt x="471956" y="125263"/>
                </a:lnTo>
                <a:lnTo>
                  <a:pt x="474965" y="136738"/>
                </a:lnTo>
                <a:lnTo>
                  <a:pt x="276103" y="136738"/>
                </a:lnTo>
                <a:lnTo>
                  <a:pt x="251264" y="139606"/>
                </a:lnTo>
                <a:lnTo>
                  <a:pt x="224513" y="151081"/>
                </a:lnTo>
                <a:lnTo>
                  <a:pt x="207316" y="162556"/>
                </a:lnTo>
                <a:lnTo>
                  <a:pt x="196807" y="191242"/>
                </a:lnTo>
                <a:lnTo>
                  <a:pt x="193941" y="214191"/>
                </a:lnTo>
                <a:lnTo>
                  <a:pt x="204450" y="239053"/>
                </a:lnTo>
                <a:lnTo>
                  <a:pt x="214004" y="254352"/>
                </a:lnTo>
                <a:lnTo>
                  <a:pt x="238844" y="267739"/>
                </a:lnTo>
                <a:lnTo>
                  <a:pt x="281836" y="276345"/>
                </a:lnTo>
                <a:lnTo>
                  <a:pt x="469908" y="276345"/>
                </a:lnTo>
                <a:lnTo>
                  <a:pt x="467179" y="287819"/>
                </a:lnTo>
                <a:lnTo>
                  <a:pt x="423231" y="340411"/>
                </a:lnTo>
                <a:lnTo>
                  <a:pt x="359221" y="366229"/>
                </a:lnTo>
                <a:lnTo>
                  <a:pt x="302854" y="373878"/>
                </a:lnTo>
                <a:lnTo>
                  <a:pt x="229290" y="375791"/>
                </a:lnTo>
                <a:close/>
              </a:path>
              <a:path w="781685" h="589279">
                <a:moveTo>
                  <a:pt x="469908" y="276345"/>
                </a:moveTo>
                <a:lnTo>
                  <a:pt x="281836" y="276345"/>
                </a:lnTo>
                <a:lnTo>
                  <a:pt x="317185" y="271564"/>
                </a:lnTo>
                <a:lnTo>
                  <a:pt x="345846" y="250527"/>
                </a:lnTo>
                <a:lnTo>
                  <a:pt x="363998" y="223753"/>
                </a:lnTo>
                <a:lnTo>
                  <a:pt x="365909" y="216103"/>
                </a:lnTo>
                <a:lnTo>
                  <a:pt x="363998" y="203673"/>
                </a:lnTo>
                <a:lnTo>
                  <a:pt x="359221" y="174030"/>
                </a:lnTo>
                <a:lnTo>
                  <a:pt x="339158" y="152037"/>
                </a:lnTo>
                <a:lnTo>
                  <a:pt x="303809" y="139606"/>
                </a:lnTo>
                <a:lnTo>
                  <a:pt x="276103" y="136738"/>
                </a:lnTo>
                <a:lnTo>
                  <a:pt x="474965" y="136738"/>
                </a:lnTo>
                <a:lnTo>
                  <a:pt x="492018" y="201760"/>
                </a:lnTo>
                <a:lnTo>
                  <a:pt x="476732" y="247658"/>
                </a:lnTo>
                <a:lnTo>
                  <a:pt x="469908" y="276345"/>
                </a:lnTo>
                <a:close/>
              </a:path>
              <a:path w="781685" h="589279">
                <a:moveTo>
                  <a:pt x="704112" y="589026"/>
                </a:moveTo>
                <a:lnTo>
                  <a:pt x="657299" y="559384"/>
                </a:lnTo>
                <a:lnTo>
                  <a:pt x="654432" y="475237"/>
                </a:lnTo>
                <a:lnTo>
                  <a:pt x="652522" y="463762"/>
                </a:lnTo>
                <a:lnTo>
                  <a:pt x="653477" y="421689"/>
                </a:lnTo>
                <a:lnTo>
                  <a:pt x="656343" y="404477"/>
                </a:lnTo>
                <a:lnTo>
                  <a:pt x="653477" y="388222"/>
                </a:lnTo>
                <a:lnTo>
                  <a:pt x="658254" y="336586"/>
                </a:lnTo>
                <a:lnTo>
                  <a:pt x="653477" y="312681"/>
                </a:lnTo>
                <a:lnTo>
                  <a:pt x="651566" y="248615"/>
                </a:lnTo>
                <a:lnTo>
                  <a:pt x="655388" y="219928"/>
                </a:lnTo>
                <a:lnTo>
                  <a:pt x="653477" y="183592"/>
                </a:lnTo>
                <a:lnTo>
                  <a:pt x="651566" y="139606"/>
                </a:lnTo>
                <a:lnTo>
                  <a:pt x="650611" y="90840"/>
                </a:lnTo>
                <a:lnTo>
                  <a:pt x="651566" y="46854"/>
                </a:lnTo>
                <a:lnTo>
                  <a:pt x="651566" y="0"/>
                </a:lnTo>
                <a:lnTo>
                  <a:pt x="729907" y="46854"/>
                </a:lnTo>
                <a:lnTo>
                  <a:pt x="770033" y="66934"/>
                </a:lnTo>
                <a:lnTo>
                  <a:pt x="779587" y="99446"/>
                </a:lnTo>
                <a:lnTo>
                  <a:pt x="780542" y="125263"/>
                </a:lnTo>
                <a:lnTo>
                  <a:pt x="781498" y="145344"/>
                </a:lnTo>
                <a:lnTo>
                  <a:pt x="781498" y="175943"/>
                </a:lnTo>
                <a:lnTo>
                  <a:pt x="774810" y="207498"/>
                </a:lnTo>
                <a:lnTo>
                  <a:pt x="774810" y="227578"/>
                </a:lnTo>
                <a:lnTo>
                  <a:pt x="779587" y="255308"/>
                </a:lnTo>
                <a:lnTo>
                  <a:pt x="777676" y="281126"/>
                </a:lnTo>
                <a:lnTo>
                  <a:pt x="780542" y="326068"/>
                </a:lnTo>
                <a:lnTo>
                  <a:pt x="774810" y="371966"/>
                </a:lnTo>
                <a:lnTo>
                  <a:pt x="778631" y="379616"/>
                </a:lnTo>
                <a:lnTo>
                  <a:pt x="778631" y="418820"/>
                </a:lnTo>
                <a:lnTo>
                  <a:pt x="779587" y="436988"/>
                </a:lnTo>
                <a:lnTo>
                  <a:pt x="779587" y="474281"/>
                </a:lnTo>
                <a:lnTo>
                  <a:pt x="776721" y="487668"/>
                </a:lnTo>
                <a:lnTo>
                  <a:pt x="775765" y="524004"/>
                </a:lnTo>
                <a:lnTo>
                  <a:pt x="747104" y="570858"/>
                </a:lnTo>
                <a:lnTo>
                  <a:pt x="704112" y="589026"/>
                </a:lnTo>
                <a:close/>
              </a:path>
              <a:path w="781685" h="589279">
                <a:moveTo>
                  <a:pt x="548959" y="475237"/>
                </a:moveTo>
                <a:lnTo>
                  <a:pt x="175789" y="475237"/>
                </a:lnTo>
                <a:lnTo>
                  <a:pt x="235978" y="471412"/>
                </a:lnTo>
                <a:lnTo>
                  <a:pt x="288523" y="470456"/>
                </a:lnTo>
                <a:lnTo>
                  <a:pt x="330560" y="470456"/>
                </a:lnTo>
                <a:lnTo>
                  <a:pt x="369730" y="468543"/>
                </a:lnTo>
                <a:lnTo>
                  <a:pt x="410811" y="465675"/>
                </a:lnTo>
                <a:lnTo>
                  <a:pt x="451893" y="465675"/>
                </a:lnTo>
                <a:lnTo>
                  <a:pt x="487242" y="459938"/>
                </a:lnTo>
                <a:lnTo>
                  <a:pt x="516858" y="460894"/>
                </a:lnTo>
                <a:lnTo>
                  <a:pt x="534055" y="463762"/>
                </a:lnTo>
                <a:lnTo>
                  <a:pt x="545520" y="469500"/>
                </a:lnTo>
                <a:lnTo>
                  <a:pt x="548959" y="475237"/>
                </a:lnTo>
                <a:close/>
              </a:path>
              <a:path w="781685" h="589279">
                <a:moveTo>
                  <a:pt x="137574" y="565121"/>
                </a:moveTo>
                <a:lnTo>
                  <a:pt x="75474" y="562252"/>
                </a:lnTo>
                <a:lnTo>
                  <a:pt x="18152" y="562252"/>
                </a:lnTo>
                <a:lnTo>
                  <a:pt x="7643" y="507748"/>
                </a:lnTo>
                <a:lnTo>
                  <a:pt x="0" y="464719"/>
                </a:lnTo>
                <a:lnTo>
                  <a:pt x="105091" y="470456"/>
                </a:lnTo>
                <a:lnTo>
                  <a:pt x="157364" y="470456"/>
                </a:lnTo>
                <a:lnTo>
                  <a:pt x="175789" y="475237"/>
                </a:lnTo>
                <a:lnTo>
                  <a:pt x="548959" y="475237"/>
                </a:lnTo>
                <a:lnTo>
                  <a:pt x="554118" y="483843"/>
                </a:lnTo>
                <a:lnTo>
                  <a:pt x="559850" y="504880"/>
                </a:lnTo>
                <a:lnTo>
                  <a:pt x="560806" y="534522"/>
                </a:lnTo>
                <a:lnTo>
                  <a:pt x="546065" y="560340"/>
                </a:lnTo>
                <a:lnTo>
                  <a:pt x="438517" y="560340"/>
                </a:lnTo>
                <a:lnTo>
                  <a:pt x="402213" y="563208"/>
                </a:lnTo>
                <a:lnTo>
                  <a:pt x="162414" y="563208"/>
                </a:lnTo>
                <a:lnTo>
                  <a:pt x="137574" y="565121"/>
                </a:lnTo>
                <a:close/>
              </a:path>
              <a:path w="781685" h="589279">
                <a:moveTo>
                  <a:pt x="157364" y="470456"/>
                </a:moveTo>
                <a:lnTo>
                  <a:pt x="128020" y="470456"/>
                </a:lnTo>
                <a:lnTo>
                  <a:pt x="149994" y="468543"/>
                </a:lnTo>
                <a:lnTo>
                  <a:pt x="157364" y="470456"/>
                </a:lnTo>
                <a:close/>
              </a:path>
              <a:path w="781685" h="589279">
                <a:moveTo>
                  <a:pt x="537877" y="574683"/>
                </a:moveTo>
                <a:lnTo>
                  <a:pt x="487242" y="566077"/>
                </a:lnTo>
                <a:lnTo>
                  <a:pt x="438517" y="560340"/>
                </a:lnTo>
                <a:lnTo>
                  <a:pt x="546065" y="560340"/>
                </a:lnTo>
                <a:lnTo>
                  <a:pt x="537877" y="574683"/>
                </a:lnTo>
                <a:close/>
              </a:path>
              <a:path w="781685" h="589279">
                <a:moveTo>
                  <a:pt x="188209" y="566077"/>
                </a:moveTo>
                <a:lnTo>
                  <a:pt x="162414" y="563208"/>
                </a:lnTo>
                <a:lnTo>
                  <a:pt x="217825" y="563208"/>
                </a:lnTo>
                <a:lnTo>
                  <a:pt x="188209" y="566077"/>
                </a:lnTo>
                <a:close/>
              </a:path>
              <a:path w="781685" h="589279">
                <a:moveTo>
                  <a:pt x="365909" y="566077"/>
                </a:moveTo>
                <a:lnTo>
                  <a:pt x="325783" y="566077"/>
                </a:lnTo>
                <a:lnTo>
                  <a:pt x="266550" y="563208"/>
                </a:lnTo>
                <a:lnTo>
                  <a:pt x="402213" y="563208"/>
                </a:lnTo>
                <a:lnTo>
                  <a:pt x="365909" y="566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59800" y="2922762"/>
            <a:ext cx="817244" cy="700405"/>
          </a:xfrm>
          <a:custGeom>
            <a:avLst/>
            <a:gdLst/>
            <a:ahLst/>
            <a:cxnLst/>
            <a:rect l="l" t="t" r="r" b="b"/>
            <a:pathLst>
              <a:path w="817245" h="700404">
                <a:moveTo>
                  <a:pt x="711346" y="11474"/>
                </a:moveTo>
                <a:lnTo>
                  <a:pt x="556984" y="11474"/>
                </a:lnTo>
                <a:lnTo>
                  <a:pt x="581824" y="7649"/>
                </a:lnTo>
                <a:lnTo>
                  <a:pt x="659209" y="7649"/>
                </a:lnTo>
                <a:lnTo>
                  <a:pt x="685960" y="0"/>
                </a:lnTo>
                <a:lnTo>
                  <a:pt x="711346" y="11474"/>
                </a:lnTo>
                <a:close/>
              </a:path>
              <a:path w="817245" h="700404">
                <a:moveTo>
                  <a:pt x="85983" y="304075"/>
                </a:moveTo>
                <a:lnTo>
                  <a:pt x="78340" y="245746"/>
                </a:lnTo>
                <a:lnTo>
                  <a:pt x="79296" y="184548"/>
                </a:lnTo>
                <a:lnTo>
                  <a:pt x="78397" y="123351"/>
                </a:lnTo>
                <a:lnTo>
                  <a:pt x="78376" y="118570"/>
                </a:lnTo>
                <a:lnTo>
                  <a:pt x="79296" y="93708"/>
                </a:lnTo>
                <a:lnTo>
                  <a:pt x="53501" y="93708"/>
                </a:lnTo>
                <a:lnTo>
                  <a:pt x="25795" y="5737"/>
                </a:lnTo>
                <a:lnTo>
                  <a:pt x="208272" y="13386"/>
                </a:lnTo>
                <a:lnTo>
                  <a:pt x="715577" y="13386"/>
                </a:lnTo>
                <a:lnTo>
                  <a:pt x="746149" y="30598"/>
                </a:lnTo>
                <a:lnTo>
                  <a:pt x="753792" y="75540"/>
                </a:lnTo>
                <a:lnTo>
                  <a:pt x="739270" y="90840"/>
                </a:lnTo>
                <a:lnTo>
                  <a:pt x="422276" y="90840"/>
                </a:lnTo>
                <a:lnTo>
                  <a:pt x="396162" y="92752"/>
                </a:lnTo>
                <a:lnTo>
                  <a:pt x="279925" y="92752"/>
                </a:lnTo>
                <a:lnTo>
                  <a:pt x="196807" y="93708"/>
                </a:lnTo>
                <a:lnTo>
                  <a:pt x="195852" y="121438"/>
                </a:lnTo>
                <a:lnTo>
                  <a:pt x="715316" y="122395"/>
                </a:lnTo>
                <a:lnTo>
                  <a:pt x="717487" y="123351"/>
                </a:lnTo>
                <a:lnTo>
                  <a:pt x="742327" y="140563"/>
                </a:lnTo>
                <a:lnTo>
                  <a:pt x="748059" y="174986"/>
                </a:lnTo>
                <a:lnTo>
                  <a:pt x="735991" y="190286"/>
                </a:lnTo>
                <a:lnTo>
                  <a:pt x="637236" y="190286"/>
                </a:lnTo>
                <a:lnTo>
                  <a:pt x="623860" y="191242"/>
                </a:lnTo>
                <a:lnTo>
                  <a:pt x="611441" y="194111"/>
                </a:lnTo>
                <a:lnTo>
                  <a:pt x="547430" y="196023"/>
                </a:lnTo>
                <a:lnTo>
                  <a:pt x="480554" y="196023"/>
                </a:lnTo>
                <a:lnTo>
                  <a:pt x="449026" y="197935"/>
                </a:lnTo>
                <a:lnTo>
                  <a:pt x="193941" y="197935"/>
                </a:lnTo>
                <a:lnTo>
                  <a:pt x="193941" y="220885"/>
                </a:lnTo>
                <a:lnTo>
                  <a:pt x="230245" y="222797"/>
                </a:lnTo>
                <a:lnTo>
                  <a:pt x="243621" y="229490"/>
                </a:lnTo>
                <a:lnTo>
                  <a:pt x="741551" y="229490"/>
                </a:lnTo>
                <a:lnTo>
                  <a:pt x="756658" y="251483"/>
                </a:lnTo>
                <a:lnTo>
                  <a:pt x="750925" y="274432"/>
                </a:lnTo>
                <a:lnTo>
                  <a:pt x="743359" y="295469"/>
                </a:lnTo>
                <a:lnTo>
                  <a:pt x="687871" y="295469"/>
                </a:lnTo>
                <a:lnTo>
                  <a:pt x="678317" y="299294"/>
                </a:lnTo>
                <a:lnTo>
                  <a:pt x="182476" y="299294"/>
                </a:lnTo>
                <a:lnTo>
                  <a:pt x="172286" y="300250"/>
                </a:lnTo>
                <a:lnTo>
                  <a:pt x="119422" y="300250"/>
                </a:lnTo>
                <a:lnTo>
                  <a:pt x="85983" y="304075"/>
                </a:lnTo>
                <a:close/>
              </a:path>
              <a:path w="817245" h="700404">
                <a:moveTo>
                  <a:pt x="713461" y="12430"/>
                </a:moveTo>
                <a:lnTo>
                  <a:pt x="435651" y="12430"/>
                </a:lnTo>
                <a:lnTo>
                  <a:pt x="473866" y="6693"/>
                </a:lnTo>
                <a:lnTo>
                  <a:pt x="503483" y="9562"/>
                </a:lnTo>
                <a:lnTo>
                  <a:pt x="556984" y="11474"/>
                </a:lnTo>
                <a:lnTo>
                  <a:pt x="711346" y="11474"/>
                </a:lnTo>
                <a:lnTo>
                  <a:pt x="713461" y="12430"/>
                </a:lnTo>
                <a:close/>
              </a:path>
              <a:path w="817245" h="700404">
                <a:moveTo>
                  <a:pt x="715577" y="13386"/>
                </a:moveTo>
                <a:lnTo>
                  <a:pt x="208272" y="13386"/>
                </a:lnTo>
                <a:lnTo>
                  <a:pt x="221647" y="8605"/>
                </a:lnTo>
                <a:lnTo>
                  <a:pt x="280880" y="10518"/>
                </a:lnTo>
                <a:lnTo>
                  <a:pt x="352533" y="11474"/>
                </a:lnTo>
                <a:lnTo>
                  <a:pt x="423231" y="11474"/>
                </a:lnTo>
                <a:lnTo>
                  <a:pt x="435651" y="12430"/>
                </a:lnTo>
                <a:lnTo>
                  <a:pt x="713461" y="12430"/>
                </a:lnTo>
                <a:lnTo>
                  <a:pt x="715577" y="13386"/>
                </a:lnTo>
                <a:close/>
              </a:path>
              <a:path w="817245" h="700404">
                <a:moveTo>
                  <a:pt x="504438" y="96577"/>
                </a:moveTo>
                <a:lnTo>
                  <a:pt x="422276" y="90840"/>
                </a:lnTo>
                <a:lnTo>
                  <a:pt x="739270" y="90840"/>
                </a:lnTo>
                <a:lnTo>
                  <a:pt x="738362" y="91796"/>
                </a:lnTo>
                <a:lnTo>
                  <a:pt x="616217" y="91796"/>
                </a:lnTo>
                <a:lnTo>
                  <a:pt x="599976" y="92752"/>
                </a:lnTo>
                <a:lnTo>
                  <a:pt x="591855" y="94665"/>
                </a:lnTo>
                <a:lnTo>
                  <a:pt x="541698" y="94665"/>
                </a:lnTo>
                <a:lnTo>
                  <a:pt x="504438" y="96577"/>
                </a:lnTo>
                <a:close/>
              </a:path>
              <a:path w="817245" h="700404">
                <a:moveTo>
                  <a:pt x="660165" y="100402"/>
                </a:moveTo>
                <a:lnTo>
                  <a:pt x="616217" y="91796"/>
                </a:lnTo>
                <a:lnTo>
                  <a:pt x="738362" y="91796"/>
                </a:lnTo>
                <a:lnTo>
                  <a:pt x="735639" y="94665"/>
                </a:lnTo>
                <a:lnTo>
                  <a:pt x="660165" y="100402"/>
                </a:lnTo>
                <a:close/>
              </a:path>
              <a:path w="817245" h="700404">
                <a:moveTo>
                  <a:pt x="346801" y="94665"/>
                </a:moveTo>
                <a:lnTo>
                  <a:pt x="279925" y="92752"/>
                </a:lnTo>
                <a:lnTo>
                  <a:pt x="396162" y="92752"/>
                </a:lnTo>
                <a:lnTo>
                  <a:pt x="383106" y="93708"/>
                </a:lnTo>
                <a:lnTo>
                  <a:pt x="346801" y="94665"/>
                </a:lnTo>
                <a:close/>
              </a:path>
              <a:path w="817245" h="700404">
                <a:moveTo>
                  <a:pt x="583735" y="96577"/>
                </a:moveTo>
                <a:lnTo>
                  <a:pt x="541698" y="94665"/>
                </a:lnTo>
                <a:lnTo>
                  <a:pt x="591855" y="94665"/>
                </a:lnTo>
                <a:lnTo>
                  <a:pt x="583735" y="96577"/>
                </a:lnTo>
                <a:close/>
              </a:path>
              <a:path w="817245" h="700404">
                <a:moveTo>
                  <a:pt x="715316" y="122395"/>
                </a:moveTo>
                <a:lnTo>
                  <a:pt x="589467" y="122395"/>
                </a:lnTo>
                <a:lnTo>
                  <a:pt x="609530" y="118570"/>
                </a:lnTo>
                <a:lnTo>
                  <a:pt x="671629" y="118570"/>
                </a:lnTo>
                <a:lnTo>
                  <a:pt x="693603" y="112833"/>
                </a:lnTo>
                <a:lnTo>
                  <a:pt x="715316" y="122395"/>
                </a:lnTo>
                <a:close/>
              </a:path>
              <a:path w="817245" h="700404">
                <a:moveTo>
                  <a:pt x="589467" y="122395"/>
                </a:moveTo>
                <a:lnTo>
                  <a:pt x="492018" y="122395"/>
                </a:lnTo>
                <a:lnTo>
                  <a:pt x="522590" y="118570"/>
                </a:lnTo>
                <a:lnTo>
                  <a:pt x="546475" y="120482"/>
                </a:lnTo>
                <a:lnTo>
                  <a:pt x="589467" y="122395"/>
                </a:lnTo>
                <a:close/>
              </a:path>
              <a:path w="817245" h="700404">
                <a:moveTo>
                  <a:pt x="672585" y="197935"/>
                </a:moveTo>
                <a:lnTo>
                  <a:pt x="637236" y="190286"/>
                </a:lnTo>
                <a:lnTo>
                  <a:pt x="735991" y="190286"/>
                </a:lnTo>
                <a:lnTo>
                  <a:pt x="733729" y="193154"/>
                </a:lnTo>
                <a:lnTo>
                  <a:pt x="672585" y="197935"/>
                </a:lnTo>
                <a:close/>
              </a:path>
              <a:path w="817245" h="700404">
                <a:moveTo>
                  <a:pt x="420365" y="198892"/>
                </a:moveTo>
                <a:lnTo>
                  <a:pt x="193941" y="197935"/>
                </a:lnTo>
                <a:lnTo>
                  <a:pt x="449026" y="197935"/>
                </a:lnTo>
                <a:lnTo>
                  <a:pt x="420365" y="198892"/>
                </a:lnTo>
                <a:close/>
              </a:path>
              <a:path w="817245" h="700404">
                <a:moveTo>
                  <a:pt x="737610" y="223753"/>
                </a:moveTo>
                <a:lnTo>
                  <a:pt x="571315" y="223753"/>
                </a:lnTo>
                <a:lnTo>
                  <a:pt x="710800" y="217060"/>
                </a:lnTo>
                <a:lnTo>
                  <a:pt x="735639" y="220885"/>
                </a:lnTo>
                <a:lnTo>
                  <a:pt x="737610" y="223753"/>
                </a:lnTo>
                <a:close/>
              </a:path>
              <a:path w="817245" h="700404">
                <a:moveTo>
                  <a:pt x="330560" y="229490"/>
                </a:moveTo>
                <a:lnTo>
                  <a:pt x="243621" y="229490"/>
                </a:lnTo>
                <a:lnTo>
                  <a:pt x="284702" y="222797"/>
                </a:lnTo>
                <a:lnTo>
                  <a:pt x="321006" y="227578"/>
                </a:lnTo>
                <a:lnTo>
                  <a:pt x="330560" y="229490"/>
                </a:lnTo>
                <a:close/>
              </a:path>
              <a:path w="817245" h="700404">
                <a:moveTo>
                  <a:pt x="741551" y="229490"/>
                </a:moveTo>
                <a:lnTo>
                  <a:pt x="411767" y="229490"/>
                </a:lnTo>
                <a:lnTo>
                  <a:pt x="440428" y="222797"/>
                </a:lnTo>
                <a:lnTo>
                  <a:pt x="491063" y="227578"/>
                </a:lnTo>
                <a:lnTo>
                  <a:pt x="740237" y="227578"/>
                </a:lnTo>
                <a:lnTo>
                  <a:pt x="741551" y="229490"/>
                </a:lnTo>
                <a:close/>
              </a:path>
              <a:path w="817245" h="700404">
                <a:moveTo>
                  <a:pt x="740237" y="227578"/>
                </a:moveTo>
                <a:lnTo>
                  <a:pt x="491063" y="227578"/>
                </a:lnTo>
                <a:lnTo>
                  <a:pt x="522590" y="223753"/>
                </a:lnTo>
                <a:lnTo>
                  <a:pt x="564627" y="222797"/>
                </a:lnTo>
                <a:lnTo>
                  <a:pt x="571315" y="223753"/>
                </a:lnTo>
                <a:lnTo>
                  <a:pt x="737610" y="223753"/>
                </a:lnTo>
                <a:lnTo>
                  <a:pt x="740237" y="227578"/>
                </a:lnTo>
                <a:close/>
              </a:path>
              <a:path w="817245" h="700404">
                <a:moveTo>
                  <a:pt x="411767" y="229490"/>
                </a:moveTo>
                <a:lnTo>
                  <a:pt x="330560" y="229490"/>
                </a:lnTo>
                <a:lnTo>
                  <a:pt x="382150" y="227578"/>
                </a:lnTo>
                <a:lnTo>
                  <a:pt x="411767" y="229490"/>
                </a:lnTo>
                <a:close/>
              </a:path>
              <a:path w="817245" h="700404">
                <a:moveTo>
                  <a:pt x="742327" y="298338"/>
                </a:moveTo>
                <a:lnTo>
                  <a:pt x="717487" y="298338"/>
                </a:lnTo>
                <a:lnTo>
                  <a:pt x="687871" y="295469"/>
                </a:lnTo>
                <a:lnTo>
                  <a:pt x="743359" y="295469"/>
                </a:lnTo>
                <a:lnTo>
                  <a:pt x="742327" y="298338"/>
                </a:lnTo>
                <a:close/>
              </a:path>
              <a:path w="817245" h="700404">
                <a:moveTo>
                  <a:pt x="484375" y="305031"/>
                </a:moveTo>
                <a:lnTo>
                  <a:pt x="461446" y="303119"/>
                </a:lnTo>
                <a:lnTo>
                  <a:pt x="242665" y="303119"/>
                </a:lnTo>
                <a:lnTo>
                  <a:pt x="182476" y="299294"/>
                </a:lnTo>
                <a:lnTo>
                  <a:pt x="678317" y="299294"/>
                </a:lnTo>
                <a:lnTo>
                  <a:pt x="673540" y="301206"/>
                </a:lnTo>
                <a:lnTo>
                  <a:pt x="526412" y="301206"/>
                </a:lnTo>
                <a:lnTo>
                  <a:pt x="484375" y="305031"/>
                </a:lnTo>
                <a:close/>
              </a:path>
              <a:path w="817245" h="700404">
                <a:moveTo>
                  <a:pt x="151904" y="302163"/>
                </a:moveTo>
                <a:lnTo>
                  <a:pt x="119422" y="300250"/>
                </a:lnTo>
                <a:lnTo>
                  <a:pt x="172286" y="300250"/>
                </a:lnTo>
                <a:lnTo>
                  <a:pt x="151904" y="302163"/>
                </a:lnTo>
                <a:close/>
              </a:path>
              <a:path w="817245" h="700404">
                <a:moveTo>
                  <a:pt x="603797" y="305031"/>
                </a:moveTo>
                <a:lnTo>
                  <a:pt x="577047" y="305031"/>
                </a:lnTo>
                <a:lnTo>
                  <a:pt x="548386" y="303119"/>
                </a:lnTo>
                <a:lnTo>
                  <a:pt x="526412" y="301206"/>
                </a:lnTo>
                <a:lnTo>
                  <a:pt x="673540" y="301206"/>
                </a:lnTo>
                <a:lnTo>
                  <a:pt x="666375" y="304075"/>
                </a:lnTo>
                <a:lnTo>
                  <a:pt x="634370" y="304075"/>
                </a:lnTo>
                <a:lnTo>
                  <a:pt x="603797" y="305031"/>
                </a:lnTo>
                <a:close/>
              </a:path>
              <a:path w="817245" h="700404">
                <a:moveTo>
                  <a:pt x="385972" y="306944"/>
                </a:moveTo>
                <a:lnTo>
                  <a:pt x="329604" y="303119"/>
                </a:lnTo>
                <a:lnTo>
                  <a:pt x="461446" y="303119"/>
                </a:lnTo>
                <a:lnTo>
                  <a:pt x="385972" y="306944"/>
                </a:lnTo>
                <a:close/>
              </a:path>
              <a:path w="817245" h="700404">
                <a:moveTo>
                  <a:pt x="663986" y="305031"/>
                </a:moveTo>
                <a:lnTo>
                  <a:pt x="634370" y="304075"/>
                </a:lnTo>
                <a:lnTo>
                  <a:pt x="666375" y="304075"/>
                </a:lnTo>
                <a:lnTo>
                  <a:pt x="663986" y="305031"/>
                </a:lnTo>
                <a:close/>
              </a:path>
              <a:path w="817245" h="700404">
                <a:moveTo>
                  <a:pt x="397436" y="564165"/>
                </a:moveTo>
                <a:lnTo>
                  <a:pt x="355400" y="563208"/>
                </a:lnTo>
                <a:lnTo>
                  <a:pt x="98403" y="563208"/>
                </a:lnTo>
                <a:lnTo>
                  <a:pt x="65920" y="516354"/>
                </a:lnTo>
                <a:lnTo>
                  <a:pt x="34393" y="460894"/>
                </a:lnTo>
                <a:lnTo>
                  <a:pt x="67831" y="456113"/>
                </a:lnTo>
                <a:lnTo>
                  <a:pt x="177700" y="463762"/>
                </a:lnTo>
                <a:lnTo>
                  <a:pt x="569213" y="463762"/>
                </a:lnTo>
                <a:lnTo>
                  <a:pt x="656343" y="467587"/>
                </a:lnTo>
                <a:lnTo>
                  <a:pt x="694558" y="468543"/>
                </a:lnTo>
                <a:lnTo>
                  <a:pt x="748009" y="468543"/>
                </a:lnTo>
                <a:lnTo>
                  <a:pt x="752836" y="499142"/>
                </a:lnTo>
                <a:lnTo>
                  <a:pt x="751881" y="512529"/>
                </a:lnTo>
                <a:lnTo>
                  <a:pt x="747104" y="556515"/>
                </a:lnTo>
                <a:lnTo>
                  <a:pt x="747171" y="560340"/>
                </a:lnTo>
                <a:lnTo>
                  <a:pt x="599021" y="560340"/>
                </a:lnTo>
                <a:lnTo>
                  <a:pt x="585008" y="561296"/>
                </a:lnTo>
                <a:lnTo>
                  <a:pt x="431830" y="561296"/>
                </a:lnTo>
                <a:lnTo>
                  <a:pt x="397436" y="564165"/>
                </a:lnTo>
                <a:close/>
              </a:path>
              <a:path w="817245" h="700404">
                <a:moveTo>
                  <a:pt x="569213" y="463762"/>
                </a:moveTo>
                <a:lnTo>
                  <a:pt x="278969" y="463762"/>
                </a:lnTo>
                <a:lnTo>
                  <a:pt x="335337" y="461850"/>
                </a:lnTo>
                <a:lnTo>
                  <a:pt x="418454" y="458025"/>
                </a:lnTo>
                <a:lnTo>
                  <a:pt x="428008" y="458981"/>
                </a:lnTo>
                <a:lnTo>
                  <a:pt x="470045" y="459938"/>
                </a:lnTo>
                <a:lnTo>
                  <a:pt x="502528" y="459938"/>
                </a:lnTo>
                <a:lnTo>
                  <a:pt x="522590" y="462806"/>
                </a:lnTo>
                <a:lnTo>
                  <a:pt x="547430" y="462806"/>
                </a:lnTo>
                <a:lnTo>
                  <a:pt x="569213" y="463762"/>
                </a:lnTo>
                <a:close/>
              </a:path>
              <a:path w="817245" h="700404">
                <a:moveTo>
                  <a:pt x="502528" y="459938"/>
                </a:moveTo>
                <a:lnTo>
                  <a:pt x="470045" y="459938"/>
                </a:lnTo>
                <a:lnTo>
                  <a:pt x="495840" y="458981"/>
                </a:lnTo>
                <a:lnTo>
                  <a:pt x="502528" y="459938"/>
                </a:lnTo>
                <a:close/>
              </a:path>
              <a:path w="817245" h="700404">
                <a:moveTo>
                  <a:pt x="278969" y="463762"/>
                </a:moveTo>
                <a:lnTo>
                  <a:pt x="177700" y="463762"/>
                </a:lnTo>
                <a:lnTo>
                  <a:pt x="236933" y="461850"/>
                </a:lnTo>
                <a:lnTo>
                  <a:pt x="278969" y="463762"/>
                </a:lnTo>
                <a:close/>
              </a:path>
              <a:path w="817245" h="700404">
                <a:moveTo>
                  <a:pt x="748009" y="468543"/>
                </a:moveTo>
                <a:lnTo>
                  <a:pt x="694558" y="468543"/>
                </a:lnTo>
                <a:lnTo>
                  <a:pt x="723220" y="464719"/>
                </a:lnTo>
                <a:lnTo>
                  <a:pt x="747104" y="462806"/>
                </a:lnTo>
                <a:lnTo>
                  <a:pt x="748009" y="468543"/>
                </a:lnTo>
                <a:close/>
              </a:path>
              <a:path w="817245" h="700404">
                <a:moveTo>
                  <a:pt x="613351" y="565121"/>
                </a:moveTo>
                <a:lnTo>
                  <a:pt x="599021" y="560340"/>
                </a:lnTo>
                <a:lnTo>
                  <a:pt x="747171" y="560340"/>
                </a:lnTo>
                <a:lnTo>
                  <a:pt x="747205" y="562252"/>
                </a:lnTo>
                <a:lnTo>
                  <a:pt x="633414" y="562252"/>
                </a:lnTo>
                <a:lnTo>
                  <a:pt x="613351" y="565121"/>
                </a:lnTo>
                <a:close/>
              </a:path>
              <a:path w="817245" h="700404">
                <a:moveTo>
                  <a:pt x="556984" y="563208"/>
                </a:moveTo>
                <a:lnTo>
                  <a:pt x="470045" y="562252"/>
                </a:lnTo>
                <a:lnTo>
                  <a:pt x="431830" y="561296"/>
                </a:lnTo>
                <a:lnTo>
                  <a:pt x="585008" y="561296"/>
                </a:lnTo>
                <a:lnTo>
                  <a:pt x="556984" y="563208"/>
                </a:lnTo>
                <a:close/>
              </a:path>
              <a:path w="817245" h="700404">
                <a:moveTo>
                  <a:pt x="633414" y="699947"/>
                </a:moveTo>
                <a:lnTo>
                  <a:pt x="634370" y="639705"/>
                </a:lnTo>
                <a:lnTo>
                  <a:pt x="633414" y="562252"/>
                </a:lnTo>
                <a:lnTo>
                  <a:pt x="747205" y="562252"/>
                </a:lnTo>
                <a:lnTo>
                  <a:pt x="749015" y="665523"/>
                </a:lnTo>
                <a:lnTo>
                  <a:pt x="633414" y="699947"/>
                </a:lnTo>
                <a:close/>
              </a:path>
              <a:path w="817245" h="700404">
                <a:moveTo>
                  <a:pt x="268460" y="344236"/>
                </a:moveTo>
                <a:lnTo>
                  <a:pt x="38215" y="344236"/>
                </a:lnTo>
                <a:lnTo>
                  <a:pt x="95537" y="340411"/>
                </a:lnTo>
                <a:lnTo>
                  <a:pt x="152860" y="339455"/>
                </a:lnTo>
                <a:lnTo>
                  <a:pt x="196807" y="339455"/>
                </a:lnTo>
                <a:lnTo>
                  <a:pt x="253174" y="340411"/>
                </a:lnTo>
                <a:lnTo>
                  <a:pt x="268460" y="344236"/>
                </a:lnTo>
                <a:close/>
              </a:path>
              <a:path w="817245" h="700404">
                <a:moveTo>
                  <a:pt x="137574" y="428383"/>
                </a:moveTo>
                <a:lnTo>
                  <a:pt x="35348" y="428383"/>
                </a:lnTo>
                <a:lnTo>
                  <a:pt x="21973" y="398740"/>
                </a:lnTo>
                <a:lnTo>
                  <a:pt x="12419" y="372922"/>
                </a:lnTo>
                <a:lnTo>
                  <a:pt x="0" y="344236"/>
                </a:lnTo>
                <a:lnTo>
                  <a:pt x="268460" y="344236"/>
                </a:lnTo>
                <a:lnTo>
                  <a:pt x="289479" y="343280"/>
                </a:lnTo>
                <a:lnTo>
                  <a:pt x="780542" y="340411"/>
                </a:lnTo>
                <a:lnTo>
                  <a:pt x="807293" y="361448"/>
                </a:lnTo>
                <a:lnTo>
                  <a:pt x="816846" y="390134"/>
                </a:lnTo>
                <a:lnTo>
                  <a:pt x="799650" y="416908"/>
                </a:lnTo>
                <a:lnTo>
                  <a:pt x="797978" y="418820"/>
                </a:lnTo>
                <a:lnTo>
                  <a:pt x="522590" y="418820"/>
                </a:lnTo>
                <a:lnTo>
                  <a:pt x="493929" y="423601"/>
                </a:lnTo>
                <a:lnTo>
                  <a:pt x="460491" y="423601"/>
                </a:lnTo>
                <a:lnTo>
                  <a:pt x="409283" y="424558"/>
                </a:lnTo>
                <a:lnTo>
                  <a:pt x="174833" y="424558"/>
                </a:lnTo>
                <a:lnTo>
                  <a:pt x="137574" y="428383"/>
                </a:lnTo>
                <a:close/>
              </a:path>
              <a:path w="817245" h="700404">
                <a:moveTo>
                  <a:pt x="585645" y="423601"/>
                </a:moveTo>
                <a:lnTo>
                  <a:pt x="522590" y="418820"/>
                </a:lnTo>
                <a:lnTo>
                  <a:pt x="797978" y="418820"/>
                </a:lnTo>
                <a:lnTo>
                  <a:pt x="797142" y="419777"/>
                </a:lnTo>
                <a:lnTo>
                  <a:pt x="608574" y="419777"/>
                </a:lnTo>
                <a:lnTo>
                  <a:pt x="585645" y="423601"/>
                </a:lnTo>
                <a:close/>
              </a:path>
              <a:path w="817245" h="700404">
                <a:moveTo>
                  <a:pt x="792962" y="424558"/>
                </a:moveTo>
                <a:lnTo>
                  <a:pt x="642013" y="423601"/>
                </a:lnTo>
                <a:lnTo>
                  <a:pt x="608574" y="419777"/>
                </a:lnTo>
                <a:lnTo>
                  <a:pt x="797142" y="419777"/>
                </a:lnTo>
                <a:lnTo>
                  <a:pt x="792962" y="424558"/>
                </a:lnTo>
                <a:close/>
              </a:path>
              <a:path w="817245" h="700404">
                <a:moveTo>
                  <a:pt x="482465" y="425514"/>
                </a:moveTo>
                <a:lnTo>
                  <a:pt x="460491" y="423601"/>
                </a:lnTo>
                <a:lnTo>
                  <a:pt x="493929" y="423601"/>
                </a:lnTo>
                <a:lnTo>
                  <a:pt x="482465" y="425514"/>
                </a:lnTo>
                <a:close/>
              </a:path>
              <a:path w="817245" h="700404">
                <a:moveTo>
                  <a:pt x="204450" y="428383"/>
                </a:moveTo>
                <a:lnTo>
                  <a:pt x="174833" y="424558"/>
                </a:lnTo>
                <a:lnTo>
                  <a:pt x="409283" y="424558"/>
                </a:lnTo>
                <a:lnTo>
                  <a:pt x="204450" y="428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19639" y="2895032"/>
            <a:ext cx="766445" cy="725170"/>
          </a:xfrm>
          <a:custGeom>
            <a:avLst/>
            <a:gdLst/>
            <a:ahLst/>
            <a:cxnLst/>
            <a:rect l="l" t="t" r="r" b="b"/>
            <a:pathLst>
              <a:path w="766445" h="725170">
                <a:moveTo>
                  <a:pt x="479837" y="38248"/>
                </a:moveTo>
                <a:lnTo>
                  <a:pt x="321961" y="38248"/>
                </a:lnTo>
                <a:lnTo>
                  <a:pt x="377373" y="24861"/>
                </a:lnTo>
                <a:lnTo>
                  <a:pt x="429919" y="31555"/>
                </a:lnTo>
                <a:lnTo>
                  <a:pt x="469089" y="35379"/>
                </a:lnTo>
                <a:lnTo>
                  <a:pt x="479837" y="38248"/>
                </a:lnTo>
                <a:close/>
              </a:path>
              <a:path w="766445" h="725170">
                <a:moveTo>
                  <a:pt x="63054" y="131001"/>
                </a:moveTo>
                <a:lnTo>
                  <a:pt x="0" y="29642"/>
                </a:lnTo>
                <a:lnTo>
                  <a:pt x="42036" y="32511"/>
                </a:lnTo>
                <a:lnTo>
                  <a:pt x="240754" y="39204"/>
                </a:lnTo>
                <a:lnTo>
                  <a:pt x="483420" y="39204"/>
                </a:lnTo>
                <a:lnTo>
                  <a:pt x="510171" y="66934"/>
                </a:lnTo>
                <a:lnTo>
                  <a:pt x="501572" y="116657"/>
                </a:lnTo>
                <a:lnTo>
                  <a:pt x="486392" y="127176"/>
                </a:lnTo>
                <a:lnTo>
                  <a:pt x="203495" y="127176"/>
                </a:lnTo>
                <a:lnTo>
                  <a:pt x="63054" y="131001"/>
                </a:lnTo>
                <a:close/>
              </a:path>
              <a:path w="766445" h="725170">
                <a:moveTo>
                  <a:pt x="483420" y="39204"/>
                </a:moveTo>
                <a:lnTo>
                  <a:pt x="240754" y="39204"/>
                </a:lnTo>
                <a:lnTo>
                  <a:pt x="273237" y="30598"/>
                </a:lnTo>
                <a:lnTo>
                  <a:pt x="321961" y="38248"/>
                </a:lnTo>
                <a:lnTo>
                  <a:pt x="479837" y="38248"/>
                </a:lnTo>
                <a:lnTo>
                  <a:pt x="483420" y="39204"/>
                </a:lnTo>
                <a:close/>
              </a:path>
              <a:path w="766445" h="725170">
                <a:moveTo>
                  <a:pt x="59233" y="382484"/>
                </a:moveTo>
                <a:lnTo>
                  <a:pt x="30572" y="345192"/>
                </a:lnTo>
                <a:lnTo>
                  <a:pt x="26750" y="310768"/>
                </a:lnTo>
                <a:lnTo>
                  <a:pt x="76430" y="259133"/>
                </a:lnTo>
                <a:lnTo>
                  <a:pt x="97448" y="238096"/>
                </a:lnTo>
                <a:lnTo>
                  <a:pt x="135663" y="207498"/>
                </a:lnTo>
                <a:lnTo>
                  <a:pt x="155726" y="183592"/>
                </a:lnTo>
                <a:lnTo>
                  <a:pt x="196807" y="139606"/>
                </a:lnTo>
                <a:lnTo>
                  <a:pt x="203495" y="127176"/>
                </a:lnTo>
                <a:lnTo>
                  <a:pt x="321961" y="127176"/>
                </a:lnTo>
                <a:lnTo>
                  <a:pt x="350623" y="163512"/>
                </a:lnTo>
                <a:lnTo>
                  <a:pt x="385016" y="202716"/>
                </a:lnTo>
                <a:lnTo>
                  <a:pt x="396443" y="215147"/>
                </a:lnTo>
                <a:lnTo>
                  <a:pt x="264639" y="215147"/>
                </a:lnTo>
                <a:lnTo>
                  <a:pt x="238844" y="241921"/>
                </a:lnTo>
                <a:lnTo>
                  <a:pt x="231201" y="247658"/>
                </a:lnTo>
                <a:lnTo>
                  <a:pt x="219736" y="260089"/>
                </a:lnTo>
                <a:lnTo>
                  <a:pt x="175789" y="302163"/>
                </a:lnTo>
                <a:lnTo>
                  <a:pt x="148083" y="331805"/>
                </a:lnTo>
                <a:lnTo>
                  <a:pt x="127065" y="354754"/>
                </a:lnTo>
                <a:lnTo>
                  <a:pt x="107002" y="374835"/>
                </a:lnTo>
                <a:lnTo>
                  <a:pt x="59233" y="382484"/>
                </a:lnTo>
                <a:close/>
              </a:path>
              <a:path w="766445" h="725170">
                <a:moveTo>
                  <a:pt x="476732" y="133869"/>
                </a:moveTo>
                <a:lnTo>
                  <a:pt x="406990" y="133869"/>
                </a:lnTo>
                <a:lnTo>
                  <a:pt x="363998" y="127176"/>
                </a:lnTo>
                <a:lnTo>
                  <a:pt x="486392" y="127176"/>
                </a:lnTo>
                <a:lnTo>
                  <a:pt x="476732" y="133869"/>
                </a:lnTo>
                <a:close/>
              </a:path>
              <a:path w="766445" h="725170">
                <a:moveTo>
                  <a:pt x="419410" y="373878"/>
                </a:moveTo>
                <a:lnTo>
                  <a:pt x="390749" y="362404"/>
                </a:lnTo>
                <a:lnTo>
                  <a:pt x="372596" y="349017"/>
                </a:lnTo>
                <a:lnTo>
                  <a:pt x="361132" y="335630"/>
                </a:lnTo>
                <a:lnTo>
                  <a:pt x="296166" y="251483"/>
                </a:lnTo>
                <a:lnTo>
                  <a:pt x="264639" y="215147"/>
                </a:lnTo>
                <a:lnTo>
                  <a:pt x="396443" y="215147"/>
                </a:lnTo>
                <a:lnTo>
                  <a:pt x="428964" y="250527"/>
                </a:lnTo>
                <a:lnTo>
                  <a:pt x="473866" y="291644"/>
                </a:lnTo>
                <a:lnTo>
                  <a:pt x="474822" y="324155"/>
                </a:lnTo>
                <a:lnTo>
                  <a:pt x="465268" y="347105"/>
                </a:lnTo>
                <a:lnTo>
                  <a:pt x="440428" y="359535"/>
                </a:lnTo>
                <a:lnTo>
                  <a:pt x="419410" y="373878"/>
                </a:lnTo>
                <a:close/>
              </a:path>
              <a:path w="766445" h="725170">
                <a:moveTo>
                  <a:pt x="688826" y="397784"/>
                </a:moveTo>
                <a:lnTo>
                  <a:pt x="642013" y="377703"/>
                </a:lnTo>
                <a:lnTo>
                  <a:pt x="639146" y="293557"/>
                </a:lnTo>
                <a:lnTo>
                  <a:pt x="637236" y="282082"/>
                </a:lnTo>
                <a:lnTo>
                  <a:pt x="638191" y="240009"/>
                </a:lnTo>
                <a:lnTo>
                  <a:pt x="641057" y="203673"/>
                </a:lnTo>
                <a:lnTo>
                  <a:pt x="638191" y="187417"/>
                </a:lnTo>
                <a:lnTo>
                  <a:pt x="636280" y="139606"/>
                </a:lnTo>
                <a:lnTo>
                  <a:pt x="635325" y="90840"/>
                </a:lnTo>
                <a:lnTo>
                  <a:pt x="636280" y="46854"/>
                </a:lnTo>
                <a:lnTo>
                  <a:pt x="636280" y="0"/>
                </a:lnTo>
                <a:lnTo>
                  <a:pt x="676406" y="20080"/>
                </a:lnTo>
                <a:lnTo>
                  <a:pt x="714621" y="38248"/>
                </a:lnTo>
                <a:lnTo>
                  <a:pt x="754747" y="58328"/>
                </a:lnTo>
                <a:lnTo>
                  <a:pt x="764301" y="90840"/>
                </a:lnTo>
                <a:lnTo>
                  <a:pt x="765256" y="125263"/>
                </a:lnTo>
                <a:lnTo>
                  <a:pt x="766212" y="145344"/>
                </a:lnTo>
                <a:lnTo>
                  <a:pt x="763345" y="170205"/>
                </a:lnTo>
                <a:lnTo>
                  <a:pt x="763345" y="237140"/>
                </a:lnTo>
                <a:lnTo>
                  <a:pt x="764301" y="255308"/>
                </a:lnTo>
                <a:lnTo>
                  <a:pt x="764301" y="292600"/>
                </a:lnTo>
                <a:lnTo>
                  <a:pt x="761435" y="305987"/>
                </a:lnTo>
                <a:lnTo>
                  <a:pt x="760479" y="359535"/>
                </a:lnTo>
                <a:lnTo>
                  <a:pt x="731818" y="379616"/>
                </a:lnTo>
                <a:lnTo>
                  <a:pt x="688826" y="397784"/>
                </a:lnTo>
                <a:close/>
              </a:path>
              <a:path w="766445" h="725170">
                <a:moveTo>
                  <a:pt x="432785" y="724808"/>
                </a:moveTo>
                <a:lnTo>
                  <a:pt x="355400" y="699947"/>
                </a:lnTo>
                <a:lnTo>
                  <a:pt x="314318" y="665523"/>
                </a:lnTo>
                <a:lnTo>
                  <a:pt x="288523" y="619625"/>
                </a:lnTo>
                <a:lnTo>
                  <a:pt x="289446" y="592851"/>
                </a:lnTo>
                <a:lnTo>
                  <a:pt x="289479" y="517310"/>
                </a:lnTo>
                <a:lnTo>
                  <a:pt x="329604" y="476193"/>
                </a:lnTo>
                <a:lnTo>
                  <a:pt x="352533" y="464719"/>
                </a:lnTo>
                <a:lnTo>
                  <a:pt x="395525" y="441770"/>
                </a:lnTo>
                <a:lnTo>
                  <a:pt x="419410" y="434120"/>
                </a:lnTo>
                <a:lnTo>
                  <a:pt x="419410" y="415952"/>
                </a:lnTo>
                <a:lnTo>
                  <a:pt x="418454" y="390134"/>
                </a:lnTo>
                <a:lnTo>
                  <a:pt x="530234" y="395871"/>
                </a:lnTo>
                <a:lnTo>
                  <a:pt x="529278" y="426470"/>
                </a:lnTo>
                <a:lnTo>
                  <a:pt x="547430" y="427426"/>
                </a:lnTo>
                <a:lnTo>
                  <a:pt x="587556" y="441770"/>
                </a:lnTo>
                <a:lnTo>
                  <a:pt x="599021" y="454200"/>
                </a:lnTo>
                <a:lnTo>
                  <a:pt x="639146" y="478106"/>
                </a:lnTo>
                <a:lnTo>
                  <a:pt x="654758" y="508704"/>
                </a:lnTo>
                <a:lnTo>
                  <a:pt x="479599" y="508704"/>
                </a:lnTo>
                <a:lnTo>
                  <a:pt x="428008" y="521135"/>
                </a:lnTo>
                <a:lnTo>
                  <a:pt x="413678" y="535478"/>
                </a:lnTo>
                <a:lnTo>
                  <a:pt x="405079" y="559384"/>
                </a:lnTo>
                <a:lnTo>
                  <a:pt x="404124" y="567033"/>
                </a:lnTo>
                <a:lnTo>
                  <a:pt x="403168" y="583289"/>
                </a:lnTo>
                <a:lnTo>
                  <a:pt x="406035" y="597632"/>
                </a:lnTo>
                <a:lnTo>
                  <a:pt x="413678" y="614844"/>
                </a:lnTo>
                <a:lnTo>
                  <a:pt x="435651" y="627275"/>
                </a:lnTo>
                <a:lnTo>
                  <a:pt x="466223" y="632056"/>
                </a:lnTo>
                <a:lnTo>
                  <a:pt x="655282" y="632056"/>
                </a:lnTo>
                <a:lnTo>
                  <a:pt x="623860" y="667436"/>
                </a:lnTo>
                <a:lnTo>
                  <a:pt x="593288" y="695166"/>
                </a:lnTo>
                <a:lnTo>
                  <a:pt x="550296" y="715246"/>
                </a:lnTo>
                <a:lnTo>
                  <a:pt x="499661" y="720983"/>
                </a:lnTo>
                <a:lnTo>
                  <a:pt x="432785" y="724808"/>
                </a:lnTo>
                <a:close/>
              </a:path>
              <a:path w="766445" h="725170">
                <a:moveTo>
                  <a:pt x="655282" y="632056"/>
                </a:moveTo>
                <a:lnTo>
                  <a:pt x="466223" y="632056"/>
                </a:lnTo>
                <a:lnTo>
                  <a:pt x="494885" y="631100"/>
                </a:lnTo>
                <a:lnTo>
                  <a:pt x="528323" y="618669"/>
                </a:lnTo>
                <a:lnTo>
                  <a:pt x="556029" y="592851"/>
                </a:lnTo>
                <a:lnTo>
                  <a:pt x="556029" y="542172"/>
                </a:lnTo>
                <a:lnTo>
                  <a:pt x="540743" y="527829"/>
                </a:lnTo>
                <a:lnTo>
                  <a:pt x="510171" y="514442"/>
                </a:lnTo>
                <a:lnTo>
                  <a:pt x="479599" y="508704"/>
                </a:lnTo>
                <a:lnTo>
                  <a:pt x="654758" y="508704"/>
                </a:lnTo>
                <a:lnTo>
                  <a:pt x="662075" y="523048"/>
                </a:lnTo>
                <a:lnTo>
                  <a:pt x="672585" y="569902"/>
                </a:lnTo>
                <a:lnTo>
                  <a:pt x="667808" y="580420"/>
                </a:lnTo>
                <a:lnTo>
                  <a:pt x="662075" y="624406"/>
                </a:lnTo>
                <a:lnTo>
                  <a:pt x="655282" y="632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3146" y="4593347"/>
            <a:ext cx="183326" cy="183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4051" y="4501171"/>
            <a:ext cx="267970" cy="417195"/>
          </a:xfrm>
          <a:custGeom>
            <a:avLst/>
            <a:gdLst/>
            <a:ahLst/>
            <a:cxnLst/>
            <a:rect l="l" t="t" r="r" b="b"/>
            <a:pathLst>
              <a:path w="267970" h="417195">
                <a:moveTo>
                  <a:pt x="265912" y="167909"/>
                </a:moveTo>
                <a:lnTo>
                  <a:pt x="195867" y="167909"/>
                </a:lnTo>
                <a:lnTo>
                  <a:pt x="224836" y="163581"/>
                </a:lnTo>
                <a:lnTo>
                  <a:pt x="233916" y="162716"/>
                </a:lnTo>
                <a:lnTo>
                  <a:pt x="233525" y="144814"/>
                </a:lnTo>
                <a:lnTo>
                  <a:pt x="232726" y="83521"/>
                </a:lnTo>
                <a:lnTo>
                  <a:pt x="232619" y="26398"/>
                </a:lnTo>
                <a:lnTo>
                  <a:pt x="215324" y="9953"/>
                </a:lnTo>
                <a:lnTo>
                  <a:pt x="202785" y="6058"/>
                </a:lnTo>
                <a:lnTo>
                  <a:pt x="204082" y="432"/>
                </a:lnTo>
                <a:lnTo>
                  <a:pt x="210568" y="0"/>
                </a:lnTo>
                <a:lnTo>
                  <a:pt x="254670" y="7356"/>
                </a:lnTo>
                <a:lnTo>
                  <a:pt x="267641" y="16877"/>
                </a:lnTo>
                <a:lnTo>
                  <a:pt x="266777" y="23801"/>
                </a:lnTo>
                <a:lnTo>
                  <a:pt x="266344" y="27696"/>
                </a:lnTo>
                <a:lnTo>
                  <a:pt x="266232" y="56258"/>
                </a:lnTo>
                <a:lnTo>
                  <a:pt x="265971" y="77463"/>
                </a:lnTo>
                <a:lnTo>
                  <a:pt x="265912" y="167909"/>
                </a:lnTo>
                <a:close/>
              </a:path>
              <a:path w="267970" h="417195">
                <a:moveTo>
                  <a:pt x="132822" y="250565"/>
                </a:moveTo>
                <a:lnTo>
                  <a:pt x="54479" y="250565"/>
                </a:lnTo>
                <a:lnTo>
                  <a:pt x="58803" y="248834"/>
                </a:lnTo>
                <a:lnTo>
                  <a:pt x="60532" y="248401"/>
                </a:lnTo>
                <a:lnTo>
                  <a:pt x="80611" y="241667"/>
                </a:lnTo>
                <a:lnTo>
                  <a:pt x="138340" y="220817"/>
                </a:lnTo>
                <a:lnTo>
                  <a:pt x="164303" y="210319"/>
                </a:lnTo>
                <a:lnTo>
                  <a:pt x="164236" y="194740"/>
                </a:lnTo>
                <a:lnTo>
                  <a:pt x="163962" y="173714"/>
                </a:lnTo>
                <a:lnTo>
                  <a:pt x="163871" y="83521"/>
                </a:lnTo>
                <a:lnTo>
                  <a:pt x="162141" y="67942"/>
                </a:lnTo>
                <a:lnTo>
                  <a:pt x="156520" y="58854"/>
                </a:lnTo>
                <a:lnTo>
                  <a:pt x="147008" y="54094"/>
                </a:lnTo>
                <a:lnTo>
                  <a:pt x="139658" y="50632"/>
                </a:lnTo>
                <a:lnTo>
                  <a:pt x="141387" y="45439"/>
                </a:lnTo>
                <a:lnTo>
                  <a:pt x="149602" y="45439"/>
                </a:lnTo>
                <a:lnTo>
                  <a:pt x="157817" y="46304"/>
                </a:lnTo>
                <a:lnTo>
                  <a:pt x="196731" y="56258"/>
                </a:lnTo>
                <a:lnTo>
                  <a:pt x="198029" y="61018"/>
                </a:lnTo>
                <a:lnTo>
                  <a:pt x="197622" y="67942"/>
                </a:lnTo>
                <a:lnTo>
                  <a:pt x="197514" y="80817"/>
                </a:lnTo>
                <a:lnTo>
                  <a:pt x="197195" y="93908"/>
                </a:lnTo>
                <a:lnTo>
                  <a:pt x="196272" y="151221"/>
                </a:lnTo>
                <a:lnTo>
                  <a:pt x="195867" y="167909"/>
                </a:lnTo>
                <a:lnTo>
                  <a:pt x="265912" y="167909"/>
                </a:lnTo>
                <a:lnTo>
                  <a:pt x="265912" y="192143"/>
                </a:lnTo>
                <a:lnTo>
                  <a:pt x="234348" y="192143"/>
                </a:lnTo>
                <a:lnTo>
                  <a:pt x="228295" y="193009"/>
                </a:lnTo>
                <a:lnTo>
                  <a:pt x="220080" y="194307"/>
                </a:lnTo>
                <a:lnTo>
                  <a:pt x="218999" y="194740"/>
                </a:lnTo>
                <a:lnTo>
                  <a:pt x="195434" y="194740"/>
                </a:lnTo>
                <a:lnTo>
                  <a:pt x="195337" y="210319"/>
                </a:lnTo>
                <a:lnTo>
                  <a:pt x="195002" y="226764"/>
                </a:lnTo>
                <a:lnTo>
                  <a:pt x="194780" y="231957"/>
                </a:lnTo>
                <a:lnTo>
                  <a:pt x="164735" y="231957"/>
                </a:lnTo>
                <a:lnTo>
                  <a:pt x="152487" y="239476"/>
                </a:lnTo>
                <a:lnTo>
                  <a:pt x="142954" y="245048"/>
                </a:lnTo>
                <a:lnTo>
                  <a:pt x="132822" y="250565"/>
                </a:lnTo>
                <a:close/>
              </a:path>
              <a:path w="267970" h="417195">
                <a:moveTo>
                  <a:pt x="39346" y="292110"/>
                </a:moveTo>
                <a:lnTo>
                  <a:pt x="16484" y="257570"/>
                </a:lnTo>
                <a:lnTo>
                  <a:pt x="16447" y="257232"/>
                </a:lnTo>
                <a:lnTo>
                  <a:pt x="19024" y="218541"/>
                </a:lnTo>
                <a:lnTo>
                  <a:pt x="19889" y="201258"/>
                </a:lnTo>
                <a:lnTo>
                  <a:pt x="20754" y="181541"/>
                </a:lnTo>
                <a:lnTo>
                  <a:pt x="21254" y="169623"/>
                </a:lnTo>
                <a:lnTo>
                  <a:pt x="21510" y="161661"/>
                </a:lnTo>
                <a:lnTo>
                  <a:pt x="21618" y="143242"/>
                </a:lnTo>
                <a:lnTo>
                  <a:pt x="21186" y="131990"/>
                </a:lnTo>
                <a:lnTo>
                  <a:pt x="14268" y="115545"/>
                </a:lnTo>
                <a:lnTo>
                  <a:pt x="10377" y="110352"/>
                </a:lnTo>
                <a:lnTo>
                  <a:pt x="5620" y="104294"/>
                </a:lnTo>
                <a:lnTo>
                  <a:pt x="0" y="100832"/>
                </a:lnTo>
                <a:lnTo>
                  <a:pt x="0" y="93908"/>
                </a:lnTo>
                <a:lnTo>
                  <a:pt x="5188" y="94340"/>
                </a:lnTo>
                <a:lnTo>
                  <a:pt x="12538" y="95639"/>
                </a:lnTo>
                <a:lnTo>
                  <a:pt x="18592" y="96504"/>
                </a:lnTo>
                <a:lnTo>
                  <a:pt x="48426" y="101697"/>
                </a:lnTo>
                <a:lnTo>
                  <a:pt x="52750" y="102563"/>
                </a:lnTo>
                <a:lnTo>
                  <a:pt x="55776" y="107323"/>
                </a:lnTo>
                <a:lnTo>
                  <a:pt x="56641" y="115113"/>
                </a:lnTo>
                <a:lnTo>
                  <a:pt x="55776" y="126364"/>
                </a:lnTo>
                <a:lnTo>
                  <a:pt x="55776" y="136750"/>
                </a:lnTo>
                <a:lnTo>
                  <a:pt x="55344" y="149300"/>
                </a:lnTo>
                <a:lnTo>
                  <a:pt x="54479" y="185219"/>
                </a:lnTo>
                <a:lnTo>
                  <a:pt x="54047" y="194740"/>
                </a:lnTo>
                <a:lnTo>
                  <a:pt x="52652" y="233610"/>
                </a:lnTo>
                <a:lnTo>
                  <a:pt x="52332" y="243198"/>
                </a:lnTo>
                <a:lnTo>
                  <a:pt x="52317" y="245805"/>
                </a:lnTo>
                <a:lnTo>
                  <a:pt x="54479" y="250565"/>
                </a:lnTo>
                <a:lnTo>
                  <a:pt x="132822" y="250565"/>
                </a:lnTo>
                <a:lnTo>
                  <a:pt x="131233" y="251431"/>
                </a:lnTo>
                <a:lnTo>
                  <a:pt x="93278" y="271358"/>
                </a:lnTo>
                <a:lnTo>
                  <a:pt x="79287" y="277883"/>
                </a:lnTo>
                <a:lnTo>
                  <a:pt x="63593" y="283840"/>
                </a:lnTo>
                <a:lnTo>
                  <a:pt x="39346" y="292110"/>
                </a:lnTo>
                <a:close/>
              </a:path>
              <a:path w="267970" h="417195">
                <a:moveTo>
                  <a:pt x="252941" y="417176"/>
                </a:moveTo>
                <a:lnTo>
                  <a:pt x="246887" y="417176"/>
                </a:lnTo>
                <a:lnTo>
                  <a:pt x="245158" y="410685"/>
                </a:lnTo>
                <a:lnTo>
                  <a:pt x="240567" y="364265"/>
                </a:lnTo>
                <a:lnTo>
                  <a:pt x="237221" y="318278"/>
                </a:lnTo>
                <a:lnTo>
                  <a:pt x="235051" y="278393"/>
                </a:lnTo>
                <a:lnTo>
                  <a:pt x="234668" y="210319"/>
                </a:lnTo>
                <a:lnTo>
                  <a:pt x="234348" y="192143"/>
                </a:lnTo>
                <a:lnTo>
                  <a:pt x="265912" y="192143"/>
                </a:lnTo>
                <a:lnTo>
                  <a:pt x="265817" y="233610"/>
                </a:lnTo>
                <a:lnTo>
                  <a:pt x="265696" y="246292"/>
                </a:lnTo>
                <a:lnTo>
                  <a:pt x="265182" y="266787"/>
                </a:lnTo>
                <a:lnTo>
                  <a:pt x="264182" y="297303"/>
                </a:lnTo>
                <a:lnTo>
                  <a:pt x="263891" y="308555"/>
                </a:lnTo>
                <a:lnTo>
                  <a:pt x="260723" y="353696"/>
                </a:lnTo>
                <a:lnTo>
                  <a:pt x="256991" y="392780"/>
                </a:lnTo>
                <a:lnTo>
                  <a:pt x="254238" y="412849"/>
                </a:lnTo>
                <a:lnTo>
                  <a:pt x="252941" y="417176"/>
                </a:lnTo>
                <a:close/>
              </a:path>
              <a:path w="267970" h="417195">
                <a:moveTo>
                  <a:pt x="204514" y="197769"/>
                </a:moveTo>
                <a:lnTo>
                  <a:pt x="195434" y="194740"/>
                </a:lnTo>
                <a:lnTo>
                  <a:pt x="218999" y="194740"/>
                </a:lnTo>
                <a:lnTo>
                  <a:pt x="217918" y="195172"/>
                </a:lnTo>
                <a:lnTo>
                  <a:pt x="204514" y="197769"/>
                </a:lnTo>
                <a:close/>
              </a:path>
              <a:path w="267970" h="417195">
                <a:moveTo>
                  <a:pt x="181598" y="338847"/>
                </a:moveTo>
                <a:lnTo>
                  <a:pt x="175977" y="338847"/>
                </a:lnTo>
                <a:lnTo>
                  <a:pt x="174680" y="333222"/>
                </a:lnTo>
                <a:lnTo>
                  <a:pt x="168809" y="289131"/>
                </a:lnTo>
                <a:lnTo>
                  <a:pt x="165252" y="249264"/>
                </a:lnTo>
                <a:lnTo>
                  <a:pt x="164735" y="231957"/>
                </a:lnTo>
                <a:lnTo>
                  <a:pt x="194780" y="231957"/>
                </a:lnTo>
                <a:lnTo>
                  <a:pt x="190600" y="287164"/>
                </a:lnTo>
                <a:lnTo>
                  <a:pt x="183638" y="330585"/>
                </a:lnTo>
                <a:lnTo>
                  <a:pt x="181598" y="338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3634" y="4517183"/>
            <a:ext cx="383540" cy="393065"/>
          </a:xfrm>
          <a:custGeom>
            <a:avLst/>
            <a:gdLst/>
            <a:ahLst/>
            <a:cxnLst/>
            <a:rect l="l" t="t" r="r" b="b"/>
            <a:pathLst>
              <a:path w="383539" h="393064">
                <a:moveTo>
                  <a:pt x="281803" y="77896"/>
                </a:moveTo>
                <a:lnTo>
                  <a:pt x="152197" y="77896"/>
                </a:lnTo>
                <a:lnTo>
                  <a:pt x="178355" y="73676"/>
                </a:lnTo>
                <a:lnTo>
                  <a:pt x="251211" y="63182"/>
                </a:lnTo>
                <a:lnTo>
                  <a:pt x="248184" y="31158"/>
                </a:lnTo>
                <a:lnTo>
                  <a:pt x="247320" y="24234"/>
                </a:lnTo>
                <a:lnTo>
                  <a:pt x="242131" y="14280"/>
                </a:lnTo>
                <a:lnTo>
                  <a:pt x="234781" y="6924"/>
                </a:lnTo>
                <a:lnTo>
                  <a:pt x="230457" y="4760"/>
                </a:lnTo>
                <a:lnTo>
                  <a:pt x="233051" y="0"/>
                </a:lnTo>
                <a:lnTo>
                  <a:pt x="286666" y="15146"/>
                </a:lnTo>
                <a:lnTo>
                  <a:pt x="285801" y="23368"/>
                </a:lnTo>
                <a:lnTo>
                  <a:pt x="285369" y="31591"/>
                </a:lnTo>
                <a:lnTo>
                  <a:pt x="281803" y="77896"/>
                </a:lnTo>
                <a:close/>
              </a:path>
              <a:path w="383539" h="393064">
                <a:moveTo>
                  <a:pt x="128416" y="178295"/>
                </a:moveTo>
                <a:lnTo>
                  <a:pt x="124550" y="131757"/>
                </a:lnTo>
                <a:lnTo>
                  <a:pt x="119728" y="80340"/>
                </a:lnTo>
                <a:lnTo>
                  <a:pt x="110688" y="43275"/>
                </a:lnTo>
                <a:lnTo>
                  <a:pt x="99879" y="35485"/>
                </a:lnTo>
                <a:lnTo>
                  <a:pt x="101608" y="29860"/>
                </a:lnTo>
                <a:lnTo>
                  <a:pt x="151332" y="46304"/>
                </a:lnTo>
                <a:lnTo>
                  <a:pt x="151871" y="63375"/>
                </a:lnTo>
                <a:lnTo>
                  <a:pt x="152119" y="69808"/>
                </a:lnTo>
                <a:lnTo>
                  <a:pt x="152197" y="77896"/>
                </a:lnTo>
                <a:lnTo>
                  <a:pt x="281803" y="77896"/>
                </a:lnTo>
                <a:lnTo>
                  <a:pt x="281014" y="87849"/>
                </a:lnTo>
                <a:lnTo>
                  <a:pt x="253373" y="87849"/>
                </a:lnTo>
                <a:lnTo>
                  <a:pt x="247137" y="89140"/>
                </a:lnTo>
                <a:lnTo>
                  <a:pt x="242401" y="90067"/>
                </a:lnTo>
                <a:lnTo>
                  <a:pt x="237869" y="90878"/>
                </a:lnTo>
                <a:lnTo>
                  <a:pt x="152629" y="90878"/>
                </a:lnTo>
                <a:lnTo>
                  <a:pt x="152544" y="138914"/>
                </a:lnTo>
                <a:lnTo>
                  <a:pt x="152446" y="142921"/>
                </a:lnTo>
                <a:lnTo>
                  <a:pt x="152197" y="150166"/>
                </a:lnTo>
                <a:lnTo>
                  <a:pt x="290400" y="150166"/>
                </a:lnTo>
                <a:lnTo>
                  <a:pt x="290125" y="153195"/>
                </a:lnTo>
                <a:lnTo>
                  <a:pt x="290125" y="158821"/>
                </a:lnTo>
                <a:lnTo>
                  <a:pt x="281477" y="164880"/>
                </a:lnTo>
                <a:lnTo>
                  <a:pt x="268074" y="167476"/>
                </a:lnTo>
                <a:lnTo>
                  <a:pt x="251211" y="168342"/>
                </a:lnTo>
                <a:lnTo>
                  <a:pt x="150467" y="168342"/>
                </a:lnTo>
                <a:lnTo>
                  <a:pt x="149170" y="172236"/>
                </a:lnTo>
                <a:lnTo>
                  <a:pt x="143981" y="176131"/>
                </a:lnTo>
                <a:lnTo>
                  <a:pt x="137928" y="177429"/>
                </a:lnTo>
                <a:lnTo>
                  <a:pt x="131010" y="177862"/>
                </a:lnTo>
                <a:lnTo>
                  <a:pt x="128416" y="178295"/>
                </a:lnTo>
                <a:close/>
              </a:path>
              <a:path w="383539" h="393064">
                <a:moveTo>
                  <a:pt x="290400" y="150166"/>
                </a:moveTo>
                <a:lnTo>
                  <a:pt x="152197" y="150166"/>
                </a:lnTo>
                <a:lnTo>
                  <a:pt x="255967" y="138914"/>
                </a:lnTo>
                <a:lnTo>
                  <a:pt x="255535" y="127230"/>
                </a:lnTo>
                <a:lnTo>
                  <a:pt x="254498" y="106197"/>
                </a:lnTo>
                <a:lnTo>
                  <a:pt x="253792" y="94178"/>
                </a:lnTo>
                <a:lnTo>
                  <a:pt x="253373" y="87849"/>
                </a:lnTo>
                <a:lnTo>
                  <a:pt x="281014" y="87849"/>
                </a:lnTo>
                <a:lnTo>
                  <a:pt x="278073" y="124985"/>
                </a:lnTo>
                <a:lnTo>
                  <a:pt x="277154" y="137616"/>
                </a:lnTo>
                <a:lnTo>
                  <a:pt x="287098" y="138914"/>
                </a:lnTo>
                <a:lnTo>
                  <a:pt x="290557" y="148435"/>
                </a:lnTo>
                <a:lnTo>
                  <a:pt x="290400" y="150166"/>
                </a:lnTo>
                <a:close/>
              </a:path>
              <a:path w="383539" h="393064">
                <a:moveTo>
                  <a:pt x="182463" y="101697"/>
                </a:moveTo>
                <a:lnTo>
                  <a:pt x="159979" y="96504"/>
                </a:lnTo>
                <a:lnTo>
                  <a:pt x="152629" y="90878"/>
                </a:lnTo>
                <a:lnTo>
                  <a:pt x="237869" y="90878"/>
                </a:lnTo>
                <a:lnTo>
                  <a:pt x="211919" y="95422"/>
                </a:lnTo>
                <a:lnTo>
                  <a:pt x="191111" y="99533"/>
                </a:lnTo>
                <a:lnTo>
                  <a:pt x="182463" y="101697"/>
                </a:lnTo>
                <a:close/>
              </a:path>
              <a:path w="383539" h="393064">
                <a:moveTo>
                  <a:pt x="41075" y="256624"/>
                </a:moveTo>
                <a:lnTo>
                  <a:pt x="35022" y="256624"/>
                </a:lnTo>
                <a:lnTo>
                  <a:pt x="28969" y="254460"/>
                </a:lnTo>
                <a:lnTo>
                  <a:pt x="24645" y="251864"/>
                </a:lnTo>
                <a:lnTo>
                  <a:pt x="16862" y="247103"/>
                </a:lnTo>
                <a:lnTo>
                  <a:pt x="3459" y="238448"/>
                </a:lnTo>
                <a:lnTo>
                  <a:pt x="0" y="236284"/>
                </a:lnTo>
                <a:lnTo>
                  <a:pt x="72379" y="220384"/>
                </a:lnTo>
                <a:lnTo>
                  <a:pt x="117363" y="213051"/>
                </a:lnTo>
                <a:lnTo>
                  <a:pt x="251687" y="199916"/>
                </a:lnTo>
                <a:lnTo>
                  <a:pt x="303066" y="197015"/>
                </a:lnTo>
                <a:lnTo>
                  <a:pt x="330336" y="196903"/>
                </a:lnTo>
                <a:lnTo>
                  <a:pt x="340497" y="196924"/>
                </a:lnTo>
                <a:lnTo>
                  <a:pt x="379627" y="204693"/>
                </a:lnTo>
                <a:lnTo>
                  <a:pt x="383086" y="211184"/>
                </a:lnTo>
                <a:lnTo>
                  <a:pt x="383086" y="222003"/>
                </a:lnTo>
                <a:lnTo>
                  <a:pt x="376665" y="226206"/>
                </a:lnTo>
                <a:lnTo>
                  <a:pt x="285129" y="226206"/>
                </a:lnTo>
                <a:lnTo>
                  <a:pt x="270965" y="226250"/>
                </a:lnTo>
                <a:lnTo>
                  <a:pt x="254653" y="226821"/>
                </a:lnTo>
                <a:lnTo>
                  <a:pt x="229160" y="228062"/>
                </a:lnTo>
                <a:lnTo>
                  <a:pt x="229160" y="230226"/>
                </a:lnTo>
                <a:lnTo>
                  <a:pt x="192840" y="230226"/>
                </a:lnTo>
                <a:lnTo>
                  <a:pt x="190678" y="230658"/>
                </a:lnTo>
                <a:lnTo>
                  <a:pt x="185922" y="231091"/>
                </a:lnTo>
                <a:lnTo>
                  <a:pt x="183760" y="231091"/>
                </a:lnTo>
                <a:lnTo>
                  <a:pt x="173190" y="231892"/>
                </a:lnTo>
                <a:lnTo>
                  <a:pt x="125173" y="238908"/>
                </a:lnTo>
                <a:lnTo>
                  <a:pt x="81432" y="247120"/>
                </a:lnTo>
                <a:lnTo>
                  <a:pt x="51452" y="254027"/>
                </a:lnTo>
                <a:lnTo>
                  <a:pt x="47129" y="254893"/>
                </a:lnTo>
                <a:lnTo>
                  <a:pt x="41075" y="256624"/>
                </a:lnTo>
                <a:close/>
              </a:path>
              <a:path w="383539" h="393064">
                <a:moveTo>
                  <a:pt x="371844" y="229360"/>
                </a:moveTo>
                <a:lnTo>
                  <a:pt x="352820" y="228495"/>
                </a:lnTo>
                <a:lnTo>
                  <a:pt x="342575" y="227734"/>
                </a:lnTo>
                <a:lnTo>
                  <a:pt x="334092" y="227278"/>
                </a:lnTo>
                <a:lnTo>
                  <a:pt x="322813" y="226943"/>
                </a:lnTo>
                <a:lnTo>
                  <a:pt x="285129" y="226206"/>
                </a:lnTo>
                <a:lnTo>
                  <a:pt x="376665" y="226206"/>
                </a:lnTo>
                <a:lnTo>
                  <a:pt x="371844" y="229360"/>
                </a:lnTo>
                <a:close/>
              </a:path>
              <a:path w="383539" h="393064">
                <a:moveTo>
                  <a:pt x="211432" y="392942"/>
                </a:moveTo>
                <a:lnTo>
                  <a:pt x="205811" y="392942"/>
                </a:lnTo>
                <a:lnTo>
                  <a:pt x="204524" y="383330"/>
                </a:lnTo>
                <a:lnTo>
                  <a:pt x="199883" y="340724"/>
                </a:lnTo>
                <a:lnTo>
                  <a:pt x="198029" y="308987"/>
                </a:lnTo>
                <a:lnTo>
                  <a:pt x="197258" y="300647"/>
                </a:lnTo>
                <a:lnTo>
                  <a:pt x="196731" y="294192"/>
                </a:lnTo>
                <a:lnTo>
                  <a:pt x="196204" y="286318"/>
                </a:lnTo>
                <a:lnTo>
                  <a:pt x="192840" y="230226"/>
                </a:lnTo>
                <a:lnTo>
                  <a:pt x="229160" y="230226"/>
                </a:lnTo>
                <a:lnTo>
                  <a:pt x="227430" y="295139"/>
                </a:lnTo>
                <a:lnTo>
                  <a:pt x="223539" y="338631"/>
                </a:lnTo>
                <a:lnTo>
                  <a:pt x="215324" y="383421"/>
                </a:lnTo>
                <a:lnTo>
                  <a:pt x="211432" y="392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5745" y="4501171"/>
            <a:ext cx="278765" cy="417195"/>
          </a:xfrm>
          <a:custGeom>
            <a:avLst/>
            <a:gdLst/>
            <a:ahLst/>
            <a:cxnLst/>
            <a:rect l="l" t="t" r="r" b="b"/>
            <a:pathLst>
              <a:path w="278764" h="417195">
                <a:moveTo>
                  <a:pt x="263750" y="417176"/>
                </a:moveTo>
                <a:lnTo>
                  <a:pt x="258129" y="417176"/>
                </a:lnTo>
                <a:lnTo>
                  <a:pt x="256400" y="410685"/>
                </a:lnTo>
                <a:lnTo>
                  <a:pt x="251380" y="364265"/>
                </a:lnTo>
                <a:lnTo>
                  <a:pt x="248031" y="318278"/>
                </a:lnTo>
                <a:lnTo>
                  <a:pt x="245860" y="278393"/>
                </a:lnTo>
                <a:lnTo>
                  <a:pt x="245525" y="250457"/>
                </a:lnTo>
                <a:lnTo>
                  <a:pt x="243843" y="83521"/>
                </a:lnTo>
                <a:lnTo>
                  <a:pt x="243537" y="58854"/>
                </a:lnTo>
                <a:lnTo>
                  <a:pt x="243428" y="26398"/>
                </a:lnTo>
                <a:lnTo>
                  <a:pt x="226133" y="9953"/>
                </a:lnTo>
                <a:lnTo>
                  <a:pt x="213594" y="6058"/>
                </a:lnTo>
                <a:lnTo>
                  <a:pt x="214891" y="432"/>
                </a:lnTo>
                <a:lnTo>
                  <a:pt x="221377" y="0"/>
                </a:lnTo>
                <a:lnTo>
                  <a:pt x="265480" y="7356"/>
                </a:lnTo>
                <a:lnTo>
                  <a:pt x="278451" y="16877"/>
                </a:lnTo>
                <a:lnTo>
                  <a:pt x="277586" y="23801"/>
                </a:lnTo>
                <a:lnTo>
                  <a:pt x="277154" y="27696"/>
                </a:lnTo>
                <a:lnTo>
                  <a:pt x="277041" y="56258"/>
                </a:lnTo>
                <a:lnTo>
                  <a:pt x="276764" y="79194"/>
                </a:lnTo>
                <a:lnTo>
                  <a:pt x="276659" y="230226"/>
                </a:lnTo>
                <a:lnTo>
                  <a:pt x="276537" y="242992"/>
                </a:lnTo>
                <a:lnTo>
                  <a:pt x="276420" y="249700"/>
                </a:lnTo>
                <a:lnTo>
                  <a:pt x="275992" y="266787"/>
                </a:lnTo>
                <a:lnTo>
                  <a:pt x="274992" y="297303"/>
                </a:lnTo>
                <a:lnTo>
                  <a:pt x="274722" y="308112"/>
                </a:lnTo>
                <a:lnTo>
                  <a:pt x="271911" y="353696"/>
                </a:lnTo>
                <a:lnTo>
                  <a:pt x="267804" y="392780"/>
                </a:lnTo>
                <a:lnTo>
                  <a:pt x="265047" y="412849"/>
                </a:lnTo>
                <a:lnTo>
                  <a:pt x="263750" y="417176"/>
                </a:lnTo>
                <a:close/>
              </a:path>
              <a:path w="278764" h="417195">
                <a:moveTo>
                  <a:pt x="216059" y="163581"/>
                </a:moveTo>
                <a:lnTo>
                  <a:pt x="147873" y="163581"/>
                </a:lnTo>
                <a:lnTo>
                  <a:pt x="159115" y="161850"/>
                </a:lnTo>
                <a:lnTo>
                  <a:pt x="184192" y="157523"/>
                </a:lnTo>
                <a:lnTo>
                  <a:pt x="184100" y="133721"/>
                </a:lnTo>
                <a:lnTo>
                  <a:pt x="183868" y="115545"/>
                </a:lnTo>
                <a:lnTo>
                  <a:pt x="183760" y="83521"/>
                </a:lnTo>
                <a:lnTo>
                  <a:pt x="182031" y="67942"/>
                </a:lnTo>
                <a:lnTo>
                  <a:pt x="176410" y="58854"/>
                </a:lnTo>
                <a:lnTo>
                  <a:pt x="166897" y="54094"/>
                </a:lnTo>
                <a:lnTo>
                  <a:pt x="159547" y="50632"/>
                </a:lnTo>
                <a:lnTo>
                  <a:pt x="161276" y="45439"/>
                </a:lnTo>
                <a:lnTo>
                  <a:pt x="169492" y="45439"/>
                </a:lnTo>
                <a:lnTo>
                  <a:pt x="177707" y="46304"/>
                </a:lnTo>
                <a:lnTo>
                  <a:pt x="216621" y="56258"/>
                </a:lnTo>
                <a:lnTo>
                  <a:pt x="217918" y="61018"/>
                </a:lnTo>
                <a:lnTo>
                  <a:pt x="217511" y="67942"/>
                </a:lnTo>
                <a:lnTo>
                  <a:pt x="217409" y="84901"/>
                </a:lnTo>
                <a:lnTo>
                  <a:pt x="216985" y="115545"/>
                </a:lnTo>
                <a:lnTo>
                  <a:pt x="216161" y="159254"/>
                </a:lnTo>
                <a:lnTo>
                  <a:pt x="216059" y="163581"/>
                </a:lnTo>
                <a:close/>
              </a:path>
              <a:path w="278764" h="417195">
                <a:moveTo>
                  <a:pt x="74801" y="260951"/>
                </a:moveTo>
                <a:lnTo>
                  <a:pt x="36752" y="249700"/>
                </a:lnTo>
                <a:lnTo>
                  <a:pt x="7198" y="217686"/>
                </a:lnTo>
                <a:lnTo>
                  <a:pt x="0" y="186950"/>
                </a:lnTo>
                <a:lnTo>
                  <a:pt x="5188" y="163581"/>
                </a:lnTo>
                <a:lnTo>
                  <a:pt x="9079" y="154926"/>
                </a:lnTo>
                <a:lnTo>
                  <a:pt x="12538" y="147569"/>
                </a:lnTo>
                <a:lnTo>
                  <a:pt x="24645" y="134587"/>
                </a:lnTo>
                <a:lnTo>
                  <a:pt x="48426" y="112516"/>
                </a:lnTo>
                <a:lnTo>
                  <a:pt x="51020" y="107756"/>
                </a:lnTo>
                <a:lnTo>
                  <a:pt x="54047" y="102563"/>
                </a:lnTo>
                <a:lnTo>
                  <a:pt x="56641" y="91744"/>
                </a:lnTo>
                <a:lnTo>
                  <a:pt x="53182" y="90013"/>
                </a:lnTo>
                <a:lnTo>
                  <a:pt x="55344" y="87416"/>
                </a:lnTo>
                <a:lnTo>
                  <a:pt x="95123" y="107756"/>
                </a:lnTo>
                <a:lnTo>
                  <a:pt x="98582" y="115545"/>
                </a:lnTo>
                <a:lnTo>
                  <a:pt x="93393" y="118142"/>
                </a:lnTo>
                <a:lnTo>
                  <a:pt x="88205" y="121604"/>
                </a:lnTo>
                <a:lnTo>
                  <a:pt x="85610" y="122902"/>
                </a:lnTo>
                <a:lnTo>
                  <a:pt x="89934" y="123768"/>
                </a:lnTo>
                <a:lnTo>
                  <a:pt x="106797" y="128961"/>
                </a:lnTo>
                <a:lnTo>
                  <a:pt x="112575" y="131990"/>
                </a:lnTo>
                <a:lnTo>
                  <a:pt x="69612" y="131990"/>
                </a:lnTo>
                <a:lnTo>
                  <a:pt x="65721" y="133721"/>
                </a:lnTo>
                <a:lnTo>
                  <a:pt x="61397" y="135885"/>
                </a:lnTo>
                <a:lnTo>
                  <a:pt x="57938" y="138049"/>
                </a:lnTo>
                <a:lnTo>
                  <a:pt x="48426" y="144973"/>
                </a:lnTo>
                <a:lnTo>
                  <a:pt x="43670" y="150166"/>
                </a:lnTo>
                <a:lnTo>
                  <a:pt x="40211" y="153628"/>
                </a:lnTo>
                <a:lnTo>
                  <a:pt x="33293" y="166178"/>
                </a:lnTo>
                <a:lnTo>
                  <a:pt x="29401" y="181324"/>
                </a:lnTo>
                <a:lnTo>
                  <a:pt x="30266" y="199067"/>
                </a:lnTo>
                <a:lnTo>
                  <a:pt x="34590" y="207722"/>
                </a:lnTo>
                <a:lnTo>
                  <a:pt x="38914" y="216810"/>
                </a:lnTo>
                <a:lnTo>
                  <a:pt x="56641" y="227196"/>
                </a:lnTo>
                <a:lnTo>
                  <a:pt x="77395" y="230226"/>
                </a:lnTo>
                <a:lnTo>
                  <a:pt x="141039" y="230226"/>
                </a:lnTo>
                <a:lnTo>
                  <a:pt x="136087" y="236930"/>
                </a:lnTo>
                <a:lnTo>
                  <a:pt x="102801" y="257300"/>
                </a:lnTo>
                <a:lnTo>
                  <a:pt x="87080" y="260816"/>
                </a:lnTo>
                <a:lnTo>
                  <a:pt x="74801" y="260951"/>
                </a:lnTo>
                <a:close/>
              </a:path>
              <a:path w="278764" h="417195">
                <a:moveTo>
                  <a:pt x="141039" y="230226"/>
                </a:moveTo>
                <a:lnTo>
                  <a:pt x="77395" y="230226"/>
                </a:lnTo>
                <a:lnTo>
                  <a:pt x="98149" y="225898"/>
                </a:lnTo>
                <a:lnTo>
                  <a:pt x="105500" y="219840"/>
                </a:lnTo>
                <a:lnTo>
                  <a:pt x="112850" y="214214"/>
                </a:lnTo>
                <a:lnTo>
                  <a:pt x="117458" y="202127"/>
                </a:lnTo>
                <a:lnTo>
                  <a:pt x="119981" y="195223"/>
                </a:lnTo>
                <a:lnTo>
                  <a:pt x="121092" y="190223"/>
                </a:lnTo>
                <a:lnTo>
                  <a:pt x="120967" y="185652"/>
                </a:lnTo>
                <a:lnTo>
                  <a:pt x="99132" y="144009"/>
                </a:lnTo>
                <a:lnTo>
                  <a:pt x="69612" y="131990"/>
                </a:lnTo>
                <a:lnTo>
                  <a:pt x="112575" y="131990"/>
                </a:lnTo>
                <a:lnTo>
                  <a:pt x="124957" y="138481"/>
                </a:lnTo>
                <a:lnTo>
                  <a:pt x="142684" y="153195"/>
                </a:lnTo>
                <a:lnTo>
                  <a:pt x="147873" y="163581"/>
                </a:lnTo>
                <a:lnTo>
                  <a:pt x="216059" y="163581"/>
                </a:lnTo>
                <a:lnTo>
                  <a:pt x="215568" y="184354"/>
                </a:lnTo>
                <a:lnTo>
                  <a:pt x="153926" y="184354"/>
                </a:lnTo>
                <a:lnTo>
                  <a:pt x="153926" y="185652"/>
                </a:lnTo>
                <a:lnTo>
                  <a:pt x="154286" y="187816"/>
                </a:lnTo>
                <a:lnTo>
                  <a:pt x="154411" y="199067"/>
                </a:lnTo>
                <a:lnTo>
                  <a:pt x="154400" y="202313"/>
                </a:lnTo>
                <a:lnTo>
                  <a:pt x="153277" y="210454"/>
                </a:lnTo>
                <a:lnTo>
                  <a:pt x="149859" y="217686"/>
                </a:lnTo>
                <a:lnTo>
                  <a:pt x="143117" y="227413"/>
                </a:lnTo>
                <a:lnTo>
                  <a:pt x="141039" y="230226"/>
                </a:lnTo>
                <a:close/>
              </a:path>
              <a:path w="278764" h="417195">
                <a:moveTo>
                  <a:pt x="172951" y="188681"/>
                </a:moveTo>
                <a:lnTo>
                  <a:pt x="159979" y="187383"/>
                </a:lnTo>
                <a:lnTo>
                  <a:pt x="153926" y="184354"/>
                </a:lnTo>
                <a:lnTo>
                  <a:pt x="215568" y="184354"/>
                </a:lnTo>
                <a:lnTo>
                  <a:pt x="215486" y="187816"/>
                </a:lnTo>
                <a:lnTo>
                  <a:pt x="182895" y="187816"/>
                </a:lnTo>
                <a:lnTo>
                  <a:pt x="172951" y="188681"/>
                </a:lnTo>
                <a:close/>
              </a:path>
              <a:path w="278764" h="417195">
                <a:moveTo>
                  <a:pt x="201488" y="338847"/>
                </a:moveTo>
                <a:lnTo>
                  <a:pt x="195867" y="338847"/>
                </a:lnTo>
                <a:lnTo>
                  <a:pt x="194570" y="333222"/>
                </a:lnTo>
                <a:lnTo>
                  <a:pt x="188699" y="289131"/>
                </a:lnTo>
                <a:lnTo>
                  <a:pt x="185192" y="250457"/>
                </a:lnTo>
                <a:lnTo>
                  <a:pt x="184616" y="233147"/>
                </a:lnTo>
                <a:lnTo>
                  <a:pt x="184192" y="228062"/>
                </a:lnTo>
                <a:lnTo>
                  <a:pt x="184192" y="187816"/>
                </a:lnTo>
                <a:lnTo>
                  <a:pt x="215486" y="187816"/>
                </a:lnTo>
                <a:lnTo>
                  <a:pt x="214905" y="212510"/>
                </a:lnTo>
                <a:lnTo>
                  <a:pt x="214450" y="236930"/>
                </a:lnTo>
                <a:lnTo>
                  <a:pt x="211603" y="276737"/>
                </a:lnTo>
                <a:lnTo>
                  <a:pt x="205987" y="318278"/>
                </a:lnTo>
                <a:lnTo>
                  <a:pt x="203528" y="330585"/>
                </a:lnTo>
                <a:lnTo>
                  <a:pt x="201488" y="338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20734" y="4515885"/>
            <a:ext cx="383540" cy="402590"/>
          </a:xfrm>
          <a:custGeom>
            <a:avLst/>
            <a:gdLst/>
            <a:ahLst/>
            <a:cxnLst/>
            <a:rect l="l" t="t" r="r" b="b"/>
            <a:pathLst>
              <a:path w="383539" h="402589">
                <a:moveTo>
                  <a:pt x="41075" y="217243"/>
                </a:moveTo>
                <a:lnTo>
                  <a:pt x="35022" y="217243"/>
                </a:lnTo>
                <a:lnTo>
                  <a:pt x="28969" y="215079"/>
                </a:lnTo>
                <a:lnTo>
                  <a:pt x="24645" y="212483"/>
                </a:lnTo>
                <a:lnTo>
                  <a:pt x="0" y="197336"/>
                </a:lnTo>
                <a:lnTo>
                  <a:pt x="864" y="193874"/>
                </a:lnTo>
                <a:lnTo>
                  <a:pt x="72379" y="181003"/>
                </a:lnTo>
                <a:lnTo>
                  <a:pt x="117363" y="173670"/>
                </a:lnTo>
                <a:lnTo>
                  <a:pt x="251687" y="160535"/>
                </a:lnTo>
                <a:lnTo>
                  <a:pt x="303066" y="157634"/>
                </a:lnTo>
                <a:lnTo>
                  <a:pt x="330336" y="157523"/>
                </a:lnTo>
                <a:lnTo>
                  <a:pt x="340497" y="157543"/>
                </a:lnTo>
                <a:lnTo>
                  <a:pt x="379627" y="165312"/>
                </a:lnTo>
                <a:lnTo>
                  <a:pt x="383086" y="171804"/>
                </a:lnTo>
                <a:lnTo>
                  <a:pt x="383086" y="182623"/>
                </a:lnTo>
                <a:lnTo>
                  <a:pt x="376665" y="186825"/>
                </a:lnTo>
                <a:lnTo>
                  <a:pt x="283653" y="186825"/>
                </a:lnTo>
                <a:lnTo>
                  <a:pt x="269155" y="186869"/>
                </a:lnTo>
                <a:lnTo>
                  <a:pt x="252387" y="187440"/>
                </a:lnTo>
                <a:lnTo>
                  <a:pt x="226133" y="188681"/>
                </a:lnTo>
                <a:lnTo>
                  <a:pt x="225917" y="190845"/>
                </a:lnTo>
                <a:lnTo>
                  <a:pt x="194137" y="190845"/>
                </a:lnTo>
                <a:lnTo>
                  <a:pt x="191543" y="191278"/>
                </a:lnTo>
                <a:lnTo>
                  <a:pt x="186354" y="191710"/>
                </a:lnTo>
                <a:lnTo>
                  <a:pt x="183760" y="191710"/>
                </a:lnTo>
                <a:lnTo>
                  <a:pt x="173190" y="192512"/>
                </a:lnTo>
                <a:lnTo>
                  <a:pt x="125173" y="199554"/>
                </a:lnTo>
                <a:lnTo>
                  <a:pt x="57938" y="213348"/>
                </a:lnTo>
                <a:lnTo>
                  <a:pt x="51452" y="215079"/>
                </a:lnTo>
                <a:lnTo>
                  <a:pt x="47129" y="215945"/>
                </a:lnTo>
                <a:lnTo>
                  <a:pt x="41075" y="217243"/>
                </a:lnTo>
                <a:close/>
              </a:path>
              <a:path w="383539" h="402589">
                <a:moveTo>
                  <a:pt x="371844" y="189979"/>
                </a:moveTo>
                <a:lnTo>
                  <a:pt x="352820" y="189114"/>
                </a:lnTo>
                <a:lnTo>
                  <a:pt x="342314" y="188353"/>
                </a:lnTo>
                <a:lnTo>
                  <a:pt x="333633" y="187897"/>
                </a:lnTo>
                <a:lnTo>
                  <a:pt x="283653" y="186825"/>
                </a:lnTo>
                <a:lnTo>
                  <a:pt x="376665" y="186825"/>
                </a:lnTo>
                <a:lnTo>
                  <a:pt x="371844" y="189979"/>
                </a:lnTo>
                <a:close/>
              </a:path>
              <a:path w="383539" h="402589">
                <a:moveTo>
                  <a:pt x="157385" y="284320"/>
                </a:moveTo>
                <a:lnTo>
                  <a:pt x="139225" y="283887"/>
                </a:lnTo>
                <a:lnTo>
                  <a:pt x="130145" y="279127"/>
                </a:lnTo>
                <a:lnTo>
                  <a:pt x="122362" y="273934"/>
                </a:lnTo>
                <a:lnTo>
                  <a:pt x="114580" y="265712"/>
                </a:lnTo>
                <a:lnTo>
                  <a:pt x="111553" y="263548"/>
                </a:lnTo>
                <a:lnTo>
                  <a:pt x="113283" y="260519"/>
                </a:lnTo>
                <a:lnTo>
                  <a:pt x="127129" y="259217"/>
                </a:lnTo>
                <a:lnTo>
                  <a:pt x="136496" y="258220"/>
                </a:lnTo>
                <a:lnTo>
                  <a:pt x="145660" y="257019"/>
                </a:lnTo>
                <a:lnTo>
                  <a:pt x="180652" y="251836"/>
                </a:lnTo>
                <a:lnTo>
                  <a:pt x="188479" y="250454"/>
                </a:lnTo>
                <a:lnTo>
                  <a:pt x="199326" y="248401"/>
                </a:lnTo>
                <a:lnTo>
                  <a:pt x="197596" y="240179"/>
                </a:lnTo>
                <a:lnTo>
                  <a:pt x="196299" y="226764"/>
                </a:lnTo>
                <a:lnTo>
                  <a:pt x="195536" y="218656"/>
                </a:lnTo>
                <a:lnTo>
                  <a:pt x="195056" y="212212"/>
                </a:lnTo>
                <a:lnTo>
                  <a:pt x="194657" y="204064"/>
                </a:lnTo>
                <a:lnTo>
                  <a:pt x="194137" y="190845"/>
                </a:lnTo>
                <a:lnTo>
                  <a:pt x="225917" y="190845"/>
                </a:lnTo>
                <a:lnTo>
                  <a:pt x="225750" y="192512"/>
                </a:lnTo>
                <a:lnTo>
                  <a:pt x="225624" y="206803"/>
                </a:lnTo>
                <a:lnTo>
                  <a:pt x="225397" y="218210"/>
                </a:lnTo>
                <a:lnTo>
                  <a:pt x="224890" y="227575"/>
                </a:lnTo>
                <a:lnTo>
                  <a:pt x="223816" y="234912"/>
                </a:lnTo>
                <a:lnTo>
                  <a:pt x="221809" y="244074"/>
                </a:lnTo>
                <a:lnTo>
                  <a:pt x="273262" y="244074"/>
                </a:lnTo>
                <a:lnTo>
                  <a:pt x="277586" y="244939"/>
                </a:lnTo>
                <a:lnTo>
                  <a:pt x="286234" y="246238"/>
                </a:lnTo>
                <a:lnTo>
                  <a:pt x="286254" y="265712"/>
                </a:lnTo>
                <a:lnTo>
                  <a:pt x="248184" y="265712"/>
                </a:lnTo>
                <a:lnTo>
                  <a:pt x="237807" y="268308"/>
                </a:lnTo>
                <a:lnTo>
                  <a:pt x="157385" y="284320"/>
                </a:lnTo>
                <a:close/>
              </a:path>
              <a:path w="383539" h="402589">
                <a:moveTo>
                  <a:pt x="273262" y="244074"/>
                </a:moveTo>
                <a:lnTo>
                  <a:pt x="221809" y="244074"/>
                </a:lnTo>
                <a:lnTo>
                  <a:pt x="227863" y="242776"/>
                </a:lnTo>
                <a:lnTo>
                  <a:pt x="236943" y="240612"/>
                </a:lnTo>
                <a:lnTo>
                  <a:pt x="240402" y="239746"/>
                </a:lnTo>
                <a:lnTo>
                  <a:pt x="244293" y="238881"/>
                </a:lnTo>
                <a:lnTo>
                  <a:pt x="247320" y="238015"/>
                </a:lnTo>
                <a:lnTo>
                  <a:pt x="251211" y="238881"/>
                </a:lnTo>
                <a:lnTo>
                  <a:pt x="255967" y="240179"/>
                </a:lnTo>
                <a:lnTo>
                  <a:pt x="264615" y="242343"/>
                </a:lnTo>
                <a:lnTo>
                  <a:pt x="273262" y="244074"/>
                </a:lnTo>
                <a:close/>
              </a:path>
              <a:path w="383539" h="402589">
                <a:moveTo>
                  <a:pt x="261156" y="402463"/>
                </a:moveTo>
                <a:lnTo>
                  <a:pt x="257697" y="402463"/>
                </a:lnTo>
                <a:lnTo>
                  <a:pt x="255967" y="395539"/>
                </a:lnTo>
                <a:lnTo>
                  <a:pt x="253805" y="376930"/>
                </a:lnTo>
                <a:lnTo>
                  <a:pt x="252424" y="352324"/>
                </a:lnTo>
                <a:lnTo>
                  <a:pt x="252049" y="345231"/>
                </a:lnTo>
                <a:lnTo>
                  <a:pt x="249833" y="298520"/>
                </a:lnTo>
                <a:lnTo>
                  <a:pt x="248184" y="265712"/>
                </a:lnTo>
                <a:lnTo>
                  <a:pt x="286254" y="265712"/>
                </a:lnTo>
                <a:lnTo>
                  <a:pt x="286521" y="303537"/>
                </a:lnTo>
                <a:lnTo>
                  <a:pt x="281650" y="347675"/>
                </a:lnTo>
                <a:lnTo>
                  <a:pt x="269803" y="386451"/>
                </a:lnTo>
                <a:lnTo>
                  <a:pt x="265480" y="395971"/>
                </a:lnTo>
                <a:lnTo>
                  <a:pt x="261156" y="402463"/>
                </a:lnTo>
                <a:close/>
              </a:path>
              <a:path w="383539" h="402589">
                <a:moveTo>
                  <a:pt x="165114" y="50740"/>
                </a:moveTo>
                <a:lnTo>
                  <a:pt x="121498" y="41544"/>
                </a:lnTo>
                <a:lnTo>
                  <a:pt x="116742" y="39380"/>
                </a:lnTo>
                <a:lnTo>
                  <a:pt x="108959" y="35918"/>
                </a:lnTo>
                <a:lnTo>
                  <a:pt x="105932" y="34620"/>
                </a:lnTo>
                <a:lnTo>
                  <a:pt x="99879" y="31591"/>
                </a:lnTo>
                <a:lnTo>
                  <a:pt x="101176" y="26830"/>
                </a:lnTo>
                <a:lnTo>
                  <a:pt x="117366" y="26763"/>
                </a:lnTo>
                <a:lnTo>
                  <a:pt x="128551" y="26289"/>
                </a:lnTo>
                <a:lnTo>
                  <a:pt x="173597" y="19906"/>
                </a:lnTo>
                <a:lnTo>
                  <a:pt x="224559" y="10041"/>
                </a:lnTo>
                <a:lnTo>
                  <a:pt x="261588" y="0"/>
                </a:lnTo>
                <a:lnTo>
                  <a:pt x="271965" y="2596"/>
                </a:lnTo>
                <a:lnTo>
                  <a:pt x="281477" y="4327"/>
                </a:lnTo>
                <a:lnTo>
                  <a:pt x="289260" y="6058"/>
                </a:lnTo>
                <a:lnTo>
                  <a:pt x="305258" y="9953"/>
                </a:lnTo>
                <a:lnTo>
                  <a:pt x="309582" y="10818"/>
                </a:lnTo>
                <a:lnTo>
                  <a:pt x="316932" y="12982"/>
                </a:lnTo>
                <a:lnTo>
                  <a:pt x="315635" y="19041"/>
                </a:lnTo>
                <a:lnTo>
                  <a:pt x="310014" y="19906"/>
                </a:lnTo>
                <a:lnTo>
                  <a:pt x="306988" y="20339"/>
                </a:lnTo>
                <a:lnTo>
                  <a:pt x="272674" y="26830"/>
                </a:lnTo>
                <a:lnTo>
                  <a:pt x="225701" y="36351"/>
                </a:lnTo>
                <a:lnTo>
                  <a:pt x="227430" y="38082"/>
                </a:lnTo>
                <a:lnTo>
                  <a:pt x="228295" y="38515"/>
                </a:lnTo>
                <a:lnTo>
                  <a:pt x="232655" y="43275"/>
                </a:lnTo>
                <a:lnTo>
                  <a:pt x="197596" y="43275"/>
                </a:lnTo>
                <a:lnTo>
                  <a:pt x="179004" y="47603"/>
                </a:lnTo>
                <a:lnTo>
                  <a:pt x="170782" y="49821"/>
                </a:lnTo>
                <a:lnTo>
                  <a:pt x="165114" y="50740"/>
                </a:lnTo>
                <a:close/>
              </a:path>
              <a:path w="383539" h="402589">
                <a:moveTo>
                  <a:pt x="97717" y="155359"/>
                </a:moveTo>
                <a:lnTo>
                  <a:pt x="91664" y="150166"/>
                </a:lnTo>
                <a:lnTo>
                  <a:pt x="118826" y="130252"/>
                </a:lnTo>
                <a:lnTo>
                  <a:pt x="135469" y="117439"/>
                </a:lnTo>
                <a:lnTo>
                  <a:pt x="164519" y="90878"/>
                </a:lnTo>
                <a:lnTo>
                  <a:pt x="192154" y="61546"/>
                </a:lnTo>
                <a:lnTo>
                  <a:pt x="195434" y="51930"/>
                </a:lnTo>
                <a:lnTo>
                  <a:pt x="197164" y="46304"/>
                </a:lnTo>
                <a:lnTo>
                  <a:pt x="197596" y="43275"/>
                </a:lnTo>
                <a:lnTo>
                  <a:pt x="232655" y="43275"/>
                </a:lnTo>
                <a:lnTo>
                  <a:pt x="233051" y="43708"/>
                </a:lnTo>
                <a:lnTo>
                  <a:pt x="235213" y="47603"/>
                </a:lnTo>
                <a:lnTo>
                  <a:pt x="233916" y="52363"/>
                </a:lnTo>
                <a:lnTo>
                  <a:pt x="233484" y="53661"/>
                </a:lnTo>
                <a:lnTo>
                  <a:pt x="232619" y="57556"/>
                </a:lnTo>
                <a:lnTo>
                  <a:pt x="228727" y="64047"/>
                </a:lnTo>
                <a:lnTo>
                  <a:pt x="220512" y="74001"/>
                </a:lnTo>
                <a:lnTo>
                  <a:pt x="213162" y="81358"/>
                </a:lnTo>
                <a:lnTo>
                  <a:pt x="221377" y="81358"/>
                </a:lnTo>
                <a:lnTo>
                  <a:pt x="262453" y="85252"/>
                </a:lnTo>
                <a:lnTo>
                  <a:pt x="277646" y="90446"/>
                </a:lnTo>
                <a:lnTo>
                  <a:pt x="204082" y="90446"/>
                </a:lnTo>
                <a:lnTo>
                  <a:pt x="196731" y="97370"/>
                </a:lnTo>
                <a:lnTo>
                  <a:pt x="164969" y="121885"/>
                </a:lnTo>
                <a:lnTo>
                  <a:pt x="127551" y="142809"/>
                </a:lnTo>
                <a:lnTo>
                  <a:pt x="118572" y="147143"/>
                </a:lnTo>
                <a:lnTo>
                  <a:pt x="112472" y="149895"/>
                </a:lnTo>
                <a:lnTo>
                  <a:pt x="106452" y="152242"/>
                </a:lnTo>
                <a:lnTo>
                  <a:pt x="97717" y="155359"/>
                </a:lnTo>
                <a:close/>
              </a:path>
              <a:path w="383539" h="402589">
                <a:moveTo>
                  <a:pt x="299205" y="141943"/>
                </a:moveTo>
                <a:lnTo>
                  <a:pt x="284504" y="137616"/>
                </a:lnTo>
                <a:lnTo>
                  <a:pt x="267209" y="127663"/>
                </a:lnTo>
                <a:lnTo>
                  <a:pt x="249049" y="115113"/>
                </a:lnTo>
                <a:lnTo>
                  <a:pt x="241266" y="110352"/>
                </a:lnTo>
                <a:lnTo>
                  <a:pt x="236943" y="107756"/>
                </a:lnTo>
                <a:lnTo>
                  <a:pt x="225268" y="101697"/>
                </a:lnTo>
                <a:lnTo>
                  <a:pt x="214027" y="95639"/>
                </a:lnTo>
                <a:lnTo>
                  <a:pt x="205379" y="91311"/>
                </a:lnTo>
                <a:lnTo>
                  <a:pt x="204082" y="90446"/>
                </a:lnTo>
                <a:lnTo>
                  <a:pt x="277646" y="90446"/>
                </a:lnTo>
                <a:lnTo>
                  <a:pt x="294449" y="100399"/>
                </a:lnTo>
                <a:lnTo>
                  <a:pt x="307853" y="115978"/>
                </a:lnTo>
                <a:lnTo>
                  <a:pt x="310879" y="131990"/>
                </a:lnTo>
                <a:lnTo>
                  <a:pt x="303961" y="138049"/>
                </a:lnTo>
                <a:lnTo>
                  <a:pt x="299205" y="141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9874" y="4508961"/>
            <a:ext cx="383540" cy="405765"/>
          </a:xfrm>
          <a:custGeom>
            <a:avLst/>
            <a:gdLst/>
            <a:ahLst/>
            <a:cxnLst/>
            <a:rect l="l" t="t" r="r" b="b"/>
            <a:pathLst>
              <a:path w="383539" h="405764">
                <a:moveTo>
                  <a:pt x="211000" y="168558"/>
                </a:moveTo>
                <a:lnTo>
                  <a:pt x="173815" y="157523"/>
                </a:lnTo>
                <a:lnTo>
                  <a:pt x="145039" y="126638"/>
                </a:lnTo>
                <a:lnTo>
                  <a:pt x="137928" y="96937"/>
                </a:lnTo>
                <a:lnTo>
                  <a:pt x="143117" y="74001"/>
                </a:lnTo>
                <a:lnTo>
                  <a:pt x="147008" y="65778"/>
                </a:lnTo>
                <a:lnTo>
                  <a:pt x="150035" y="58422"/>
                </a:lnTo>
                <a:lnTo>
                  <a:pt x="162141" y="45872"/>
                </a:lnTo>
                <a:lnTo>
                  <a:pt x="185057" y="24667"/>
                </a:lnTo>
                <a:lnTo>
                  <a:pt x="187651" y="19906"/>
                </a:lnTo>
                <a:lnTo>
                  <a:pt x="190678" y="14713"/>
                </a:lnTo>
                <a:lnTo>
                  <a:pt x="193272" y="4327"/>
                </a:lnTo>
                <a:lnTo>
                  <a:pt x="189813" y="2596"/>
                </a:lnTo>
                <a:lnTo>
                  <a:pt x="191975" y="0"/>
                </a:lnTo>
                <a:lnTo>
                  <a:pt x="227430" y="16877"/>
                </a:lnTo>
                <a:lnTo>
                  <a:pt x="233916" y="27263"/>
                </a:lnTo>
                <a:lnTo>
                  <a:pt x="229160" y="29860"/>
                </a:lnTo>
                <a:lnTo>
                  <a:pt x="226566" y="31591"/>
                </a:lnTo>
                <a:lnTo>
                  <a:pt x="223106" y="33322"/>
                </a:lnTo>
                <a:lnTo>
                  <a:pt x="220945" y="34187"/>
                </a:lnTo>
                <a:lnTo>
                  <a:pt x="226566" y="35485"/>
                </a:lnTo>
                <a:lnTo>
                  <a:pt x="248617" y="42842"/>
                </a:lnTo>
                <a:lnTo>
                  <a:pt x="205811" y="42842"/>
                </a:lnTo>
                <a:lnTo>
                  <a:pt x="197953" y="46784"/>
                </a:lnTo>
                <a:lnTo>
                  <a:pt x="170789" y="76165"/>
                </a:lnTo>
                <a:lnTo>
                  <a:pt x="166897" y="91311"/>
                </a:lnTo>
                <a:lnTo>
                  <a:pt x="167330" y="108621"/>
                </a:lnTo>
                <a:lnTo>
                  <a:pt x="175977" y="125932"/>
                </a:lnTo>
                <a:lnTo>
                  <a:pt x="193272" y="135885"/>
                </a:lnTo>
                <a:lnTo>
                  <a:pt x="213162" y="138914"/>
                </a:lnTo>
                <a:lnTo>
                  <a:pt x="275276" y="138914"/>
                </a:lnTo>
                <a:lnTo>
                  <a:pt x="270475" y="145365"/>
                </a:lnTo>
                <a:lnTo>
                  <a:pt x="230943" y="167692"/>
                </a:lnTo>
                <a:lnTo>
                  <a:pt x="223019" y="168551"/>
                </a:lnTo>
                <a:lnTo>
                  <a:pt x="211000" y="168558"/>
                </a:lnTo>
                <a:close/>
              </a:path>
              <a:path w="383539" h="405764">
                <a:moveTo>
                  <a:pt x="275276" y="138914"/>
                </a:moveTo>
                <a:lnTo>
                  <a:pt x="213162" y="138914"/>
                </a:lnTo>
                <a:lnTo>
                  <a:pt x="233051" y="135019"/>
                </a:lnTo>
                <a:lnTo>
                  <a:pt x="240402" y="128961"/>
                </a:lnTo>
                <a:lnTo>
                  <a:pt x="247320" y="123335"/>
                </a:lnTo>
                <a:lnTo>
                  <a:pt x="252076" y="111434"/>
                </a:lnTo>
                <a:lnTo>
                  <a:pt x="254792" y="104351"/>
                </a:lnTo>
                <a:lnTo>
                  <a:pt x="255967" y="99398"/>
                </a:lnTo>
                <a:lnTo>
                  <a:pt x="255846" y="94242"/>
                </a:lnTo>
                <a:lnTo>
                  <a:pt x="234389" y="54344"/>
                </a:lnTo>
                <a:lnTo>
                  <a:pt x="205811" y="42842"/>
                </a:lnTo>
                <a:lnTo>
                  <a:pt x="248617" y="42842"/>
                </a:lnTo>
                <a:lnTo>
                  <a:pt x="279099" y="69457"/>
                </a:lnTo>
                <a:lnTo>
                  <a:pt x="288466" y="111607"/>
                </a:lnTo>
                <a:lnTo>
                  <a:pt x="287342" y="119629"/>
                </a:lnTo>
                <a:lnTo>
                  <a:pt x="283987" y="126638"/>
                </a:lnTo>
                <a:lnTo>
                  <a:pt x="277370" y="136101"/>
                </a:lnTo>
                <a:lnTo>
                  <a:pt x="275276" y="138914"/>
                </a:lnTo>
                <a:close/>
              </a:path>
              <a:path w="383539" h="405764">
                <a:moveTo>
                  <a:pt x="33293" y="241477"/>
                </a:moveTo>
                <a:lnTo>
                  <a:pt x="24645" y="236284"/>
                </a:lnTo>
                <a:lnTo>
                  <a:pt x="0" y="220705"/>
                </a:lnTo>
                <a:lnTo>
                  <a:pt x="864" y="217676"/>
                </a:lnTo>
                <a:lnTo>
                  <a:pt x="60532" y="206938"/>
                </a:lnTo>
                <a:lnTo>
                  <a:pt x="161790" y="192549"/>
                </a:lnTo>
                <a:lnTo>
                  <a:pt x="243563" y="184651"/>
                </a:lnTo>
                <a:lnTo>
                  <a:pt x="306718" y="181514"/>
                </a:lnTo>
                <a:lnTo>
                  <a:pt x="330336" y="181324"/>
                </a:lnTo>
                <a:lnTo>
                  <a:pt x="340497" y="181345"/>
                </a:lnTo>
                <a:lnTo>
                  <a:pt x="379627" y="189114"/>
                </a:lnTo>
                <a:lnTo>
                  <a:pt x="383086" y="195605"/>
                </a:lnTo>
                <a:lnTo>
                  <a:pt x="383086" y="206424"/>
                </a:lnTo>
                <a:lnTo>
                  <a:pt x="376346" y="210576"/>
                </a:lnTo>
                <a:lnTo>
                  <a:pt x="261771" y="210576"/>
                </a:lnTo>
                <a:lnTo>
                  <a:pt x="242185" y="210968"/>
                </a:lnTo>
                <a:lnTo>
                  <a:pt x="183760" y="215079"/>
                </a:lnTo>
                <a:lnTo>
                  <a:pt x="133327" y="221648"/>
                </a:lnTo>
                <a:lnTo>
                  <a:pt x="87853" y="230172"/>
                </a:lnTo>
                <a:lnTo>
                  <a:pt x="51452" y="238448"/>
                </a:lnTo>
                <a:lnTo>
                  <a:pt x="42805" y="240179"/>
                </a:lnTo>
                <a:lnTo>
                  <a:pt x="33293" y="241477"/>
                </a:lnTo>
                <a:close/>
              </a:path>
              <a:path w="383539" h="405764">
                <a:moveTo>
                  <a:pt x="371844" y="213348"/>
                </a:moveTo>
                <a:lnTo>
                  <a:pt x="352820" y="212483"/>
                </a:lnTo>
                <a:lnTo>
                  <a:pt x="339889" y="211725"/>
                </a:lnTo>
                <a:lnTo>
                  <a:pt x="328823" y="211293"/>
                </a:lnTo>
                <a:lnTo>
                  <a:pt x="261771" y="210576"/>
                </a:lnTo>
                <a:lnTo>
                  <a:pt x="376346" y="210576"/>
                </a:lnTo>
                <a:lnTo>
                  <a:pt x="371844" y="213348"/>
                </a:lnTo>
                <a:close/>
              </a:path>
              <a:path w="383539" h="405764">
                <a:moveTo>
                  <a:pt x="146576" y="275232"/>
                </a:moveTo>
                <a:lnTo>
                  <a:pt x="140955" y="269174"/>
                </a:lnTo>
                <a:lnTo>
                  <a:pt x="138360" y="265712"/>
                </a:lnTo>
                <a:lnTo>
                  <a:pt x="129280" y="256624"/>
                </a:lnTo>
                <a:lnTo>
                  <a:pt x="127551" y="254027"/>
                </a:lnTo>
                <a:lnTo>
                  <a:pt x="129713" y="250565"/>
                </a:lnTo>
                <a:lnTo>
                  <a:pt x="137212" y="250295"/>
                </a:lnTo>
                <a:lnTo>
                  <a:pt x="142684" y="250024"/>
                </a:lnTo>
                <a:lnTo>
                  <a:pt x="148805" y="249592"/>
                </a:lnTo>
                <a:lnTo>
                  <a:pt x="174032" y="247482"/>
                </a:lnTo>
                <a:lnTo>
                  <a:pt x="180017" y="246826"/>
                </a:lnTo>
                <a:lnTo>
                  <a:pt x="188516" y="245805"/>
                </a:lnTo>
                <a:lnTo>
                  <a:pt x="198279" y="244764"/>
                </a:lnTo>
                <a:lnTo>
                  <a:pt x="205001" y="243966"/>
                </a:lnTo>
                <a:lnTo>
                  <a:pt x="211804" y="243006"/>
                </a:lnTo>
                <a:lnTo>
                  <a:pt x="221809" y="241477"/>
                </a:lnTo>
                <a:lnTo>
                  <a:pt x="229160" y="241045"/>
                </a:lnTo>
                <a:lnTo>
                  <a:pt x="235645" y="239746"/>
                </a:lnTo>
                <a:lnTo>
                  <a:pt x="241266" y="238881"/>
                </a:lnTo>
                <a:lnTo>
                  <a:pt x="252508" y="236717"/>
                </a:lnTo>
                <a:lnTo>
                  <a:pt x="255102" y="235419"/>
                </a:lnTo>
                <a:lnTo>
                  <a:pt x="265480" y="237150"/>
                </a:lnTo>
                <a:lnTo>
                  <a:pt x="275424" y="238448"/>
                </a:lnTo>
                <a:lnTo>
                  <a:pt x="284937" y="240612"/>
                </a:lnTo>
                <a:lnTo>
                  <a:pt x="294881" y="243208"/>
                </a:lnTo>
                <a:lnTo>
                  <a:pt x="295746" y="248834"/>
                </a:lnTo>
                <a:lnTo>
                  <a:pt x="294881" y="253595"/>
                </a:lnTo>
                <a:lnTo>
                  <a:pt x="294449" y="254893"/>
                </a:lnTo>
                <a:lnTo>
                  <a:pt x="292373" y="259220"/>
                </a:lnTo>
                <a:lnTo>
                  <a:pt x="252508" y="259220"/>
                </a:lnTo>
                <a:lnTo>
                  <a:pt x="246023" y="260519"/>
                </a:lnTo>
                <a:lnTo>
                  <a:pt x="177274" y="273069"/>
                </a:lnTo>
                <a:lnTo>
                  <a:pt x="166465" y="274367"/>
                </a:lnTo>
                <a:lnTo>
                  <a:pt x="146576" y="275232"/>
                </a:lnTo>
                <a:close/>
              </a:path>
              <a:path w="383539" h="405764">
                <a:moveTo>
                  <a:pt x="290557" y="312017"/>
                </a:moveTo>
                <a:lnTo>
                  <a:pt x="172086" y="312017"/>
                </a:lnTo>
                <a:lnTo>
                  <a:pt x="250346" y="302929"/>
                </a:lnTo>
                <a:lnTo>
                  <a:pt x="251211" y="296005"/>
                </a:lnTo>
                <a:lnTo>
                  <a:pt x="252076" y="286051"/>
                </a:lnTo>
                <a:lnTo>
                  <a:pt x="252148" y="275232"/>
                </a:lnTo>
                <a:lnTo>
                  <a:pt x="252400" y="269174"/>
                </a:lnTo>
                <a:lnTo>
                  <a:pt x="252508" y="259220"/>
                </a:lnTo>
                <a:lnTo>
                  <a:pt x="292373" y="259220"/>
                </a:lnTo>
                <a:lnTo>
                  <a:pt x="289260" y="265712"/>
                </a:lnTo>
                <a:lnTo>
                  <a:pt x="281910" y="279560"/>
                </a:lnTo>
                <a:lnTo>
                  <a:pt x="273262" y="294706"/>
                </a:lnTo>
                <a:lnTo>
                  <a:pt x="270236" y="300765"/>
                </a:lnTo>
                <a:lnTo>
                  <a:pt x="284731" y="300765"/>
                </a:lnTo>
                <a:lnTo>
                  <a:pt x="290990" y="308987"/>
                </a:lnTo>
                <a:lnTo>
                  <a:pt x="290557" y="312017"/>
                </a:lnTo>
                <a:close/>
              </a:path>
              <a:path w="383539" h="405764">
                <a:moveTo>
                  <a:pt x="278883" y="405492"/>
                </a:moveTo>
                <a:lnTo>
                  <a:pt x="264182" y="405059"/>
                </a:lnTo>
                <a:lnTo>
                  <a:pt x="255102" y="405059"/>
                </a:lnTo>
                <a:lnTo>
                  <a:pt x="209270" y="404194"/>
                </a:lnTo>
                <a:lnTo>
                  <a:pt x="188949" y="403328"/>
                </a:lnTo>
                <a:lnTo>
                  <a:pt x="182463" y="402895"/>
                </a:lnTo>
                <a:lnTo>
                  <a:pt x="173383" y="402463"/>
                </a:lnTo>
                <a:lnTo>
                  <a:pt x="161709" y="399433"/>
                </a:lnTo>
                <a:lnTo>
                  <a:pt x="154791" y="391644"/>
                </a:lnTo>
                <a:lnTo>
                  <a:pt x="150035" y="379094"/>
                </a:lnTo>
                <a:lnTo>
                  <a:pt x="148305" y="368708"/>
                </a:lnTo>
                <a:lnTo>
                  <a:pt x="146576" y="359620"/>
                </a:lnTo>
                <a:lnTo>
                  <a:pt x="137496" y="313315"/>
                </a:lnTo>
                <a:lnTo>
                  <a:pt x="128416" y="302929"/>
                </a:lnTo>
                <a:lnTo>
                  <a:pt x="130145" y="296437"/>
                </a:lnTo>
                <a:lnTo>
                  <a:pt x="140090" y="297303"/>
                </a:lnTo>
                <a:lnTo>
                  <a:pt x="144414" y="297736"/>
                </a:lnTo>
                <a:lnTo>
                  <a:pt x="155223" y="298601"/>
                </a:lnTo>
                <a:lnTo>
                  <a:pt x="160844" y="299467"/>
                </a:lnTo>
                <a:lnTo>
                  <a:pt x="167330" y="300765"/>
                </a:lnTo>
                <a:lnTo>
                  <a:pt x="171221" y="306824"/>
                </a:lnTo>
                <a:lnTo>
                  <a:pt x="172086" y="312017"/>
                </a:lnTo>
                <a:lnTo>
                  <a:pt x="290557" y="312017"/>
                </a:lnTo>
                <a:lnTo>
                  <a:pt x="290125" y="315046"/>
                </a:lnTo>
                <a:lnTo>
                  <a:pt x="289693" y="321104"/>
                </a:lnTo>
                <a:lnTo>
                  <a:pt x="281910" y="327163"/>
                </a:lnTo>
                <a:lnTo>
                  <a:pt x="270668" y="329327"/>
                </a:lnTo>
                <a:lnTo>
                  <a:pt x="252941" y="329327"/>
                </a:lnTo>
                <a:lnTo>
                  <a:pt x="173383" y="331923"/>
                </a:lnTo>
                <a:lnTo>
                  <a:pt x="175545" y="368708"/>
                </a:lnTo>
                <a:lnTo>
                  <a:pt x="175545" y="374766"/>
                </a:lnTo>
                <a:lnTo>
                  <a:pt x="185057" y="378228"/>
                </a:lnTo>
                <a:lnTo>
                  <a:pt x="303096" y="378228"/>
                </a:lnTo>
                <a:lnTo>
                  <a:pt x="306123" y="385152"/>
                </a:lnTo>
                <a:lnTo>
                  <a:pt x="306123" y="393375"/>
                </a:lnTo>
                <a:lnTo>
                  <a:pt x="304394" y="399433"/>
                </a:lnTo>
                <a:lnTo>
                  <a:pt x="295746" y="403328"/>
                </a:lnTo>
                <a:lnTo>
                  <a:pt x="278883" y="405492"/>
                </a:lnTo>
                <a:close/>
              </a:path>
              <a:path w="383539" h="405764">
                <a:moveTo>
                  <a:pt x="284731" y="300765"/>
                </a:moveTo>
                <a:lnTo>
                  <a:pt x="270236" y="300765"/>
                </a:lnTo>
                <a:lnTo>
                  <a:pt x="284072" y="299899"/>
                </a:lnTo>
                <a:lnTo>
                  <a:pt x="284731" y="300765"/>
                </a:lnTo>
                <a:close/>
              </a:path>
              <a:path w="383539" h="405764">
                <a:moveTo>
                  <a:pt x="303096" y="378228"/>
                </a:moveTo>
                <a:lnTo>
                  <a:pt x="185057" y="378228"/>
                </a:lnTo>
                <a:lnTo>
                  <a:pt x="189381" y="377796"/>
                </a:lnTo>
                <a:lnTo>
                  <a:pt x="191543" y="377796"/>
                </a:lnTo>
                <a:lnTo>
                  <a:pt x="255102" y="375199"/>
                </a:lnTo>
                <a:lnTo>
                  <a:pt x="260291" y="374766"/>
                </a:lnTo>
                <a:lnTo>
                  <a:pt x="275424" y="373035"/>
                </a:lnTo>
                <a:lnTo>
                  <a:pt x="293584" y="374333"/>
                </a:lnTo>
                <a:lnTo>
                  <a:pt x="303096" y="378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9069" y="4501171"/>
            <a:ext cx="382270" cy="417195"/>
          </a:xfrm>
          <a:custGeom>
            <a:avLst/>
            <a:gdLst/>
            <a:ahLst/>
            <a:cxnLst/>
            <a:rect l="l" t="t" r="r" b="b"/>
            <a:pathLst>
              <a:path w="382270" h="417195">
                <a:moveTo>
                  <a:pt x="265047" y="417176"/>
                </a:moveTo>
                <a:lnTo>
                  <a:pt x="258994" y="417176"/>
                </a:lnTo>
                <a:lnTo>
                  <a:pt x="257264" y="410685"/>
                </a:lnTo>
                <a:lnTo>
                  <a:pt x="252674" y="364265"/>
                </a:lnTo>
                <a:lnTo>
                  <a:pt x="249394" y="319411"/>
                </a:lnTo>
                <a:lnTo>
                  <a:pt x="247157" y="278393"/>
                </a:lnTo>
                <a:lnTo>
                  <a:pt x="246765" y="244939"/>
                </a:lnTo>
                <a:lnTo>
                  <a:pt x="246107" y="179894"/>
                </a:lnTo>
                <a:lnTo>
                  <a:pt x="245995" y="170857"/>
                </a:lnTo>
                <a:lnTo>
                  <a:pt x="245185" y="125769"/>
                </a:lnTo>
                <a:lnTo>
                  <a:pt x="244593" y="74204"/>
                </a:lnTo>
                <a:lnTo>
                  <a:pt x="244320" y="52309"/>
                </a:lnTo>
                <a:lnTo>
                  <a:pt x="244293" y="26398"/>
                </a:lnTo>
                <a:lnTo>
                  <a:pt x="226998" y="9953"/>
                </a:lnTo>
                <a:lnTo>
                  <a:pt x="214459" y="6058"/>
                </a:lnTo>
                <a:lnTo>
                  <a:pt x="215756" y="432"/>
                </a:lnTo>
                <a:lnTo>
                  <a:pt x="222242" y="0"/>
                </a:lnTo>
                <a:lnTo>
                  <a:pt x="267641" y="7356"/>
                </a:lnTo>
                <a:lnTo>
                  <a:pt x="280613" y="16877"/>
                </a:lnTo>
                <a:lnTo>
                  <a:pt x="279748" y="23801"/>
                </a:lnTo>
                <a:lnTo>
                  <a:pt x="279316" y="27696"/>
                </a:lnTo>
                <a:lnTo>
                  <a:pt x="279253" y="52309"/>
                </a:lnTo>
                <a:lnTo>
                  <a:pt x="278974" y="74204"/>
                </a:lnTo>
                <a:lnTo>
                  <a:pt x="278883" y="196038"/>
                </a:lnTo>
                <a:lnTo>
                  <a:pt x="330747" y="196038"/>
                </a:lnTo>
                <a:lnTo>
                  <a:pt x="331120" y="196065"/>
                </a:lnTo>
                <a:lnTo>
                  <a:pt x="336548" y="197157"/>
                </a:lnTo>
                <a:lnTo>
                  <a:pt x="357576" y="202962"/>
                </a:lnTo>
                <a:lnTo>
                  <a:pt x="375736" y="215079"/>
                </a:lnTo>
                <a:lnTo>
                  <a:pt x="376997" y="218109"/>
                </a:lnTo>
                <a:lnTo>
                  <a:pt x="278883" y="218109"/>
                </a:lnTo>
                <a:lnTo>
                  <a:pt x="277586" y="297303"/>
                </a:lnTo>
                <a:lnTo>
                  <a:pt x="274394" y="346133"/>
                </a:lnTo>
                <a:lnTo>
                  <a:pt x="269830" y="387208"/>
                </a:lnTo>
                <a:lnTo>
                  <a:pt x="266344" y="412849"/>
                </a:lnTo>
                <a:lnTo>
                  <a:pt x="265047" y="417176"/>
                </a:lnTo>
                <a:close/>
              </a:path>
              <a:path w="382270" h="417195">
                <a:moveTo>
                  <a:pt x="330747" y="196038"/>
                </a:moveTo>
                <a:lnTo>
                  <a:pt x="286234" y="196038"/>
                </a:lnTo>
                <a:lnTo>
                  <a:pt x="306123" y="195605"/>
                </a:lnTo>
                <a:lnTo>
                  <a:pt x="317365" y="195605"/>
                </a:lnTo>
                <a:lnTo>
                  <a:pt x="325570" y="195663"/>
                </a:lnTo>
                <a:lnTo>
                  <a:pt x="330747" y="196038"/>
                </a:lnTo>
                <a:close/>
              </a:path>
              <a:path w="382270" h="417195">
                <a:moveTo>
                  <a:pt x="371844" y="244939"/>
                </a:moveTo>
                <a:lnTo>
                  <a:pt x="355846" y="244507"/>
                </a:lnTo>
                <a:lnTo>
                  <a:pt x="335525" y="238448"/>
                </a:lnTo>
                <a:lnTo>
                  <a:pt x="313906" y="229793"/>
                </a:lnTo>
                <a:lnTo>
                  <a:pt x="304826" y="226331"/>
                </a:lnTo>
                <a:lnTo>
                  <a:pt x="278883" y="218109"/>
                </a:lnTo>
                <a:lnTo>
                  <a:pt x="376997" y="218109"/>
                </a:lnTo>
                <a:lnTo>
                  <a:pt x="382222" y="230658"/>
                </a:lnTo>
                <a:lnTo>
                  <a:pt x="375736" y="239746"/>
                </a:lnTo>
                <a:lnTo>
                  <a:pt x="371844" y="244939"/>
                </a:lnTo>
                <a:close/>
              </a:path>
              <a:path w="382270" h="417195">
                <a:moveTo>
                  <a:pt x="6485" y="290379"/>
                </a:moveTo>
                <a:lnTo>
                  <a:pt x="0" y="284320"/>
                </a:lnTo>
                <a:lnTo>
                  <a:pt x="8232" y="276835"/>
                </a:lnTo>
                <a:lnTo>
                  <a:pt x="13971" y="271500"/>
                </a:lnTo>
                <a:lnTo>
                  <a:pt x="43859" y="241369"/>
                </a:lnTo>
                <a:lnTo>
                  <a:pt x="60100" y="219840"/>
                </a:lnTo>
                <a:lnTo>
                  <a:pt x="68048" y="209247"/>
                </a:lnTo>
                <a:lnTo>
                  <a:pt x="93761" y="167963"/>
                </a:lnTo>
                <a:lnTo>
                  <a:pt x="112012" y="125850"/>
                </a:lnTo>
                <a:lnTo>
                  <a:pt x="118740" y="88714"/>
                </a:lnTo>
                <a:lnTo>
                  <a:pt x="118579" y="82250"/>
                </a:lnTo>
                <a:lnTo>
                  <a:pt x="116633" y="77074"/>
                </a:lnTo>
                <a:lnTo>
                  <a:pt x="112418" y="70539"/>
                </a:lnTo>
                <a:lnTo>
                  <a:pt x="117606" y="66211"/>
                </a:lnTo>
                <a:lnTo>
                  <a:pt x="124524" y="70971"/>
                </a:lnTo>
                <a:lnTo>
                  <a:pt x="131010" y="75732"/>
                </a:lnTo>
                <a:lnTo>
                  <a:pt x="136631" y="79627"/>
                </a:lnTo>
                <a:lnTo>
                  <a:pt x="148375" y="88765"/>
                </a:lnTo>
                <a:lnTo>
                  <a:pt x="153061" y="92177"/>
                </a:lnTo>
                <a:lnTo>
                  <a:pt x="161276" y="99101"/>
                </a:lnTo>
                <a:lnTo>
                  <a:pt x="144630" y="143025"/>
                </a:lnTo>
                <a:lnTo>
                  <a:pt x="114147" y="188248"/>
                </a:lnTo>
                <a:lnTo>
                  <a:pt x="120633" y="189547"/>
                </a:lnTo>
                <a:lnTo>
                  <a:pt x="139941" y="193705"/>
                </a:lnTo>
                <a:lnTo>
                  <a:pt x="144954" y="194902"/>
                </a:lnTo>
                <a:lnTo>
                  <a:pt x="150129" y="196342"/>
                </a:lnTo>
                <a:lnTo>
                  <a:pt x="152012" y="196903"/>
                </a:lnTo>
                <a:lnTo>
                  <a:pt x="107229" y="196903"/>
                </a:lnTo>
                <a:lnTo>
                  <a:pt x="96345" y="210292"/>
                </a:lnTo>
                <a:lnTo>
                  <a:pt x="64424" y="243641"/>
                </a:lnTo>
                <a:lnTo>
                  <a:pt x="26118" y="276990"/>
                </a:lnTo>
                <a:lnTo>
                  <a:pt x="6485" y="290379"/>
                </a:lnTo>
                <a:close/>
              </a:path>
              <a:path w="382270" h="417195">
                <a:moveTo>
                  <a:pt x="194570" y="257922"/>
                </a:moveTo>
                <a:lnTo>
                  <a:pt x="179436" y="251864"/>
                </a:lnTo>
                <a:lnTo>
                  <a:pt x="162574" y="239746"/>
                </a:lnTo>
                <a:lnTo>
                  <a:pt x="144846" y="225033"/>
                </a:lnTo>
                <a:lnTo>
                  <a:pt x="137063" y="219407"/>
                </a:lnTo>
                <a:lnTo>
                  <a:pt x="130145" y="214646"/>
                </a:lnTo>
                <a:lnTo>
                  <a:pt x="111985" y="200798"/>
                </a:lnTo>
                <a:lnTo>
                  <a:pt x="107229" y="196903"/>
                </a:lnTo>
                <a:lnTo>
                  <a:pt x="152012" y="196903"/>
                </a:lnTo>
                <a:lnTo>
                  <a:pt x="190246" y="216378"/>
                </a:lnTo>
                <a:lnTo>
                  <a:pt x="207108" y="248834"/>
                </a:lnTo>
                <a:lnTo>
                  <a:pt x="194570" y="257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9883" y="4501171"/>
            <a:ext cx="333375" cy="416559"/>
          </a:xfrm>
          <a:custGeom>
            <a:avLst/>
            <a:gdLst/>
            <a:ahLst/>
            <a:cxnLst/>
            <a:rect l="l" t="t" r="r" b="b"/>
            <a:pathLst>
              <a:path w="333375" h="416560">
                <a:moveTo>
                  <a:pt x="153407" y="227629"/>
                </a:moveTo>
                <a:lnTo>
                  <a:pt x="39346" y="227629"/>
                </a:lnTo>
                <a:lnTo>
                  <a:pt x="54533" y="226054"/>
                </a:lnTo>
                <a:lnTo>
                  <a:pt x="65180" y="224762"/>
                </a:lnTo>
                <a:lnTo>
                  <a:pt x="107425" y="217666"/>
                </a:lnTo>
                <a:lnTo>
                  <a:pt x="164742" y="205197"/>
                </a:lnTo>
                <a:lnTo>
                  <a:pt x="207973" y="192143"/>
                </a:lnTo>
                <a:lnTo>
                  <a:pt x="207603" y="186950"/>
                </a:lnTo>
                <a:lnTo>
                  <a:pt x="207494" y="184759"/>
                </a:lnTo>
                <a:lnTo>
                  <a:pt x="207139" y="174833"/>
                </a:lnTo>
                <a:lnTo>
                  <a:pt x="207108" y="26830"/>
                </a:lnTo>
                <a:lnTo>
                  <a:pt x="189813" y="9953"/>
                </a:lnTo>
                <a:lnTo>
                  <a:pt x="177274" y="6058"/>
                </a:lnTo>
                <a:lnTo>
                  <a:pt x="178572" y="432"/>
                </a:lnTo>
                <a:lnTo>
                  <a:pt x="185057" y="0"/>
                </a:lnTo>
                <a:lnTo>
                  <a:pt x="230457" y="7356"/>
                </a:lnTo>
                <a:lnTo>
                  <a:pt x="243428" y="16877"/>
                </a:lnTo>
                <a:lnTo>
                  <a:pt x="242563" y="23801"/>
                </a:lnTo>
                <a:lnTo>
                  <a:pt x="242131" y="27696"/>
                </a:lnTo>
                <a:lnTo>
                  <a:pt x="242563" y="32023"/>
                </a:lnTo>
                <a:lnTo>
                  <a:pt x="242131" y="35485"/>
                </a:lnTo>
                <a:lnTo>
                  <a:pt x="241631" y="45946"/>
                </a:lnTo>
                <a:lnTo>
                  <a:pt x="241420" y="52796"/>
                </a:lnTo>
                <a:lnTo>
                  <a:pt x="241294" y="63199"/>
                </a:lnTo>
                <a:lnTo>
                  <a:pt x="241193" y="106890"/>
                </a:lnTo>
                <a:lnTo>
                  <a:pt x="241120" y="113351"/>
                </a:lnTo>
                <a:lnTo>
                  <a:pt x="240835" y="127230"/>
                </a:lnTo>
                <a:lnTo>
                  <a:pt x="240402" y="144540"/>
                </a:lnTo>
                <a:lnTo>
                  <a:pt x="281888" y="144540"/>
                </a:lnTo>
                <a:lnTo>
                  <a:pt x="326445" y="163581"/>
                </a:lnTo>
                <a:lnTo>
                  <a:pt x="328899" y="169640"/>
                </a:lnTo>
                <a:lnTo>
                  <a:pt x="239104" y="169640"/>
                </a:lnTo>
                <a:lnTo>
                  <a:pt x="238507" y="179593"/>
                </a:lnTo>
                <a:lnTo>
                  <a:pt x="238132" y="184759"/>
                </a:lnTo>
                <a:lnTo>
                  <a:pt x="237524" y="190848"/>
                </a:lnTo>
                <a:lnTo>
                  <a:pt x="236170" y="202529"/>
                </a:lnTo>
                <a:lnTo>
                  <a:pt x="209270" y="202529"/>
                </a:lnTo>
                <a:lnTo>
                  <a:pt x="197451" y="208666"/>
                </a:lnTo>
                <a:lnTo>
                  <a:pt x="189300" y="212672"/>
                </a:lnTo>
                <a:lnTo>
                  <a:pt x="181027" y="216313"/>
                </a:lnTo>
                <a:lnTo>
                  <a:pt x="156628" y="226355"/>
                </a:lnTo>
                <a:lnTo>
                  <a:pt x="153407" y="227629"/>
                </a:lnTo>
                <a:close/>
              </a:path>
              <a:path w="333375" h="416560">
                <a:moveTo>
                  <a:pt x="38914" y="94773"/>
                </a:moveTo>
                <a:lnTo>
                  <a:pt x="23780" y="87416"/>
                </a:lnTo>
                <a:lnTo>
                  <a:pt x="17295" y="83089"/>
                </a:lnTo>
                <a:lnTo>
                  <a:pt x="9512" y="78328"/>
                </a:lnTo>
                <a:lnTo>
                  <a:pt x="3459" y="74001"/>
                </a:lnTo>
                <a:lnTo>
                  <a:pt x="0" y="71837"/>
                </a:lnTo>
                <a:lnTo>
                  <a:pt x="1729" y="68808"/>
                </a:lnTo>
                <a:lnTo>
                  <a:pt x="51446" y="63199"/>
                </a:lnTo>
                <a:lnTo>
                  <a:pt x="91501" y="54040"/>
                </a:lnTo>
                <a:lnTo>
                  <a:pt x="107662" y="49334"/>
                </a:lnTo>
                <a:lnTo>
                  <a:pt x="116309" y="51065"/>
                </a:lnTo>
                <a:lnTo>
                  <a:pt x="123660" y="52796"/>
                </a:lnTo>
                <a:lnTo>
                  <a:pt x="129713" y="54527"/>
                </a:lnTo>
                <a:lnTo>
                  <a:pt x="141819" y="57556"/>
                </a:lnTo>
                <a:lnTo>
                  <a:pt x="144846" y="58422"/>
                </a:lnTo>
                <a:lnTo>
                  <a:pt x="153061" y="59720"/>
                </a:lnTo>
                <a:lnTo>
                  <a:pt x="154680" y="67012"/>
                </a:lnTo>
                <a:lnTo>
                  <a:pt x="154661" y="68808"/>
                </a:lnTo>
                <a:lnTo>
                  <a:pt x="154358" y="71837"/>
                </a:lnTo>
                <a:lnTo>
                  <a:pt x="154142" y="72703"/>
                </a:lnTo>
                <a:lnTo>
                  <a:pt x="111553" y="72703"/>
                </a:lnTo>
                <a:lnTo>
                  <a:pt x="105500" y="74434"/>
                </a:lnTo>
                <a:lnTo>
                  <a:pt x="75233" y="85252"/>
                </a:lnTo>
                <a:lnTo>
                  <a:pt x="59668" y="90013"/>
                </a:lnTo>
                <a:lnTo>
                  <a:pt x="52750" y="91311"/>
                </a:lnTo>
                <a:lnTo>
                  <a:pt x="38914" y="94773"/>
                </a:lnTo>
                <a:close/>
              </a:path>
              <a:path w="333375" h="416560">
                <a:moveTo>
                  <a:pt x="137063" y="147137"/>
                </a:moveTo>
                <a:lnTo>
                  <a:pt x="46264" y="147137"/>
                </a:lnTo>
                <a:lnTo>
                  <a:pt x="103770" y="136750"/>
                </a:lnTo>
                <a:lnTo>
                  <a:pt x="105061" y="126976"/>
                </a:lnTo>
                <a:lnTo>
                  <a:pt x="105986" y="120225"/>
                </a:lnTo>
                <a:lnTo>
                  <a:pt x="106993" y="113351"/>
                </a:lnTo>
                <a:lnTo>
                  <a:pt x="110033" y="93120"/>
                </a:lnTo>
                <a:lnTo>
                  <a:pt x="110850" y="86578"/>
                </a:lnTo>
                <a:lnTo>
                  <a:pt x="111262" y="80725"/>
                </a:lnTo>
                <a:lnTo>
                  <a:pt x="111553" y="72703"/>
                </a:lnTo>
                <a:lnTo>
                  <a:pt x="154142" y="72703"/>
                </a:lnTo>
                <a:lnTo>
                  <a:pt x="153926" y="73568"/>
                </a:lnTo>
                <a:lnTo>
                  <a:pt x="147008" y="87849"/>
                </a:lnTo>
                <a:lnTo>
                  <a:pt x="136631" y="106890"/>
                </a:lnTo>
                <a:lnTo>
                  <a:pt x="125821" y="127230"/>
                </a:lnTo>
                <a:lnTo>
                  <a:pt x="121498" y="135019"/>
                </a:lnTo>
                <a:lnTo>
                  <a:pt x="136199" y="135885"/>
                </a:lnTo>
                <a:lnTo>
                  <a:pt x="136940" y="143675"/>
                </a:lnTo>
                <a:lnTo>
                  <a:pt x="137063" y="147137"/>
                </a:lnTo>
                <a:close/>
              </a:path>
              <a:path w="333375" h="416560">
                <a:moveTo>
                  <a:pt x="29834" y="268308"/>
                </a:moveTo>
                <a:lnTo>
                  <a:pt x="8215" y="237583"/>
                </a:lnTo>
                <a:lnTo>
                  <a:pt x="9742" y="228603"/>
                </a:lnTo>
                <a:lnTo>
                  <a:pt x="10701" y="222544"/>
                </a:lnTo>
                <a:lnTo>
                  <a:pt x="11621" y="215647"/>
                </a:lnTo>
                <a:lnTo>
                  <a:pt x="12538" y="208155"/>
                </a:lnTo>
                <a:lnTo>
                  <a:pt x="14268" y="196471"/>
                </a:lnTo>
                <a:lnTo>
                  <a:pt x="15997" y="172236"/>
                </a:lnTo>
                <a:lnTo>
                  <a:pt x="15133" y="159686"/>
                </a:lnTo>
                <a:lnTo>
                  <a:pt x="11241" y="149733"/>
                </a:lnTo>
                <a:lnTo>
                  <a:pt x="8647" y="146271"/>
                </a:lnTo>
                <a:lnTo>
                  <a:pt x="5620" y="141943"/>
                </a:lnTo>
                <a:lnTo>
                  <a:pt x="1729" y="138914"/>
                </a:lnTo>
                <a:lnTo>
                  <a:pt x="4323" y="134154"/>
                </a:lnTo>
                <a:lnTo>
                  <a:pt x="12971" y="135019"/>
                </a:lnTo>
                <a:lnTo>
                  <a:pt x="20754" y="136750"/>
                </a:lnTo>
                <a:lnTo>
                  <a:pt x="27672" y="138481"/>
                </a:lnTo>
                <a:lnTo>
                  <a:pt x="41508" y="143675"/>
                </a:lnTo>
                <a:lnTo>
                  <a:pt x="46264" y="147137"/>
                </a:lnTo>
                <a:lnTo>
                  <a:pt x="137063" y="147137"/>
                </a:lnTo>
                <a:lnTo>
                  <a:pt x="137063" y="149733"/>
                </a:lnTo>
                <a:lnTo>
                  <a:pt x="131875" y="158821"/>
                </a:lnTo>
                <a:lnTo>
                  <a:pt x="123660" y="159686"/>
                </a:lnTo>
                <a:lnTo>
                  <a:pt x="117106" y="160724"/>
                </a:lnTo>
                <a:lnTo>
                  <a:pt x="111769" y="161499"/>
                </a:lnTo>
                <a:lnTo>
                  <a:pt x="81753" y="165207"/>
                </a:lnTo>
                <a:lnTo>
                  <a:pt x="73234" y="166151"/>
                </a:lnTo>
                <a:lnTo>
                  <a:pt x="48858" y="168342"/>
                </a:lnTo>
                <a:lnTo>
                  <a:pt x="39346" y="227629"/>
                </a:lnTo>
                <a:lnTo>
                  <a:pt x="153407" y="227629"/>
                </a:lnTo>
                <a:lnTo>
                  <a:pt x="148143" y="229712"/>
                </a:lnTo>
                <a:lnTo>
                  <a:pt x="139414" y="232947"/>
                </a:lnTo>
                <a:lnTo>
                  <a:pt x="113472" y="242201"/>
                </a:lnTo>
                <a:lnTo>
                  <a:pt x="104365" y="245318"/>
                </a:lnTo>
                <a:lnTo>
                  <a:pt x="94852" y="248354"/>
                </a:lnTo>
                <a:lnTo>
                  <a:pt x="29834" y="268308"/>
                </a:lnTo>
                <a:close/>
              </a:path>
              <a:path w="333375" h="416560">
                <a:moveTo>
                  <a:pt x="281888" y="144540"/>
                </a:moveTo>
                <a:lnTo>
                  <a:pt x="240402" y="144540"/>
                </a:lnTo>
                <a:lnTo>
                  <a:pt x="246887" y="144107"/>
                </a:lnTo>
                <a:lnTo>
                  <a:pt x="268506" y="144107"/>
                </a:lnTo>
                <a:lnTo>
                  <a:pt x="276711" y="144165"/>
                </a:lnTo>
                <a:lnTo>
                  <a:pt x="281888" y="144540"/>
                </a:lnTo>
                <a:close/>
              </a:path>
              <a:path w="333375" h="416560">
                <a:moveTo>
                  <a:pt x="322553" y="193874"/>
                </a:moveTo>
                <a:lnTo>
                  <a:pt x="306555" y="193009"/>
                </a:lnTo>
                <a:lnTo>
                  <a:pt x="286234" y="186950"/>
                </a:lnTo>
                <a:lnTo>
                  <a:pt x="264615" y="178295"/>
                </a:lnTo>
                <a:lnTo>
                  <a:pt x="255535" y="174833"/>
                </a:lnTo>
                <a:lnTo>
                  <a:pt x="239104" y="169640"/>
                </a:lnTo>
                <a:lnTo>
                  <a:pt x="328899" y="169640"/>
                </a:lnTo>
                <a:lnTo>
                  <a:pt x="332930" y="179593"/>
                </a:lnTo>
                <a:lnTo>
                  <a:pt x="326445" y="188681"/>
                </a:lnTo>
                <a:lnTo>
                  <a:pt x="322553" y="193874"/>
                </a:lnTo>
                <a:close/>
              </a:path>
              <a:path w="333375" h="416560">
                <a:moveTo>
                  <a:pt x="227430" y="263115"/>
                </a:moveTo>
                <a:lnTo>
                  <a:pt x="221377" y="263115"/>
                </a:lnTo>
                <a:lnTo>
                  <a:pt x="218999" y="253189"/>
                </a:lnTo>
                <a:lnTo>
                  <a:pt x="215324" y="238232"/>
                </a:lnTo>
                <a:lnTo>
                  <a:pt x="213002" y="228603"/>
                </a:lnTo>
                <a:lnTo>
                  <a:pt x="211648" y="221922"/>
                </a:lnTo>
                <a:lnTo>
                  <a:pt x="210581" y="214285"/>
                </a:lnTo>
                <a:lnTo>
                  <a:pt x="209270" y="202529"/>
                </a:lnTo>
                <a:lnTo>
                  <a:pt x="236170" y="202529"/>
                </a:lnTo>
                <a:lnTo>
                  <a:pt x="231754" y="240179"/>
                </a:lnTo>
                <a:lnTo>
                  <a:pt x="228295" y="259220"/>
                </a:lnTo>
                <a:lnTo>
                  <a:pt x="227430" y="263115"/>
                </a:lnTo>
                <a:close/>
              </a:path>
              <a:path w="333375" h="416560">
                <a:moveTo>
                  <a:pt x="242045" y="287782"/>
                </a:moveTo>
                <a:lnTo>
                  <a:pt x="108959" y="287782"/>
                </a:lnTo>
                <a:lnTo>
                  <a:pt x="178139" y="279560"/>
                </a:lnTo>
                <a:lnTo>
                  <a:pt x="184192" y="279127"/>
                </a:lnTo>
                <a:lnTo>
                  <a:pt x="189381" y="277829"/>
                </a:lnTo>
                <a:lnTo>
                  <a:pt x="194137" y="276963"/>
                </a:lnTo>
                <a:lnTo>
                  <a:pt x="203217" y="272636"/>
                </a:lnTo>
                <a:lnTo>
                  <a:pt x="206244" y="269174"/>
                </a:lnTo>
                <a:lnTo>
                  <a:pt x="209270" y="270039"/>
                </a:lnTo>
                <a:lnTo>
                  <a:pt x="213594" y="271338"/>
                </a:lnTo>
                <a:lnTo>
                  <a:pt x="220080" y="273069"/>
                </a:lnTo>
                <a:lnTo>
                  <a:pt x="231322" y="275232"/>
                </a:lnTo>
                <a:lnTo>
                  <a:pt x="240402" y="277829"/>
                </a:lnTo>
                <a:lnTo>
                  <a:pt x="242131" y="287350"/>
                </a:lnTo>
                <a:lnTo>
                  <a:pt x="242045" y="287782"/>
                </a:lnTo>
                <a:close/>
              </a:path>
              <a:path w="333375" h="416560">
                <a:moveTo>
                  <a:pt x="115012" y="416311"/>
                </a:moveTo>
                <a:lnTo>
                  <a:pt x="96420" y="416311"/>
                </a:lnTo>
                <a:lnTo>
                  <a:pt x="96359" y="389480"/>
                </a:lnTo>
                <a:lnTo>
                  <a:pt x="96123" y="375253"/>
                </a:lnTo>
                <a:lnTo>
                  <a:pt x="92633" y="332579"/>
                </a:lnTo>
                <a:lnTo>
                  <a:pt x="80422" y="291677"/>
                </a:lnTo>
                <a:lnTo>
                  <a:pt x="76963" y="288215"/>
                </a:lnTo>
                <a:lnTo>
                  <a:pt x="73071" y="283887"/>
                </a:lnTo>
                <a:lnTo>
                  <a:pt x="69180" y="281724"/>
                </a:lnTo>
                <a:lnTo>
                  <a:pt x="70477" y="276531"/>
                </a:lnTo>
                <a:lnTo>
                  <a:pt x="77395" y="276531"/>
                </a:lnTo>
                <a:lnTo>
                  <a:pt x="84313" y="277829"/>
                </a:lnTo>
                <a:lnTo>
                  <a:pt x="90366" y="278694"/>
                </a:lnTo>
                <a:lnTo>
                  <a:pt x="103338" y="283455"/>
                </a:lnTo>
                <a:lnTo>
                  <a:pt x="108959" y="287782"/>
                </a:lnTo>
                <a:lnTo>
                  <a:pt x="242045" y="287782"/>
                </a:lnTo>
                <a:lnTo>
                  <a:pt x="241266" y="291677"/>
                </a:lnTo>
                <a:lnTo>
                  <a:pt x="240834" y="293408"/>
                </a:lnTo>
                <a:lnTo>
                  <a:pt x="239623" y="299467"/>
                </a:lnTo>
                <a:lnTo>
                  <a:pt x="204082" y="299467"/>
                </a:lnTo>
                <a:lnTo>
                  <a:pt x="195867" y="300765"/>
                </a:lnTo>
                <a:lnTo>
                  <a:pt x="184192" y="303361"/>
                </a:lnTo>
                <a:lnTo>
                  <a:pt x="173383" y="305093"/>
                </a:lnTo>
                <a:lnTo>
                  <a:pt x="164303" y="307256"/>
                </a:lnTo>
                <a:lnTo>
                  <a:pt x="144846" y="310718"/>
                </a:lnTo>
                <a:lnTo>
                  <a:pt x="138793" y="312017"/>
                </a:lnTo>
                <a:lnTo>
                  <a:pt x="130506" y="314180"/>
                </a:lnTo>
                <a:lnTo>
                  <a:pt x="119768" y="314180"/>
                </a:lnTo>
                <a:lnTo>
                  <a:pt x="120201" y="326730"/>
                </a:lnTo>
                <a:lnTo>
                  <a:pt x="121541" y="345190"/>
                </a:lnTo>
                <a:lnTo>
                  <a:pt x="122362" y="358754"/>
                </a:lnTo>
                <a:lnTo>
                  <a:pt x="122362" y="380825"/>
                </a:lnTo>
                <a:lnTo>
                  <a:pt x="121930" y="382989"/>
                </a:lnTo>
                <a:lnTo>
                  <a:pt x="121930" y="389480"/>
                </a:lnTo>
                <a:lnTo>
                  <a:pt x="245206" y="389480"/>
                </a:lnTo>
                <a:lnTo>
                  <a:pt x="246887" y="392509"/>
                </a:lnTo>
                <a:lnTo>
                  <a:pt x="246023" y="401164"/>
                </a:lnTo>
                <a:lnTo>
                  <a:pt x="243861" y="403761"/>
                </a:lnTo>
                <a:lnTo>
                  <a:pt x="240834" y="407223"/>
                </a:lnTo>
                <a:lnTo>
                  <a:pt x="231322" y="408954"/>
                </a:lnTo>
                <a:lnTo>
                  <a:pt x="121065" y="408954"/>
                </a:lnTo>
                <a:lnTo>
                  <a:pt x="119768" y="412416"/>
                </a:lnTo>
                <a:lnTo>
                  <a:pt x="115012" y="416311"/>
                </a:lnTo>
                <a:close/>
              </a:path>
              <a:path w="333375" h="416560">
                <a:moveTo>
                  <a:pt x="245206" y="389480"/>
                </a:moveTo>
                <a:lnTo>
                  <a:pt x="121930" y="389480"/>
                </a:lnTo>
                <a:lnTo>
                  <a:pt x="126686" y="389047"/>
                </a:lnTo>
                <a:lnTo>
                  <a:pt x="147008" y="386883"/>
                </a:lnTo>
                <a:lnTo>
                  <a:pt x="166658" y="385156"/>
                </a:lnTo>
                <a:lnTo>
                  <a:pt x="197596" y="382123"/>
                </a:lnTo>
                <a:lnTo>
                  <a:pt x="207973" y="380825"/>
                </a:lnTo>
                <a:lnTo>
                  <a:pt x="207541" y="370439"/>
                </a:lnTo>
                <a:lnTo>
                  <a:pt x="206036" y="344473"/>
                </a:lnTo>
                <a:lnTo>
                  <a:pt x="204947" y="326298"/>
                </a:lnTo>
                <a:lnTo>
                  <a:pt x="204101" y="307256"/>
                </a:lnTo>
                <a:lnTo>
                  <a:pt x="204082" y="299467"/>
                </a:lnTo>
                <a:lnTo>
                  <a:pt x="239623" y="299467"/>
                </a:lnTo>
                <a:lnTo>
                  <a:pt x="236603" y="314613"/>
                </a:lnTo>
                <a:lnTo>
                  <a:pt x="230076" y="347935"/>
                </a:lnTo>
                <a:lnTo>
                  <a:pt x="226214" y="367815"/>
                </a:lnTo>
                <a:lnTo>
                  <a:pt x="223971" y="379094"/>
                </a:lnTo>
                <a:lnTo>
                  <a:pt x="232619" y="379094"/>
                </a:lnTo>
                <a:lnTo>
                  <a:pt x="242563" y="384720"/>
                </a:lnTo>
                <a:lnTo>
                  <a:pt x="245206" y="389480"/>
                </a:lnTo>
                <a:close/>
              </a:path>
              <a:path w="333375" h="416560">
                <a:moveTo>
                  <a:pt x="128848" y="314613"/>
                </a:moveTo>
                <a:lnTo>
                  <a:pt x="119768" y="314180"/>
                </a:lnTo>
                <a:lnTo>
                  <a:pt x="130506" y="314180"/>
                </a:lnTo>
                <a:lnTo>
                  <a:pt x="128848" y="314613"/>
                </a:lnTo>
                <a:close/>
              </a:path>
              <a:path w="333375" h="416560">
                <a:moveTo>
                  <a:pt x="226566" y="409819"/>
                </a:moveTo>
                <a:lnTo>
                  <a:pt x="208406" y="409819"/>
                </a:lnTo>
                <a:lnTo>
                  <a:pt x="188516" y="408954"/>
                </a:lnTo>
                <a:lnTo>
                  <a:pt x="231322" y="408954"/>
                </a:lnTo>
                <a:lnTo>
                  <a:pt x="226566" y="409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5353" y="4501171"/>
            <a:ext cx="285115" cy="417195"/>
          </a:xfrm>
          <a:custGeom>
            <a:avLst/>
            <a:gdLst/>
            <a:ahLst/>
            <a:cxnLst/>
            <a:rect l="l" t="t" r="r" b="b"/>
            <a:pathLst>
              <a:path w="285114" h="417195">
                <a:moveTo>
                  <a:pt x="36752" y="303361"/>
                </a:moveTo>
                <a:lnTo>
                  <a:pt x="30266" y="301630"/>
                </a:lnTo>
                <a:lnTo>
                  <a:pt x="25510" y="299034"/>
                </a:lnTo>
                <a:lnTo>
                  <a:pt x="18159" y="294706"/>
                </a:lnTo>
                <a:lnTo>
                  <a:pt x="4323" y="286917"/>
                </a:lnTo>
                <a:lnTo>
                  <a:pt x="0" y="283887"/>
                </a:lnTo>
                <a:lnTo>
                  <a:pt x="2161" y="279560"/>
                </a:lnTo>
                <a:lnTo>
                  <a:pt x="42859" y="270715"/>
                </a:lnTo>
                <a:lnTo>
                  <a:pt x="113120" y="256407"/>
                </a:lnTo>
                <a:lnTo>
                  <a:pt x="173734" y="245534"/>
                </a:lnTo>
                <a:lnTo>
                  <a:pt x="226322" y="237285"/>
                </a:lnTo>
                <a:lnTo>
                  <a:pt x="250779" y="234121"/>
                </a:lnTo>
                <a:lnTo>
                  <a:pt x="250765" y="217946"/>
                </a:lnTo>
                <a:lnTo>
                  <a:pt x="250638" y="201529"/>
                </a:lnTo>
                <a:lnTo>
                  <a:pt x="249114" y="101734"/>
                </a:lnTo>
                <a:lnTo>
                  <a:pt x="248708" y="63300"/>
                </a:lnTo>
                <a:lnTo>
                  <a:pt x="248617" y="26398"/>
                </a:lnTo>
                <a:lnTo>
                  <a:pt x="230889" y="9953"/>
                </a:lnTo>
                <a:lnTo>
                  <a:pt x="218350" y="6058"/>
                </a:lnTo>
                <a:lnTo>
                  <a:pt x="220080" y="432"/>
                </a:lnTo>
                <a:lnTo>
                  <a:pt x="258561" y="4327"/>
                </a:lnTo>
                <a:lnTo>
                  <a:pt x="284937" y="16877"/>
                </a:lnTo>
                <a:lnTo>
                  <a:pt x="284072" y="23801"/>
                </a:lnTo>
                <a:lnTo>
                  <a:pt x="283639" y="27696"/>
                </a:lnTo>
                <a:lnTo>
                  <a:pt x="283585" y="49550"/>
                </a:lnTo>
                <a:lnTo>
                  <a:pt x="283465" y="55311"/>
                </a:lnTo>
                <a:lnTo>
                  <a:pt x="282936" y="75299"/>
                </a:lnTo>
                <a:lnTo>
                  <a:pt x="282816" y="82656"/>
                </a:lnTo>
                <a:lnTo>
                  <a:pt x="282941" y="186950"/>
                </a:lnTo>
                <a:lnTo>
                  <a:pt x="283064" y="219417"/>
                </a:lnTo>
                <a:lnTo>
                  <a:pt x="282964" y="246292"/>
                </a:lnTo>
                <a:lnTo>
                  <a:pt x="282624" y="260519"/>
                </a:lnTo>
                <a:lnTo>
                  <a:pt x="250779" y="260519"/>
                </a:lnTo>
                <a:lnTo>
                  <a:pt x="241699" y="261384"/>
                </a:lnTo>
                <a:lnTo>
                  <a:pt x="198029" y="267010"/>
                </a:lnTo>
                <a:lnTo>
                  <a:pt x="134658" y="279560"/>
                </a:lnTo>
                <a:lnTo>
                  <a:pt x="93096" y="289026"/>
                </a:lnTo>
                <a:lnTo>
                  <a:pt x="42805" y="302929"/>
                </a:lnTo>
                <a:lnTo>
                  <a:pt x="36752" y="303361"/>
                </a:lnTo>
                <a:close/>
              </a:path>
              <a:path w="285114" h="417195">
                <a:moveTo>
                  <a:pt x="124524" y="218109"/>
                </a:moveTo>
                <a:lnTo>
                  <a:pt x="79706" y="201529"/>
                </a:lnTo>
                <a:lnTo>
                  <a:pt x="57665" y="168271"/>
                </a:lnTo>
                <a:lnTo>
                  <a:pt x="54479" y="149300"/>
                </a:lnTo>
                <a:lnTo>
                  <a:pt x="59235" y="127663"/>
                </a:lnTo>
                <a:lnTo>
                  <a:pt x="63127" y="119440"/>
                </a:lnTo>
                <a:lnTo>
                  <a:pt x="66153" y="112516"/>
                </a:lnTo>
                <a:lnTo>
                  <a:pt x="77828" y="100399"/>
                </a:lnTo>
                <a:lnTo>
                  <a:pt x="99879" y="80059"/>
                </a:lnTo>
                <a:lnTo>
                  <a:pt x="105067" y="70539"/>
                </a:lnTo>
                <a:lnTo>
                  <a:pt x="107662" y="61018"/>
                </a:lnTo>
                <a:lnTo>
                  <a:pt x="104635" y="59287"/>
                </a:lnTo>
                <a:lnTo>
                  <a:pt x="106364" y="56258"/>
                </a:lnTo>
                <a:lnTo>
                  <a:pt x="143549" y="75299"/>
                </a:lnTo>
                <a:lnTo>
                  <a:pt x="147008" y="82656"/>
                </a:lnTo>
                <a:lnTo>
                  <a:pt x="142252" y="84820"/>
                </a:lnTo>
                <a:lnTo>
                  <a:pt x="137063" y="88282"/>
                </a:lnTo>
                <a:lnTo>
                  <a:pt x="134469" y="89580"/>
                </a:lnTo>
                <a:lnTo>
                  <a:pt x="140090" y="90878"/>
                </a:lnTo>
                <a:lnTo>
                  <a:pt x="161276" y="97370"/>
                </a:lnTo>
                <a:lnTo>
                  <a:pt x="161918" y="97802"/>
                </a:lnTo>
                <a:lnTo>
                  <a:pt x="119336" y="97802"/>
                </a:lnTo>
                <a:lnTo>
                  <a:pt x="115877" y="99533"/>
                </a:lnTo>
                <a:lnTo>
                  <a:pt x="86043" y="129826"/>
                </a:lnTo>
                <a:lnTo>
                  <a:pt x="82151" y="144107"/>
                </a:lnTo>
                <a:lnTo>
                  <a:pt x="83016" y="160552"/>
                </a:lnTo>
                <a:lnTo>
                  <a:pt x="86907" y="168774"/>
                </a:lnTo>
                <a:lnTo>
                  <a:pt x="91231" y="176997"/>
                </a:lnTo>
                <a:lnTo>
                  <a:pt x="107662" y="186517"/>
                </a:lnTo>
                <a:lnTo>
                  <a:pt x="127119" y="189547"/>
                </a:lnTo>
                <a:lnTo>
                  <a:pt x="186361" y="189547"/>
                </a:lnTo>
                <a:lnTo>
                  <a:pt x="181666" y="195832"/>
                </a:lnTo>
                <a:lnTo>
                  <a:pt x="143630" y="217108"/>
                </a:lnTo>
                <a:lnTo>
                  <a:pt x="136033" y="217983"/>
                </a:lnTo>
                <a:lnTo>
                  <a:pt x="124524" y="218109"/>
                </a:lnTo>
                <a:close/>
              </a:path>
              <a:path w="285114" h="417195">
                <a:moveTo>
                  <a:pt x="186361" y="189547"/>
                </a:moveTo>
                <a:lnTo>
                  <a:pt x="127119" y="189547"/>
                </a:lnTo>
                <a:lnTo>
                  <a:pt x="146143" y="185652"/>
                </a:lnTo>
                <a:lnTo>
                  <a:pt x="159979" y="174400"/>
                </a:lnTo>
                <a:lnTo>
                  <a:pt x="168627" y="152330"/>
                </a:lnTo>
                <a:lnTo>
                  <a:pt x="166465" y="139780"/>
                </a:lnTo>
                <a:lnTo>
                  <a:pt x="165046" y="132345"/>
                </a:lnTo>
                <a:lnTo>
                  <a:pt x="133003" y="101734"/>
                </a:lnTo>
                <a:lnTo>
                  <a:pt x="119336" y="97802"/>
                </a:lnTo>
                <a:lnTo>
                  <a:pt x="161918" y="97802"/>
                </a:lnTo>
                <a:lnTo>
                  <a:pt x="190462" y="123119"/>
                </a:lnTo>
                <a:lnTo>
                  <a:pt x="198971" y="163460"/>
                </a:lnTo>
                <a:lnTo>
                  <a:pt x="197893" y="171155"/>
                </a:lnTo>
                <a:lnTo>
                  <a:pt x="194667" y="177876"/>
                </a:lnTo>
                <a:lnTo>
                  <a:pt x="188300" y="186950"/>
                </a:lnTo>
                <a:lnTo>
                  <a:pt x="186361" y="189547"/>
                </a:lnTo>
                <a:close/>
              </a:path>
              <a:path w="285114" h="417195">
                <a:moveTo>
                  <a:pt x="268939" y="417176"/>
                </a:moveTo>
                <a:lnTo>
                  <a:pt x="262885" y="417176"/>
                </a:lnTo>
                <a:lnTo>
                  <a:pt x="261156" y="410685"/>
                </a:lnTo>
                <a:lnTo>
                  <a:pt x="256565" y="364265"/>
                </a:lnTo>
                <a:lnTo>
                  <a:pt x="253285" y="319411"/>
                </a:lnTo>
                <a:lnTo>
                  <a:pt x="251024" y="277626"/>
                </a:lnTo>
                <a:lnTo>
                  <a:pt x="250779" y="260519"/>
                </a:lnTo>
                <a:lnTo>
                  <a:pt x="282624" y="260519"/>
                </a:lnTo>
                <a:lnTo>
                  <a:pt x="282407" y="268836"/>
                </a:lnTo>
                <a:lnTo>
                  <a:pt x="281466" y="297736"/>
                </a:lnTo>
                <a:lnTo>
                  <a:pt x="281200" y="308112"/>
                </a:lnTo>
                <a:lnTo>
                  <a:pt x="278285" y="346133"/>
                </a:lnTo>
                <a:lnTo>
                  <a:pt x="273722" y="387208"/>
                </a:lnTo>
                <a:lnTo>
                  <a:pt x="270236" y="412849"/>
                </a:lnTo>
                <a:lnTo>
                  <a:pt x="268939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8656" y="4501604"/>
            <a:ext cx="375285" cy="405130"/>
          </a:xfrm>
          <a:custGeom>
            <a:avLst/>
            <a:gdLst/>
            <a:ahLst/>
            <a:cxnLst/>
            <a:rect l="l" t="t" r="r" b="b"/>
            <a:pathLst>
              <a:path w="375284" h="405129">
                <a:moveTo>
                  <a:pt x="274998" y="205991"/>
                </a:moveTo>
                <a:lnTo>
                  <a:pt x="175545" y="205991"/>
                </a:lnTo>
                <a:lnTo>
                  <a:pt x="193083" y="203070"/>
                </a:lnTo>
                <a:lnTo>
                  <a:pt x="241699" y="196471"/>
                </a:lnTo>
                <a:lnTo>
                  <a:pt x="241797" y="131341"/>
                </a:lnTo>
                <a:lnTo>
                  <a:pt x="242005" y="107323"/>
                </a:lnTo>
                <a:lnTo>
                  <a:pt x="242131" y="26398"/>
                </a:lnTo>
                <a:lnTo>
                  <a:pt x="224836" y="9953"/>
                </a:lnTo>
                <a:lnTo>
                  <a:pt x="212297" y="5625"/>
                </a:lnTo>
                <a:lnTo>
                  <a:pt x="213594" y="432"/>
                </a:lnTo>
                <a:lnTo>
                  <a:pt x="252508" y="4327"/>
                </a:lnTo>
                <a:lnTo>
                  <a:pt x="278451" y="16444"/>
                </a:lnTo>
                <a:lnTo>
                  <a:pt x="277586" y="23368"/>
                </a:lnTo>
                <a:lnTo>
                  <a:pt x="277154" y="27696"/>
                </a:lnTo>
                <a:lnTo>
                  <a:pt x="277029" y="74866"/>
                </a:lnTo>
                <a:lnTo>
                  <a:pt x="275857" y="169640"/>
                </a:lnTo>
                <a:lnTo>
                  <a:pt x="323829" y="169640"/>
                </a:lnTo>
                <a:lnTo>
                  <a:pt x="368385" y="188681"/>
                </a:lnTo>
                <a:lnTo>
                  <a:pt x="370138" y="193009"/>
                </a:lnTo>
                <a:lnTo>
                  <a:pt x="275424" y="193009"/>
                </a:lnTo>
                <a:lnTo>
                  <a:pt x="275216" y="200366"/>
                </a:lnTo>
                <a:lnTo>
                  <a:pt x="275099" y="203828"/>
                </a:lnTo>
                <a:lnTo>
                  <a:pt x="274998" y="205991"/>
                </a:lnTo>
                <a:close/>
              </a:path>
              <a:path w="375284" h="405129">
                <a:moveTo>
                  <a:pt x="202753" y="77652"/>
                </a:moveTo>
                <a:lnTo>
                  <a:pt x="51534" y="77652"/>
                </a:lnTo>
                <a:lnTo>
                  <a:pt x="61063" y="77101"/>
                </a:lnTo>
                <a:lnTo>
                  <a:pt x="87978" y="73822"/>
                </a:lnTo>
                <a:lnTo>
                  <a:pt x="126598" y="65508"/>
                </a:lnTo>
                <a:lnTo>
                  <a:pt x="152197" y="56258"/>
                </a:lnTo>
                <a:lnTo>
                  <a:pt x="167330" y="58854"/>
                </a:lnTo>
                <a:lnTo>
                  <a:pt x="186354" y="62316"/>
                </a:lnTo>
                <a:lnTo>
                  <a:pt x="194570" y="64480"/>
                </a:lnTo>
                <a:lnTo>
                  <a:pt x="200190" y="65346"/>
                </a:lnTo>
                <a:lnTo>
                  <a:pt x="203649" y="69673"/>
                </a:lnTo>
                <a:lnTo>
                  <a:pt x="203217" y="74866"/>
                </a:lnTo>
                <a:lnTo>
                  <a:pt x="202753" y="77652"/>
                </a:lnTo>
                <a:close/>
              </a:path>
              <a:path w="375284" h="405129">
                <a:moveTo>
                  <a:pt x="65721" y="107323"/>
                </a:moveTo>
                <a:lnTo>
                  <a:pt x="57938" y="106457"/>
                </a:lnTo>
                <a:lnTo>
                  <a:pt x="51452" y="102995"/>
                </a:lnTo>
                <a:lnTo>
                  <a:pt x="46696" y="99101"/>
                </a:lnTo>
                <a:lnTo>
                  <a:pt x="39346" y="93475"/>
                </a:lnTo>
                <a:lnTo>
                  <a:pt x="25942" y="81358"/>
                </a:lnTo>
                <a:lnTo>
                  <a:pt x="23780" y="78328"/>
                </a:lnTo>
                <a:lnTo>
                  <a:pt x="26375" y="75732"/>
                </a:lnTo>
                <a:lnTo>
                  <a:pt x="41477" y="77189"/>
                </a:lnTo>
                <a:lnTo>
                  <a:pt x="51534" y="77652"/>
                </a:lnTo>
                <a:lnTo>
                  <a:pt x="202753" y="77652"/>
                </a:lnTo>
                <a:lnTo>
                  <a:pt x="202352" y="80059"/>
                </a:lnTo>
                <a:lnTo>
                  <a:pt x="201786" y="83954"/>
                </a:lnTo>
                <a:lnTo>
                  <a:pt x="162574" y="83954"/>
                </a:lnTo>
                <a:lnTo>
                  <a:pt x="83881" y="102995"/>
                </a:lnTo>
                <a:lnTo>
                  <a:pt x="75666" y="105159"/>
                </a:lnTo>
                <a:lnTo>
                  <a:pt x="65721" y="107323"/>
                </a:lnTo>
                <a:close/>
              </a:path>
              <a:path w="375284" h="405129">
                <a:moveTo>
                  <a:pt x="273908" y="220272"/>
                </a:moveTo>
                <a:lnTo>
                  <a:pt x="98582" y="220272"/>
                </a:lnTo>
                <a:lnTo>
                  <a:pt x="112688" y="217324"/>
                </a:lnTo>
                <a:lnTo>
                  <a:pt x="150899" y="210319"/>
                </a:lnTo>
                <a:lnTo>
                  <a:pt x="153256" y="199121"/>
                </a:lnTo>
                <a:lnTo>
                  <a:pt x="158905" y="158392"/>
                </a:lnTo>
                <a:lnTo>
                  <a:pt x="162438" y="113598"/>
                </a:lnTo>
                <a:lnTo>
                  <a:pt x="163006" y="86551"/>
                </a:lnTo>
                <a:lnTo>
                  <a:pt x="162574" y="83954"/>
                </a:lnTo>
                <a:lnTo>
                  <a:pt x="201786" y="83954"/>
                </a:lnTo>
                <a:lnTo>
                  <a:pt x="192082" y="140645"/>
                </a:lnTo>
                <a:lnTo>
                  <a:pt x="183085" y="180706"/>
                </a:lnTo>
                <a:lnTo>
                  <a:pt x="175545" y="205991"/>
                </a:lnTo>
                <a:lnTo>
                  <a:pt x="274998" y="205991"/>
                </a:lnTo>
                <a:lnTo>
                  <a:pt x="274857" y="209014"/>
                </a:lnTo>
                <a:lnTo>
                  <a:pt x="274293" y="216286"/>
                </a:lnTo>
                <a:lnTo>
                  <a:pt x="273908" y="220272"/>
                </a:lnTo>
                <a:close/>
              </a:path>
              <a:path w="375284" h="405129">
                <a:moveTo>
                  <a:pt x="42373" y="264846"/>
                </a:moveTo>
                <a:lnTo>
                  <a:pt x="36752" y="264846"/>
                </a:lnTo>
                <a:lnTo>
                  <a:pt x="30266" y="263115"/>
                </a:lnTo>
                <a:lnTo>
                  <a:pt x="25510" y="260519"/>
                </a:lnTo>
                <a:lnTo>
                  <a:pt x="18159" y="256624"/>
                </a:lnTo>
                <a:lnTo>
                  <a:pt x="3891" y="248401"/>
                </a:lnTo>
                <a:lnTo>
                  <a:pt x="0" y="245805"/>
                </a:lnTo>
                <a:lnTo>
                  <a:pt x="1729" y="241045"/>
                </a:lnTo>
                <a:lnTo>
                  <a:pt x="76530" y="225033"/>
                </a:lnTo>
                <a:lnTo>
                  <a:pt x="77996" y="209014"/>
                </a:lnTo>
                <a:lnTo>
                  <a:pt x="78317" y="203070"/>
                </a:lnTo>
                <a:lnTo>
                  <a:pt x="78409" y="196471"/>
                </a:lnTo>
                <a:lnTo>
                  <a:pt x="78172" y="191257"/>
                </a:lnTo>
                <a:lnTo>
                  <a:pt x="66153" y="144973"/>
                </a:lnTo>
                <a:lnTo>
                  <a:pt x="59668" y="140645"/>
                </a:lnTo>
                <a:lnTo>
                  <a:pt x="61397" y="136750"/>
                </a:lnTo>
                <a:lnTo>
                  <a:pt x="70045" y="137616"/>
                </a:lnTo>
                <a:lnTo>
                  <a:pt x="77828" y="139347"/>
                </a:lnTo>
                <a:lnTo>
                  <a:pt x="84746" y="140645"/>
                </a:lnTo>
                <a:lnTo>
                  <a:pt x="99446" y="144540"/>
                </a:lnTo>
                <a:lnTo>
                  <a:pt x="105500" y="147569"/>
                </a:lnTo>
                <a:lnTo>
                  <a:pt x="111121" y="149733"/>
                </a:lnTo>
                <a:lnTo>
                  <a:pt x="112418" y="151897"/>
                </a:lnTo>
                <a:lnTo>
                  <a:pt x="112418" y="162716"/>
                </a:lnTo>
                <a:lnTo>
                  <a:pt x="109823" y="179160"/>
                </a:lnTo>
                <a:lnTo>
                  <a:pt x="105500" y="196471"/>
                </a:lnTo>
                <a:lnTo>
                  <a:pt x="100744" y="213348"/>
                </a:lnTo>
                <a:lnTo>
                  <a:pt x="98582" y="220272"/>
                </a:lnTo>
                <a:lnTo>
                  <a:pt x="273908" y="220272"/>
                </a:lnTo>
                <a:lnTo>
                  <a:pt x="273653" y="222869"/>
                </a:lnTo>
                <a:lnTo>
                  <a:pt x="242563" y="222869"/>
                </a:lnTo>
                <a:lnTo>
                  <a:pt x="233916" y="223734"/>
                </a:lnTo>
                <a:lnTo>
                  <a:pt x="213270" y="226845"/>
                </a:lnTo>
                <a:lnTo>
                  <a:pt x="186679" y="230500"/>
                </a:lnTo>
                <a:lnTo>
                  <a:pt x="178572" y="231767"/>
                </a:lnTo>
                <a:lnTo>
                  <a:pt x="134253" y="240666"/>
                </a:lnTo>
                <a:lnTo>
                  <a:pt x="93069" y="250511"/>
                </a:lnTo>
                <a:lnTo>
                  <a:pt x="52750" y="261817"/>
                </a:lnTo>
                <a:lnTo>
                  <a:pt x="48426" y="263115"/>
                </a:lnTo>
                <a:lnTo>
                  <a:pt x="42373" y="264846"/>
                </a:lnTo>
                <a:close/>
              </a:path>
              <a:path w="375284" h="405129">
                <a:moveTo>
                  <a:pt x="323829" y="169640"/>
                </a:moveTo>
                <a:lnTo>
                  <a:pt x="275857" y="169640"/>
                </a:lnTo>
                <a:lnTo>
                  <a:pt x="283207" y="169207"/>
                </a:lnTo>
                <a:lnTo>
                  <a:pt x="310447" y="169207"/>
                </a:lnTo>
                <a:lnTo>
                  <a:pt x="318652" y="169265"/>
                </a:lnTo>
                <a:lnTo>
                  <a:pt x="323829" y="169640"/>
                </a:lnTo>
                <a:close/>
              </a:path>
              <a:path w="375284" h="405129">
                <a:moveTo>
                  <a:pt x="364494" y="218974"/>
                </a:moveTo>
                <a:lnTo>
                  <a:pt x="348496" y="218541"/>
                </a:lnTo>
                <a:lnTo>
                  <a:pt x="328607" y="212483"/>
                </a:lnTo>
                <a:lnTo>
                  <a:pt x="306988" y="203828"/>
                </a:lnTo>
                <a:lnTo>
                  <a:pt x="297908" y="200366"/>
                </a:lnTo>
                <a:lnTo>
                  <a:pt x="281045" y="194740"/>
                </a:lnTo>
                <a:lnTo>
                  <a:pt x="275424" y="193009"/>
                </a:lnTo>
                <a:lnTo>
                  <a:pt x="370138" y="193009"/>
                </a:lnTo>
                <a:lnTo>
                  <a:pt x="374871" y="204693"/>
                </a:lnTo>
                <a:lnTo>
                  <a:pt x="368385" y="213781"/>
                </a:lnTo>
                <a:lnTo>
                  <a:pt x="364494" y="218974"/>
                </a:lnTo>
                <a:close/>
              </a:path>
              <a:path w="375284" h="405129">
                <a:moveTo>
                  <a:pt x="262885" y="302496"/>
                </a:moveTo>
                <a:lnTo>
                  <a:pt x="256832" y="302496"/>
                </a:lnTo>
                <a:lnTo>
                  <a:pt x="255008" y="295663"/>
                </a:lnTo>
                <a:lnTo>
                  <a:pt x="246272" y="257709"/>
                </a:lnTo>
                <a:lnTo>
                  <a:pt x="242563" y="222869"/>
                </a:lnTo>
                <a:lnTo>
                  <a:pt x="273653" y="222869"/>
                </a:lnTo>
                <a:lnTo>
                  <a:pt x="268435" y="268930"/>
                </a:lnTo>
                <a:lnTo>
                  <a:pt x="262885" y="302496"/>
                </a:lnTo>
                <a:close/>
              </a:path>
              <a:path w="375284" h="405129">
                <a:moveTo>
                  <a:pt x="248184" y="405059"/>
                </a:moveTo>
                <a:lnTo>
                  <a:pt x="183328" y="405059"/>
                </a:lnTo>
                <a:lnTo>
                  <a:pt x="163006" y="404626"/>
                </a:lnTo>
                <a:lnTo>
                  <a:pt x="126747" y="389615"/>
                </a:lnTo>
                <a:lnTo>
                  <a:pt x="122795" y="366977"/>
                </a:lnTo>
                <a:lnTo>
                  <a:pt x="120633" y="344041"/>
                </a:lnTo>
                <a:lnTo>
                  <a:pt x="111985" y="302929"/>
                </a:lnTo>
                <a:lnTo>
                  <a:pt x="107229" y="296870"/>
                </a:lnTo>
                <a:lnTo>
                  <a:pt x="102041" y="289946"/>
                </a:lnTo>
                <a:lnTo>
                  <a:pt x="95123" y="287782"/>
                </a:lnTo>
                <a:lnTo>
                  <a:pt x="95987" y="282156"/>
                </a:lnTo>
                <a:lnTo>
                  <a:pt x="110688" y="283022"/>
                </a:lnTo>
                <a:lnTo>
                  <a:pt x="116742" y="283887"/>
                </a:lnTo>
                <a:lnTo>
                  <a:pt x="130578" y="285186"/>
                </a:lnTo>
                <a:lnTo>
                  <a:pt x="150793" y="366977"/>
                </a:lnTo>
                <a:lnTo>
                  <a:pt x="150899" y="377363"/>
                </a:lnTo>
                <a:lnTo>
                  <a:pt x="156520" y="380825"/>
                </a:lnTo>
                <a:lnTo>
                  <a:pt x="272614" y="380825"/>
                </a:lnTo>
                <a:lnTo>
                  <a:pt x="274127" y="381690"/>
                </a:lnTo>
                <a:lnTo>
                  <a:pt x="273262" y="390778"/>
                </a:lnTo>
                <a:lnTo>
                  <a:pt x="272830" y="394673"/>
                </a:lnTo>
                <a:lnTo>
                  <a:pt x="270236" y="399866"/>
                </a:lnTo>
                <a:lnTo>
                  <a:pt x="262453" y="403328"/>
                </a:lnTo>
                <a:lnTo>
                  <a:pt x="248184" y="405059"/>
                </a:lnTo>
                <a:close/>
              </a:path>
              <a:path w="375284" h="405129">
                <a:moveTo>
                  <a:pt x="272614" y="380825"/>
                </a:moveTo>
                <a:lnTo>
                  <a:pt x="156520" y="380825"/>
                </a:lnTo>
                <a:lnTo>
                  <a:pt x="159979" y="380392"/>
                </a:lnTo>
                <a:lnTo>
                  <a:pt x="162574" y="380392"/>
                </a:lnTo>
                <a:lnTo>
                  <a:pt x="234348" y="375632"/>
                </a:lnTo>
                <a:lnTo>
                  <a:pt x="240834" y="374766"/>
                </a:lnTo>
                <a:lnTo>
                  <a:pt x="251451" y="373833"/>
                </a:lnTo>
                <a:lnTo>
                  <a:pt x="257670" y="373793"/>
                </a:lnTo>
                <a:lnTo>
                  <a:pt x="261902" y="374888"/>
                </a:lnTo>
                <a:lnTo>
                  <a:pt x="266560" y="377363"/>
                </a:lnTo>
                <a:lnTo>
                  <a:pt x="272614" y="380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9204" y="4508961"/>
            <a:ext cx="383540" cy="405765"/>
          </a:xfrm>
          <a:custGeom>
            <a:avLst/>
            <a:gdLst/>
            <a:ahLst/>
            <a:cxnLst/>
            <a:rect l="l" t="t" r="r" b="b"/>
            <a:pathLst>
              <a:path w="383540" h="405764">
                <a:moveTo>
                  <a:pt x="211000" y="168558"/>
                </a:moveTo>
                <a:lnTo>
                  <a:pt x="173815" y="157523"/>
                </a:lnTo>
                <a:lnTo>
                  <a:pt x="145039" y="126638"/>
                </a:lnTo>
                <a:lnTo>
                  <a:pt x="137928" y="96937"/>
                </a:lnTo>
                <a:lnTo>
                  <a:pt x="143117" y="74001"/>
                </a:lnTo>
                <a:lnTo>
                  <a:pt x="147008" y="65778"/>
                </a:lnTo>
                <a:lnTo>
                  <a:pt x="150035" y="58422"/>
                </a:lnTo>
                <a:lnTo>
                  <a:pt x="162141" y="45872"/>
                </a:lnTo>
                <a:lnTo>
                  <a:pt x="185057" y="24667"/>
                </a:lnTo>
                <a:lnTo>
                  <a:pt x="187651" y="19906"/>
                </a:lnTo>
                <a:lnTo>
                  <a:pt x="190678" y="14713"/>
                </a:lnTo>
                <a:lnTo>
                  <a:pt x="193272" y="4327"/>
                </a:lnTo>
                <a:lnTo>
                  <a:pt x="189813" y="2596"/>
                </a:lnTo>
                <a:lnTo>
                  <a:pt x="191975" y="0"/>
                </a:lnTo>
                <a:lnTo>
                  <a:pt x="227430" y="16877"/>
                </a:lnTo>
                <a:lnTo>
                  <a:pt x="233916" y="27263"/>
                </a:lnTo>
                <a:lnTo>
                  <a:pt x="229160" y="29860"/>
                </a:lnTo>
                <a:lnTo>
                  <a:pt x="226566" y="31591"/>
                </a:lnTo>
                <a:lnTo>
                  <a:pt x="223106" y="33322"/>
                </a:lnTo>
                <a:lnTo>
                  <a:pt x="220945" y="34187"/>
                </a:lnTo>
                <a:lnTo>
                  <a:pt x="226566" y="35485"/>
                </a:lnTo>
                <a:lnTo>
                  <a:pt x="248617" y="42842"/>
                </a:lnTo>
                <a:lnTo>
                  <a:pt x="205811" y="42842"/>
                </a:lnTo>
                <a:lnTo>
                  <a:pt x="197953" y="46784"/>
                </a:lnTo>
                <a:lnTo>
                  <a:pt x="170789" y="76165"/>
                </a:lnTo>
                <a:lnTo>
                  <a:pt x="166897" y="91311"/>
                </a:lnTo>
                <a:lnTo>
                  <a:pt x="167330" y="108621"/>
                </a:lnTo>
                <a:lnTo>
                  <a:pt x="175977" y="125932"/>
                </a:lnTo>
                <a:lnTo>
                  <a:pt x="193272" y="135885"/>
                </a:lnTo>
                <a:lnTo>
                  <a:pt x="213162" y="138914"/>
                </a:lnTo>
                <a:lnTo>
                  <a:pt x="275276" y="138914"/>
                </a:lnTo>
                <a:lnTo>
                  <a:pt x="270475" y="145365"/>
                </a:lnTo>
                <a:lnTo>
                  <a:pt x="230943" y="167692"/>
                </a:lnTo>
                <a:lnTo>
                  <a:pt x="223019" y="168551"/>
                </a:lnTo>
                <a:lnTo>
                  <a:pt x="211000" y="168558"/>
                </a:lnTo>
                <a:close/>
              </a:path>
              <a:path w="383540" h="405764">
                <a:moveTo>
                  <a:pt x="275276" y="138914"/>
                </a:moveTo>
                <a:lnTo>
                  <a:pt x="213162" y="138914"/>
                </a:lnTo>
                <a:lnTo>
                  <a:pt x="233051" y="135019"/>
                </a:lnTo>
                <a:lnTo>
                  <a:pt x="240402" y="128961"/>
                </a:lnTo>
                <a:lnTo>
                  <a:pt x="247320" y="123335"/>
                </a:lnTo>
                <a:lnTo>
                  <a:pt x="252076" y="111434"/>
                </a:lnTo>
                <a:lnTo>
                  <a:pt x="254792" y="104351"/>
                </a:lnTo>
                <a:lnTo>
                  <a:pt x="255967" y="99398"/>
                </a:lnTo>
                <a:lnTo>
                  <a:pt x="255846" y="94242"/>
                </a:lnTo>
                <a:lnTo>
                  <a:pt x="234389" y="54344"/>
                </a:lnTo>
                <a:lnTo>
                  <a:pt x="205811" y="42842"/>
                </a:lnTo>
                <a:lnTo>
                  <a:pt x="248617" y="42842"/>
                </a:lnTo>
                <a:lnTo>
                  <a:pt x="279099" y="69457"/>
                </a:lnTo>
                <a:lnTo>
                  <a:pt x="288466" y="111607"/>
                </a:lnTo>
                <a:lnTo>
                  <a:pt x="287342" y="119629"/>
                </a:lnTo>
                <a:lnTo>
                  <a:pt x="283987" y="126638"/>
                </a:lnTo>
                <a:lnTo>
                  <a:pt x="277370" y="136101"/>
                </a:lnTo>
                <a:lnTo>
                  <a:pt x="275276" y="138914"/>
                </a:lnTo>
                <a:close/>
              </a:path>
              <a:path w="383540" h="405764">
                <a:moveTo>
                  <a:pt x="33293" y="241477"/>
                </a:moveTo>
                <a:lnTo>
                  <a:pt x="24645" y="236284"/>
                </a:lnTo>
                <a:lnTo>
                  <a:pt x="0" y="220705"/>
                </a:lnTo>
                <a:lnTo>
                  <a:pt x="864" y="217676"/>
                </a:lnTo>
                <a:lnTo>
                  <a:pt x="60532" y="206938"/>
                </a:lnTo>
                <a:lnTo>
                  <a:pt x="161790" y="192549"/>
                </a:lnTo>
                <a:lnTo>
                  <a:pt x="243563" y="184651"/>
                </a:lnTo>
                <a:lnTo>
                  <a:pt x="306718" y="181514"/>
                </a:lnTo>
                <a:lnTo>
                  <a:pt x="330336" y="181324"/>
                </a:lnTo>
                <a:lnTo>
                  <a:pt x="340497" y="181345"/>
                </a:lnTo>
                <a:lnTo>
                  <a:pt x="379627" y="189114"/>
                </a:lnTo>
                <a:lnTo>
                  <a:pt x="383086" y="195605"/>
                </a:lnTo>
                <a:lnTo>
                  <a:pt x="383086" y="206424"/>
                </a:lnTo>
                <a:lnTo>
                  <a:pt x="376346" y="210576"/>
                </a:lnTo>
                <a:lnTo>
                  <a:pt x="261771" y="210576"/>
                </a:lnTo>
                <a:lnTo>
                  <a:pt x="242185" y="210968"/>
                </a:lnTo>
                <a:lnTo>
                  <a:pt x="183760" y="215079"/>
                </a:lnTo>
                <a:lnTo>
                  <a:pt x="133327" y="221648"/>
                </a:lnTo>
                <a:lnTo>
                  <a:pt x="87853" y="230172"/>
                </a:lnTo>
                <a:lnTo>
                  <a:pt x="51452" y="238448"/>
                </a:lnTo>
                <a:lnTo>
                  <a:pt x="42805" y="240179"/>
                </a:lnTo>
                <a:lnTo>
                  <a:pt x="33293" y="241477"/>
                </a:lnTo>
                <a:close/>
              </a:path>
              <a:path w="383540" h="405764">
                <a:moveTo>
                  <a:pt x="371844" y="213348"/>
                </a:moveTo>
                <a:lnTo>
                  <a:pt x="352820" y="212483"/>
                </a:lnTo>
                <a:lnTo>
                  <a:pt x="339889" y="211725"/>
                </a:lnTo>
                <a:lnTo>
                  <a:pt x="328823" y="211293"/>
                </a:lnTo>
                <a:lnTo>
                  <a:pt x="261771" y="210576"/>
                </a:lnTo>
                <a:lnTo>
                  <a:pt x="376346" y="210576"/>
                </a:lnTo>
                <a:lnTo>
                  <a:pt x="371844" y="213348"/>
                </a:lnTo>
                <a:close/>
              </a:path>
              <a:path w="383540" h="405764">
                <a:moveTo>
                  <a:pt x="146576" y="275232"/>
                </a:moveTo>
                <a:lnTo>
                  <a:pt x="140955" y="269174"/>
                </a:lnTo>
                <a:lnTo>
                  <a:pt x="138360" y="265712"/>
                </a:lnTo>
                <a:lnTo>
                  <a:pt x="129280" y="256624"/>
                </a:lnTo>
                <a:lnTo>
                  <a:pt x="127551" y="254027"/>
                </a:lnTo>
                <a:lnTo>
                  <a:pt x="129713" y="250565"/>
                </a:lnTo>
                <a:lnTo>
                  <a:pt x="137212" y="250295"/>
                </a:lnTo>
                <a:lnTo>
                  <a:pt x="142684" y="250024"/>
                </a:lnTo>
                <a:lnTo>
                  <a:pt x="148805" y="249592"/>
                </a:lnTo>
                <a:lnTo>
                  <a:pt x="174032" y="247482"/>
                </a:lnTo>
                <a:lnTo>
                  <a:pt x="180017" y="246826"/>
                </a:lnTo>
                <a:lnTo>
                  <a:pt x="188516" y="245805"/>
                </a:lnTo>
                <a:lnTo>
                  <a:pt x="198279" y="244764"/>
                </a:lnTo>
                <a:lnTo>
                  <a:pt x="205001" y="243966"/>
                </a:lnTo>
                <a:lnTo>
                  <a:pt x="211804" y="243006"/>
                </a:lnTo>
                <a:lnTo>
                  <a:pt x="221809" y="241477"/>
                </a:lnTo>
                <a:lnTo>
                  <a:pt x="229160" y="241045"/>
                </a:lnTo>
                <a:lnTo>
                  <a:pt x="235645" y="239746"/>
                </a:lnTo>
                <a:lnTo>
                  <a:pt x="241266" y="238881"/>
                </a:lnTo>
                <a:lnTo>
                  <a:pt x="252508" y="236717"/>
                </a:lnTo>
                <a:lnTo>
                  <a:pt x="255102" y="235419"/>
                </a:lnTo>
                <a:lnTo>
                  <a:pt x="265480" y="237150"/>
                </a:lnTo>
                <a:lnTo>
                  <a:pt x="275424" y="238448"/>
                </a:lnTo>
                <a:lnTo>
                  <a:pt x="284937" y="240612"/>
                </a:lnTo>
                <a:lnTo>
                  <a:pt x="294881" y="243208"/>
                </a:lnTo>
                <a:lnTo>
                  <a:pt x="295746" y="248834"/>
                </a:lnTo>
                <a:lnTo>
                  <a:pt x="294881" y="253595"/>
                </a:lnTo>
                <a:lnTo>
                  <a:pt x="294449" y="254893"/>
                </a:lnTo>
                <a:lnTo>
                  <a:pt x="292373" y="259220"/>
                </a:lnTo>
                <a:lnTo>
                  <a:pt x="252508" y="259220"/>
                </a:lnTo>
                <a:lnTo>
                  <a:pt x="246023" y="260519"/>
                </a:lnTo>
                <a:lnTo>
                  <a:pt x="177274" y="273069"/>
                </a:lnTo>
                <a:lnTo>
                  <a:pt x="166465" y="274367"/>
                </a:lnTo>
                <a:lnTo>
                  <a:pt x="146576" y="275232"/>
                </a:lnTo>
                <a:close/>
              </a:path>
              <a:path w="383540" h="405764">
                <a:moveTo>
                  <a:pt x="290557" y="312017"/>
                </a:moveTo>
                <a:lnTo>
                  <a:pt x="172086" y="312017"/>
                </a:lnTo>
                <a:lnTo>
                  <a:pt x="250346" y="302929"/>
                </a:lnTo>
                <a:lnTo>
                  <a:pt x="251211" y="296005"/>
                </a:lnTo>
                <a:lnTo>
                  <a:pt x="252076" y="286051"/>
                </a:lnTo>
                <a:lnTo>
                  <a:pt x="252148" y="275232"/>
                </a:lnTo>
                <a:lnTo>
                  <a:pt x="252400" y="269174"/>
                </a:lnTo>
                <a:lnTo>
                  <a:pt x="252508" y="259220"/>
                </a:lnTo>
                <a:lnTo>
                  <a:pt x="292373" y="259220"/>
                </a:lnTo>
                <a:lnTo>
                  <a:pt x="289260" y="265712"/>
                </a:lnTo>
                <a:lnTo>
                  <a:pt x="281910" y="279560"/>
                </a:lnTo>
                <a:lnTo>
                  <a:pt x="273262" y="294706"/>
                </a:lnTo>
                <a:lnTo>
                  <a:pt x="270236" y="300765"/>
                </a:lnTo>
                <a:lnTo>
                  <a:pt x="284731" y="300765"/>
                </a:lnTo>
                <a:lnTo>
                  <a:pt x="290990" y="308987"/>
                </a:lnTo>
                <a:lnTo>
                  <a:pt x="290557" y="312017"/>
                </a:lnTo>
                <a:close/>
              </a:path>
              <a:path w="383540" h="405764">
                <a:moveTo>
                  <a:pt x="278883" y="405492"/>
                </a:moveTo>
                <a:lnTo>
                  <a:pt x="264182" y="405059"/>
                </a:lnTo>
                <a:lnTo>
                  <a:pt x="255102" y="405059"/>
                </a:lnTo>
                <a:lnTo>
                  <a:pt x="209270" y="404194"/>
                </a:lnTo>
                <a:lnTo>
                  <a:pt x="188949" y="403328"/>
                </a:lnTo>
                <a:lnTo>
                  <a:pt x="182463" y="402895"/>
                </a:lnTo>
                <a:lnTo>
                  <a:pt x="173383" y="402463"/>
                </a:lnTo>
                <a:lnTo>
                  <a:pt x="161709" y="399433"/>
                </a:lnTo>
                <a:lnTo>
                  <a:pt x="154791" y="391644"/>
                </a:lnTo>
                <a:lnTo>
                  <a:pt x="150035" y="379094"/>
                </a:lnTo>
                <a:lnTo>
                  <a:pt x="148305" y="368708"/>
                </a:lnTo>
                <a:lnTo>
                  <a:pt x="146576" y="359620"/>
                </a:lnTo>
                <a:lnTo>
                  <a:pt x="137496" y="313315"/>
                </a:lnTo>
                <a:lnTo>
                  <a:pt x="128416" y="302929"/>
                </a:lnTo>
                <a:lnTo>
                  <a:pt x="130145" y="296437"/>
                </a:lnTo>
                <a:lnTo>
                  <a:pt x="140090" y="297303"/>
                </a:lnTo>
                <a:lnTo>
                  <a:pt x="144414" y="297736"/>
                </a:lnTo>
                <a:lnTo>
                  <a:pt x="155223" y="298601"/>
                </a:lnTo>
                <a:lnTo>
                  <a:pt x="160844" y="299467"/>
                </a:lnTo>
                <a:lnTo>
                  <a:pt x="167330" y="300765"/>
                </a:lnTo>
                <a:lnTo>
                  <a:pt x="171221" y="306824"/>
                </a:lnTo>
                <a:lnTo>
                  <a:pt x="172086" y="312017"/>
                </a:lnTo>
                <a:lnTo>
                  <a:pt x="290557" y="312017"/>
                </a:lnTo>
                <a:lnTo>
                  <a:pt x="290125" y="315046"/>
                </a:lnTo>
                <a:lnTo>
                  <a:pt x="289693" y="321104"/>
                </a:lnTo>
                <a:lnTo>
                  <a:pt x="281910" y="327163"/>
                </a:lnTo>
                <a:lnTo>
                  <a:pt x="270668" y="329327"/>
                </a:lnTo>
                <a:lnTo>
                  <a:pt x="252941" y="329327"/>
                </a:lnTo>
                <a:lnTo>
                  <a:pt x="173383" y="331923"/>
                </a:lnTo>
                <a:lnTo>
                  <a:pt x="175545" y="368708"/>
                </a:lnTo>
                <a:lnTo>
                  <a:pt x="175545" y="374766"/>
                </a:lnTo>
                <a:lnTo>
                  <a:pt x="185057" y="378228"/>
                </a:lnTo>
                <a:lnTo>
                  <a:pt x="303096" y="378228"/>
                </a:lnTo>
                <a:lnTo>
                  <a:pt x="306123" y="385152"/>
                </a:lnTo>
                <a:lnTo>
                  <a:pt x="306123" y="393375"/>
                </a:lnTo>
                <a:lnTo>
                  <a:pt x="304394" y="399433"/>
                </a:lnTo>
                <a:lnTo>
                  <a:pt x="295746" y="403328"/>
                </a:lnTo>
                <a:lnTo>
                  <a:pt x="278883" y="405492"/>
                </a:lnTo>
                <a:close/>
              </a:path>
              <a:path w="383540" h="405764">
                <a:moveTo>
                  <a:pt x="284731" y="300765"/>
                </a:moveTo>
                <a:lnTo>
                  <a:pt x="270236" y="300765"/>
                </a:lnTo>
                <a:lnTo>
                  <a:pt x="284072" y="299899"/>
                </a:lnTo>
                <a:lnTo>
                  <a:pt x="284731" y="300765"/>
                </a:lnTo>
                <a:close/>
              </a:path>
              <a:path w="383540" h="405764">
                <a:moveTo>
                  <a:pt x="303096" y="378228"/>
                </a:moveTo>
                <a:lnTo>
                  <a:pt x="185057" y="378228"/>
                </a:lnTo>
                <a:lnTo>
                  <a:pt x="189381" y="377796"/>
                </a:lnTo>
                <a:lnTo>
                  <a:pt x="191543" y="377796"/>
                </a:lnTo>
                <a:lnTo>
                  <a:pt x="255102" y="375199"/>
                </a:lnTo>
                <a:lnTo>
                  <a:pt x="260291" y="374766"/>
                </a:lnTo>
                <a:lnTo>
                  <a:pt x="275424" y="373035"/>
                </a:lnTo>
                <a:lnTo>
                  <a:pt x="293584" y="374333"/>
                </a:lnTo>
                <a:lnTo>
                  <a:pt x="303096" y="378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07994" y="4523675"/>
            <a:ext cx="383540" cy="401320"/>
          </a:xfrm>
          <a:custGeom>
            <a:avLst/>
            <a:gdLst/>
            <a:ahLst/>
            <a:cxnLst/>
            <a:rect l="l" t="t" r="r" b="b"/>
            <a:pathLst>
              <a:path w="383540" h="401320">
                <a:moveTo>
                  <a:pt x="169492" y="128095"/>
                </a:moveTo>
                <a:lnTo>
                  <a:pt x="166033" y="127663"/>
                </a:lnTo>
                <a:lnTo>
                  <a:pt x="149170" y="127230"/>
                </a:lnTo>
                <a:lnTo>
                  <a:pt x="142252" y="119873"/>
                </a:lnTo>
                <a:lnTo>
                  <a:pt x="138239" y="115336"/>
                </a:lnTo>
                <a:lnTo>
                  <a:pt x="136090" y="111164"/>
                </a:lnTo>
                <a:lnTo>
                  <a:pt x="135077" y="104963"/>
                </a:lnTo>
                <a:lnTo>
                  <a:pt x="134469" y="94340"/>
                </a:lnTo>
                <a:lnTo>
                  <a:pt x="133604" y="84387"/>
                </a:lnTo>
                <a:lnTo>
                  <a:pt x="133172" y="74866"/>
                </a:lnTo>
                <a:lnTo>
                  <a:pt x="131875" y="50199"/>
                </a:lnTo>
                <a:lnTo>
                  <a:pt x="131875" y="44141"/>
                </a:lnTo>
                <a:lnTo>
                  <a:pt x="111985" y="9087"/>
                </a:lnTo>
                <a:lnTo>
                  <a:pt x="104203" y="6058"/>
                </a:lnTo>
                <a:lnTo>
                  <a:pt x="106364" y="0"/>
                </a:lnTo>
                <a:lnTo>
                  <a:pt x="152197" y="6924"/>
                </a:lnTo>
                <a:lnTo>
                  <a:pt x="163871" y="28561"/>
                </a:lnTo>
                <a:lnTo>
                  <a:pt x="163854" y="50199"/>
                </a:lnTo>
                <a:lnTo>
                  <a:pt x="163379" y="74866"/>
                </a:lnTo>
                <a:lnTo>
                  <a:pt x="163124" y="86118"/>
                </a:lnTo>
                <a:lnTo>
                  <a:pt x="163124" y="95213"/>
                </a:lnTo>
                <a:lnTo>
                  <a:pt x="163438" y="98668"/>
                </a:lnTo>
                <a:lnTo>
                  <a:pt x="169492" y="101697"/>
                </a:lnTo>
                <a:lnTo>
                  <a:pt x="313002" y="101697"/>
                </a:lnTo>
                <a:lnTo>
                  <a:pt x="313041" y="102130"/>
                </a:lnTo>
                <a:lnTo>
                  <a:pt x="311312" y="108621"/>
                </a:lnTo>
                <a:lnTo>
                  <a:pt x="303096" y="113382"/>
                </a:lnTo>
                <a:lnTo>
                  <a:pt x="286666" y="117276"/>
                </a:lnTo>
                <a:lnTo>
                  <a:pt x="272398" y="118575"/>
                </a:lnTo>
                <a:lnTo>
                  <a:pt x="217486" y="124200"/>
                </a:lnTo>
                <a:lnTo>
                  <a:pt x="222290" y="126364"/>
                </a:lnTo>
                <a:lnTo>
                  <a:pt x="194570" y="126364"/>
                </a:lnTo>
                <a:lnTo>
                  <a:pt x="184625" y="127230"/>
                </a:lnTo>
                <a:lnTo>
                  <a:pt x="169492" y="128095"/>
                </a:lnTo>
                <a:close/>
              </a:path>
              <a:path w="383540" h="401320">
                <a:moveTo>
                  <a:pt x="313002" y="101697"/>
                </a:moveTo>
                <a:lnTo>
                  <a:pt x="169492" y="101697"/>
                </a:lnTo>
                <a:lnTo>
                  <a:pt x="173383" y="101264"/>
                </a:lnTo>
                <a:lnTo>
                  <a:pt x="175545" y="101264"/>
                </a:lnTo>
                <a:lnTo>
                  <a:pt x="195867" y="98668"/>
                </a:lnTo>
                <a:lnTo>
                  <a:pt x="247262" y="90195"/>
                </a:lnTo>
                <a:lnTo>
                  <a:pt x="278728" y="82680"/>
                </a:lnTo>
                <a:lnTo>
                  <a:pt x="286936" y="81331"/>
                </a:lnTo>
                <a:lnTo>
                  <a:pt x="292956" y="81888"/>
                </a:lnTo>
                <a:lnTo>
                  <a:pt x="300070" y="84171"/>
                </a:lnTo>
                <a:lnTo>
                  <a:pt x="311744" y="88282"/>
                </a:lnTo>
                <a:lnTo>
                  <a:pt x="313002" y="101697"/>
                </a:lnTo>
                <a:close/>
              </a:path>
              <a:path w="383540" h="401320">
                <a:moveTo>
                  <a:pt x="41075" y="230658"/>
                </a:moveTo>
                <a:lnTo>
                  <a:pt x="35022" y="230658"/>
                </a:lnTo>
                <a:lnTo>
                  <a:pt x="28969" y="228495"/>
                </a:lnTo>
                <a:lnTo>
                  <a:pt x="24645" y="225898"/>
                </a:lnTo>
                <a:lnTo>
                  <a:pt x="0" y="210319"/>
                </a:lnTo>
                <a:lnTo>
                  <a:pt x="864" y="207290"/>
                </a:lnTo>
                <a:lnTo>
                  <a:pt x="58749" y="196985"/>
                </a:lnTo>
                <a:lnTo>
                  <a:pt x="155980" y="183353"/>
                </a:lnTo>
                <a:lnTo>
                  <a:pt x="197596" y="178728"/>
                </a:lnTo>
                <a:lnTo>
                  <a:pt x="198572" y="167263"/>
                </a:lnTo>
                <a:lnTo>
                  <a:pt x="198920" y="160038"/>
                </a:lnTo>
                <a:lnTo>
                  <a:pt x="198660" y="153990"/>
                </a:lnTo>
                <a:lnTo>
                  <a:pt x="197812" y="146055"/>
                </a:lnTo>
                <a:lnTo>
                  <a:pt x="196299" y="132856"/>
                </a:lnTo>
                <a:lnTo>
                  <a:pt x="194570" y="126364"/>
                </a:lnTo>
                <a:lnTo>
                  <a:pt x="222290" y="126364"/>
                </a:lnTo>
                <a:lnTo>
                  <a:pt x="226133" y="128095"/>
                </a:lnTo>
                <a:lnTo>
                  <a:pt x="233484" y="132856"/>
                </a:lnTo>
                <a:lnTo>
                  <a:pt x="238240" y="136318"/>
                </a:lnTo>
                <a:lnTo>
                  <a:pt x="239104" y="138914"/>
                </a:lnTo>
                <a:lnTo>
                  <a:pt x="238240" y="143675"/>
                </a:lnTo>
                <a:lnTo>
                  <a:pt x="237375" y="149300"/>
                </a:lnTo>
                <a:lnTo>
                  <a:pt x="230025" y="166178"/>
                </a:lnTo>
                <a:lnTo>
                  <a:pt x="225268" y="176131"/>
                </a:lnTo>
                <a:lnTo>
                  <a:pt x="374006" y="176131"/>
                </a:lnTo>
                <a:lnTo>
                  <a:pt x="379627" y="178728"/>
                </a:lnTo>
                <a:lnTo>
                  <a:pt x="383086" y="185219"/>
                </a:lnTo>
                <a:lnTo>
                  <a:pt x="383086" y="196038"/>
                </a:lnTo>
                <a:lnTo>
                  <a:pt x="376732" y="200197"/>
                </a:lnTo>
                <a:lnTo>
                  <a:pt x="261771" y="200197"/>
                </a:lnTo>
                <a:lnTo>
                  <a:pt x="242082" y="200643"/>
                </a:lnTo>
                <a:lnTo>
                  <a:pt x="173190" y="205927"/>
                </a:lnTo>
                <a:lnTo>
                  <a:pt x="125173" y="212943"/>
                </a:lnTo>
                <a:lnTo>
                  <a:pt x="81432" y="221155"/>
                </a:lnTo>
                <a:lnTo>
                  <a:pt x="51452" y="228062"/>
                </a:lnTo>
                <a:lnTo>
                  <a:pt x="47129" y="228927"/>
                </a:lnTo>
                <a:lnTo>
                  <a:pt x="41075" y="230658"/>
                </a:lnTo>
                <a:close/>
              </a:path>
              <a:path w="383540" h="401320">
                <a:moveTo>
                  <a:pt x="374006" y="176131"/>
                </a:moveTo>
                <a:lnTo>
                  <a:pt x="225268" y="176131"/>
                </a:lnTo>
                <a:lnTo>
                  <a:pt x="244925" y="174363"/>
                </a:lnTo>
                <a:lnTo>
                  <a:pt x="310041" y="171073"/>
                </a:lnTo>
                <a:lnTo>
                  <a:pt x="330336" y="170938"/>
                </a:lnTo>
                <a:lnTo>
                  <a:pt x="340497" y="170958"/>
                </a:lnTo>
                <a:lnTo>
                  <a:pt x="346767" y="171100"/>
                </a:lnTo>
                <a:lnTo>
                  <a:pt x="351739" y="171486"/>
                </a:lnTo>
                <a:lnTo>
                  <a:pt x="368385" y="173535"/>
                </a:lnTo>
                <a:lnTo>
                  <a:pt x="374006" y="176131"/>
                </a:lnTo>
                <a:close/>
              </a:path>
              <a:path w="383540" h="401320">
                <a:moveTo>
                  <a:pt x="371844" y="203395"/>
                </a:moveTo>
                <a:lnTo>
                  <a:pt x="352820" y="202529"/>
                </a:lnTo>
                <a:lnTo>
                  <a:pt x="339889" y="201522"/>
                </a:lnTo>
                <a:lnTo>
                  <a:pt x="328823" y="200961"/>
                </a:lnTo>
                <a:lnTo>
                  <a:pt x="313541" y="200643"/>
                </a:lnTo>
                <a:lnTo>
                  <a:pt x="261771" y="200197"/>
                </a:lnTo>
                <a:lnTo>
                  <a:pt x="376732" y="200197"/>
                </a:lnTo>
                <a:lnTo>
                  <a:pt x="371844" y="203395"/>
                </a:lnTo>
                <a:close/>
              </a:path>
              <a:path w="383540" h="401320">
                <a:moveTo>
                  <a:pt x="310188" y="253950"/>
                </a:moveTo>
                <a:lnTo>
                  <a:pt x="145603" y="253950"/>
                </a:lnTo>
                <a:lnTo>
                  <a:pt x="174302" y="252719"/>
                </a:lnTo>
                <a:lnTo>
                  <a:pt x="183760" y="252161"/>
                </a:lnTo>
                <a:lnTo>
                  <a:pt x="192570" y="251400"/>
                </a:lnTo>
                <a:lnTo>
                  <a:pt x="204947" y="250132"/>
                </a:lnTo>
                <a:lnTo>
                  <a:pt x="201920" y="236717"/>
                </a:lnTo>
                <a:lnTo>
                  <a:pt x="190246" y="221138"/>
                </a:lnTo>
                <a:lnTo>
                  <a:pt x="181166" y="216378"/>
                </a:lnTo>
                <a:lnTo>
                  <a:pt x="182895" y="212050"/>
                </a:lnTo>
                <a:lnTo>
                  <a:pt x="189813" y="212050"/>
                </a:lnTo>
                <a:lnTo>
                  <a:pt x="196731" y="212915"/>
                </a:lnTo>
                <a:lnTo>
                  <a:pt x="234348" y="227629"/>
                </a:lnTo>
                <a:lnTo>
                  <a:pt x="233916" y="237150"/>
                </a:lnTo>
                <a:lnTo>
                  <a:pt x="233051" y="242343"/>
                </a:lnTo>
                <a:lnTo>
                  <a:pt x="232186" y="246238"/>
                </a:lnTo>
                <a:lnTo>
                  <a:pt x="284331" y="246238"/>
                </a:lnTo>
                <a:lnTo>
                  <a:pt x="290557" y="247969"/>
                </a:lnTo>
                <a:lnTo>
                  <a:pt x="306123" y="252729"/>
                </a:lnTo>
                <a:lnTo>
                  <a:pt x="310188" y="253950"/>
                </a:lnTo>
                <a:close/>
              </a:path>
              <a:path w="383540" h="401320">
                <a:moveTo>
                  <a:pt x="284331" y="246238"/>
                </a:moveTo>
                <a:lnTo>
                  <a:pt x="232186" y="246238"/>
                </a:lnTo>
                <a:lnTo>
                  <a:pt x="239537" y="244939"/>
                </a:lnTo>
                <a:lnTo>
                  <a:pt x="254670" y="241910"/>
                </a:lnTo>
                <a:lnTo>
                  <a:pt x="263318" y="239746"/>
                </a:lnTo>
                <a:lnTo>
                  <a:pt x="273695" y="243208"/>
                </a:lnTo>
                <a:lnTo>
                  <a:pt x="284331" y="246238"/>
                </a:lnTo>
                <a:close/>
              </a:path>
              <a:path w="383540" h="401320">
                <a:moveTo>
                  <a:pt x="166465" y="280615"/>
                </a:moveTo>
                <a:lnTo>
                  <a:pt x="129280" y="267443"/>
                </a:lnTo>
                <a:lnTo>
                  <a:pt x="124524" y="265279"/>
                </a:lnTo>
                <a:lnTo>
                  <a:pt x="117174" y="260951"/>
                </a:lnTo>
                <a:lnTo>
                  <a:pt x="114580" y="259220"/>
                </a:lnTo>
                <a:lnTo>
                  <a:pt x="111553" y="257489"/>
                </a:lnTo>
                <a:lnTo>
                  <a:pt x="109391" y="255758"/>
                </a:lnTo>
                <a:lnTo>
                  <a:pt x="111553" y="250998"/>
                </a:lnTo>
                <a:lnTo>
                  <a:pt x="125930" y="252983"/>
                </a:lnTo>
                <a:lnTo>
                  <a:pt x="135766" y="253892"/>
                </a:lnTo>
                <a:lnTo>
                  <a:pt x="310188" y="253950"/>
                </a:lnTo>
                <a:lnTo>
                  <a:pt x="310447" y="254027"/>
                </a:lnTo>
                <a:lnTo>
                  <a:pt x="317797" y="257489"/>
                </a:lnTo>
                <a:lnTo>
                  <a:pt x="315635" y="263115"/>
                </a:lnTo>
                <a:lnTo>
                  <a:pt x="310447" y="263981"/>
                </a:lnTo>
                <a:lnTo>
                  <a:pt x="307420" y="264413"/>
                </a:lnTo>
                <a:lnTo>
                  <a:pt x="292287" y="266144"/>
                </a:lnTo>
                <a:lnTo>
                  <a:pt x="270668" y="268308"/>
                </a:lnTo>
                <a:lnTo>
                  <a:pt x="245131" y="271365"/>
                </a:lnTo>
                <a:lnTo>
                  <a:pt x="232186" y="273069"/>
                </a:lnTo>
                <a:lnTo>
                  <a:pt x="235645" y="275232"/>
                </a:lnTo>
                <a:lnTo>
                  <a:pt x="237087" y="276531"/>
                </a:lnTo>
                <a:lnTo>
                  <a:pt x="204082" y="276531"/>
                </a:lnTo>
                <a:lnTo>
                  <a:pt x="180733" y="279127"/>
                </a:lnTo>
                <a:lnTo>
                  <a:pt x="172059" y="280327"/>
                </a:lnTo>
                <a:lnTo>
                  <a:pt x="166465" y="280615"/>
                </a:lnTo>
                <a:close/>
              </a:path>
              <a:path w="383540" h="401320">
                <a:moveTo>
                  <a:pt x="231784" y="400792"/>
                </a:moveTo>
                <a:lnTo>
                  <a:pt x="189381" y="392076"/>
                </a:lnTo>
                <a:lnTo>
                  <a:pt x="157817" y="347070"/>
                </a:lnTo>
                <a:lnTo>
                  <a:pt x="160844" y="328461"/>
                </a:lnTo>
                <a:lnTo>
                  <a:pt x="164735" y="321104"/>
                </a:lnTo>
                <a:lnTo>
                  <a:pt x="167762" y="314180"/>
                </a:lnTo>
                <a:lnTo>
                  <a:pt x="178572" y="302929"/>
                </a:lnTo>
                <a:lnTo>
                  <a:pt x="189813" y="293408"/>
                </a:lnTo>
                <a:lnTo>
                  <a:pt x="199758" y="284320"/>
                </a:lnTo>
                <a:lnTo>
                  <a:pt x="202405" y="279888"/>
                </a:lnTo>
                <a:lnTo>
                  <a:pt x="204082" y="276531"/>
                </a:lnTo>
                <a:lnTo>
                  <a:pt x="237087" y="276531"/>
                </a:lnTo>
                <a:lnTo>
                  <a:pt x="239969" y="279127"/>
                </a:lnTo>
                <a:lnTo>
                  <a:pt x="244293" y="282589"/>
                </a:lnTo>
                <a:lnTo>
                  <a:pt x="243428" y="288215"/>
                </a:lnTo>
                <a:lnTo>
                  <a:pt x="240834" y="289946"/>
                </a:lnTo>
                <a:lnTo>
                  <a:pt x="239969" y="290812"/>
                </a:lnTo>
                <a:lnTo>
                  <a:pt x="236078" y="292543"/>
                </a:lnTo>
                <a:lnTo>
                  <a:pt x="234348" y="294274"/>
                </a:lnTo>
                <a:lnTo>
                  <a:pt x="239537" y="295139"/>
                </a:lnTo>
                <a:lnTo>
                  <a:pt x="258994" y="299467"/>
                </a:lnTo>
                <a:lnTo>
                  <a:pt x="264200" y="302496"/>
                </a:lnTo>
                <a:lnTo>
                  <a:pt x="221809" y="302496"/>
                </a:lnTo>
                <a:lnTo>
                  <a:pt x="218350" y="303361"/>
                </a:lnTo>
                <a:lnTo>
                  <a:pt x="188084" y="327596"/>
                </a:lnTo>
                <a:lnTo>
                  <a:pt x="185490" y="338415"/>
                </a:lnTo>
                <a:lnTo>
                  <a:pt x="186787" y="350532"/>
                </a:lnTo>
                <a:lnTo>
                  <a:pt x="191543" y="357023"/>
                </a:lnTo>
                <a:lnTo>
                  <a:pt x="196731" y="364380"/>
                </a:lnTo>
                <a:lnTo>
                  <a:pt x="212297" y="372170"/>
                </a:lnTo>
                <a:lnTo>
                  <a:pt x="229160" y="373468"/>
                </a:lnTo>
                <a:lnTo>
                  <a:pt x="284278" y="373468"/>
                </a:lnTo>
                <a:lnTo>
                  <a:pt x="281910" y="376281"/>
                </a:lnTo>
                <a:lnTo>
                  <a:pt x="245573" y="398507"/>
                </a:lnTo>
                <a:lnTo>
                  <a:pt x="238861" y="400299"/>
                </a:lnTo>
                <a:lnTo>
                  <a:pt x="231784" y="400792"/>
                </a:lnTo>
                <a:close/>
              </a:path>
              <a:path w="383540" h="401320">
                <a:moveTo>
                  <a:pt x="284278" y="373468"/>
                </a:moveTo>
                <a:lnTo>
                  <a:pt x="229160" y="373468"/>
                </a:lnTo>
                <a:lnTo>
                  <a:pt x="245590" y="369140"/>
                </a:lnTo>
                <a:lnTo>
                  <a:pt x="251643" y="364380"/>
                </a:lnTo>
                <a:lnTo>
                  <a:pt x="257264" y="360053"/>
                </a:lnTo>
                <a:lnTo>
                  <a:pt x="264182" y="343608"/>
                </a:lnTo>
                <a:lnTo>
                  <a:pt x="260291" y="325865"/>
                </a:lnTo>
                <a:lnTo>
                  <a:pt x="221809" y="302496"/>
                </a:lnTo>
                <a:lnTo>
                  <a:pt x="264200" y="302496"/>
                </a:lnTo>
                <a:lnTo>
                  <a:pt x="291017" y="330544"/>
                </a:lnTo>
                <a:lnTo>
                  <a:pt x="292323" y="350532"/>
                </a:lnTo>
                <a:lnTo>
                  <a:pt x="292282" y="357023"/>
                </a:lnTo>
                <a:lnTo>
                  <a:pt x="291314" y="363217"/>
                </a:lnTo>
                <a:lnTo>
                  <a:pt x="288152" y="368867"/>
                </a:lnTo>
                <a:lnTo>
                  <a:pt x="284278" y="373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97133" y="4582962"/>
            <a:ext cx="383540" cy="255904"/>
          </a:xfrm>
          <a:custGeom>
            <a:avLst/>
            <a:gdLst/>
            <a:ahLst/>
            <a:cxnLst/>
            <a:rect l="l" t="t" r="r" b="b"/>
            <a:pathLst>
              <a:path w="383540" h="255904">
                <a:moveTo>
                  <a:pt x="285699" y="27290"/>
                </a:moveTo>
                <a:lnTo>
                  <a:pt x="106040" y="27290"/>
                </a:lnTo>
                <a:lnTo>
                  <a:pt x="112796" y="27206"/>
                </a:lnTo>
                <a:lnTo>
                  <a:pt x="132787" y="25945"/>
                </a:lnTo>
                <a:lnTo>
                  <a:pt x="170573" y="19771"/>
                </a:lnTo>
                <a:lnTo>
                  <a:pt x="219215" y="5193"/>
                </a:lnTo>
                <a:lnTo>
                  <a:pt x="231754" y="0"/>
                </a:lnTo>
                <a:lnTo>
                  <a:pt x="232186" y="0"/>
                </a:lnTo>
                <a:lnTo>
                  <a:pt x="240402" y="865"/>
                </a:lnTo>
                <a:lnTo>
                  <a:pt x="248184" y="2163"/>
                </a:lnTo>
                <a:lnTo>
                  <a:pt x="254670" y="3029"/>
                </a:lnTo>
                <a:lnTo>
                  <a:pt x="268939" y="6058"/>
                </a:lnTo>
                <a:lnTo>
                  <a:pt x="281477" y="9953"/>
                </a:lnTo>
                <a:lnTo>
                  <a:pt x="286234" y="14713"/>
                </a:lnTo>
                <a:lnTo>
                  <a:pt x="286167" y="22719"/>
                </a:lnTo>
                <a:lnTo>
                  <a:pt x="285699" y="27290"/>
                </a:lnTo>
                <a:close/>
              </a:path>
              <a:path w="383540" h="255904">
                <a:moveTo>
                  <a:pt x="129280" y="56258"/>
                </a:moveTo>
                <a:lnTo>
                  <a:pt x="99014" y="39380"/>
                </a:lnTo>
                <a:lnTo>
                  <a:pt x="95555" y="36351"/>
                </a:lnTo>
                <a:lnTo>
                  <a:pt x="91664" y="32889"/>
                </a:lnTo>
                <a:lnTo>
                  <a:pt x="88205" y="29427"/>
                </a:lnTo>
                <a:lnTo>
                  <a:pt x="89934" y="25532"/>
                </a:lnTo>
                <a:lnTo>
                  <a:pt x="99446" y="26766"/>
                </a:lnTo>
                <a:lnTo>
                  <a:pt x="106040" y="27290"/>
                </a:lnTo>
                <a:lnTo>
                  <a:pt x="285699" y="27290"/>
                </a:lnTo>
                <a:lnTo>
                  <a:pt x="285613" y="28129"/>
                </a:lnTo>
                <a:lnTo>
                  <a:pt x="240834" y="28129"/>
                </a:lnTo>
                <a:lnTo>
                  <a:pt x="218350" y="34404"/>
                </a:lnTo>
                <a:lnTo>
                  <a:pt x="210068" y="36527"/>
                </a:lnTo>
                <a:lnTo>
                  <a:pt x="198461" y="39380"/>
                </a:lnTo>
                <a:lnTo>
                  <a:pt x="173383" y="45872"/>
                </a:lnTo>
                <a:lnTo>
                  <a:pt x="148305" y="52796"/>
                </a:lnTo>
                <a:lnTo>
                  <a:pt x="145711" y="53228"/>
                </a:lnTo>
                <a:lnTo>
                  <a:pt x="129280" y="56258"/>
                </a:lnTo>
                <a:close/>
              </a:path>
              <a:path w="383540" h="255904">
                <a:moveTo>
                  <a:pt x="383086" y="210319"/>
                </a:moveTo>
                <a:lnTo>
                  <a:pt x="141387" y="210319"/>
                </a:lnTo>
                <a:lnTo>
                  <a:pt x="166087" y="207019"/>
                </a:lnTo>
                <a:lnTo>
                  <a:pt x="175376" y="205998"/>
                </a:lnTo>
                <a:lnTo>
                  <a:pt x="230025" y="200798"/>
                </a:lnTo>
                <a:lnTo>
                  <a:pt x="231322" y="191710"/>
                </a:lnTo>
                <a:lnTo>
                  <a:pt x="235666" y="153631"/>
                </a:lnTo>
                <a:lnTo>
                  <a:pt x="239348" y="113030"/>
                </a:lnTo>
                <a:lnTo>
                  <a:pt x="241564" y="70999"/>
                </a:lnTo>
                <a:lnTo>
                  <a:pt x="241644" y="43870"/>
                </a:lnTo>
                <a:lnTo>
                  <a:pt x="241524" y="39042"/>
                </a:lnTo>
                <a:lnTo>
                  <a:pt x="241281" y="34404"/>
                </a:lnTo>
                <a:lnTo>
                  <a:pt x="240834" y="28129"/>
                </a:lnTo>
                <a:lnTo>
                  <a:pt x="285613" y="28129"/>
                </a:lnTo>
                <a:lnTo>
                  <a:pt x="275605" y="103675"/>
                </a:lnTo>
                <a:lnTo>
                  <a:pt x="268479" y="148759"/>
                </a:lnTo>
                <a:lnTo>
                  <a:pt x="260409" y="192123"/>
                </a:lnTo>
                <a:lnTo>
                  <a:pt x="258994" y="198635"/>
                </a:lnTo>
                <a:lnTo>
                  <a:pt x="368385" y="198635"/>
                </a:lnTo>
                <a:lnTo>
                  <a:pt x="379627" y="203828"/>
                </a:lnTo>
                <a:lnTo>
                  <a:pt x="383086" y="210319"/>
                </a:lnTo>
                <a:close/>
              </a:path>
              <a:path w="383540" h="255904">
                <a:moveTo>
                  <a:pt x="41075" y="255758"/>
                </a:moveTo>
                <a:lnTo>
                  <a:pt x="35022" y="255758"/>
                </a:lnTo>
                <a:lnTo>
                  <a:pt x="28969" y="253595"/>
                </a:lnTo>
                <a:lnTo>
                  <a:pt x="24645" y="250998"/>
                </a:lnTo>
                <a:lnTo>
                  <a:pt x="0" y="235852"/>
                </a:lnTo>
                <a:lnTo>
                  <a:pt x="864" y="232389"/>
                </a:lnTo>
                <a:lnTo>
                  <a:pt x="33266" y="226493"/>
                </a:lnTo>
                <a:lnTo>
                  <a:pt x="91853" y="216973"/>
                </a:lnTo>
                <a:lnTo>
                  <a:pt x="119336" y="213348"/>
                </a:lnTo>
                <a:lnTo>
                  <a:pt x="121376" y="206603"/>
                </a:lnTo>
                <a:lnTo>
                  <a:pt x="128399" y="164947"/>
                </a:lnTo>
                <a:lnTo>
                  <a:pt x="129875" y="139915"/>
                </a:lnTo>
                <a:lnTo>
                  <a:pt x="129672" y="133819"/>
                </a:lnTo>
                <a:lnTo>
                  <a:pt x="127983" y="110352"/>
                </a:lnTo>
                <a:lnTo>
                  <a:pt x="124092" y="100399"/>
                </a:lnTo>
                <a:lnTo>
                  <a:pt x="125389" y="96504"/>
                </a:lnTo>
                <a:lnTo>
                  <a:pt x="164735" y="111651"/>
                </a:lnTo>
                <a:lnTo>
                  <a:pt x="174248" y="119873"/>
                </a:lnTo>
                <a:lnTo>
                  <a:pt x="173383" y="125499"/>
                </a:lnTo>
                <a:lnTo>
                  <a:pt x="160077" y="165177"/>
                </a:lnTo>
                <a:lnTo>
                  <a:pt x="144724" y="202847"/>
                </a:lnTo>
                <a:lnTo>
                  <a:pt x="141387" y="210319"/>
                </a:lnTo>
                <a:lnTo>
                  <a:pt x="383086" y="210319"/>
                </a:lnTo>
                <a:lnTo>
                  <a:pt x="383086" y="221138"/>
                </a:lnTo>
                <a:lnTo>
                  <a:pt x="376592" y="225388"/>
                </a:lnTo>
                <a:lnTo>
                  <a:pt x="261771" y="225388"/>
                </a:lnTo>
                <a:lnTo>
                  <a:pt x="242185" y="225763"/>
                </a:lnTo>
                <a:lnTo>
                  <a:pt x="183760" y="230226"/>
                </a:lnTo>
                <a:lnTo>
                  <a:pt x="133327" y="236795"/>
                </a:lnTo>
                <a:lnTo>
                  <a:pt x="87853" y="245318"/>
                </a:lnTo>
                <a:lnTo>
                  <a:pt x="51452" y="253595"/>
                </a:lnTo>
                <a:lnTo>
                  <a:pt x="47129" y="254460"/>
                </a:lnTo>
                <a:lnTo>
                  <a:pt x="41075" y="255758"/>
                </a:lnTo>
                <a:close/>
              </a:path>
              <a:path w="383540" h="255904">
                <a:moveTo>
                  <a:pt x="368385" y="198635"/>
                </a:moveTo>
                <a:lnTo>
                  <a:pt x="258994" y="198635"/>
                </a:lnTo>
                <a:lnTo>
                  <a:pt x="284187" y="197133"/>
                </a:lnTo>
                <a:lnTo>
                  <a:pt x="300016" y="196363"/>
                </a:lnTo>
                <a:lnTo>
                  <a:pt x="313169" y="196079"/>
                </a:lnTo>
                <a:lnTo>
                  <a:pt x="330336" y="196038"/>
                </a:lnTo>
                <a:lnTo>
                  <a:pt x="340497" y="196058"/>
                </a:lnTo>
                <a:lnTo>
                  <a:pt x="346767" y="196200"/>
                </a:lnTo>
                <a:lnTo>
                  <a:pt x="351739" y="196586"/>
                </a:lnTo>
                <a:lnTo>
                  <a:pt x="368385" y="198635"/>
                </a:lnTo>
                <a:close/>
              </a:path>
              <a:path w="383540" h="255904">
                <a:moveTo>
                  <a:pt x="371844" y="228495"/>
                </a:moveTo>
                <a:lnTo>
                  <a:pt x="352820" y="227629"/>
                </a:lnTo>
                <a:lnTo>
                  <a:pt x="339889" y="226868"/>
                </a:lnTo>
                <a:lnTo>
                  <a:pt x="328823" y="226412"/>
                </a:lnTo>
                <a:lnTo>
                  <a:pt x="261771" y="225388"/>
                </a:lnTo>
                <a:lnTo>
                  <a:pt x="376592" y="225388"/>
                </a:lnTo>
                <a:lnTo>
                  <a:pt x="371844" y="228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3674" y="5050640"/>
            <a:ext cx="383540" cy="378460"/>
          </a:xfrm>
          <a:custGeom>
            <a:avLst/>
            <a:gdLst/>
            <a:ahLst/>
            <a:cxnLst/>
            <a:rect l="l" t="t" r="r" b="b"/>
            <a:pathLst>
              <a:path w="383539" h="378460">
                <a:moveTo>
                  <a:pt x="41075" y="240612"/>
                </a:moveTo>
                <a:lnTo>
                  <a:pt x="35022" y="240612"/>
                </a:lnTo>
                <a:lnTo>
                  <a:pt x="28969" y="238448"/>
                </a:lnTo>
                <a:lnTo>
                  <a:pt x="24645" y="235852"/>
                </a:lnTo>
                <a:lnTo>
                  <a:pt x="16862" y="231091"/>
                </a:lnTo>
                <a:lnTo>
                  <a:pt x="3459" y="222436"/>
                </a:lnTo>
                <a:lnTo>
                  <a:pt x="0" y="220272"/>
                </a:lnTo>
                <a:lnTo>
                  <a:pt x="72379" y="204372"/>
                </a:lnTo>
                <a:lnTo>
                  <a:pt x="117363" y="197039"/>
                </a:lnTo>
                <a:lnTo>
                  <a:pt x="251687" y="183904"/>
                </a:lnTo>
                <a:lnTo>
                  <a:pt x="303066" y="181003"/>
                </a:lnTo>
                <a:lnTo>
                  <a:pt x="330336" y="180892"/>
                </a:lnTo>
                <a:lnTo>
                  <a:pt x="340497" y="180912"/>
                </a:lnTo>
                <a:lnTo>
                  <a:pt x="379627" y="188681"/>
                </a:lnTo>
                <a:lnTo>
                  <a:pt x="383086" y="195172"/>
                </a:lnTo>
                <a:lnTo>
                  <a:pt x="383086" y="205991"/>
                </a:lnTo>
                <a:lnTo>
                  <a:pt x="376665" y="210194"/>
                </a:lnTo>
                <a:lnTo>
                  <a:pt x="285122" y="210194"/>
                </a:lnTo>
                <a:lnTo>
                  <a:pt x="270911" y="210238"/>
                </a:lnTo>
                <a:lnTo>
                  <a:pt x="254471" y="210809"/>
                </a:lnTo>
                <a:lnTo>
                  <a:pt x="228727" y="212050"/>
                </a:lnTo>
                <a:lnTo>
                  <a:pt x="228727" y="214646"/>
                </a:lnTo>
                <a:lnTo>
                  <a:pt x="189813" y="214646"/>
                </a:lnTo>
                <a:lnTo>
                  <a:pt x="185922" y="215079"/>
                </a:lnTo>
                <a:lnTo>
                  <a:pt x="183760" y="215079"/>
                </a:lnTo>
                <a:lnTo>
                  <a:pt x="173190" y="215881"/>
                </a:lnTo>
                <a:lnTo>
                  <a:pt x="125173" y="222896"/>
                </a:lnTo>
                <a:lnTo>
                  <a:pt x="81432" y="231108"/>
                </a:lnTo>
                <a:lnTo>
                  <a:pt x="51452" y="238015"/>
                </a:lnTo>
                <a:lnTo>
                  <a:pt x="47129" y="238881"/>
                </a:lnTo>
                <a:lnTo>
                  <a:pt x="41075" y="240612"/>
                </a:lnTo>
                <a:close/>
              </a:path>
              <a:path w="383539" h="378460">
                <a:moveTo>
                  <a:pt x="371844" y="213348"/>
                </a:moveTo>
                <a:lnTo>
                  <a:pt x="352820" y="212483"/>
                </a:lnTo>
                <a:lnTo>
                  <a:pt x="342575" y="211722"/>
                </a:lnTo>
                <a:lnTo>
                  <a:pt x="334092" y="211266"/>
                </a:lnTo>
                <a:lnTo>
                  <a:pt x="322813" y="210931"/>
                </a:lnTo>
                <a:lnTo>
                  <a:pt x="285122" y="210194"/>
                </a:lnTo>
                <a:lnTo>
                  <a:pt x="376665" y="210194"/>
                </a:lnTo>
                <a:lnTo>
                  <a:pt x="371844" y="213348"/>
                </a:lnTo>
                <a:close/>
              </a:path>
              <a:path w="383539" h="378460">
                <a:moveTo>
                  <a:pt x="211000" y="378228"/>
                </a:moveTo>
                <a:lnTo>
                  <a:pt x="204514" y="378228"/>
                </a:lnTo>
                <a:lnTo>
                  <a:pt x="203662" y="368275"/>
                </a:lnTo>
                <a:lnTo>
                  <a:pt x="203028" y="361811"/>
                </a:lnTo>
                <a:lnTo>
                  <a:pt x="202052" y="353490"/>
                </a:lnTo>
                <a:lnTo>
                  <a:pt x="198755" y="327112"/>
                </a:lnTo>
                <a:lnTo>
                  <a:pt x="197731" y="317940"/>
                </a:lnTo>
                <a:lnTo>
                  <a:pt x="195002" y="279857"/>
                </a:lnTo>
                <a:lnTo>
                  <a:pt x="193617" y="246018"/>
                </a:lnTo>
                <a:lnTo>
                  <a:pt x="193154" y="235852"/>
                </a:lnTo>
                <a:lnTo>
                  <a:pt x="191975" y="214646"/>
                </a:lnTo>
                <a:lnTo>
                  <a:pt x="228727" y="214646"/>
                </a:lnTo>
                <a:lnTo>
                  <a:pt x="227505" y="263423"/>
                </a:lnTo>
                <a:lnTo>
                  <a:pt x="225539" y="304660"/>
                </a:lnTo>
                <a:lnTo>
                  <a:pt x="219458" y="346705"/>
                </a:lnTo>
                <a:lnTo>
                  <a:pt x="214891" y="368275"/>
                </a:lnTo>
                <a:lnTo>
                  <a:pt x="211000" y="378228"/>
                </a:lnTo>
                <a:close/>
              </a:path>
              <a:path w="383539" h="378460">
                <a:moveTo>
                  <a:pt x="157331" y="53364"/>
                </a:moveTo>
                <a:lnTo>
                  <a:pt x="113715" y="43275"/>
                </a:lnTo>
                <a:lnTo>
                  <a:pt x="108959" y="41111"/>
                </a:lnTo>
                <a:lnTo>
                  <a:pt x="97717" y="36351"/>
                </a:lnTo>
                <a:lnTo>
                  <a:pt x="91664" y="33322"/>
                </a:lnTo>
                <a:lnTo>
                  <a:pt x="93393" y="28561"/>
                </a:lnTo>
                <a:lnTo>
                  <a:pt x="101365" y="28538"/>
                </a:lnTo>
                <a:lnTo>
                  <a:pt x="106905" y="28372"/>
                </a:lnTo>
                <a:lnTo>
                  <a:pt x="158067" y="22418"/>
                </a:lnTo>
                <a:lnTo>
                  <a:pt x="221269" y="10223"/>
                </a:lnTo>
                <a:lnTo>
                  <a:pt x="261156" y="0"/>
                </a:lnTo>
                <a:lnTo>
                  <a:pt x="272398" y="2163"/>
                </a:lnTo>
                <a:lnTo>
                  <a:pt x="282342" y="4327"/>
                </a:lnTo>
                <a:lnTo>
                  <a:pt x="290990" y="6491"/>
                </a:lnTo>
                <a:lnTo>
                  <a:pt x="307420" y="10386"/>
                </a:lnTo>
                <a:lnTo>
                  <a:pt x="311744" y="11251"/>
                </a:lnTo>
                <a:lnTo>
                  <a:pt x="319094" y="13848"/>
                </a:lnTo>
                <a:lnTo>
                  <a:pt x="317797" y="19474"/>
                </a:lnTo>
                <a:lnTo>
                  <a:pt x="312609" y="20339"/>
                </a:lnTo>
                <a:lnTo>
                  <a:pt x="309582" y="21205"/>
                </a:lnTo>
                <a:lnTo>
                  <a:pt x="292287" y="24234"/>
                </a:lnTo>
                <a:lnTo>
                  <a:pt x="269952" y="28561"/>
                </a:lnTo>
                <a:lnTo>
                  <a:pt x="222674" y="38082"/>
                </a:lnTo>
                <a:lnTo>
                  <a:pt x="226566" y="41544"/>
                </a:lnTo>
                <a:lnTo>
                  <a:pt x="230339" y="45006"/>
                </a:lnTo>
                <a:lnTo>
                  <a:pt x="193705" y="45006"/>
                </a:lnTo>
                <a:lnTo>
                  <a:pt x="171221" y="50632"/>
                </a:lnTo>
                <a:lnTo>
                  <a:pt x="162999" y="52596"/>
                </a:lnTo>
                <a:lnTo>
                  <a:pt x="157331" y="53364"/>
                </a:lnTo>
                <a:close/>
              </a:path>
              <a:path w="383539" h="378460">
                <a:moveTo>
                  <a:pt x="89502" y="170073"/>
                </a:moveTo>
                <a:lnTo>
                  <a:pt x="83448" y="164880"/>
                </a:lnTo>
                <a:lnTo>
                  <a:pt x="97237" y="154869"/>
                </a:lnTo>
                <a:lnTo>
                  <a:pt x="106202" y="148083"/>
                </a:lnTo>
                <a:lnTo>
                  <a:pt x="136347" y="122175"/>
                </a:lnTo>
                <a:lnTo>
                  <a:pt x="165259" y="93532"/>
                </a:lnTo>
                <a:lnTo>
                  <a:pt x="193272" y="51930"/>
                </a:lnTo>
                <a:lnTo>
                  <a:pt x="193705" y="45006"/>
                </a:lnTo>
                <a:lnTo>
                  <a:pt x="230339" y="45006"/>
                </a:lnTo>
                <a:lnTo>
                  <a:pt x="231754" y="46304"/>
                </a:lnTo>
                <a:lnTo>
                  <a:pt x="233484" y="50632"/>
                </a:lnTo>
                <a:lnTo>
                  <a:pt x="231322" y="57123"/>
                </a:lnTo>
                <a:lnTo>
                  <a:pt x="212297" y="84820"/>
                </a:lnTo>
                <a:lnTo>
                  <a:pt x="220945" y="85685"/>
                </a:lnTo>
                <a:lnTo>
                  <a:pt x="245725" y="89850"/>
                </a:lnTo>
                <a:lnTo>
                  <a:pt x="251860" y="91095"/>
                </a:lnTo>
                <a:lnTo>
                  <a:pt x="257670" y="92663"/>
                </a:lnTo>
                <a:lnTo>
                  <a:pt x="261703" y="93908"/>
                </a:lnTo>
                <a:lnTo>
                  <a:pt x="204082" y="93908"/>
                </a:lnTo>
                <a:lnTo>
                  <a:pt x="198893" y="99101"/>
                </a:lnTo>
                <a:lnTo>
                  <a:pt x="168411" y="126013"/>
                </a:lnTo>
                <a:lnTo>
                  <a:pt x="133010" y="147681"/>
                </a:lnTo>
                <a:lnTo>
                  <a:pt x="100264" y="164927"/>
                </a:lnTo>
                <a:lnTo>
                  <a:pt x="89502" y="170073"/>
                </a:lnTo>
                <a:close/>
              </a:path>
              <a:path w="383539" h="378460">
                <a:moveTo>
                  <a:pt x="300502" y="157955"/>
                </a:moveTo>
                <a:lnTo>
                  <a:pt x="284937" y="151897"/>
                </a:lnTo>
                <a:lnTo>
                  <a:pt x="267641" y="139780"/>
                </a:lnTo>
                <a:lnTo>
                  <a:pt x="249482" y="124200"/>
                </a:lnTo>
                <a:lnTo>
                  <a:pt x="241266" y="118575"/>
                </a:lnTo>
                <a:lnTo>
                  <a:pt x="236943" y="115545"/>
                </a:lnTo>
                <a:lnTo>
                  <a:pt x="226133" y="108189"/>
                </a:lnTo>
                <a:lnTo>
                  <a:pt x="215324" y="101264"/>
                </a:lnTo>
                <a:lnTo>
                  <a:pt x="206244" y="95206"/>
                </a:lnTo>
                <a:lnTo>
                  <a:pt x="204082" y="93908"/>
                </a:lnTo>
                <a:lnTo>
                  <a:pt x="261703" y="93908"/>
                </a:lnTo>
                <a:lnTo>
                  <a:pt x="265912" y="95206"/>
                </a:lnTo>
                <a:lnTo>
                  <a:pt x="277586" y="98668"/>
                </a:lnTo>
                <a:lnTo>
                  <a:pt x="299205" y="113814"/>
                </a:lnTo>
                <a:lnTo>
                  <a:pt x="312176" y="131557"/>
                </a:lnTo>
                <a:lnTo>
                  <a:pt x="313906" y="148868"/>
                </a:lnTo>
                <a:lnTo>
                  <a:pt x="305691" y="154493"/>
                </a:lnTo>
                <a:lnTo>
                  <a:pt x="300502" y="157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7138" y="5020347"/>
            <a:ext cx="280035" cy="417195"/>
          </a:xfrm>
          <a:custGeom>
            <a:avLst/>
            <a:gdLst/>
            <a:ahLst/>
            <a:cxnLst/>
            <a:rect l="l" t="t" r="r" b="b"/>
            <a:pathLst>
              <a:path w="280035" h="417195">
                <a:moveTo>
                  <a:pt x="36752" y="273501"/>
                </a:moveTo>
                <a:lnTo>
                  <a:pt x="30266" y="271770"/>
                </a:lnTo>
                <a:lnTo>
                  <a:pt x="25510" y="269174"/>
                </a:lnTo>
                <a:lnTo>
                  <a:pt x="18159" y="264846"/>
                </a:lnTo>
                <a:lnTo>
                  <a:pt x="4323" y="255326"/>
                </a:lnTo>
                <a:lnTo>
                  <a:pt x="0" y="253162"/>
                </a:lnTo>
                <a:lnTo>
                  <a:pt x="43480" y="239178"/>
                </a:lnTo>
                <a:lnTo>
                  <a:pt x="112607" y="224843"/>
                </a:lnTo>
                <a:lnTo>
                  <a:pt x="170735" y="214376"/>
                </a:lnTo>
                <a:lnTo>
                  <a:pt x="245590" y="202962"/>
                </a:lnTo>
                <a:lnTo>
                  <a:pt x="244425" y="138481"/>
                </a:lnTo>
                <a:lnTo>
                  <a:pt x="244303" y="130259"/>
                </a:lnTo>
                <a:lnTo>
                  <a:pt x="243544" y="61018"/>
                </a:lnTo>
                <a:lnTo>
                  <a:pt x="243428" y="26398"/>
                </a:lnTo>
                <a:lnTo>
                  <a:pt x="226133" y="9953"/>
                </a:lnTo>
                <a:lnTo>
                  <a:pt x="213594" y="6058"/>
                </a:lnTo>
                <a:lnTo>
                  <a:pt x="214891" y="432"/>
                </a:lnTo>
                <a:lnTo>
                  <a:pt x="221377" y="0"/>
                </a:lnTo>
                <a:lnTo>
                  <a:pt x="266777" y="7356"/>
                </a:lnTo>
                <a:lnTo>
                  <a:pt x="279748" y="16877"/>
                </a:lnTo>
                <a:lnTo>
                  <a:pt x="278883" y="23801"/>
                </a:lnTo>
                <a:lnTo>
                  <a:pt x="278451" y="27696"/>
                </a:lnTo>
                <a:lnTo>
                  <a:pt x="278338" y="56258"/>
                </a:lnTo>
                <a:lnTo>
                  <a:pt x="278057" y="79664"/>
                </a:lnTo>
                <a:lnTo>
                  <a:pt x="277969" y="230658"/>
                </a:lnTo>
                <a:lnTo>
                  <a:pt x="245590" y="230658"/>
                </a:lnTo>
                <a:lnTo>
                  <a:pt x="199326" y="236284"/>
                </a:lnTo>
                <a:lnTo>
                  <a:pt x="149548" y="245426"/>
                </a:lnTo>
                <a:lnTo>
                  <a:pt x="131875" y="249267"/>
                </a:lnTo>
                <a:lnTo>
                  <a:pt x="135334" y="250565"/>
                </a:lnTo>
                <a:lnTo>
                  <a:pt x="142684" y="253595"/>
                </a:lnTo>
                <a:lnTo>
                  <a:pt x="146143" y="255326"/>
                </a:lnTo>
                <a:lnTo>
                  <a:pt x="106364" y="255326"/>
                </a:lnTo>
                <a:lnTo>
                  <a:pt x="59235" y="267443"/>
                </a:lnTo>
                <a:lnTo>
                  <a:pt x="53182" y="269607"/>
                </a:lnTo>
                <a:lnTo>
                  <a:pt x="48858" y="270905"/>
                </a:lnTo>
                <a:lnTo>
                  <a:pt x="42373" y="272636"/>
                </a:lnTo>
                <a:lnTo>
                  <a:pt x="36752" y="273501"/>
                </a:lnTo>
                <a:close/>
              </a:path>
              <a:path w="280035" h="417195">
                <a:moveTo>
                  <a:pt x="121930" y="196471"/>
                </a:moveTo>
                <a:lnTo>
                  <a:pt x="77111" y="179891"/>
                </a:lnTo>
                <a:lnTo>
                  <a:pt x="55070" y="146542"/>
                </a:lnTo>
                <a:lnTo>
                  <a:pt x="51885" y="127230"/>
                </a:lnTo>
                <a:lnTo>
                  <a:pt x="56641" y="105592"/>
                </a:lnTo>
                <a:lnTo>
                  <a:pt x="60532" y="97802"/>
                </a:lnTo>
                <a:lnTo>
                  <a:pt x="63559" y="90878"/>
                </a:lnTo>
                <a:lnTo>
                  <a:pt x="75233" y="78761"/>
                </a:lnTo>
                <a:lnTo>
                  <a:pt x="97285" y="58422"/>
                </a:lnTo>
                <a:lnTo>
                  <a:pt x="102473" y="48901"/>
                </a:lnTo>
                <a:lnTo>
                  <a:pt x="105067" y="38948"/>
                </a:lnTo>
                <a:lnTo>
                  <a:pt x="102041" y="37217"/>
                </a:lnTo>
                <a:lnTo>
                  <a:pt x="103770" y="34620"/>
                </a:lnTo>
                <a:lnTo>
                  <a:pt x="140955" y="53661"/>
                </a:lnTo>
                <a:lnTo>
                  <a:pt x="144414" y="61018"/>
                </a:lnTo>
                <a:lnTo>
                  <a:pt x="139658" y="63182"/>
                </a:lnTo>
                <a:lnTo>
                  <a:pt x="134469" y="66644"/>
                </a:lnTo>
                <a:lnTo>
                  <a:pt x="131875" y="67942"/>
                </a:lnTo>
                <a:lnTo>
                  <a:pt x="137496" y="69240"/>
                </a:lnTo>
                <a:lnTo>
                  <a:pt x="158682" y="75732"/>
                </a:lnTo>
                <a:lnTo>
                  <a:pt x="116742" y="75732"/>
                </a:lnTo>
                <a:lnTo>
                  <a:pt x="113283" y="77463"/>
                </a:lnTo>
                <a:lnTo>
                  <a:pt x="83448" y="107756"/>
                </a:lnTo>
                <a:lnTo>
                  <a:pt x="79557" y="122469"/>
                </a:lnTo>
                <a:lnTo>
                  <a:pt x="80422" y="138481"/>
                </a:lnTo>
                <a:lnTo>
                  <a:pt x="84313" y="146704"/>
                </a:lnTo>
                <a:lnTo>
                  <a:pt x="88637" y="154926"/>
                </a:lnTo>
                <a:lnTo>
                  <a:pt x="105067" y="164880"/>
                </a:lnTo>
                <a:lnTo>
                  <a:pt x="124524" y="167909"/>
                </a:lnTo>
                <a:lnTo>
                  <a:pt x="183634" y="167909"/>
                </a:lnTo>
                <a:lnTo>
                  <a:pt x="179071" y="174103"/>
                </a:lnTo>
                <a:lnTo>
                  <a:pt x="141036" y="195470"/>
                </a:lnTo>
                <a:lnTo>
                  <a:pt x="133439" y="196346"/>
                </a:lnTo>
                <a:lnTo>
                  <a:pt x="121930" y="196471"/>
                </a:lnTo>
                <a:close/>
              </a:path>
              <a:path w="280035" h="417195">
                <a:moveTo>
                  <a:pt x="183634" y="167909"/>
                </a:moveTo>
                <a:lnTo>
                  <a:pt x="124524" y="167909"/>
                </a:lnTo>
                <a:lnTo>
                  <a:pt x="143549" y="163581"/>
                </a:lnTo>
                <a:lnTo>
                  <a:pt x="150467" y="157955"/>
                </a:lnTo>
                <a:lnTo>
                  <a:pt x="157385" y="152762"/>
                </a:lnTo>
                <a:lnTo>
                  <a:pt x="166033" y="130259"/>
                </a:lnTo>
                <a:lnTo>
                  <a:pt x="163871" y="117709"/>
                </a:lnTo>
                <a:lnTo>
                  <a:pt x="138523" y="82845"/>
                </a:lnTo>
                <a:lnTo>
                  <a:pt x="116742" y="75732"/>
                </a:lnTo>
                <a:lnTo>
                  <a:pt x="158682" y="75732"/>
                </a:lnTo>
                <a:lnTo>
                  <a:pt x="187868" y="101048"/>
                </a:lnTo>
                <a:lnTo>
                  <a:pt x="196370" y="141440"/>
                </a:lnTo>
                <a:lnTo>
                  <a:pt x="195299" y="149111"/>
                </a:lnTo>
                <a:lnTo>
                  <a:pt x="192073" y="155896"/>
                </a:lnTo>
                <a:lnTo>
                  <a:pt x="185706" y="165096"/>
                </a:lnTo>
                <a:lnTo>
                  <a:pt x="183634" y="167909"/>
                </a:lnTo>
                <a:close/>
              </a:path>
              <a:path w="280035" h="417195">
                <a:moveTo>
                  <a:pt x="264182" y="417176"/>
                </a:moveTo>
                <a:lnTo>
                  <a:pt x="258129" y="417176"/>
                </a:lnTo>
                <a:lnTo>
                  <a:pt x="256400" y="410685"/>
                </a:lnTo>
                <a:lnTo>
                  <a:pt x="251809" y="364265"/>
                </a:lnTo>
                <a:lnTo>
                  <a:pt x="248217" y="314055"/>
                </a:lnTo>
                <a:lnTo>
                  <a:pt x="246023" y="270039"/>
                </a:lnTo>
                <a:lnTo>
                  <a:pt x="245918" y="239178"/>
                </a:lnTo>
                <a:lnTo>
                  <a:pt x="245590" y="230658"/>
                </a:lnTo>
                <a:lnTo>
                  <a:pt x="277969" y="230658"/>
                </a:lnTo>
                <a:lnTo>
                  <a:pt x="277844" y="246961"/>
                </a:lnTo>
                <a:lnTo>
                  <a:pt x="276444" y="308112"/>
                </a:lnTo>
                <a:lnTo>
                  <a:pt x="273529" y="346133"/>
                </a:lnTo>
                <a:lnTo>
                  <a:pt x="268870" y="387938"/>
                </a:lnTo>
                <a:lnTo>
                  <a:pt x="265480" y="412849"/>
                </a:lnTo>
                <a:lnTo>
                  <a:pt x="264182" y="417176"/>
                </a:lnTo>
                <a:close/>
              </a:path>
              <a:path w="280035" h="417195">
                <a:moveTo>
                  <a:pt x="55344" y="403328"/>
                </a:moveTo>
                <a:lnTo>
                  <a:pt x="49291" y="395539"/>
                </a:lnTo>
                <a:lnTo>
                  <a:pt x="51885" y="393375"/>
                </a:lnTo>
                <a:lnTo>
                  <a:pt x="56209" y="387749"/>
                </a:lnTo>
                <a:lnTo>
                  <a:pt x="80422" y="350965"/>
                </a:lnTo>
                <a:lnTo>
                  <a:pt x="90302" y="335064"/>
                </a:lnTo>
                <a:lnTo>
                  <a:pt x="105716" y="299250"/>
                </a:lnTo>
                <a:lnTo>
                  <a:pt x="112120" y="275097"/>
                </a:lnTo>
                <a:lnTo>
                  <a:pt x="110732" y="266723"/>
                </a:lnTo>
                <a:lnTo>
                  <a:pt x="106364" y="255326"/>
                </a:lnTo>
                <a:lnTo>
                  <a:pt x="146143" y="255326"/>
                </a:lnTo>
                <a:lnTo>
                  <a:pt x="151332" y="257922"/>
                </a:lnTo>
                <a:lnTo>
                  <a:pt x="155223" y="262682"/>
                </a:lnTo>
                <a:lnTo>
                  <a:pt x="155223" y="267010"/>
                </a:lnTo>
                <a:lnTo>
                  <a:pt x="152197" y="273069"/>
                </a:lnTo>
                <a:lnTo>
                  <a:pt x="150467" y="276963"/>
                </a:lnTo>
                <a:lnTo>
                  <a:pt x="148305" y="280858"/>
                </a:lnTo>
                <a:lnTo>
                  <a:pt x="140522" y="295355"/>
                </a:lnTo>
                <a:lnTo>
                  <a:pt x="135827" y="304038"/>
                </a:lnTo>
                <a:lnTo>
                  <a:pt x="112695" y="340558"/>
                </a:lnTo>
                <a:lnTo>
                  <a:pt x="81428" y="380355"/>
                </a:lnTo>
                <a:lnTo>
                  <a:pt x="66849" y="394507"/>
                </a:lnTo>
                <a:lnTo>
                  <a:pt x="55344" y="403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84393" y="5020347"/>
            <a:ext cx="278765" cy="417195"/>
          </a:xfrm>
          <a:custGeom>
            <a:avLst/>
            <a:gdLst/>
            <a:ahLst/>
            <a:cxnLst/>
            <a:rect l="l" t="t" r="r" b="b"/>
            <a:pathLst>
              <a:path w="278764" h="417195">
                <a:moveTo>
                  <a:pt x="263750" y="417176"/>
                </a:moveTo>
                <a:lnTo>
                  <a:pt x="258129" y="417176"/>
                </a:lnTo>
                <a:lnTo>
                  <a:pt x="256400" y="410685"/>
                </a:lnTo>
                <a:lnTo>
                  <a:pt x="251380" y="364265"/>
                </a:lnTo>
                <a:lnTo>
                  <a:pt x="248031" y="318278"/>
                </a:lnTo>
                <a:lnTo>
                  <a:pt x="245860" y="278393"/>
                </a:lnTo>
                <a:lnTo>
                  <a:pt x="245525" y="250457"/>
                </a:lnTo>
                <a:lnTo>
                  <a:pt x="243843" y="83521"/>
                </a:lnTo>
                <a:lnTo>
                  <a:pt x="243537" y="58854"/>
                </a:lnTo>
                <a:lnTo>
                  <a:pt x="243428" y="26398"/>
                </a:lnTo>
                <a:lnTo>
                  <a:pt x="226133" y="9953"/>
                </a:lnTo>
                <a:lnTo>
                  <a:pt x="213594" y="6058"/>
                </a:lnTo>
                <a:lnTo>
                  <a:pt x="214891" y="432"/>
                </a:lnTo>
                <a:lnTo>
                  <a:pt x="221377" y="0"/>
                </a:lnTo>
                <a:lnTo>
                  <a:pt x="265480" y="7356"/>
                </a:lnTo>
                <a:lnTo>
                  <a:pt x="278451" y="16877"/>
                </a:lnTo>
                <a:lnTo>
                  <a:pt x="277586" y="23801"/>
                </a:lnTo>
                <a:lnTo>
                  <a:pt x="277154" y="27696"/>
                </a:lnTo>
                <a:lnTo>
                  <a:pt x="277041" y="56258"/>
                </a:lnTo>
                <a:lnTo>
                  <a:pt x="276764" y="79194"/>
                </a:lnTo>
                <a:lnTo>
                  <a:pt x="276659" y="230226"/>
                </a:lnTo>
                <a:lnTo>
                  <a:pt x="276537" y="242992"/>
                </a:lnTo>
                <a:lnTo>
                  <a:pt x="276420" y="249700"/>
                </a:lnTo>
                <a:lnTo>
                  <a:pt x="275992" y="266787"/>
                </a:lnTo>
                <a:lnTo>
                  <a:pt x="274992" y="297303"/>
                </a:lnTo>
                <a:lnTo>
                  <a:pt x="274722" y="308112"/>
                </a:lnTo>
                <a:lnTo>
                  <a:pt x="271911" y="353696"/>
                </a:lnTo>
                <a:lnTo>
                  <a:pt x="267804" y="392780"/>
                </a:lnTo>
                <a:lnTo>
                  <a:pt x="265047" y="412849"/>
                </a:lnTo>
                <a:lnTo>
                  <a:pt x="263750" y="417176"/>
                </a:lnTo>
                <a:close/>
              </a:path>
              <a:path w="278764" h="417195">
                <a:moveTo>
                  <a:pt x="216059" y="163581"/>
                </a:moveTo>
                <a:lnTo>
                  <a:pt x="147873" y="163581"/>
                </a:lnTo>
                <a:lnTo>
                  <a:pt x="159115" y="161850"/>
                </a:lnTo>
                <a:lnTo>
                  <a:pt x="184192" y="157523"/>
                </a:lnTo>
                <a:lnTo>
                  <a:pt x="184100" y="133721"/>
                </a:lnTo>
                <a:lnTo>
                  <a:pt x="183868" y="115545"/>
                </a:lnTo>
                <a:lnTo>
                  <a:pt x="183760" y="83521"/>
                </a:lnTo>
                <a:lnTo>
                  <a:pt x="182031" y="67942"/>
                </a:lnTo>
                <a:lnTo>
                  <a:pt x="176410" y="58854"/>
                </a:lnTo>
                <a:lnTo>
                  <a:pt x="166897" y="54094"/>
                </a:lnTo>
                <a:lnTo>
                  <a:pt x="159547" y="50632"/>
                </a:lnTo>
                <a:lnTo>
                  <a:pt x="161276" y="45439"/>
                </a:lnTo>
                <a:lnTo>
                  <a:pt x="169492" y="45439"/>
                </a:lnTo>
                <a:lnTo>
                  <a:pt x="177707" y="46304"/>
                </a:lnTo>
                <a:lnTo>
                  <a:pt x="216621" y="56258"/>
                </a:lnTo>
                <a:lnTo>
                  <a:pt x="217918" y="61018"/>
                </a:lnTo>
                <a:lnTo>
                  <a:pt x="217511" y="67942"/>
                </a:lnTo>
                <a:lnTo>
                  <a:pt x="217409" y="84901"/>
                </a:lnTo>
                <a:lnTo>
                  <a:pt x="216985" y="115545"/>
                </a:lnTo>
                <a:lnTo>
                  <a:pt x="216161" y="159254"/>
                </a:lnTo>
                <a:lnTo>
                  <a:pt x="216059" y="163581"/>
                </a:lnTo>
                <a:close/>
              </a:path>
              <a:path w="278764" h="417195">
                <a:moveTo>
                  <a:pt x="74801" y="260951"/>
                </a:moveTo>
                <a:lnTo>
                  <a:pt x="36752" y="249700"/>
                </a:lnTo>
                <a:lnTo>
                  <a:pt x="7198" y="217686"/>
                </a:lnTo>
                <a:lnTo>
                  <a:pt x="0" y="186950"/>
                </a:lnTo>
                <a:lnTo>
                  <a:pt x="5188" y="163581"/>
                </a:lnTo>
                <a:lnTo>
                  <a:pt x="9079" y="154926"/>
                </a:lnTo>
                <a:lnTo>
                  <a:pt x="12538" y="147569"/>
                </a:lnTo>
                <a:lnTo>
                  <a:pt x="24645" y="134587"/>
                </a:lnTo>
                <a:lnTo>
                  <a:pt x="48426" y="112516"/>
                </a:lnTo>
                <a:lnTo>
                  <a:pt x="51020" y="107756"/>
                </a:lnTo>
                <a:lnTo>
                  <a:pt x="54047" y="102563"/>
                </a:lnTo>
                <a:lnTo>
                  <a:pt x="56641" y="91744"/>
                </a:lnTo>
                <a:lnTo>
                  <a:pt x="53182" y="90013"/>
                </a:lnTo>
                <a:lnTo>
                  <a:pt x="55344" y="87416"/>
                </a:lnTo>
                <a:lnTo>
                  <a:pt x="95123" y="107756"/>
                </a:lnTo>
                <a:lnTo>
                  <a:pt x="98582" y="115545"/>
                </a:lnTo>
                <a:lnTo>
                  <a:pt x="93393" y="118142"/>
                </a:lnTo>
                <a:lnTo>
                  <a:pt x="88205" y="121604"/>
                </a:lnTo>
                <a:lnTo>
                  <a:pt x="85610" y="122902"/>
                </a:lnTo>
                <a:lnTo>
                  <a:pt x="89934" y="123768"/>
                </a:lnTo>
                <a:lnTo>
                  <a:pt x="106797" y="128961"/>
                </a:lnTo>
                <a:lnTo>
                  <a:pt x="112575" y="131990"/>
                </a:lnTo>
                <a:lnTo>
                  <a:pt x="69612" y="131990"/>
                </a:lnTo>
                <a:lnTo>
                  <a:pt x="65721" y="133721"/>
                </a:lnTo>
                <a:lnTo>
                  <a:pt x="61397" y="135885"/>
                </a:lnTo>
                <a:lnTo>
                  <a:pt x="57938" y="138049"/>
                </a:lnTo>
                <a:lnTo>
                  <a:pt x="48426" y="144973"/>
                </a:lnTo>
                <a:lnTo>
                  <a:pt x="43670" y="150166"/>
                </a:lnTo>
                <a:lnTo>
                  <a:pt x="40211" y="153628"/>
                </a:lnTo>
                <a:lnTo>
                  <a:pt x="33293" y="166178"/>
                </a:lnTo>
                <a:lnTo>
                  <a:pt x="29401" y="181324"/>
                </a:lnTo>
                <a:lnTo>
                  <a:pt x="30266" y="199067"/>
                </a:lnTo>
                <a:lnTo>
                  <a:pt x="34590" y="207722"/>
                </a:lnTo>
                <a:lnTo>
                  <a:pt x="38914" y="216810"/>
                </a:lnTo>
                <a:lnTo>
                  <a:pt x="56641" y="227196"/>
                </a:lnTo>
                <a:lnTo>
                  <a:pt x="77395" y="230226"/>
                </a:lnTo>
                <a:lnTo>
                  <a:pt x="141039" y="230226"/>
                </a:lnTo>
                <a:lnTo>
                  <a:pt x="136087" y="236930"/>
                </a:lnTo>
                <a:lnTo>
                  <a:pt x="102801" y="257300"/>
                </a:lnTo>
                <a:lnTo>
                  <a:pt x="87080" y="260816"/>
                </a:lnTo>
                <a:lnTo>
                  <a:pt x="74801" y="260951"/>
                </a:lnTo>
                <a:close/>
              </a:path>
              <a:path w="278764" h="417195">
                <a:moveTo>
                  <a:pt x="141039" y="230226"/>
                </a:moveTo>
                <a:lnTo>
                  <a:pt x="77395" y="230226"/>
                </a:lnTo>
                <a:lnTo>
                  <a:pt x="98149" y="225898"/>
                </a:lnTo>
                <a:lnTo>
                  <a:pt x="105500" y="219840"/>
                </a:lnTo>
                <a:lnTo>
                  <a:pt x="112850" y="214214"/>
                </a:lnTo>
                <a:lnTo>
                  <a:pt x="117458" y="202127"/>
                </a:lnTo>
                <a:lnTo>
                  <a:pt x="119981" y="195223"/>
                </a:lnTo>
                <a:lnTo>
                  <a:pt x="121092" y="190223"/>
                </a:lnTo>
                <a:lnTo>
                  <a:pt x="120967" y="185652"/>
                </a:lnTo>
                <a:lnTo>
                  <a:pt x="99132" y="144009"/>
                </a:lnTo>
                <a:lnTo>
                  <a:pt x="69612" y="131990"/>
                </a:lnTo>
                <a:lnTo>
                  <a:pt x="112575" y="131990"/>
                </a:lnTo>
                <a:lnTo>
                  <a:pt x="124957" y="138481"/>
                </a:lnTo>
                <a:lnTo>
                  <a:pt x="142684" y="153195"/>
                </a:lnTo>
                <a:lnTo>
                  <a:pt x="147873" y="163581"/>
                </a:lnTo>
                <a:lnTo>
                  <a:pt x="216059" y="163581"/>
                </a:lnTo>
                <a:lnTo>
                  <a:pt x="215568" y="184354"/>
                </a:lnTo>
                <a:lnTo>
                  <a:pt x="153926" y="184354"/>
                </a:lnTo>
                <a:lnTo>
                  <a:pt x="153926" y="185652"/>
                </a:lnTo>
                <a:lnTo>
                  <a:pt x="154286" y="187816"/>
                </a:lnTo>
                <a:lnTo>
                  <a:pt x="154411" y="199067"/>
                </a:lnTo>
                <a:lnTo>
                  <a:pt x="154400" y="202313"/>
                </a:lnTo>
                <a:lnTo>
                  <a:pt x="153277" y="210454"/>
                </a:lnTo>
                <a:lnTo>
                  <a:pt x="149859" y="217686"/>
                </a:lnTo>
                <a:lnTo>
                  <a:pt x="143117" y="227413"/>
                </a:lnTo>
                <a:lnTo>
                  <a:pt x="141039" y="230226"/>
                </a:lnTo>
                <a:close/>
              </a:path>
              <a:path w="278764" h="417195">
                <a:moveTo>
                  <a:pt x="172951" y="188681"/>
                </a:moveTo>
                <a:lnTo>
                  <a:pt x="159979" y="187383"/>
                </a:lnTo>
                <a:lnTo>
                  <a:pt x="153926" y="184354"/>
                </a:lnTo>
                <a:lnTo>
                  <a:pt x="215568" y="184354"/>
                </a:lnTo>
                <a:lnTo>
                  <a:pt x="215486" y="187816"/>
                </a:lnTo>
                <a:lnTo>
                  <a:pt x="182895" y="187816"/>
                </a:lnTo>
                <a:lnTo>
                  <a:pt x="172951" y="188681"/>
                </a:lnTo>
                <a:close/>
              </a:path>
              <a:path w="278764" h="417195">
                <a:moveTo>
                  <a:pt x="201488" y="338847"/>
                </a:moveTo>
                <a:lnTo>
                  <a:pt x="195867" y="338847"/>
                </a:lnTo>
                <a:lnTo>
                  <a:pt x="194570" y="333222"/>
                </a:lnTo>
                <a:lnTo>
                  <a:pt x="188699" y="289131"/>
                </a:lnTo>
                <a:lnTo>
                  <a:pt x="185192" y="250457"/>
                </a:lnTo>
                <a:lnTo>
                  <a:pt x="184616" y="233147"/>
                </a:lnTo>
                <a:lnTo>
                  <a:pt x="184192" y="228062"/>
                </a:lnTo>
                <a:lnTo>
                  <a:pt x="184192" y="187816"/>
                </a:lnTo>
                <a:lnTo>
                  <a:pt x="215486" y="187816"/>
                </a:lnTo>
                <a:lnTo>
                  <a:pt x="214905" y="212510"/>
                </a:lnTo>
                <a:lnTo>
                  <a:pt x="214450" y="236930"/>
                </a:lnTo>
                <a:lnTo>
                  <a:pt x="211603" y="276737"/>
                </a:lnTo>
                <a:lnTo>
                  <a:pt x="205987" y="318278"/>
                </a:lnTo>
                <a:lnTo>
                  <a:pt x="203528" y="330585"/>
                </a:lnTo>
                <a:lnTo>
                  <a:pt x="201488" y="338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29411" y="5042850"/>
            <a:ext cx="383540" cy="387350"/>
          </a:xfrm>
          <a:custGeom>
            <a:avLst/>
            <a:gdLst/>
            <a:ahLst/>
            <a:cxnLst/>
            <a:rect l="l" t="t" r="r" b="b"/>
            <a:pathLst>
              <a:path w="383539" h="387350">
                <a:moveTo>
                  <a:pt x="293815" y="14280"/>
                </a:moveTo>
                <a:lnTo>
                  <a:pt x="160844" y="14280"/>
                </a:lnTo>
                <a:lnTo>
                  <a:pt x="181166" y="12549"/>
                </a:lnTo>
                <a:lnTo>
                  <a:pt x="253805" y="4327"/>
                </a:lnTo>
                <a:lnTo>
                  <a:pt x="268506" y="2163"/>
                </a:lnTo>
                <a:lnTo>
                  <a:pt x="269803" y="1731"/>
                </a:lnTo>
                <a:lnTo>
                  <a:pt x="283639" y="0"/>
                </a:lnTo>
                <a:lnTo>
                  <a:pt x="294449" y="9520"/>
                </a:lnTo>
                <a:lnTo>
                  <a:pt x="293815" y="14280"/>
                </a:lnTo>
                <a:close/>
              </a:path>
              <a:path w="383539" h="387350">
                <a:moveTo>
                  <a:pt x="149305" y="134282"/>
                </a:moveTo>
                <a:lnTo>
                  <a:pt x="126686" y="100399"/>
                </a:lnTo>
                <a:lnTo>
                  <a:pt x="126254" y="89580"/>
                </a:lnTo>
                <a:lnTo>
                  <a:pt x="125821" y="79627"/>
                </a:lnTo>
                <a:lnTo>
                  <a:pt x="125389" y="70971"/>
                </a:lnTo>
                <a:lnTo>
                  <a:pt x="124957" y="53661"/>
                </a:lnTo>
                <a:lnTo>
                  <a:pt x="124957" y="47603"/>
                </a:lnTo>
                <a:lnTo>
                  <a:pt x="124524" y="36784"/>
                </a:lnTo>
                <a:lnTo>
                  <a:pt x="116309" y="22503"/>
                </a:lnTo>
                <a:lnTo>
                  <a:pt x="111553" y="17742"/>
                </a:lnTo>
                <a:lnTo>
                  <a:pt x="105932" y="12549"/>
                </a:lnTo>
                <a:lnTo>
                  <a:pt x="98582" y="9520"/>
                </a:lnTo>
                <a:lnTo>
                  <a:pt x="100311" y="3462"/>
                </a:lnTo>
                <a:lnTo>
                  <a:pt x="146143" y="10818"/>
                </a:lnTo>
                <a:lnTo>
                  <a:pt x="150035" y="13415"/>
                </a:lnTo>
                <a:lnTo>
                  <a:pt x="152197" y="13848"/>
                </a:lnTo>
                <a:lnTo>
                  <a:pt x="156088" y="13848"/>
                </a:lnTo>
                <a:lnTo>
                  <a:pt x="160844" y="14280"/>
                </a:lnTo>
                <a:lnTo>
                  <a:pt x="293815" y="14280"/>
                </a:lnTo>
                <a:lnTo>
                  <a:pt x="293584" y="16011"/>
                </a:lnTo>
                <a:lnTo>
                  <a:pt x="293152" y="20772"/>
                </a:lnTo>
                <a:lnTo>
                  <a:pt x="286234" y="28561"/>
                </a:lnTo>
                <a:lnTo>
                  <a:pt x="277586" y="29427"/>
                </a:lnTo>
                <a:lnTo>
                  <a:pt x="266885" y="30779"/>
                </a:lnTo>
                <a:lnTo>
                  <a:pt x="172086" y="41111"/>
                </a:lnTo>
                <a:lnTo>
                  <a:pt x="164303" y="41544"/>
                </a:lnTo>
                <a:lnTo>
                  <a:pt x="162141" y="41977"/>
                </a:lnTo>
                <a:lnTo>
                  <a:pt x="157817" y="41977"/>
                </a:lnTo>
                <a:lnTo>
                  <a:pt x="157721" y="53661"/>
                </a:lnTo>
                <a:lnTo>
                  <a:pt x="156953" y="84820"/>
                </a:lnTo>
                <a:lnTo>
                  <a:pt x="156989" y="100399"/>
                </a:lnTo>
                <a:lnTo>
                  <a:pt x="157385" y="105159"/>
                </a:lnTo>
                <a:lnTo>
                  <a:pt x="163871" y="106890"/>
                </a:lnTo>
                <a:lnTo>
                  <a:pt x="291422" y="106890"/>
                </a:lnTo>
                <a:lnTo>
                  <a:pt x="292719" y="113382"/>
                </a:lnTo>
                <a:lnTo>
                  <a:pt x="255238" y="128068"/>
                </a:lnTo>
                <a:lnTo>
                  <a:pt x="223971" y="129826"/>
                </a:lnTo>
                <a:lnTo>
                  <a:pt x="224404" y="129826"/>
                </a:lnTo>
                <a:lnTo>
                  <a:pt x="227376" y="131990"/>
                </a:lnTo>
                <a:lnTo>
                  <a:pt x="190678" y="131990"/>
                </a:lnTo>
                <a:lnTo>
                  <a:pt x="165168" y="134154"/>
                </a:lnTo>
                <a:lnTo>
                  <a:pt x="160412" y="134154"/>
                </a:lnTo>
                <a:lnTo>
                  <a:pt x="149305" y="134282"/>
                </a:lnTo>
                <a:close/>
              </a:path>
              <a:path w="383539" h="387350">
                <a:moveTo>
                  <a:pt x="291422" y="106890"/>
                </a:moveTo>
                <a:lnTo>
                  <a:pt x="169492" y="106890"/>
                </a:lnTo>
                <a:lnTo>
                  <a:pt x="206676" y="102563"/>
                </a:lnTo>
                <a:lnTo>
                  <a:pt x="232186" y="99101"/>
                </a:lnTo>
                <a:lnTo>
                  <a:pt x="258024" y="95135"/>
                </a:lnTo>
                <a:lnTo>
                  <a:pt x="266371" y="94097"/>
                </a:lnTo>
                <a:lnTo>
                  <a:pt x="272164" y="93992"/>
                </a:lnTo>
                <a:lnTo>
                  <a:pt x="278667" y="94557"/>
                </a:lnTo>
                <a:lnTo>
                  <a:pt x="289260" y="95639"/>
                </a:lnTo>
                <a:lnTo>
                  <a:pt x="291422" y="106890"/>
                </a:lnTo>
                <a:close/>
              </a:path>
              <a:path w="383539" h="387350">
                <a:moveTo>
                  <a:pt x="41075" y="228495"/>
                </a:moveTo>
                <a:lnTo>
                  <a:pt x="35022" y="228495"/>
                </a:lnTo>
                <a:lnTo>
                  <a:pt x="28969" y="226331"/>
                </a:lnTo>
                <a:lnTo>
                  <a:pt x="24645" y="223734"/>
                </a:lnTo>
                <a:lnTo>
                  <a:pt x="0" y="208588"/>
                </a:lnTo>
                <a:lnTo>
                  <a:pt x="864" y="205126"/>
                </a:lnTo>
                <a:lnTo>
                  <a:pt x="57100" y="195200"/>
                </a:lnTo>
                <a:lnTo>
                  <a:pt x="77446" y="192072"/>
                </a:lnTo>
                <a:lnTo>
                  <a:pt x="152115" y="181622"/>
                </a:lnTo>
                <a:lnTo>
                  <a:pt x="192840" y="176997"/>
                </a:lnTo>
                <a:lnTo>
                  <a:pt x="193576" y="167818"/>
                </a:lnTo>
                <a:lnTo>
                  <a:pt x="193867" y="161985"/>
                </a:lnTo>
                <a:lnTo>
                  <a:pt x="193752" y="157005"/>
                </a:lnTo>
                <a:lnTo>
                  <a:pt x="193272" y="150382"/>
                </a:lnTo>
                <a:lnTo>
                  <a:pt x="192408" y="139347"/>
                </a:lnTo>
                <a:lnTo>
                  <a:pt x="190678" y="131990"/>
                </a:lnTo>
                <a:lnTo>
                  <a:pt x="227376" y="131990"/>
                </a:lnTo>
                <a:lnTo>
                  <a:pt x="229160" y="133288"/>
                </a:lnTo>
                <a:lnTo>
                  <a:pt x="230025" y="136318"/>
                </a:lnTo>
                <a:lnTo>
                  <a:pt x="229160" y="140645"/>
                </a:lnTo>
                <a:lnTo>
                  <a:pt x="228349" y="147982"/>
                </a:lnTo>
                <a:lnTo>
                  <a:pt x="227538" y="153898"/>
                </a:lnTo>
                <a:lnTo>
                  <a:pt x="226156" y="161985"/>
                </a:lnTo>
                <a:lnTo>
                  <a:pt x="223971" y="173967"/>
                </a:lnTo>
                <a:lnTo>
                  <a:pt x="374006" y="173967"/>
                </a:lnTo>
                <a:lnTo>
                  <a:pt x="379627" y="176564"/>
                </a:lnTo>
                <a:lnTo>
                  <a:pt x="383086" y="183055"/>
                </a:lnTo>
                <a:lnTo>
                  <a:pt x="383086" y="193874"/>
                </a:lnTo>
                <a:lnTo>
                  <a:pt x="376592" y="198124"/>
                </a:lnTo>
                <a:lnTo>
                  <a:pt x="261771" y="198124"/>
                </a:lnTo>
                <a:lnTo>
                  <a:pt x="242185" y="198499"/>
                </a:lnTo>
                <a:lnTo>
                  <a:pt x="183760" y="202962"/>
                </a:lnTo>
                <a:lnTo>
                  <a:pt x="133327" y="209531"/>
                </a:lnTo>
                <a:lnTo>
                  <a:pt x="87853" y="218054"/>
                </a:lnTo>
                <a:lnTo>
                  <a:pt x="51452" y="226331"/>
                </a:lnTo>
                <a:lnTo>
                  <a:pt x="47129" y="227196"/>
                </a:lnTo>
                <a:lnTo>
                  <a:pt x="41075" y="228495"/>
                </a:lnTo>
                <a:close/>
              </a:path>
              <a:path w="383539" h="387350">
                <a:moveTo>
                  <a:pt x="374006" y="173967"/>
                </a:moveTo>
                <a:lnTo>
                  <a:pt x="223971" y="173967"/>
                </a:lnTo>
                <a:lnTo>
                  <a:pt x="256778" y="171182"/>
                </a:lnTo>
                <a:lnTo>
                  <a:pt x="268297" y="170529"/>
                </a:lnTo>
                <a:lnTo>
                  <a:pt x="309636" y="168910"/>
                </a:lnTo>
                <a:lnTo>
                  <a:pt x="318426" y="168791"/>
                </a:lnTo>
                <a:lnTo>
                  <a:pt x="330336" y="168774"/>
                </a:lnTo>
                <a:lnTo>
                  <a:pt x="340497" y="168795"/>
                </a:lnTo>
                <a:lnTo>
                  <a:pt x="346767" y="168937"/>
                </a:lnTo>
                <a:lnTo>
                  <a:pt x="351739" y="169322"/>
                </a:lnTo>
                <a:lnTo>
                  <a:pt x="368385" y="171371"/>
                </a:lnTo>
                <a:lnTo>
                  <a:pt x="374006" y="173967"/>
                </a:lnTo>
                <a:close/>
              </a:path>
              <a:path w="383539" h="387350">
                <a:moveTo>
                  <a:pt x="371844" y="201231"/>
                </a:moveTo>
                <a:lnTo>
                  <a:pt x="352820" y="200366"/>
                </a:lnTo>
                <a:lnTo>
                  <a:pt x="339889" y="199605"/>
                </a:lnTo>
                <a:lnTo>
                  <a:pt x="328823" y="199148"/>
                </a:lnTo>
                <a:lnTo>
                  <a:pt x="261771" y="198124"/>
                </a:lnTo>
                <a:lnTo>
                  <a:pt x="376592" y="198124"/>
                </a:lnTo>
                <a:lnTo>
                  <a:pt x="371844" y="201231"/>
                </a:lnTo>
                <a:close/>
              </a:path>
              <a:path w="383539" h="387350">
                <a:moveTo>
                  <a:pt x="222593" y="387100"/>
                </a:moveTo>
                <a:lnTo>
                  <a:pt x="211216" y="387100"/>
                </a:lnTo>
                <a:lnTo>
                  <a:pt x="199843" y="386819"/>
                </a:lnTo>
                <a:lnTo>
                  <a:pt x="161412" y="366355"/>
                </a:lnTo>
                <a:lnTo>
                  <a:pt x="143333" y="330841"/>
                </a:lnTo>
                <a:lnTo>
                  <a:pt x="141387" y="318941"/>
                </a:lnTo>
                <a:lnTo>
                  <a:pt x="145711" y="297303"/>
                </a:lnTo>
                <a:lnTo>
                  <a:pt x="153061" y="282589"/>
                </a:lnTo>
                <a:lnTo>
                  <a:pt x="164735" y="269607"/>
                </a:lnTo>
                <a:lnTo>
                  <a:pt x="177707" y="257922"/>
                </a:lnTo>
                <a:lnTo>
                  <a:pt x="190246" y="247536"/>
                </a:lnTo>
                <a:lnTo>
                  <a:pt x="198029" y="238881"/>
                </a:lnTo>
                <a:lnTo>
                  <a:pt x="200623" y="228495"/>
                </a:lnTo>
                <a:lnTo>
                  <a:pt x="197596" y="226764"/>
                </a:lnTo>
                <a:lnTo>
                  <a:pt x="200623" y="222869"/>
                </a:lnTo>
                <a:lnTo>
                  <a:pt x="231322" y="248834"/>
                </a:lnTo>
                <a:lnTo>
                  <a:pt x="230889" y="254460"/>
                </a:lnTo>
                <a:lnTo>
                  <a:pt x="228295" y="256191"/>
                </a:lnTo>
                <a:lnTo>
                  <a:pt x="227430" y="257057"/>
                </a:lnTo>
                <a:lnTo>
                  <a:pt x="223106" y="258788"/>
                </a:lnTo>
                <a:lnTo>
                  <a:pt x="220945" y="260951"/>
                </a:lnTo>
                <a:lnTo>
                  <a:pt x="226566" y="261817"/>
                </a:lnTo>
                <a:lnTo>
                  <a:pt x="245936" y="267875"/>
                </a:lnTo>
                <a:lnTo>
                  <a:pt x="210135" y="267875"/>
                </a:lnTo>
                <a:lnTo>
                  <a:pt x="207108" y="270039"/>
                </a:lnTo>
                <a:lnTo>
                  <a:pt x="192408" y="276963"/>
                </a:lnTo>
                <a:lnTo>
                  <a:pt x="183328" y="285618"/>
                </a:lnTo>
                <a:lnTo>
                  <a:pt x="180301" y="288215"/>
                </a:lnTo>
                <a:lnTo>
                  <a:pt x="173815" y="298168"/>
                </a:lnTo>
                <a:lnTo>
                  <a:pt x="169924" y="311584"/>
                </a:lnTo>
                <a:lnTo>
                  <a:pt x="171221" y="327596"/>
                </a:lnTo>
                <a:lnTo>
                  <a:pt x="175977" y="336251"/>
                </a:lnTo>
                <a:lnTo>
                  <a:pt x="180301" y="344041"/>
                </a:lnTo>
                <a:lnTo>
                  <a:pt x="196299" y="353994"/>
                </a:lnTo>
                <a:lnTo>
                  <a:pt x="214459" y="357023"/>
                </a:lnTo>
                <a:lnTo>
                  <a:pt x="273213" y="357023"/>
                </a:lnTo>
                <a:lnTo>
                  <a:pt x="267192" y="365131"/>
                </a:lnTo>
                <a:lnTo>
                  <a:pt x="230079" y="386288"/>
                </a:lnTo>
                <a:lnTo>
                  <a:pt x="222593" y="387100"/>
                </a:lnTo>
                <a:close/>
              </a:path>
              <a:path w="383539" h="387350">
                <a:moveTo>
                  <a:pt x="273213" y="357023"/>
                </a:moveTo>
                <a:lnTo>
                  <a:pt x="214459" y="357023"/>
                </a:lnTo>
                <a:lnTo>
                  <a:pt x="232186" y="353994"/>
                </a:lnTo>
                <a:lnTo>
                  <a:pt x="245158" y="343608"/>
                </a:lnTo>
                <a:lnTo>
                  <a:pt x="254670" y="321970"/>
                </a:lnTo>
                <a:lnTo>
                  <a:pt x="253157" y="309636"/>
                </a:lnTo>
                <a:lnTo>
                  <a:pt x="252130" y="302324"/>
                </a:lnTo>
                <a:lnTo>
                  <a:pt x="223036" y="271561"/>
                </a:lnTo>
                <a:lnTo>
                  <a:pt x="210135" y="267875"/>
                </a:lnTo>
                <a:lnTo>
                  <a:pt x="245936" y="267875"/>
                </a:lnTo>
                <a:lnTo>
                  <a:pt x="275424" y="293192"/>
                </a:lnTo>
                <a:lnTo>
                  <a:pt x="283970" y="333097"/>
                </a:lnTo>
                <a:lnTo>
                  <a:pt x="283045" y="340768"/>
                </a:lnTo>
                <a:lnTo>
                  <a:pt x="279930" y="347425"/>
                </a:lnTo>
                <a:lnTo>
                  <a:pt x="273695" y="356374"/>
                </a:lnTo>
                <a:lnTo>
                  <a:pt x="273213" y="357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5525" y="5019914"/>
            <a:ext cx="264160" cy="413384"/>
          </a:xfrm>
          <a:custGeom>
            <a:avLst/>
            <a:gdLst/>
            <a:ahLst/>
            <a:cxnLst/>
            <a:rect l="l" t="t" r="r" b="b"/>
            <a:pathLst>
              <a:path w="264160" h="413385">
                <a:moveTo>
                  <a:pt x="261490" y="117276"/>
                </a:moveTo>
                <a:lnTo>
                  <a:pt x="161276" y="117276"/>
                </a:lnTo>
                <a:lnTo>
                  <a:pt x="210378" y="109947"/>
                </a:lnTo>
                <a:lnTo>
                  <a:pt x="227430" y="107756"/>
                </a:lnTo>
                <a:lnTo>
                  <a:pt x="227550" y="80303"/>
                </a:lnTo>
                <a:lnTo>
                  <a:pt x="227771" y="62387"/>
                </a:lnTo>
                <a:lnTo>
                  <a:pt x="227863" y="26830"/>
                </a:lnTo>
                <a:lnTo>
                  <a:pt x="210135" y="10386"/>
                </a:lnTo>
                <a:lnTo>
                  <a:pt x="197596" y="6058"/>
                </a:lnTo>
                <a:lnTo>
                  <a:pt x="198893" y="432"/>
                </a:lnTo>
                <a:lnTo>
                  <a:pt x="237807" y="4327"/>
                </a:lnTo>
                <a:lnTo>
                  <a:pt x="263750" y="16877"/>
                </a:lnTo>
                <a:lnTo>
                  <a:pt x="262885" y="23801"/>
                </a:lnTo>
                <a:lnTo>
                  <a:pt x="262453" y="28129"/>
                </a:lnTo>
                <a:lnTo>
                  <a:pt x="262453" y="44141"/>
                </a:lnTo>
                <a:lnTo>
                  <a:pt x="261859" y="86470"/>
                </a:lnTo>
                <a:lnTo>
                  <a:pt x="261490" y="117276"/>
                </a:lnTo>
                <a:close/>
              </a:path>
              <a:path w="264160" h="413385">
                <a:moveTo>
                  <a:pt x="46264" y="120738"/>
                </a:moveTo>
                <a:lnTo>
                  <a:pt x="30698" y="119440"/>
                </a:lnTo>
                <a:lnTo>
                  <a:pt x="22916" y="113814"/>
                </a:lnTo>
                <a:lnTo>
                  <a:pt x="18592" y="110352"/>
                </a:lnTo>
                <a:lnTo>
                  <a:pt x="12106" y="104726"/>
                </a:lnTo>
                <a:lnTo>
                  <a:pt x="9512" y="102563"/>
                </a:lnTo>
                <a:lnTo>
                  <a:pt x="6485" y="99966"/>
                </a:lnTo>
                <a:lnTo>
                  <a:pt x="3891" y="97370"/>
                </a:lnTo>
                <a:lnTo>
                  <a:pt x="5620" y="94773"/>
                </a:lnTo>
                <a:lnTo>
                  <a:pt x="20186" y="94462"/>
                </a:lnTo>
                <a:lnTo>
                  <a:pt x="29725" y="93908"/>
                </a:lnTo>
                <a:lnTo>
                  <a:pt x="70207" y="86470"/>
                </a:lnTo>
                <a:lnTo>
                  <a:pt x="116742" y="70106"/>
                </a:lnTo>
                <a:lnTo>
                  <a:pt x="117606" y="70106"/>
                </a:lnTo>
                <a:lnTo>
                  <a:pt x="124092" y="72703"/>
                </a:lnTo>
                <a:lnTo>
                  <a:pt x="131010" y="74866"/>
                </a:lnTo>
                <a:lnTo>
                  <a:pt x="136631" y="77030"/>
                </a:lnTo>
                <a:lnTo>
                  <a:pt x="149602" y="80925"/>
                </a:lnTo>
                <a:lnTo>
                  <a:pt x="155223" y="82223"/>
                </a:lnTo>
                <a:lnTo>
                  <a:pt x="162141" y="84387"/>
                </a:lnTo>
                <a:lnTo>
                  <a:pt x="168194" y="93908"/>
                </a:lnTo>
                <a:lnTo>
                  <a:pt x="167005" y="98668"/>
                </a:lnTo>
                <a:lnTo>
                  <a:pt x="121498" y="98668"/>
                </a:lnTo>
                <a:lnTo>
                  <a:pt x="107932" y="102941"/>
                </a:lnTo>
                <a:lnTo>
                  <a:pt x="85610" y="110352"/>
                </a:lnTo>
                <a:lnTo>
                  <a:pt x="65289" y="116411"/>
                </a:lnTo>
                <a:lnTo>
                  <a:pt x="60100" y="117276"/>
                </a:lnTo>
                <a:lnTo>
                  <a:pt x="46264" y="120738"/>
                </a:lnTo>
                <a:close/>
              </a:path>
              <a:path w="264160" h="413385">
                <a:moveTo>
                  <a:pt x="3459" y="289513"/>
                </a:moveTo>
                <a:lnTo>
                  <a:pt x="0" y="284320"/>
                </a:lnTo>
                <a:lnTo>
                  <a:pt x="6688" y="279134"/>
                </a:lnTo>
                <a:lnTo>
                  <a:pt x="11349" y="275286"/>
                </a:lnTo>
                <a:lnTo>
                  <a:pt x="38944" y="247975"/>
                </a:lnTo>
                <a:lnTo>
                  <a:pt x="64691" y="216614"/>
                </a:lnTo>
                <a:lnTo>
                  <a:pt x="87043" y="183434"/>
                </a:lnTo>
                <a:lnTo>
                  <a:pt x="105905" y="145514"/>
                </a:lnTo>
                <a:lnTo>
                  <a:pt x="119647" y="107195"/>
                </a:lnTo>
                <a:lnTo>
                  <a:pt x="121498" y="98668"/>
                </a:lnTo>
                <a:lnTo>
                  <a:pt x="167005" y="98668"/>
                </a:lnTo>
                <a:lnTo>
                  <a:pt x="165600" y="103861"/>
                </a:lnTo>
                <a:lnTo>
                  <a:pt x="163006" y="112516"/>
                </a:lnTo>
                <a:lnTo>
                  <a:pt x="161276" y="117276"/>
                </a:lnTo>
                <a:lnTo>
                  <a:pt x="261490" y="117276"/>
                </a:lnTo>
                <a:lnTo>
                  <a:pt x="261299" y="133288"/>
                </a:lnTo>
                <a:lnTo>
                  <a:pt x="227430" y="133288"/>
                </a:lnTo>
                <a:lnTo>
                  <a:pt x="186739" y="142376"/>
                </a:lnTo>
                <a:lnTo>
                  <a:pt x="151332" y="142376"/>
                </a:lnTo>
                <a:lnTo>
                  <a:pt x="143032" y="160021"/>
                </a:lnTo>
                <a:lnTo>
                  <a:pt x="136820" y="171560"/>
                </a:lnTo>
                <a:lnTo>
                  <a:pt x="106810" y="211117"/>
                </a:lnTo>
                <a:lnTo>
                  <a:pt x="78476" y="239963"/>
                </a:lnTo>
                <a:lnTo>
                  <a:pt x="38049" y="271338"/>
                </a:lnTo>
                <a:lnTo>
                  <a:pt x="12268" y="286065"/>
                </a:lnTo>
                <a:lnTo>
                  <a:pt x="3459" y="289513"/>
                </a:lnTo>
                <a:close/>
              </a:path>
              <a:path w="264160" h="413385">
                <a:moveTo>
                  <a:pt x="174680" y="209453"/>
                </a:moveTo>
                <a:lnTo>
                  <a:pt x="163871" y="207722"/>
                </a:lnTo>
                <a:lnTo>
                  <a:pt x="155223" y="203828"/>
                </a:lnTo>
                <a:lnTo>
                  <a:pt x="147873" y="198635"/>
                </a:lnTo>
                <a:lnTo>
                  <a:pt x="136199" y="190845"/>
                </a:lnTo>
                <a:lnTo>
                  <a:pt x="134469" y="189979"/>
                </a:lnTo>
                <a:lnTo>
                  <a:pt x="134037" y="189547"/>
                </a:lnTo>
                <a:lnTo>
                  <a:pt x="135766" y="184786"/>
                </a:lnTo>
                <a:lnTo>
                  <a:pt x="227430" y="171371"/>
                </a:lnTo>
                <a:lnTo>
                  <a:pt x="227430" y="133288"/>
                </a:lnTo>
                <a:lnTo>
                  <a:pt x="261299" y="133288"/>
                </a:lnTo>
                <a:lnTo>
                  <a:pt x="261097" y="147137"/>
                </a:lnTo>
                <a:lnTo>
                  <a:pt x="259659" y="187339"/>
                </a:lnTo>
                <a:lnTo>
                  <a:pt x="258820" y="197336"/>
                </a:lnTo>
                <a:lnTo>
                  <a:pt x="228295" y="197336"/>
                </a:lnTo>
                <a:lnTo>
                  <a:pt x="181598" y="207722"/>
                </a:lnTo>
                <a:lnTo>
                  <a:pt x="174680" y="209453"/>
                </a:lnTo>
                <a:close/>
              </a:path>
              <a:path w="264160" h="413385">
                <a:moveTo>
                  <a:pt x="167330" y="147137"/>
                </a:moveTo>
                <a:lnTo>
                  <a:pt x="156088" y="144973"/>
                </a:lnTo>
                <a:lnTo>
                  <a:pt x="151332" y="142376"/>
                </a:lnTo>
                <a:lnTo>
                  <a:pt x="186739" y="142376"/>
                </a:lnTo>
                <a:lnTo>
                  <a:pt x="175113" y="144973"/>
                </a:lnTo>
                <a:lnTo>
                  <a:pt x="167330" y="147137"/>
                </a:lnTo>
                <a:close/>
              </a:path>
              <a:path w="264160" h="413385">
                <a:moveTo>
                  <a:pt x="248184" y="276098"/>
                </a:moveTo>
                <a:lnTo>
                  <a:pt x="242131" y="276098"/>
                </a:lnTo>
                <a:lnTo>
                  <a:pt x="240310" y="269268"/>
                </a:lnTo>
                <a:lnTo>
                  <a:pt x="231913" y="231659"/>
                </a:lnTo>
                <a:lnTo>
                  <a:pt x="228295" y="197336"/>
                </a:lnTo>
                <a:lnTo>
                  <a:pt x="258820" y="197336"/>
                </a:lnTo>
                <a:lnTo>
                  <a:pt x="254163" y="241058"/>
                </a:lnTo>
                <a:lnTo>
                  <a:pt x="248184" y="276098"/>
                </a:lnTo>
                <a:close/>
              </a:path>
              <a:path w="264160" h="413385">
                <a:moveTo>
                  <a:pt x="187405" y="413069"/>
                </a:moveTo>
                <a:lnTo>
                  <a:pt x="142252" y="402895"/>
                </a:lnTo>
                <a:lnTo>
                  <a:pt x="112418" y="369573"/>
                </a:lnTo>
                <a:lnTo>
                  <a:pt x="108526" y="346637"/>
                </a:lnTo>
                <a:lnTo>
                  <a:pt x="112850" y="325432"/>
                </a:lnTo>
                <a:lnTo>
                  <a:pt x="116742" y="317642"/>
                </a:lnTo>
                <a:lnTo>
                  <a:pt x="119768" y="311151"/>
                </a:lnTo>
                <a:lnTo>
                  <a:pt x="131010" y="299467"/>
                </a:lnTo>
                <a:lnTo>
                  <a:pt x="142684" y="289081"/>
                </a:lnTo>
                <a:lnTo>
                  <a:pt x="152629" y="279993"/>
                </a:lnTo>
                <a:lnTo>
                  <a:pt x="155223" y="275665"/>
                </a:lnTo>
                <a:lnTo>
                  <a:pt x="157393" y="270871"/>
                </a:lnTo>
                <a:lnTo>
                  <a:pt x="159547" y="261384"/>
                </a:lnTo>
                <a:lnTo>
                  <a:pt x="156520" y="259653"/>
                </a:lnTo>
                <a:lnTo>
                  <a:pt x="158682" y="257489"/>
                </a:lnTo>
                <a:lnTo>
                  <a:pt x="169924" y="259653"/>
                </a:lnTo>
                <a:lnTo>
                  <a:pt x="188084" y="269607"/>
                </a:lnTo>
                <a:lnTo>
                  <a:pt x="194137" y="276098"/>
                </a:lnTo>
                <a:lnTo>
                  <a:pt x="196299" y="278262"/>
                </a:lnTo>
                <a:lnTo>
                  <a:pt x="195867" y="283887"/>
                </a:lnTo>
                <a:lnTo>
                  <a:pt x="193272" y="285618"/>
                </a:lnTo>
                <a:lnTo>
                  <a:pt x="192408" y="286484"/>
                </a:lnTo>
                <a:lnTo>
                  <a:pt x="187651" y="287782"/>
                </a:lnTo>
                <a:lnTo>
                  <a:pt x="185490" y="289513"/>
                </a:lnTo>
                <a:lnTo>
                  <a:pt x="191111" y="290379"/>
                </a:lnTo>
                <a:lnTo>
                  <a:pt x="211432" y="296437"/>
                </a:lnTo>
                <a:lnTo>
                  <a:pt x="216405" y="299899"/>
                </a:lnTo>
                <a:lnTo>
                  <a:pt x="171654" y="299899"/>
                </a:lnTo>
                <a:lnTo>
                  <a:pt x="168627" y="301630"/>
                </a:lnTo>
                <a:lnTo>
                  <a:pt x="140522" y="331491"/>
                </a:lnTo>
                <a:lnTo>
                  <a:pt x="137928" y="344473"/>
                </a:lnTo>
                <a:lnTo>
                  <a:pt x="139225" y="358321"/>
                </a:lnTo>
                <a:lnTo>
                  <a:pt x="143117" y="365246"/>
                </a:lnTo>
                <a:lnTo>
                  <a:pt x="147440" y="372602"/>
                </a:lnTo>
                <a:lnTo>
                  <a:pt x="162574" y="381258"/>
                </a:lnTo>
                <a:lnTo>
                  <a:pt x="179869" y="383854"/>
                </a:lnTo>
                <a:lnTo>
                  <a:pt x="236316" y="383854"/>
                </a:lnTo>
                <a:lnTo>
                  <a:pt x="230697" y="391617"/>
                </a:lnTo>
                <a:lnTo>
                  <a:pt x="194651" y="412281"/>
                </a:lnTo>
                <a:lnTo>
                  <a:pt x="187405" y="413069"/>
                </a:lnTo>
                <a:close/>
              </a:path>
              <a:path w="264160" h="413385">
                <a:moveTo>
                  <a:pt x="236316" y="383854"/>
                </a:moveTo>
                <a:lnTo>
                  <a:pt x="179869" y="383854"/>
                </a:lnTo>
                <a:lnTo>
                  <a:pt x="196731" y="379959"/>
                </a:lnTo>
                <a:lnTo>
                  <a:pt x="203217" y="375199"/>
                </a:lnTo>
                <a:lnTo>
                  <a:pt x="209703" y="370006"/>
                </a:lnTo>
                <a:lnTo>
                  <a:pt x="217918" y="349234"/>
                </a:lnTo>
                <a:lnTo>
                  <a:pt x="213594" y="326298"/>
                </a:lnTo>
                <a:lnTo>
                  <a:pt x="171654" y="299899"/>
                </a:lnTo>
                <a:lnTo>
                  <a:pt x="216405" y="299899"/>
                </a:lnTo>
                <a:lnTo>
                  <a:pt x="242935" y="327958"/>
                </a:lnTo>
                <a:lnTo>
                  <a:pt x="246975" y="360289"/>
                </a:lnTo>
                <a:lnTo>
                  <a:pt x="245968" y="367680"/>
                </a:lnTo>
                <a:lnTo>
                  <a:pt x="242935" y="374178"/>
                </a:lnTo>
                <a:lnTo>
                  <a:pt x="236943" y="382989"/>
                </a:lnTo>
                <a:lnTo>
                  <a:pt x="236316" y="383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32026" y="5332364"/>
            <a:ext cx="54610" cy="99695"/>
          </a:xfrm>
          <a:custGeom>
            <a:avLst/>
            <a:gdLst/>
            <a:ahLst/>
            <a:cxnLst/>
            <a:rect l="l" t="t" r="r" b="b"/>
            <a:pathLst>
              <a:path w="54610" h="99695">
                <a:moveTo>
                  <a:pt x="0" y="99533"/>
                </a:moveTo>
                <a:lnTo>
                  <a:pt x="0" y="86551"/>
                </a:lnTo>
                <a:lnTo>
                  <a:pt x="14700" y="83954"/>
                </a:lnTo>
                <a:lnTo>
                  <a:pt x="28969" y="67077"/>
                </a:lnTo>
                <a:lnTo>
                  <a:pt x="28969" y="50199"/>
                </a:lnTo>
                <a:lnTo>
                  <a:pt x="20754" y="44141"/>
                </a:lnTo>
                <a:lnTo>
                  <a:pt x="11241" y="38082"/>
                </a:lnTo>
                <a:lnTo>
                  <a:pt x="3026" y="30292"/>
                </a:lnTo>
                <a:lnTo>
                  <a:pt x="3026" y="12549"/>
                </a:lnTo>
                <a:lnTo>
                  <a:pt x="16430" y="0"/>
                </a:lnTo>
                <a:lnTo>
                  <a:pt x="39778" y="0"/>
                </a:lnTo>
                <a:lnTo>
                  <a:pt x="47129" y="10386"/>
                </a:lnTo>
                <a:lnTo>
                  <a:pt x="51378" y="16627"/>
                </a:lnTo>
                <a:lnTo>
                  <a:pt x="53560" y="21367"/>
                </a:lnTo>
                <a:lnTo>
                  <a:pt x="54364" y="26999"/>
                </a:lnTo>
                <a:lnTo>
                  <a:pt x="54479" y="46737"/>
                </a:lnTo>
                <a:lnTo>
                  <a:pt x="47993" y="68375"/>
                </a:lnTo>
                <a:lnTo>
                  <a:pt x="34157" y="86118"/>
                </a:lnTo>
                <a:lnTo>
                  <a:pt x="13836" y="98235"/>
                </a:lnTo>
                <a:lnTo>
                  <a:pt x="0" y="99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53698" y="5061891"/>
            <a:ext cx="383540" cy="367030"/>
          </a:xfrm>
          <a:custGeom>
            <a:avLst/>
            <a:gdLst/>
            <a:ahLst/>
            <a:cxnLst/>
            <a:rect l="l" t="t" r="r" b="b"/>
            <a:pathLst>
              <a:path w="383539" h="367029">
                <a:moveTo>
                  <a:pt x="296453" y="18608"/>
                </a:moveTo>
                <a:lnTo>
                  <a:pt x="146143" y="18608"/>
                </a:lnTo>
                <a:lnTo>
                  <a:pt x="233484" y="10818"/>
                </a:lnTo>
                <a:lnTo>
                  <a:pt x="239104" y="10386"/>
                </a:lnTo>
                <a:lnTo>
                  <a:pt x="243861" y="8655"/>
                </a:lnTo>
                <a:lnTo>
                  <a:pt x="248184" y="7356"/>
                </a:lnTo>
                <a:lnTo>
                  <a:pt x="257264" y="3462"/>
                </a:lnTo>
                <a:lnTo>
                  <a:pt x="260723" y="0"/>
                </a:lnTo>
                <a:lnTo>
                  <a:pt x="264182" y="865"/>
                </a:lnTo>
                <a:lnTo>
                  <a:pt x="268074" y="2163"/>
                </a:lnTo>
                <a:lnTo>
                  <a:pt x="271533" y="3029"/>
                </a:lnTo>
                <a:lnTo>
                  <a:pt x="280180" y="5625"/>
                </a:lnTo>
                <a:lnTo>
                  <a:pt x="284937" y="6924"/>
                </a:lnTo>
                <a:lnTo>
                  <a:pt x="294881" y="9087"/>
                </a:lnTo>
                <a:lnTo>
                  <a:pt x="296611" y="18175"/>
                </a:lnTo>
                <a:lnTo>
                  <a:pt x="296453" y="18608"/>
                </a:lnTo>
                <a:close/>
              </a:path>
              <a:path w="383539" h="367029">
                <a:moveTo>
                  <a:pt x="131875" y="152330"/>
                </a:moveTo>
                <a:lnTo>
                  <a:pt x="126407" y="112949"/>
                </a:lnTo>
                <a:lnTo>
                  <a:pt x="118039" y="61451"/>
                </a:lnTo>
                <a:lnTo>
                  <a:pt x="115012" y="43708"/>
                </a:lnTo>
                <a:lnTo>
                  <a:pt x="100744" y="9087"/>
                </a:lnTo>
                <a:lnTo>
                  <a:pt x="102041" y="3029"/>
                </a:lnTo>
                <a:lnTo>
                  <a:pt x="110688" y="2596"/>
                </a:lnTo>
                <a:lnTo>
                  <a:pt x="118903" y="4327"/>
                </a:lnTo>
                <a:lnTo>
                  <a:pt x="125821" y="5625"/>
                </a:lnTo>
                <a:lnTo>
                  <a:pt x="140955" y="12549"/>
                </a:lnTo>
                <a:lnTo>
                  <a:pt x="146143" y="18608"/>
                </a:lnTo>
                <a:lnTo>
                  <a:pt x="296453" y="18608"/>
                </a:lnTo>
                <a:lnTo>
                  <a:pt x="294881" y="22936"/>
                </a:lnTo>
                <a:lnTo>
                  <a:pt x="294449" y="24667"/>
                </a:lnTo>
                <a:lnTo>
                  <a:pt x="292863" y="31591"/>
                </a:lnTo>
                <a:lnTo>
                  <a:pt x="253805" y="31591"/>
                </a:lnTo>
                <a:lnTo>
                  <a:pt x="244725" y="32889"/>
                </a:lnTo>
                <a:lnTo>
                  <a:pt x="228187" y="35377"/>
                </a:lnTo>
                <a:lnTo>
                  <a:pt x="213594" y="37217"/>
                </a:lnTo>
                <a:lnTo>
                  <a:pt x="201055" y="39380"/>
                </a:lnTo>
                <a:lnTo>
                  <a:pt x="176842" y="42842"/>
                </a:lnTo>
                <a:lnTo>
                  <a:pt x="170789" y="44573"/>
                </a:lnTo>
                <a:lnTo>
                  <a:pt x="166465" y="45439"/>
                </a:lnTo>
                <a:lnTo>
                  <a:pt x="160412" y="46304"/>
                </a:lnTo>
                <a:lnTo>
                  <a:pt x="153061" y="46304"/>
                </a:lnTo>
                <a:lnTo>
                  <a:pt x="153558" y="59368"/>
                </a:lnTo>
                <a:lnTo>
                  <a:pt x="153777" y="67523"/>
                </a:lnTo>
                <a:lnTo>
                  <a:pt x="153692" y="89364"/>
                </a:lnTo>
                <a:lnTo>
                  <a:pt x="153571" y="99344"/>
                </a:lnTo>
                <a:lnTo>
                  <a:pt x="153413" y="106782"/>
                </a:lnTo>
                <a:lnTo>
                  <a:pt x="153086" y="114247"/>
                </a:lnTo>
                <a:lnTo>
                  <a:pt x="152629" y="122469"/>
                </a:lnTo>
                <a:lnTo>
                  <a:pt x="286310" y="122469"/>
                </a:lnTo>
                <a:lnTo>
                  <a:pt x="287963" y="128095"/>
                </a:lnTo>
                <a:lnTo>
                  <a:pt x="286666" y="135019"/>
                </a:lnTo>
                <a:lnTo>
                  <a:pt x="284937" y="136750"/>
                </a:lnTo>
                <a:lnTo>
                  <a:pt x="281910" y="140212"/>
                </a:lnTo>
                <a:lnTo>
                  <a:pt x="272686" y="141943"/>
                </a:lnTo>
                <a:lnTo>
                  <a:pt x="221809" y="141943"/>
                </a:lnTo>
                <a:lnTo>
                  <a:pt x="215324" y="142376"/>
                </a:lnTo>
                <a:lnTo>
                  <a:pt x="151764" y="142376"/>
                </a:lnTo>
                <a:lnTo>
                  <a:pt x="151764" y="147137"/>
                </a:lnTo>
                <a:lnTo>
                  <a:pt x="149602" y="151031"/>
                </a:lnTo>
                <a:lnTo>
                  <a:pt x="144846" y="151897"/>
                </a:lnTo>
                <a:lnTo>
                  <a:pt x="131875" y="152330"/>
                </a:lnTo>
                <a:close/>
              </a:path>
              <a:path w="383539" h="367029">
                <a:moveTo>
                  <a:pt x="286310" y="122469"/>
                </a:moveTo>
                <a:lnTo>
                  <a:pt x="152629" y="122469"/>
                </a:lnTo>
                <a:lnTo>
                  <a:pt x="159547" y="122037"/>
                </a:lnTo>
                <a:lnTo>
                  <a:pt x="214432" y="117249"/>
                </a:lnTo>
                <a:lnTo>
                  <a:pt x="242996" y="114247"/>
                </a:lnTo>
                <a:lnTo>
                  <a:pt x="252941" y="112949"/>
                </a:lnTo>
                <a:lnTo>
                  <a:pt x="253373" y="102563"/>
                </a:lnTo>
                <a:lnTo>
                  <a:pt x="253475" y="37217"/>
                </a:lnTo>
                <a:lnTo>
                  <a:pt x="253805" y="31591"/>
                </a:lnTo>
                <a:lnTo>
                  <a:pt x="292863" y="31591"/>
                </a:lnTo>
                <a:lnTo>
                  <a:pt x="289389" y="46737"/>
                </a:lnTo>
                <a:lnTo>
                  <a:pt x="284403" y="68050"/>
                </a:lnTo>
                <a:lnTo>
                  <a:pt x="283207" y="73243"/>
                </a:lnTo>
                <a:lnTo>
                  <a:pt x="278049" y="96518"/>
                </a:lnTo>
                <a:lnTo>
                  <a:pt x="276802" y="102022"/>
                </a:lnTo>
                <a:lnTo>
                  <a:pt x="275661" y="106782"/>
                </a:lnTo>
                <a:lnTo>
                  <a:pt x="274127" y="112949"/>
                </a:lnTo>
                <a:lnTo>
                  <a:pt x="279748" y="114247"/>
                </a:lnTo>
                <a:lnTo>
                  <a:pt x="285801" y="120738"/>
                </a:lnTo>
                <a:lnTo>
                  <a:pt x="286310" y="122469"/>
                </a:lnTo>
                <a:close/>
              </a:path>
              <a:path w="383539" h="367029">
                <a:moveTo>
                  <a:pt x="157385" y="46737"/>
                </a:moveTo>
                <a:lnTo>
                  <a:pt x="153061" y="46304"/>
                </a:lnTo>
                <a:lnTo>
                  <a:pt x="160412" y="46304"/>
                </a:lnTo>
                <a:lnTo>
                  <a:pt x="157385" y="46737"/>
                </a:lnTo>
                <a:close/>
              </a:path>
              <a:path w="383539" h="367029">
                <a:moveTo>
                  <a:pt x="268074" y="142809"/>
                </a:moveTo>
                <a:lnTo>
                  <a:pt x="249914" y="142809"/>
                </a:lnTo>
                <a:lnTo>
                  <a:pt x="230025" y="141943"/>
                </a:lnTo>
                <a:lnTo>
                  <a:pt x="272686" y="141943"/>
                </a:lnTo>
                <a:lnTo>
                  <a:pt x="268074" y="142809"/>
                </a:lnTo>
                <a:close/>
              </a:path>
              <a:path w="383539" h="367029">
                <a:moveTo>
                  <a:pt x="33293" y="231091"/>
                </a:moveTo>
                <a:lnTo>
                  <a:pt x="24645" y="225898"/>
                </a:lnTo>
                <a:lnTo>
                  <a:pt x="0" y="210319"/>
                </a:lnTo>
                <a:lnTo>
                  <a:pt x="864" y="207290"/>
                </a:lnTo>
                <a:lnTo>
                  <a:pt x="41456" y="199879"/>
                </a:lnTo>
                <a:lnTo>
                  <a:pt x="82219" y="193201"/>
                </a:lnTo>
                <a:lnTo>
                  <a:pt x="161790" y="182163"/>
                </a:lnTo>
                <a:lnTo>
                  <a:pt x="243563" y="174265"/>
                </a:lnTo>
                <a:lnTo>
                  <a:pt x="306718" y="171127"/>
                </a:lnTo>
                <a:lnTo>
                  <a:pt x="330336" y="170938"/>
                </a:lnTo>
                <a:lnTo>
                  <a:pt x="340497" y="170958"/>
                </a:lnTo>
                <a:lnTo>
                  <a:pt x="379627" y="178728"/>
                </a:lnTo>
                <a:lnTo>
                  <a:pt x="383086" y="185219"/>
                </a:lnTo>
                <a:lnTo>
                  <a:pt x="383086" y="196038"/>
                </a:lnTo>
                <a:lnTo>
                  <a:pt x="376851" y="199879"/>
                </a:lnTo>
                <a:lnTo>
                  <a:pt x="270965" y="199879"/>
                </a:lnTo>
                <a:lnTo>
                  <a:pt x="254653" y="200426"/>
                </a:lnTo>
                <a:lnTo>
                  <a:pt x="229160" y="201664"/>
                </a:lnTo>
                <a:lnTo>
                  <a:pt x="229160" y="204260"/>
                </a:lnTo>
                <a:lnTo>
                  <a:pt x="190678" y="204260"/>
                </a:lnTo>
                <a:lnTo>
                  <a:pt x="185922" y="204693"/>
                </a:lnTo>
                <a:lnTo>
                  <a:pt x="183760" y="204693"/>
                </a:lnTo>
                <a:lnTo>
                  <a:pt x="173190" y="205741"/>
                </a:lnTo>
                <a:lnTo>
                  <a:pt x="133327" y="211262"/>
                </a:lnTo>
                <a:lnTo>
                  <a:pt x="87853" y="219785"/>
                </a:lnTo>
                <a:lnTo>
                  <a:pt x="51452" y="228062"/>
                </a:lnTo>
                <a:lnTo>
                  <a:pt x="42805" y="229793"/>
                </a:lnTo>
                <a:lnTo>
                  <a:pt x="33293" y="231091"/>
                </a:lnTo>
                <a:close/>
              </a:path>
              <a:path w="383539" h="367029">
                <a:moveTo>
                  <a:pt x="371844" y="202962"/>
                </a:moveTo>
                <a:lnTo>
                  <a:pt x="334092" y="201231"/>
                </a:lnTo>
                <a:lnTo>
                  <a:pt x="285129" y="199899"/>
                </a:lnTo>
                <a:lnTo>
                  <a:pt x="270965" y="199879"/>
                </a:lnTo>
                <a:lnTo>
                  <a:pt x="376851" y="199879"/>
                </a:lnTo>
                <a:lnTo>
                  <a:pt x="371844" y="202962"/>
                </a:lnTo>
                <a:close/>
              </a:path>
              <a:path w="383539" h="367029">
                <a:moveTo>
                  <a:pt x="211432" y="366544"/>
                </a:moveTo>
                <a:lnTo>
                  <a:pt x="205811" y="366544"/>
                </a:lnTo>
                <a:lnTo>
                  <a:pt x="204505" y="357023"/>
                </a:lnTo>
                <a:lnTo>
                  <a:pt x="199883" y="314424"/>
                </a:lnTo>
                <a:lnTo>
                  <a:pt x="198029" y="283022"/>
                </a:lnTo>
                <a:lnTo>
                  <a:pt x="197258" y="274681"/>
                </a:lnTo>
                <a:lnTo>
                  <a:pt x="196731" y="268227"/>
                </a:lnTo>
                <a:lnTo>
                  <a:pt x="196204" y="260353"/>
                </a:lnTo>
                <a:lnTo>
                  <a:pt x="192840" y="204260"/>
                </a:lnTo>
                <a:lnTo>
                  <a:pt x="229160" y="204260"/>
                </a:lnTo>
                <a:lnTo>
                  <a:pt x="227937" y="252242"/>
                </a:lnTo>
                <a:lnTo>
                  <a:pt x="225971" y="293354"/>
                </a:lnTo>
                <a:lnTo>
                  <a:pt x="219891" y="335453"/>
                </a:lnTo>
                <a:lnTo>
                  <a:pt x="215324" y="357023"/>
                </a:lnTo>
                <a:lnTo>
                  <a:pt x="211432" y="366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39812" y="5020347"/>
            <a:ext cx="267970" cy="417195"/>
          </a:xfrm>
          <a:custGeom>
            <a:avLst/>
            <a:gdLst/>
            <a:ahLst/>
            <a:cxnLst/>
            <a:rect l="l" t="t" r="r" b="b"/>
            <a:pathLst>
              <a:path w="267970" h="417195">
                <a:moveTo>
                  <a:pt x="52750" y="137616"/>
                </a:moveTo>
                <a:lnTo>
                  <a:pt x="37616" y="133721"/>
                </a:lnTo>
                <a:lnTo>
                  <a:pt x="31563" y="128961"/>
                </a:lnTo>
                <a:lnTo>
                  <a:pt x="26807" y="125499"/>
                </a:lnTo>
                <a:lnTo>
                  <a:pt x="19024" y="119440"/>
                </a:lnTo>
                <a:lnTo>
                  <a:pt x="13403" y="113814"/>
                </a:lnTo>
                <a:lnTo>
                  <a:pt x="10809" y="110785"/>
                </a:lnTo>
                <a:lnTo>
                  <a:pt x="14268" y="108621"/>
                </a:lnTo>
                <a:lnTo>
                  <a:pt x="29101" y="108320"/>
                </a:lnTo>
                <a:lnTo>
                  <a:pt x="38886" y="107837"/>
                </a:lnTo>
                <a:lnTo>
                  <a:pt x="81476" y="101643"/>
                </a:lnTo>
                <a:lnTo>
                  <a:pt x="132307" y="87849"/>
                </a:lnTo>
                <a:lnTo>
                  <a:pt x="132740" y="87416"/>
                </a:lnTo>
                <a:lnTo>
                  <a:pt x="139658" y="90446"/>
                </a:lnTo>
                <a:lnTo>
                  <a:pt x="147008" y="93042"/>
                </a:lnTo>
                <a:lnTo>
                  <a:pt x="153061" y="95206"/>
                </a:lnTo>
                <a:lnTo>
                  <a:pt x="166465" y="100399"/>
                </a:lnTo>
                <a:lnTo>
                  <a:pt x="172086" y="101697"/>
                </a:lnTo>
                <a:lnTo>
                  <a:pt x="179436" y="103861"/>
                </a:lnTo>
                <a:lnTo>
                  <a:pt x="180301" y="111651"/>
                </a:lnTo>
                <a:lnTo>
                  <a:pt x="179403" y="115545"/>
                </a:lnTo>
                <a:lnTo>
                  <a:pt x="133172" y="115545"/>
                </a:lnTo>
                <a:lnTo>
                  <a:pt x="118687" y="119007"/>
                </a:lnTo>
                <a:lnTo>
                  <a:pt x="72207" y="131557"/>
                </a:lnTo>
                <a:lnTo>
                  <a:pt x="67018" y="133288"/>
                </a:lnTo>
                <a:lnTo>
                  <a:pt x="52750" y="137616"/>
                </a:lnTo>
                <a:close/>
              </a:path>
              <a:path w="267970" h="417195">
                <a:moveTo>
                  <a:pt x="3459" y="303361"/>
                </a:moveTo>
                <a:lnTo>
                  <a:pt x="0" y="298601"/>
                </a:lnTo>
                <a:lnTo>
                  <a:pt x="10762" y="290115"/>
                </a:lnTo>
                <a:lnTo>
                  <a:pt x="17997" y="284266"/>
                </a:lnTo>
                <a:lnTo>
                  <a:pt x="49399" y="256678"/>
                </a:lnTo>
                <a:lnTo>
                  <a:pt x="78908" y="226006"/>
                </a:lnTo>
                <a:lnTo>
                  <a:pt x="104203" y="189303"/>
                </a:lnTo>
                <a:lnTo>
                  <a:pt x="121822" y="154250"/>
                </a:lnTo>
                <a:lnTo>
                  <a:pt x="133172" y="115545"/>
                </a:lnTo>
                <a:lnTo>
                  <a:pt x="179403" y="115545"/>
                </a:lnTo>
                <a:lnTo>
                  <a:pt x="161493" y="161634"/>
                </a:lnTo>
                <a:lnTo>
                  <a:pt x="134469" y="202529"/>
                </a:lnTo>
                <a:lnTo>
                  <a:pt x="101608" y="238664"/>
                </a:lnTo>
                <a:lnTo>
                  <a:pt x="66370" y="268525"/>
                </a:lnTo>
                <a:lnTo>
                  <a:pt x="32428" y="290595"/>
                </a:lnTo>
                <a:lnTo>
                  <a:pt x="10964" y="300971"/>
                </a:lnTo>
                <a:lnTo>
                  <a:pt x="3459" y="303361"/>
                </a:lnTo>
                <a:close/>
              </a:path>
              <a:path w="267970" h="417195">
                <a:moveTo>
                  <a:pt x="251643" y="417176"/>
                </a:moveTo>
                <a:lnTo>
                  <a:pt x="245590" y="417176"/>
                </a:lnTo>
                <a:lnTo>
                  <a:pt x="243861" y="410685"/>
                </a:lnTo>
                <a:lnTo>
                  <a:pt x="239270" y="364265"/>
                </a:lnTo>
                <a:lnTo>
                  <a:pt x="235990" y="319411"/>
                </a:lnTo>
                <a:lnTo>
                  <a:pt x="233754" y="278393"/>
                </a:lnTo>
                <a:lnTo>
                  <a:pt x="233376" y="246292"/>
                </a:lnTo>
                <a:lnTo>
                  <a:pt x="231703" y="80817"/>
                </a:lnTo>
                <a:lnTo>
                  <a:pt x="231349" y="52309"/>
                </a:lnTo>
                <a:lnTo>
                  <a:pt x="231322" y="26398"/>
                </a:lnTo>
                <a:lnTo>
                  <a:pt x="213594" y="9953"/>
                </a:lnTo>
                <a:lnTo>
                  <a:pt x="201055" y="6058"/>
                </a:lnTo>
                <a:lnTo>
                  <a:pt x="202785" y="432"/>
                </a:lnTo>
                <a:lnTo>
                  <a:pt x="209270" y="0"/>
                </a:lnTo>
                <a:lnTo>
                  <a:pt x="254670" y="7356"/>
                </a:lnTo>
                <a:lnTo>
                  <a:pt x="267641" y="16877"/>
                </a:lnTo>
                <a:lnTo>
                  <a:pt x="266777" y="23801"/>
                </a:lnTo>
                <a:lnTo>
                  <a:pt x="266344" y="27696"/>
                </a:lnTo>
                <a:lnTo>
                  <a:pt x="266282" y="52309"/>
                </a:lnTo>
                <a:lnTo>
                  <a:pt x="266003" y="74204"/>
                </a:lnTo>
                <a:lnTo>
                  <a:pt x="265885" y="226527"/>
                </a:lnTo>
                <a:lnTo>
                  <a:pt x="265696" y="246292"/>
                </a:lnTo>
                <a:lnTo>
                  <a:pt x="265182" y="266787"/>
                </a:lnTo>
                <a:lnTo>
                  <a:pt x="264182" y="297303"/>
                </a:lnTo>
                <a:lnTo>
                  <a:pt x="263905" y="308112"/>
                </a:lnTo>
                <a:lnTo>
                  <a:pt x="260990" y="346133"/>
                </a:lnTo>
                <a:lnTo>
                  <a:pt x="256427" y="387208"/>
                </a:lnTo>
                <a:lnTo>
                  <a:pt x="252941" y="412849"/>
                </a:lnTo>
                <a:lnTo>
                  <a:pt x="251643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75039" y="5045447"/>
            <a:ext cx="383540" cy="384810"/>
          </a:xfrm>
          <a:custGeom>
            <a:avLst/>
            <a:gdLst/>
            <a:ahLst/>
            <a:cxnLst/>
            <a:rect l="l" t="t" r="r" b="b"/>
            <a:pathLst>
              <a:path w="383539" h="384810">
                <a:moveTo>
                  <a:pt x="41075" y="220705"/>
                </a:moveTo>
                <a:lnTo>
                  <a:pt x="35022" y="220705"/>
                </a:lnTo>
                <a:lnTo>
                  <a:pt x="28969" y="218541"/>
                </a:lnTo>
                <a:lnTo>
                  <a:pt x="24645" y="215945"/>
                </a:lnTo>
                <a:lnTo>
                  <a:pt x="0" y="200366"/>
                </a:lnTo>
                <a:lnTo>
                  <a:pt x="864" y="197336"/>
                </a:lnTo>
                <a:lnTo>
                  <a:pt x="60532" y="186598"/>
                </a:lnTo>
                <a:lnTo>
                  <a:pt x="161790" y="172209"/>
                </a:lnTo>
                <a:lnTo>
                  <a:pt x="243563" y="164312"/>
                </a:lnTo>
                <a:lnTo>
                  <a:pt x="306718" y="161174"/>
                </a:lnTo>
                <a:lnTo>
                  <a:pt x="330336" y="160985"/>
                </a:lnTo>
                <a:lnTo>
                  <a:pt x="340497" y="161005"/>
                </a:lnTo>
                <a:lnTo>
                  <a:pt x="379627" y="168774"/>
                </a:lnTo>
                <a:lnTo>
                  <a:pt x="383086" y="175266"/>
                </a:lnTo>
                <a:lnTo>
                  <a:pt x="383086" y="186085"/>
                </a:lnTo>
                <a:lnTo>
                  <a:pt x="376346" y="190236"/>
                </a:lnTo>
                <a:lnTo>
                  <a:pt x="261771" y="190236"/>
                </a:lnTo>
                <a:lnTo>
                  <a:pt x="242185" y="190629"/>
                </a:lnTo>
                <a:lnTo>
                  <a:pt x="183760" y="194740"/>
                </a:lnTo>
                <a:lnTo>
                  <a:pt x="133327" y="201309"/>
                </a:lnTo>
                <a:lnTo>
                  <a:pt x="87853" y="209832"/>
                </a:lnTo>
                <a:lnTo>
                  <a:pt x="51452" y="218109"/>
                </a:lnTo>
                <a:lnTo>
                  <a:pt x="47129" y="218974"/>
                </a:lnTo>
                <a:lnTo>
                  <a:pt x="41075" y="220705"/>
                </a:lnTo>
                <a:close/>
              </a:path>
              <a:path w="383539" h="384810">
                <a:moveTo>
                  <a:pt x="371844" y="193009"/>
                </a:moveTo>
                <a:lnTo>
                  <a:pt x="352820" y="192143"/>
                </a:lnTo>
                <a:lnTo>
                  <a:pt x="339889" y="191386"/>
                </a:lnTo>
                <a:lnTo>
                  <a:pt x="328823" y="190953"/>
                </a:lnTo>
                <a:lnTo>
                  <a:pt x="261771" y="190236"/>
                </a:lnTo>
                <a:lnTo>
                  <a:pt x="376346" y="190236"/>
                </a:lnTo>
                <a:lnTo>
                  <a:pt x="371844" y="193009"/>
                </a:lnTo>
                <a:close/>
              </a:path>
              <a:path w="383539" h="384810">
                <a:moveTo>
                  <a:pt x="222593" y="384503"/>
                </a:moveTo>
                <a:lnTo>
                  <a:pt x="211216" y="384503"/>
                </a:lnTo>
                <a:lnTo>
                  <a:pt x="199843" y="384223"/>
                </a:lnTo>
                <a:lnTo>
                  <a:pt x="161412" y="363758"/>
                </a:lnTo>
                <a:lnTo>
                  <a:pt x="143333" y="328245"/>
                </a:lnTo>
                <a:lnTo>
                  <a:pt x="141387" y="316344"/>
                </a:lnTo>
                <a:lnTo>
                  <a:pt x="145711" y="294706"/>
                </a:lnTo>
                <a:lnTo>
                  <a:pt x="153061" y="279993"/>
                </a:lnTo>
                <a:lnTo>
                  <a:pt x="164735" y="267010"/>
                </a:lnTo>
                <a:lnTo>
                  <a:pt x="177707" y="255326"/>
                </a:lnTo>
                <a:lnTo>
                  <a:pt x="190246" y="244507"/>
                </a:lnTo>
                <a:lnTo>
                  <a:pt x="194137" y="240179"/>
                </a:lnTo>
                <a:lnTo>
                  <a:pt x="198029" y="236284"/>
                </a:lnTo>
                <a:lnTo>
                  <a:pt x="200623" y="225898"/>
                </a:lnTo>
                <a:lnTo>
                  <a:pt x="197596" y="224167"/>
                </a:lnTo>
                <a:lnTo>
                  <a:pt x="200623" y="220272"/>
                </a:lnTo>
                <a:lnTo>
                  <a:pt x="231322" y="246238"/>
                </a:lnTo>
                <a:lnTo>
                  <a:pt x="230889" y="251864"/>
                </a:lnTo>
                <a:lnTo>
                  <a:pt x="228295" y="253595"/>
                </a:lnTo>
                <a:lnTo>
                  <a:pt x="227430" y="254460"/>
                </a:lnTo>
                <a:lnTo>
                  <a:pt x="223106" y="256191"/>
                </a:lnTo>
                <a:lnTo>
                  <a:pt x="220945" y="257922"/>
                </a:lnTo>
                <a:lnTo>
                  <a:pt x="226566" y="259220"/>
                </a:lnTo>
                <a:lnTo>
                  <a:pt x="245936" y="265279"/>
                </a:lnTo>
                <a:lnTo>
                  <a:pt x="210135" y="265279"/>
                </a:lnTo>
                <a:lnTo>
                  <a:pt x="207108" y="267010"/>
                </a:lnTo>
                <a:lnTo>
                  <a:pt x="192408" y="274367"/>
                </a:lnTo>
                <a:lnTo>
                  <a:pt x="183328" y="283022"/>
                </a:lnTo>
                <a:lnTo>
                  <a:pt x="180301" y="285618"/>
                </a:lnTo>
                <a:lnTo>
                  <a:pt x="173815" y="295572"/>
                </a:lnTo>
                <a:lnTo>
                  <a:pt x="169924" y="308987"/>
                </a:lnTo>
                <a:lnTo>
                  <a:pt x="171221" y="324999"/>
                </a:lnTo>
                <a:lnTo>
                  <a:pt x="175977" y="333654"/>
                </a:lnTo>
                <a:lnTo>
                  <a:pt x="180301" y="341444"/>
                </a:lnTo>
                <a:lnTo>
                  <a:pt x="196299" y="351397"/>
                </a:lnTo>
                <a:lnTo>
                  <a:pt x="214459" y="354427"/>
                </a:lnTo>
                <a:lnTo>
                  <a:pt x="273213" y="354427"/>
                </a:lnTo>
                <a:lnTo>
                  <a:pt x="267192" y="362534"/>
                </a:lnTo>
                <a:lnTo>
                  <a:pt x="230079" y="383692"/>
                </a:lnTo>
                <a:lnTo>
                  <a:pt x="222593" y="384503"/>
                </a:lnTo>
                <a:close/>
              </a:path>
              <a:path w="383539" h="384810">
                <a:moveTo>
                  <a:pt x="273213" y="354427"/>
                </a:moveTo>
                <a:lnTo>
                  <a:pt x="214459" y="354427"/>
                </a:lnTo>
                <a:lnTo>
                  <a:pt x="232186" y="351397"/>
                </a:lnTo>
                <a:lnTo>
                  <a:pt x="245158" y="341011"/>
                </a:lnTo>
                <a:lnTo>
                  <a:pt x="254670" y="319373"/>
                </a:lnTo>
                <a:lnTo>
                  <a:pt x="253157" y="307040"/>
                </a:lnTo>
                <a:lnTo>
                  <a:pt x="252130" y="299727"/>
                </a:lnTo>
                <a:lnTo>
                  <a:pt x="223036" y="268964"/>
                </a:lnTo>
                <a:lnTo>
                  <a:pt x="210135" y="265279"/>
                </a:lnTo>
                <a:lnTo>
                  <a:pt x="245936" y="265279"/>
                </a:lnTo>
                <a:lnTo>
                  <a:pt x="275424" y="290595"/>
                </a:lnTo>
                <a:lnTo>
                  <a:pt x="283970" y="330500"/>
                </a:lnTo>
                <a:lnTo>
                  <a:pt x="283045" y="338171"/>
                </a:lnTo>
                <a:lnTo>
                  <a:pt x="279930" y="344828"/>
                </a:lnTo>
                <a:lnTo>
                  <a:pt x="273695" y="353778"/>
                </a:lnTo>
                <a:lnTo>
                  <a:pt x="273213" y="354427"/>
                </a:lnTo>
                <a:close/>
              </a:path>
              <a:path w="383539" h="384810">
                <a:moveTo>
                  <a:pt x="293757" y="14713"/>
                </a:moveTo>
                <a:lnTo>
                  <a:pt x="160844" y="14713"/>
                </a:lnTo>
                <a:lnTo>
                  <a:pt x="181166" y="12982"/>
                </a:lnTo>
                <a:lnTo>
                  <a:pt x="231754" y="7356"/>
                </a:lnTo>
                <a:lnTo>
                  <a:pt x="268506" y="2163"/>
                </a:lnTo>
                <a:lnTo>
                  <a:pt x="269803" y="1731"/>
                </a:lnTo>
                <a:lnTo>
                  <a:pt x="283639" y="0"/>
                </a:lnTo>
                <a:lnTo>
                  <a:pt x="294449" y="9520"/>
                </a:lnTo>
                <a:lnTo>
                  <a:pt x="293757" y="14713"/>
                </a:lnTo>
                <a:close/>
              </a:path>
              <a:path w="383539" h="384810">
                <a:moveTo>
                  <a:pt x="149305" y="134282"/>
                </a:moveTo>
                <a:lnTo>
                  <a:pt x="126686" y="100399"/>
                </a:lnTo>
                <a:lnTo>
                  <a:pt x="126254" y="89580"/>
                </a:lnTo>
                <a:lnTo>
                  <a:pt x="125821" y="79627"/>
                </a:lnTo>
                <a:lnTo>
                  <a:pt x="125389" y="70971"/>
                </a:lnTo>
                <a:lnTo>
                  <a:pt x="124957" y="53661"/>
                </a:lnTo>
                <a:lnTo>
                  <a:pt x="124957" y="47603"/>
                </a:lnTo>
                <a:lnTo>
                  <a:pt x="124524" y="36784"/>
                </a:lnTo>
                <a:lnTo>
                  <a:pt x="116309" y="22503"/>
                </a:lnTo>
                <a:lnTo>
                  <a:pt x="111553" y="17742"/>
                </a:lnTo>
                <a:lnTo>
                  <a:pt x="105932" y="12549"/>
                </a:lnTo>
                <a:lnTo>
                  <a:pt x="98582" y="9520"/>
                </a:lnTo>
                <a:lnTo>
                  <a:pt x="100311" y="3462"/>
                </a:lnTo>
                <a:lnTo>
                  <a:pt x="141387" y="9087"/>
                </a:lnTo>
                <a:lnTo>
                  <a:pt x="150467" y="13848"/>
                </a:lnTo>
                <a:lnTo>
                  <a:pt x="152197" y="14280"/>
                </a:lnTo>
                <a:lnTo>
                  <a:pt x="156088" y="14280"/>
                </a:lnTo>
                <a:lnTo>
                  <a:pt x="160844" y="14713"/>
                </a:lnTo>
                <a:lnTo>
                  <a:pt x="293757" y="14713"/>
                </a:lnTo>
                <a:lnTo>
                  <a:pt x="293584" y="16011"/>
                </a:lnTo>
                <a:lnTo>
                  <a:pt x="293152" y="20772"/>
                </a:lnTo>
                <a:lnTo>
                  <a:pt x="286234" y="28561"/>
                </a:lnTo>
                <a:lnTo>
                  <a:pt x="277586" y="29427"/>
                </a:lnTo>
                <a:lnTo>
                  <a:pt x="266885" y="30779"/>
                </a:lnTo>
                <a:lnTo>
                  <a:pt x="164303" y="41977"/>
                </a:lnTo>
                <a:lnTo>
                  <a:pt x="157817" y="41977"/>
                </a:lnTo>
                <a:lnTo>
                  <a:pt x="157721" y="53661"/>
                </a:lnTo>
                <a:lnTo>
                  <a:pt x="156953" y="84820"/>
                </a:lnTo>
                <a:lnTo>
                  <a:pt x="156989" y="100399"/>
                </a:lnTo>
                <a:lnTo>
                  <a:pt x="157385" y="105159"/>
                </a:lnTo>
                <a:lnTo>
                  <a:pt x="163871" y="106890"/>
                </a:lnTo>
                <a:lnTo>
                  <a:pt x="291422" y="106890"/>
                </a:lnTo>
                <a:lnTo>
                  <a:pt x="292719" y="113382"/>
                </a:lnTo>
                <a:lnTo>
                  <a:pt x="255238" y="128068"/>
                </a:lnTo>
                <a:lnTo>
                  <a:pt x="212027" y="130313"/>
                </a:lnTo>
                <a:lnTo>
                  <a:pt x="202873" y="130969"/>
                </a:lnTo>
                <a:lnTo>
                  <a:pt x="171654" y="133559"/>
                </a:lnTo>
                <a:lnTo>
                  <a:pt x="166478" y="133877"/>
                </a:lnTo>
                <a:lnTo>
                  <a:pt x="160412" y="134154"/>
                </a:lnTo>
                <a:lnTo>
                  <a:pt x="149305" y="134282"/>
                </a:lnTo>
                <a:close/>
              </a:path>
              <a:path w="383539" h="384810">
                <a:moveTo>
                  <a:pt x="160844" y="42842"/>
                </a:moveTo>
                <a:lnTo>
                  <a:pt x="157817" y="41977"/>
                </a:lnTo>
                <a:lnTo>
                  <a:pt x="164303" y="41977"/>
                </a:lnTo>
                <a:lnTo>
                  <a:pt x="160844" y="42842"/>
                </a:lnTo>
                <a:close/>
              </a:path>
              <a:path w="383539" h="384810">
                <a:moveTo>
                  <a:pt x="291422" y="106890"/>
                </a:moveTo>
                <a:lnTo>
                  <a:pt x="169492" y="106890"/>
                </a:lnTo>
                <a:lnTo>
                  <a:pt x="206676" y="102563"/>
                </a:lnTo>
                <a:lnTo>
                  <a:pt x="232186" y="99101"/>
                </a:lnTo>
                <a:lnTo>
                  <a:pt x="258024" y="95135"/>
                </a:lnTo>
                <a:lnTo>
                  <a:pt x="266371" y="94097"/>
                </a:lnTo>
                <a:lnTo>
                  <a:pt x="272164" y="93992"/>
                </a:lnTo>
                <a:lnTo>
                  <a:pt x="278667" y="94557"/>
                </a:lnTo>
                <a:lnTo>
                  <a:pt x="289260" y="95639"/>
                </a:lnTo>
                <a:lnTo>
                  <a:pt x="291422" y="10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64179" y="5028136"/>
            <a:ext cx="383540" cy="405765"/>
          </a:xfrm>
          <a:custGeom>
            <a:avLst/>
            <a:gdLst/>
            <a:ahLst/>
            <a:cxnLst/>
            <a:rect l="l" t="t" r="r" b="b"/>
            <a:pathLst>
              <a:path w="383540" h="405764">
                <a:moveTo>
                  <a:pt x="211000" y="168558"/>
                </a:moveTo>
                <a:lnTo>
                  <a:pt x="173815" y="157523"/>
                </a:lnTo>
                <a:lnTo>
                  <a:pt x="145039" y="126638"/>
                </a:lnTo>
                <a:lnTo>
                  <a:pt x="137928" y="96937"/>
                </a:lnTo>
                <a:lnTo>
                  <a:pt x="143117" y="74001"/>
                </a:lnTo>
                <a:lnTo>
                  <a:pt x="147008" y="65778"/>
                </a:lnTo>
                <a:lnTo>
                  <a:pt x="150035" y="58422"/>
                </a:lnTo>
                <a:lnTo>
                  <a:pt x="162141" y="45872"/>
                </a:lnTo>
                <a:lnTo>
                  <a:pt x="185057" y="24667"/>
                </a:lnTo>
                <a:lnTo>
                  <a:pt x="187651" y="19906"/>
                </a:lnTo>
                <a:lnTo>
                  <a:pt x="190678" y="14713"/>
                </a:lnTo>
                <a:lnTo>
                  <a:pt x="193272" y="4327"/>
                </a:lnTo>
                <a:lnTo>
                  <a:pt x="189813" y="2596"/>
                </a:lnTo>
                <a:lnTo>
                  <a:pt x="191975" y="0"/>
                </a:lnTo>
                <a:lnTo>
                  <a:pt x="227430" y="16877"/>
                </a:lnTo>
                <a:lnTo>
                  <a:pt x="233916" y="27263"/>
                </a:lnTo>
                <a:lnTo>
                  <a:pt x="229160" y="29860"/>
                </a:lnTo>
                <a:lnTo>
                  <a:pt x="226566" y="31591"/>
                </a:lnTo>
                <a:lnTo>
                  <a:pt x="223106" y="33322"/>
                </a:lnTo>
                <a:lnTo>
                  <a:pt x="220945" y="34187"/>
                </a:lnTo>
                <a:lnTo>
                  <a:pt x="226566" y="35485"/>
                </a:lnTo>
                <a:lnTo>
                  <a:pt x="248617" y="42842"/>
                </a:lnTo>
                <a:lnTo>
                  <a:pt x="205811" y="42842"/>
                </a:lnTo>
                <a:lnTo>
                  <a:pt x="197953" y="46784"/>
                </a:lnTo>
                <a:lnTo>
                  <a:pt x="170789" y="76165"/>
                </a:lnTo>
                <a:lnTo>
                  <a:pt x="166897" y="91311"/>
                </a:lnTo>
                <a:lnTo>
                  <a:pt x="167330" y="108621"/>
                </a:lnTo>
                <a:lnTo>
                  <a:pt x="175977" y="125932"/>
                </a:lnTo>
                <a:lnTo>
                  <a:pt x="193272" y="135885"/>
                </a:lnTo>
                <a:lnTo>
                  <a:pt x="213162" y="138914"/>
                </a:lnTo>
                <a:lnTo>
                  <a:pt x="275276" y="138914"/>
                </a:lnTo>
                <a:lnTo>
                  <a:pt x="270475" y="145365"/>
                </a:lnTo>
                <a:lnTo>
                  <a:pt x="230943" y="167692"/>
                </a:lnTo>
                <a:lnTo>
                  <a:pt x="223019" y="168551"/>
                </a:lnTo>
                <a:lnTo>
                  <a:pt x="211000" y="168558"/>
                </a:lnTo>
                <a:close/>
              </a:path>
              <a:path w="383540" h="405764">
                <a:moveTo>
                  <a:pt x="275276" y="138914"/>
                </a:moveTo>
                <a:lnTo>
                  <a:pt x="213162" y="138914"/>
                </a:lnTo>
                <a:lnTo>
                  <a:pt x="233051" y="135019"/>
                </a:lnTo>
                <a:lnTo>
                  <a:pt x="240402" y="128961"/>
                </a:lnTo>
                <a:lnTo>
                  <a:pt x="247320" y="123335"/>
                </a:lnTo>
                <a:lnTo>
                  <a:pt x="252076" y="111434"/>
                </a:lnTo>
                <a:lnTo>
                  <a:pt x="254792" y="104351"/>
                </a:lnTo>
                <a:lnTo>
                  <a:pt x="255967" y="99398"/>
                </a:lnTo>
                <a:lnTo>
                  <a:pt x="255846" y="94242"/>
                </a:lnTo>
                <a:lnTo>
                  <a:pt x="234389" y="54344"/>
                </a:lnTo>
                <a:lnTo>
                  <a:pt x="205811" y="42842"/>
                </a:lnTo>
                <a:lnTo>
                  <a:pt x="248617" y="42842"/>
                </a:lnTo>
                <a:lnTo>
                  <a:pt x="279099" y="69457"/>
                </a:lnTo>
                <a:lnTo>
                  <a:pt x="288466" y="111607"/>
                </a:lnTo>
                <a:lnTo>
                  <a:pt x="287342" y="119629"/>
                </a:lnTo>
                <a:lnTo>
                  <a:pt x="283987" y="126638"/>
                </a:lnTo>
                <a:lnTo>
                  <a:pt x="277370" y="136101"/>
                </a:lnTo>
                <a:lnTo>
                  <a:pt x="275276" y="138914"/>
                </a:lnTo>
                <a:close/>
              </a:path>
              <a:path w="383540" h="405764">
                <a:moveTo>
                  <a:pt x="33293" y="241477"/>
                </a:moveTo>
                <a:lnTo>
                  <a:pt x="24645" y="236284"/>
                </a:lnTo>
                <a:lnTo>
                  <a:pt x="0" y="220705"/>
                </a:lnTo>
                <a:lnTo>
                  <a:pt x="864" y="217676"/>
                </a:lnTo>
                <a:lnTo>
                  <a:pt x="60532" y="206938"/>
                </a:lnTo>
                <a:lnTo>
                  <a:pt x="161790" y="192549"/>
                </a:lnTo>
                <a:lnTo>
                  <a:pt x="243563" y="184651"/>
                </a:lnTo>
                <a:lnTo>
                  <a:pt x="306718" y="181514"/>
                </a:lnTo>
                <a:lnTo>
                  <a:pt x="330336" y="181324"/>
                </a:lnTo>
                <a:lnTo>
                  <a:pt x="340497" y="181345"/>
                </a:lnTo>
                <a:lnTo>
                  <a:pt x="379627" y="189114"/>
                </a:lnTo>
                <a:lnTo>
                  <a:pt x="383086" y="195605"/>
                </a:lnTo>
                <a:lnTo>
                  <a:pt x="383086" y="206424"/>
                </a:lnTo>
                <a:lnTo>
                  <a:pt x="376346" y="210576"/>
                </a:lnTo>
                <a:lnTo>
                  <a:pt x="261771" y="210576"/>
                </a:lnTo>
                <a:lnTo>
                  <a:pt x="242185" y="210968"/>
                </a:lnTo>
                <a:lnTo>
                  <a:pt x="183760" y="215079"/>
                </a:lnTo>
                <a:lnTo>
                  <a:pt x="133327" y="221648"/>
                </a:lnTo>
                <a:lnTo>
                  <a:pt x="87853" y="230172"/>
                </a:lnTo>
                <a:lnTo>
                  <a:pt x="51452" y="238448"/>
                </a:lnTo>
                <a:lnTo>
                  <a:pt x="42805" y="240179"/>
                </a:lnTo>
                <a:lnTo>
                  <a:pt x="33293" y="241477"/>
                </a:lnTo>
                <a:close/>
              </a:path>
              <a:path w="383540" h="405764">
                <a:moveTo>
                  <a:pt x="371844" y="213348"/>
                </a:moveTo>
                <a:lnTo>
                  <a:pt x="352820" y="212483"/>
                </a:lnTo>
                <a:lnTo>
                  <a:pt x="339889" y="211725"/>
                </a:lnTo>
                <a:lnTo>
                  <a:pt x="328823" y="211293"/>
                </a:lnTo>
                <a:lnTo>
                  <a:pt x="261771" y="210576"/>
                </a:lnTo>
                <a:lnTo>
                  <a:pt x="376346" y="210576"/>
                </a:lnTo>
                <a:lnTo>
                  <a:pt x="371844" y="213348"/>
                </a:lnTo>
                <a:close/>
              </a:path>
              <a:path w="383540" h="405764">
                <a:moveTo>
                  <a:pt x="146576" y="275232"/>
                </a:moveTo>
                <a:lnTo>
                  <a:pt x="140955" y="269174"/>
                </a:lnTo>
                <a:lnTo>
                  <a:pt x="138360" y="265712"/>
                </a:lnTo>
                <a:lnTo>
                  <a:pt x="129280" y="256624"/>
                </a:lnTo>
                <a:lnTo>
                  <a:pt x="127551" y="254027"/>
                </a:lnTo>
                <a:lnTo>
                  <a:pt x="129713" y="250565"/>
                </a:lnTo>
                <a:lnTo>
                  <a:pt x="137212" y="250295"/>
                </a:lnTo>
                <a:lnTo>
                  <a:pt x="142684" y="250024"/>
                </a:lnTo>
                <a:lnTo>
                  <a:pt x="148805" y="249592"/>
                </a:lnTo>
                <a:lnTo>
                  <a:pt x="174032" y="247482"/>
                </a:lnTo>
                <a:lnTo>
                  <a:pt x="180017" y="246826"/>
                </a:lnTo>
                <a:lnTo>
                  <a:pt x="188516" y="245805"/>
                </a:lnTo>
                <a:lnTo>
                  <a:pt x="198279" y="244764"/>
                </a:lnTo>
                <a:lnTo>
                  <a:pt x="205001" y="243966"/>
                </a:lnTo>
                <a:lnTo>
                  <a:pt x="211804" y="243006"/>
                </a:lnTo>
                <a:lnTo>
                  <a:pt x="221809" y="241477"/>
                </a:lnTo>
                <a:lnTo>
                  <a:pt x="229160" y="241045"/>
                </a:lnTo>
                <a:lnTo>
                  <a:pt x="235645" y="239746"/>
                </a:lnTo>
                <a:lnTo>
                  <a:pt x="241266" y="238881"/>
                </a:lnTo>
                <a:lnTo>
                  <a:pt x="252508" y="236717"/>
                </a:lnTo>
                <a:lnTo>
                  <a:pt x="255102" y="235419"/>
                </a:lnTo>
                <a:lnTo>
                  <a:pt x="265480" y="237150"/>
                </a:lnTo>
                <a:lnTo>
                  <a:pt x="275424" y="238448"/>
                </a:lnTo>
                <a:lnTo>
                  <a:pt x="284937" y="240612"/>
                </a:lnTo>
                <a:lnTo>
                  <a:pt x="294881" y="243208"/>
                </a:lnTo>
                <a:lnTo>
                  <a:pt x="295746" y="248834"/>
                </a:lnTo>
                <a:lnTo>
                  <a:pt x="294881" y="253595"/>
                </a:lnTo>
                <a:lnTo>
                  <a:pt x="294449" y="254893"/>
                </a:lnTo>
                <a:lnTo>
                  <a:pt x="292373" y="259220"/>
                </a:lnTo>
                <a:lnTo>
                  <a:pt x="252508" y="259220"/>
                </a:lnTo>
                <a:lnTo>
                  <a:pt x="246023" y="260519"/>
                </a:lnTo>
                <a:lnTo>
                  <a:pt x="177274" y="273069"/>
                </a:lnTo>
                <a:lnTo>
                  <a:pt x="166465" y="274367"/>
                </a:lnTo>
                <a:lnTo>
                  <a:pt x="146576" y="275232"/>
                </a:lnTo>
                <a:close/>
              </a:path>
              <a:path w="383540" h="405764">
                <a:moveTo>
                  <a:pt x="290557" y="312017"/>
                </a:moveTo>
                <a:lnTo>
                  <a:pt x="172086" y="312017"/>
                </a:lnTo>
                <a:lnTo>
                  <a:pt x="250346" y="302929"/>
                </a:lnTo>
                <a:lnTo>
                  <a:pt x="251211" y="296005"/>
                </a:lnTo>
                <a:lnTo>
                  <a:pt x="252076" y="286051"/>
                </a:lnTo>
                <a:lnTo>
                  <a:pt x="252148" y="275232"/>
                </a:lnTo>
                <a:lnTo>
                  <a:pt x="252400" y="269174"/>
                </a:lnTo>
                <a:lnTo>
                  <a:pt x="252508" y="259220"/>
                </a:lnTo>
                <a:lnTo>
                  <a:pt x="292373" y="259220"/>
                </a:lnTo>
                <a:lnTo>
                  <a:pt x="289260" y="265712"/>
                </a:lnTo>
                <a:lnTo>
                  <a:pt x="281910" y="279560"/>
                </a:lnTo>
                <a:lnTo>
                  <a:pt x="273262" y="294706"/>
                </a:lnTo>
                <a:lnTo>
                  <a:pt x="270236" y="300765"/>
                </a:lnTo>
                <a:lnTo>
                  <a:pt x="284731" y="300765"/>
                </a:lnTo>
                <a:lnTo>
                  <a:pt x="290990" y="308987"/>
                </a:lnTo>
                <a:lnTo>
                  <a:pt x="290557" y="312017"/>
                </a:lnTo>
                <a:close/>
              </a:path>
              <a:path w="383540" h="405764">
                <a:moveTo>
                  <a:pt x="278883" y="405492"/>
                </a:moveTo>
                <a:lnTo>
                  <a:pt x="264182" y="405059"/>
                </a:lnTo>
                <a:lnTo>
                  <a:pt x="255102" y="405059"/>
                </a:lnTo>
                <a:lnTo>
                  <a:pt x="209270" y="404194"/>
                </a:lnTo>
                <a:lnTo>
                  <a:pt x="188949" y="403328"/>
                </a:lnTo>
                <a:lnTo>
                  <a:pt x="182463" y="402895"/>
                </a:lnTo>
                <a:lnTo>
                  <a:pt x="173383" y="402463"/>
                </a:lnTo>
                <a:lnTo>
                  <a:pt x="161709" y="399433"/>
                </a:lnTo>
                <a:lnTo>
                  <a:pt x="154791" y="391644"/>
                </a:lnTo>
                <a:lnTo>
                  <a:pt x="150035" y="379094"/>
                </a:lnTo>
                <a:lnTo>
                  <a:pt x="148305" y="368708"/>
                </a:lnTo>
                <a:lnTo>
                  <a:pt x="146576" y="359620"/>
                </a:lnTo>
                <a:lnTo>
                  <a:pt x="137496" y="313315"/>
                </a:lnTo>
                <a:lnTo>
                  <a:pt x="128416" y="302929"/>
                </a:lnTo>
                <a:lnTo>
                  <a:pt x="130145" y="296437"/>
                </a:lnTo>
                <a:lnTo>
                  <a:pt x="140090" y="297303"/>
                </a:lnTo>
                <a:lnTo>
                  <a:pt x="144414" y="297736"/>
                </a:lnTo>
                <a:lnTo>
                  <a:pt x="155223" y="298601"/>
                </a:lnTo>
                <a:lnTo>
                  <a:pt x="160844" y="299467"/>
                </a:lnTo>
                <a:lnTo>
                  <a:pt x="167330" y="300765"/>
                </a:lnTo>
                <a:lnTo>
                  <a:pt x="171221" y="306824"/>
                </a:lnTo>
                <a:lnTo>
                  <a:pt x="172086" y="312017"/>
                </a:lnTo>
                <a:lnTo>
                  <a:pt x="290557" y="312017"/>
                </a:lnTo>
                <a:lnTo>
                  <a:pt x="290125" y="315046"/>
                </a:lnTo>
                <a:lnTo>
                  <a:pt x="289693" y="321104"/>
                </a:lnTo>
                <a:lnTo>
                  <a:pt x="281910" y="327163"/>
                </a:lnTo>
                <a:lnTo>
                  <a:pt x="270668" y="329327"/>
                </a:lnTo>
                <a:lnTo>
                  <a:pt x="252941" y="329327"/>
                </a:lnTo>
                <a:lnTo>
                  <a:pt x="173383" y="331923"/>
                </a:lnTo>
                <a:lnTo>
                  <a:pt x="175545" y="368708"/>
                </a:lnTo>
                <a:lnTo>
                  <a:pt x="175545" y="374766"/>
                </a:lnTo>
                <a:lnTo>
                  <a:pt x="185057" y="378228"/>
                </a:lnTo>
                <a:lnTo>
                  <a:pt x="303096" y="378228"/>
                </a:lnTo>
                <a:lnTo>
                  <a:pt x="306123" y="385152"/>
                </a:lnTo>
                <a:lnTo>
                  <a:pt x="306123" y="393375"/>
                </a:lnTo>
                <a:lnTo>
                  <a:pt x="304394" y="399433"/>
                </a:lnTo>
                <a:lnTo>
                  <a:pt x="295746" y="403328"/>
                </a:lnTo>
                <a:lnTo>
                  <a:pt x="278883" y="405492"/>
                </a:lnTo>
                <a:close/>
              </a:path>
              <a:path w="383540" h="405764">
                <a:moveTo>
                  <a:pt x="284731" y="300765"/>
                </a:moveTo>
                <a:lnTo>
                  <a:pt x="270236" y="300765"/>
                </a:lnTo>
                <a:lnTo>
                  <a:pt x="284072" y="299899"/>
                </a:lnTo>
                <a:lnTo>
                  <a:pt x="284731" y="300765"/>
                </a:lnTo>
                <a:close/>
              </a:path>
              <a:path w="383540" h="405764">
                <a:moveTo>
                  <a:pt x="303096" y="378228"/>
                </a:moveTo>
                <a:lnTo>
                  <a:pt x="185057" y="378228"/>
                </a:lnTo>
                <a:lnTo>
                  <a:pt x="189381" y="377796"/>
                </a:lnTo>
                <a:lnTo>
                  <a:pt x="191543" y="377796"/>
                </a:lnTo>
                <a:lnTo>
                  <a:pt x="255102" y="375199"/>
                </a:lnTo>
                <a:lnTo>
                  <a:pt x="260291" y="374766"/>
                </a:lnTo>
                <a:lnTo>
                  <a:pt x="275424" y="373035"/>
                </a:lnTo>
                <a:lnTo>
                  <a:pt x="293584" y="374333"/>
                </a:lnTo>
                <a:lnTo>
                  <a:pt x="303096" y="378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82896" y="5036359"/>
            <a:ext cx="383540" cy="393065"/>
          </a:xfrm>
          <a:custGeom>
            <a:avLst/>
            <a:gdLst/>
            <a:ahLst/>
            <a:cxnLst/>
            <a:rect l="l" t="t" r="r" b="b"/>
            <a:pathLst>
              <a:path w="383540" h="393064">
                <a:moveTo>
                  <a:pt x="281803" y="77896"/>
                </a:moveTo>
                <a:lnTo>
                  <a:pt x="152197" y="77896"/>
                </a:lnTo>
                <a:lnTo>
                  <a:pt x="178355" y="73676"/>
                </a:lnTo>
                <a:lnTo>
                  <a:pt x="251211" y="63182"/>
                </a:lnTo>
                <a:lnTo>
                  <a:pt x="248184" y="31158"/>
                </a:lnTo>
                <a:lnTo>
                  <a:pt x="247320" y="24234"/>
                </a:lnTo>
                <a:lnTo>
                  <a:pt x="242131" y="14280"/>
                </a:lnTo>
                <a:lnTo>
                  <a:pt x="234781" y="6924"/>
                </a:lnTo>
                <a:lnTo>
                  <a:pt x="230457" y="4760"/>
                </a:lnTo>
                <a:lnTo>
                  <a:pt x="233051" y="0"/>
                </a:lnTo>
                <a:lnTo>
                  <a:pt x="286666" y="15146"/>
                </a:lnTo>
                <a:lnTo>
                  <a:pt x="285801" y="23368"/>
                </a:lnTo>
                <a:lnTo>
                  <a:pt x="285369" y="31591"/>
                </a:lnTo>
                <a:lnTo>
                  <a:pt x="281803" y="77896"/>
                </a:lnTo>
                <a:close/>
              </a:path>
              <a:path w="383540" h="393064">
                <a:moveTo>
                  <a:pt x="128416" y="178295"/>
                </a:moveTo>
                <a:lnTo>
                  <a:pt x="124550" y="131757"/>
                </a:lnTo>
                <a:lnTo>
                  <a:pt x="119728" y="80340"/>
                </a:lnTo>
                <a:lnTo>
                  <a:pt x="110688" y="43275"/>
                </a:lnTo>
                <a:lnTo>
                  <a:pt x="99879" y="35485"/>
                </a:lnTo>
                <a:lnTo>
                  <a:pt x="101608" y="29860"/>
                </a:lnTo>
                <a:lnTo>
                  <a:pt x="151332" y="46304"/>
                </a:lnTo>
                <a:lnTo>
                  <a:pt x="151871" y="63375"/>
                </a:lnTo>
                <a:lnTo>
                  <a:pt x="152119" y="69808"/>
                </a:lnTo>
                <a:lnTo>
                  <a:pt x="152197" y="77896"/>
                </a:lnTo>
                <a:lnTo>
                  <a:pt x="281803" y="77896"/>
                </a:lnTo>
                <a:lnTo>
                  <a:pt x="281014" y="87849"/>
                </a:lnTo>
                <a:lnTo>
                  <a:pt x="253373" y="87849"/>
                </a:lnTo>
                <a:lnTo>
                  <a:pt x="247137" y="89140"/>
                </a:lnTo>
                <a:lnTo>
                  <a:pt x="242401" y="90067"/>
                </a:lnTo>
                <a:lnTo>
                  <a:pt x="237869" y="90878"/>
                </a:lnTo>
                <a:lnTo>
                  <a:pt x="152629" y="90878"/>
                </a:lnTo>
                <a:lnTo>
                  <a:pt x="152544" y="138914"/>
                </a:lnTo>
                <a:lnTo>
                  <a:pt x="152446" y="142921"/>
                </a:lnTo>
                <a:lnTo>
                  <a:pt x="152197" y="150166"/>
                </a:lnTo>
                <a:lnTo>
                  <a:pt x="290400" y="150166"/>
                </a:lnTo>
                <a:lnTo>
                  <a:pt x="290125" y="153195"/>
                </a:lnTo>
                <a:lnTo>
                  <a:pt x="290125" y="158821"/>
                </a:lnTo>
                <a:lnTo>
                  <a:pt x="281477" y="164880"/>
                </a:lnTo>
                <a:lnTo>
                  <a:pt x="268074" y="167476"/>
                </a:lnTo>
                <a:lnTo>
                  <a:pt x="251211" y="168342"/>
                </a:lnTo>
                <a:lnTo>
                  <a:pt x="150467" y="168342"/>
                </a:lnTo>
                <a:lnTo>
                  <a:pt x="149170" y="172236"/>
                </a:lnTo>
                <a:lnTo>
                  <a:pt x="143981" y="176131"/>
                </a:lnTo>
                <a:lnTo>
                  <a:pt x="137928" y="177429"/>
                </a:lnTo>
                <a:lnTo>
                  <a:pt x="131010" y="177862"/>
                </a:lnTo>
                <a:lnTo>
                  <a:pt x="128416" y="178295"/>
                </a:lnTo>
                <a:close/>
              </a:path>
              <a:path w="383540" h="393064">
                <a:moveTo>
                  <a:pt x="290400" y="150166"/>
                </a:moveTo>
                <a:lnTo>
                  <a:pt x="152197" y="150166"/>
                </a:lnTo>
                <a:lnTo>
                  <a:pt x="255967" y="138914"/>
                </a:lnTo>
                <a:lnTo>
                  <a:pt x="255535" y="127230"/>
                </a:lnTo>
                <a:lnTo>
                  <a:pt x="254498" y="106197"/>
                </a:lnTo>
                <a:lnTo>
                  <a:pt x="253792" y="94178"/>
                </a:lnTo>
                <a:lnTo>
                  <a:pt x="253373" y="87849"/>
                </a:lnTo>
                <a:lnTo>
                  <a:pt x="281014" y="87849"/>
                </a:lnTo>
                <a:lnTo>
                  <a:pt x="278073" y="124985"/>
                </a:lnTo>
                <a:lnTo>
                  <a:pt x="277154" y="137616"/>
                </a:lnTo>
                <a:lnTo>
                  <a:pt x="287098" y="138914"/>
                </a:lnTo>
                <a:lnTo>
                  <a:pt x="290557" y="148435"/>
                </a:lnTo>
                <a:lnTo>
                  <a:pt x="290400" y="150166"/>
                </a:lnTo>
                <a:close/>
              </a:path>
              <a:path w="383540" h="393064">
                <a:moveTo>
                  <a:pt x="182463" y="101697"/>
                </a:moveTo>
                <a:lnTo>
                  <a:pt x="159979" y="96504"/>
                </a:lnTo>
                <a:lnTo>
                  <a:pt x="152629" y="90878"/>
                </a:lnTo>
                <a:lnTo>
                  <a:pt x="237869" y="90878"/>
                </a:lnTo>
                <a:lnTo>
                  <a:pt x="211919" y="95422"/>
                </a:lnTo>
                <a:lnTo>
                  <a:pt x="191111" y="99533"/>
                </a:lnTo>
                <a:lnTo>
                  <a:pt x="182463" y="101697"/>
                </a:lnTo>
                <a:close/>
              </a:path>
              <a:path w="383540" h="393064">
                <a:moveTo>
                  <a:pt x="41075" y="256624"/>
                </a:moveTo>
                <a:lnTo>
                  <a:pt x="35022" y="256624"/>
                </a:lnTo>
                <a:lnTo>
                  <a:pt x="28969" y="254460"/>
                </a:lnTo>
                <a:lnTo>
                  <a:pt x="24645" y="251864"/>
                </a:lnTo>
                <a:lnTo>
                  <a:pt x="16862" y="247103"/>
                </a:lnTo>
                <a:lnTo>
                  <a:pt x="3459" y="238448"/>
                </a:lnTo>
                <a:lnTo>
                  <a:pt x="0" y="236284"/>
                </a:lnTo>
                <a:lnTo>
                  <a:pt x="72379" y="220384"/>
                </a:lnTo>
                <a:lnTo>
                  <a:pt x="117363" y="213051"/>
                </a:lnTo>
                <a:lnTo>
                  <a:pt x="251687" y="199916"/>
                </a:lnTo>
                <a:lnTo>
                  <a:pt x="303066" y="197015"/>
                </a:lnTo>
                <a:lnTo>
                  <a:pt x="330336" y="196903"/>
                </a:lnTo>
                <a:lnTo>
                  <a:pt x="340497" y="196924"/>
                </a:lnTo>
                <a:lnTo>
                  <a:pt x="379627" y="204693"/>
                </a:lnTo>
                <a:lnTo>
                  <a:pt x="383086" y="211184"/>
                </a:lnTo>
                <a:lnTo>
                  <a:pt x="383086" y="222003"/>
                </a:lnTo>
                <a:lnTo>
                  <a:pt x="376665" y="226206"/>
                </a:lnTo>
                <a:lnTo>
                  <a:pt x="285129" y="226206"/>
                </a:lnTo>
                <a:lnTo>
                  <a:pt x="270965" y="226250"/>
                </a:lnTo>
                <a:lnTo>
                  <a:pt x="254653" y="226821"/>
                </a:lnTo>
                <a:lnTo>
                  <a:pt x="229160" y="228062"/>
                </a:lnTo>
                <a:lnTo>
                  <a:pt x="229160" y="230226"/>
                </a:lnTo>
                <a:lnTo>
                  <a:pt x="192840" y="230226"/>
                </a:lnTo>
                <a:lnTo>
                  <a:pt x="190678" y="230658"/>
                </a:lnTo>
                <a:lnTo>
                  <a:pt x="185922" y="231091"/>
                </a:lnTo>
                <a:lnTo>
                  <a:pt x="183760" y="231091"/>
                </a:lnTo>
                <a:lnTo>
                  <a:pt x="173190" y="231892"/>
                </a:lnTo>
                <a:lnTo>
                  <a:pt x="125173" y="238908"/>
                </a:lnTo>
                <a:lnTo>
                  <a:pt x="81432" y="247120"/>
                </a:lnTo>
                <a:lnTo>
                  <a:pt x="51452" y="254027"/>
                </a:lnTo>
                <a:lnTo>
                  <a:pt x="47129" y="254893"/>
                </a:lnTo>
                <a:lnTo>
                  <a:pt x="41075" y="256624"/>
                </a:lnTo>
                <a:close/>
              </a:path>
              <a:path w="383540" h="393064">
                <a:moveTo>
                  <a:pt x="371844" y="229360"/>
                </a:moveTo>
                <a:lnTo>
                  <a:pt x="352820" y="228495"/>
                </a:lnTo>
                <a:lnTo>
                  <a:pt x="342575" y="227734"/>
                </a:lnTo>
                <a:lnTo>
                  <a:pt x="334092" y="227278"/>
                </a:lnTo>
                <a:lnTo>
                  <a:pt x="322813" y="226943"/>
                </a:lnTo>
                <a:lnTo>
                  <a:pt x="285129" y="226206"/>
                </a:lnTo>
                <a:lnTo>
                  <a:pt x="376665" y="226206"/>
                </a:lnTo>
                <a:lnTo>
                  <a:pt x="371844" y="229360"/>
                </a:lnTo>
                <a:close/>
              </a:path>
              <a:path w="383540" h="393064">
                <a:moveTo>
                  <a:pt x="211432" y="392942"/>
                </a:moveTo>
                <a:lnTo>
                  <a:pt x="205811" y="392942"/>
                </a:lnTo>
                <a:lnTo>
                  <a:pt x="204524" y="383330"/>
                </a:lnTo>
                <a:lnTo>
                  <a:pt x="199883" y="340724"/>
                </a:lnTo>
                <a:lnTo>
                  <a:pt x="198029" y="308987"/>
                </a:lnTo>
                <a:lnTo>
                  <a:pt x="197258" y="300647"/>
                </a:lnTo>
                <a:lnTo>
                  <a:pt x="196731" y="294192"/>
                </a:lnTo>
                <a:lnTo>
                  <a:pt x="196204" y="286318"/>
                </a:lnTo>
                <a:lnTo>
                  <a:pt x="192840" y="230226"/>
                </a:lnTo>
                <a:lnTo>
                  <a:pt x="229160" y="230226"/>
                </a:lnTo>
                <a:lnTo>
                  <a:pt x="227430" y="295139"/>
                </a:lnTo>
                <a:lnTo>
                  <a:pt x="223539" y="338631"/>
                </a:lnTo>
                <a:lnTo>
                  <a:pt x="215324" y="383421"/>
                </a:lnTo>
                <a:lnTo>
                  <a:pt x="211432" y="392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69442" y="5019914"/>
            <a:ext cx="368935" cy="413384"/>
          </a:xfrm>
          <a:custGeom>
            <a:avLst/>
            <a:gdLst/>
            <a:ahLst/>
            <a:cxnLst/>
            <a:rect l="l" t="t" r="r" b="b"/>
            <a:pathLst>
              <a:path w="368934" h="413385">
                <a:moveTo>
                  <a:pt x="258561" y="274367"/>
                </a:moveTo>
                <a:lnTo>
                  <a:pt x="252508" y="274367"/>
                </a:lnTo>
                <a:lnTo>
                  <a:pt x="250779" y="267875"/>
                </a:lnTo>
                <a:lnTo>
                  <a:pt x="242151" y="228275"/>
                </a:lnTo>
                <a:lnTo>
                  <a:pt x="237895" y="189547"/>
                </a:lnTo>
                <a:lnTo>
                  <a:pt x="237807" y="26830"/>
                </a:lnTo>
                <a:lnTo>
                  <a:pt x="220512" y="10386"/>
                </a:lnTo>
                <a:lnTo>
                  <a:pt x="207973" y="6058"/>
                </a:lnTo>
                <a:lnTo>
                  <a:pt x="209270" y="432"/>
                </a:lnTo>
                <a:lnTo>
                  <a:pt x="215756" y="0"/>
                </a:lnTo>
                <a:lnTo>
                  <a:pt x="261156" y="7356"/>
                </a:lnTo>
                <a:lnTo>
                  <a:pt x="274127" y="16877"/>
                </a:lnTo>
                <a:lnTo>
                  <a:pt x="273262" y="23801"/>
                </a:lnTo>
                <a:lnTo>
                  <a:pt x="272830" y="28129"/>
                </a:lnTo>
                <a:lnTo>
                  <a:pt x="272739" y="57089"/>
                </a:lnTo>
                <a:lnTo>
                  <a:pt x="271630" y="125066"/>
                </a:lnTo>
                <a:lnTo>
                  <a:pt x="271506" y="131287"/>
                </a:lnTo>
                <a:lnTo>
                  <a:pt x="271100" y="145406"/>
                </a:lnTo>
                <a:lnTo>
                  <a:pt x="317343" y="145406"/>
                </a:lnTo>
                <a:lnTo>
                  <a:pt x="361900" y="164447"/>
                </a:lnTo>
                <a:lnTo>
                  <a:pt x="364003" y="169640"/>
                </a:lnTo>
                <a:lnTo>
                  <a:pt x="270668" y="169640"/>
                </a:lnTo>
                <a:lnTo>
                  <a:pt x="270061" y="180459"/>
                </a:lnTo>
                <a:lnTo>
                  <a:pt x="266641" y="219407"/>
                </a:lnTo>
                <a:lnTo>
                  <a:pt x="259426" y="270039"/>
                </a:lnTo>
                <a:lnTo>
                  <a:pt x="258561" y="274367"/>
                </a:lnTo>
                <a:close/>
              </a:path>
              <a:path w="368934" h="413385">
                <a:moveTo>
                  <a:pt x="66694" y="104726"/>
                </a:moveTo>
                <a:lnTo>
                  <a:pt x="55182" y="101873"/>
                </a:lnTo>
                <a:lnTo>
                  <a:pt x="38481" y="95206"/>
                </a:lnTo>
                <a:lnTo>
                  <a:pt x="33725" y="93042"/>
                </a:lnTo>
                <a:lnTo>
                  <a:pt x="25942" y="89580"/>
                </a:lnTo>
                <a:lnTo>
                  <a:pt x="22916" y="88282"/>
                </a:lnTo>
                <a:lnTo>
                  <a:pt x="16862" y="85252"/>
                </a:lnTo>
                <a:lnTo>
                  <a:pt x="18592" y="80492"/>
                </a:lnTo>
                <a:lnTo>
                  <a:pt x="34468" y="80191"/>
                </a:lnTo>
                <a:lnTo>
                  <a:pt x="45075" y="79708"/>
                </a:lnTo>
                <a:lnTo>
                  <a:pt x="83915" y="74876"/>
                </a:lnTo>
                <a:lnTo>
                  <a:pt x="126342" y="66833"/>
                </a:lnTo>
                <a:lnTo>
                  <a:pt x="155223" y="59287"/>
                </a:lnTo>
                <a:lnTo>
                  <a:pt x="165600" y="61884"/>
                </a:lnTo>
                <a:lnTo>
                  <a:pt x="175113" y="63615"/>
                </a:lnTo>
                <a:lnTo>
                  <a:pt x="183328" y="65346"/>
                </a:lnTo>
                <a:lnTo>
                  <a:pt x="198893" y="69240"/>
                </a:lnTo>
                <a:lnTo>
                  <a:pt x="203649" y="70106"/>
                </a:lnTo>
                <a:lnTo>
                  <a:pt x="211000" y="71837"/>
                </a:lnTo>
                <a:lnTo>
                  <a:pt x="209270" y="78328"/>
                </a:lnTo>
                <a:lnTo>
                  <a:pt x="204082" y="79194"/>
                </a:lnTo>
                <a:lnTo>
                  <a:pt x="198029" y="80059"/>
                </a:lnTo>
                <a:lnTo>
                  <a:pt x="163411" y="87146"/>
                </a:lnTo>
                <a:lnTo>
                  <a:pt x="143117" y="91744"/>
                </a:lnTo>
                <a:lnTo>
                  <a:pt x="148305" y="95639"/>
                </a:lnTo>
                <a:lnTo>
                  <a:pt x="152393" y="99101"/>
                </a:lnTo>
                <a:lnTo>
                  <a:pt x="107229" y="99101"/>
                </a:lnTo>
                <a:lnTo>
                  <a:pt x="78368" y="104334"/>
                </a:lnTo>
                <a:lnTo>
                  <a:pt x="66694" y="104726"/>
                </a:lnTo>
                <a:close/>
              </a:path>
              <a:path w="368934" h="413385">
                <a:moveTo>
                  <a:pt x="3891" y="270472"/>
                </a:moveTo>
                <a:lnTo>
                  <a:pt x="0" y="265712"/>
                </a:lnTo>
                <a:lnTo>
                  <a:pt x="5397" y="260032"/>
                </a:lnTo>
                <a:lnTo>
                  <a:pt x="9133" y="255975"/>
                </a:lnTo>
                <a:lnTo>
                  <a:pt x="12951" y="251593"/>
                </a:lnTo>
                <a:lnTo>
                  <a:pt x="18592" y="244939"/>
                </a:lnTo>
                <a:lnTo>
                  <a:pt x="23486" y="239503"/>
                </a:lnTo>
                <a:lnTo>
                  <a:pt x="48537" y="207553"/>
                </a:lnTo>
                <a:lnTo>
                  <a:pt x="53182" y="200366"/>
                </a:lnTo>
                <a:lnTo>
                  <a:pt x="61330" y="188113"/>
                </a:lnTo>
                <a:lnTo>
                  <a:pt x="82124" y="154825"/>
                </a:lnTo>
                <a:lnTo>
                  <a:pt x="105067" y="108189"/>
                </a:lnTo>
                <a:lnTo>
                  <a:pt x="106797" y="101264"/>
                </a:lnTo>
                <a:lnTo>
                  <a:pt x="106797" y="99966"/>
                </a:lnTo>
                <a:lnTo>
                  <a:pt x="107229" y="99101"/>
                </a:lnTo>
                <a:lnTo>
                  <a:pt x="152393" y="99101"/>
                </a:lnTo>
                <a:lnTo>
                  <a:pt x="153926" y="100399"/>
                </a:lnTo>
                <a:lnTo>
                  <a:pt x="156088" y="105592"/>
                </a:lnTo>
                <a:lnTo>
                  <a:pt x="154358" y="108189"/>
                </a:lnTo>
                <a:lnTo>
                  <a:pt x="106364" y="167476"/>
                </a:lnTo>
                <a:lnTo>
                  <a:pt x="113715" y="167909"/>
                </a:lnTo>
                <a:lnTo>
                  <a:pt x="161228" y="177862"/>
                </a:lnTo>
                <a:lnTo>
                  <a:pt x="98149" y="177862"/>
                </a:lnTo>
                <a:lnTo>
                  <a:pt x="96852" y="179593"/>
                </a:lnTo>
                <a:lnTo>
                  <a:pt x="71862" y="209291"/>
                </a:lnTo>
                <a:lnTo>
                  <a:pt x="39758" y="240767"/>
                </a:lnTo>
                <a:lnTo>
                  <a:pt x="31505" y="247969"/>
                </a:lnTo>
                <a:lnTo>
                  <a:pt x="23044" y="255441"/>
                </a:lnTo>
                <a:lnTo>
                  <a:pt x="17132" y="260465"/>
                </a:lnTo>
                <a:lnTo>
                  <a:pt x="11626" y="264758"/>
                </a:lnTo>
                <a:lnTo>
                  <a:pt x="3891" y="270472"/>
                </a:lnTo>
                <a:close/>
              </a:path>
              <a:path w="368934" h="413385">
                <a:moveTo>
                  <a:pt x="317343" y="145406"/>
                </a:moveTo>
                <a:lnTo>
                  <a:pt x="271100" y="145406"/>
                </a:lnTo>
                <a:lnTo>
                  <a:pt x="278451" y="144973"/>
                </a:lnTo>
                <a:lnTo>
                  <a:pt x="303961" y="144973"/>
                </a:lnTo>
                <a:lnTo>
                  <a:pt x="312166" y="145030"/>
                </a:lnTo>
                <a:lnTo>
                  <a:pt x="317343" y="145406"/>
                </a:lnTo>
                <a:close/>
              </a:path>
              <a:path w="368934" h="413385">
                <a:moveTo>
                  <a:pt x="358008" y="194740"/>
                </a:moveTo>
                <a:lnTo>
                  <a:pt x="342010" y="194307"/>
                </a:lnTo>
                <a:lnTo>
                  <a:pt x="321689" y="188248"/>
                </a:lnTo>
                <a:lnTo>
                  <a:pt x="300070" y="179593"/>
                </a:lnTo>
                <a:lnTo>
                  <a:pt x="290990" y="176131"/>
                </a:lnTo>
                <a:lnTo>
                  <a:pt x="270668" y="169640"/>
                </a:lnTo>
                <a:lnTo>
                  <a:pt x="364003" y="169640"/>
                </a:lnTo>
                <a:lnTo>
                  <a:pt x="368385" y="180459"/>
                </a:lnTo>
                <a:lnTo>
                  <a:pt x="361900" y="189547"/>
                </a:lnTo>
                <a:lnTo>
                  <a:pt x="358008" y="194740"/>
                </a:lnTo>
                <a:close/>
              </a:path>
              <a:path w="368934" h="413385">
                <a:moveTo>
                  <a:pt x="185922" y="234553"/>
                </a:moveTo>
                <a:lnTo>
                  <a:pt x="171221" y="229793"/>
                </a:lnTo>
                <a:lnTo>
                  <a:pt x="154358" y="218541"/>
                </a:lnTo>
                <a:lnTo>
                  <a:pt x="137063" y="204693"/>
                </a:lnTo>
                <a:lnTo>
                  <a:pt x="129280" y="199067"/>
                </a:lnTo>
                <a:lnTo>
                  <a:pt x="121498" y="193009"/>
                </a:lnTo>
                <a:lnTo>
                  <a:pt x="102473" y="180459"/>
                </a:lnTo>
                <a:lnTo>
                  <a:pt x="98149" y="177862"/>
                </a:lnTo>
                <a:lnTo>
                  <a:pt x="161228" y="177862"/>
                </a:lnTo>
                <a:lnTo>
                  <a:pt x="162574" y="178295"/>
                </a:lnTo>
                <a:lnTo>
                  <a:pt x="184192" y="192143"/>
                </a:lnTo>
                <a:lnTo>
                  <a:pt x="197596" y="207722"/>
                </a:lnTo>
                <a:lnTo>
                  <a:pt x="199326" y="224167"/>
                </a:lnTo>
                <a:lnTo>
                  <a:pt x="191111" y="230658"/>
                </a:lnTo>
                <a:lnTo>
                  <a:pt x="185922" y="234553"/>
                </a:lnTo>
                <a:close/>
              </a:path>
              <a:path w="368934" h="413385">
                <a:moveTo>
                  <a:pt x="205224" y="413069"/>
                </a:moveTo>
                <a:lnTo>
                  <a:pt x="160412" y="402895"/>
                </a:lnTo>
                <a:lnTo>
                  <a:pt x="130578" y="369573"/>
                </a:lnTo>
                <a:lnTo>
                  <a:pt x="126686" y="346637"/>
                </a:lnTo>
                <a:lnTo>
                  <a:pt x="131010" y="325432"/>
                </a:lnTo>
                <a:lnTo>
                  <a:pt x="134901" y="317642"/>
                </a:lnTo>
                <a:lnTo>
                  <a:pt x="137928" y="311151"/>
                </a:lnTo>
                <a:lnTo>
                  <a:pt x="149170" y="299467"/>
                </a:lnTo>
                <a:lnTo>
                  <a:pt x="160412" y="289081"/>
                </a:lnTo>
                <a:lnTo>
                  <a:pt x="170356" y="279993"/>
                </a:lnTo>
                <a:lnTo>
                  <a:pt x="172951" y="275665"/>
                </a:lnTo>
                <a:lnTo>
                  <a:pt x="175545" y="270905"/>
                </a:lnTo>
                <a:lnTo>
                  <a:pt x="177707" y="261384"/>
                </a:lnTo>
                <a:lnTo>
                  <a:pt x="174248" y="259653"/>
                </a:lnTo>
                <a:lnTo>
                  <a:pt x="176842" y="257489"/>
                </a:lnTo>
                <a:lnTo>
                  <a:pt x="188084" y="259653"/>
                </a:lnTo>
                <a:lnTo>
                  <a:pt x="206244" y="269607"/>
                </a:lnTo>
                <a:lnTo>
                  <a:pt x="211865" y="276098"/>
                </a:lnTo>
                <a:lnTo>
                  <a:pt x="214027" y="278262"/>
                </a:lnTo>
                <a:lnTo>
                  <a:pt x="214027" y="283887"/>
                </a:lnTo>
                <a:lnTo>
                  <a:pt x="211000" y="285618"/>
                </a:lnTo>
                <a:lnTo>
                  <a:pt x="210135" y="286484"/>
                </a:lnTo>
                <a:lnTo>
                  <a:pt x="205811" y="287782"/>
                </a:lnTo>
                <a:lnTo>
                  <a:pt x="203649" y="289513"/>
                </a:lnTo>
                <a:lnTo>
                  <a:pt x="209270" y="290379"/>
                </a:lnTo>
                <a:lnTo>
                  <a:pt x="229160" y="296437"/>
                </a:lnTo>
                <a:lnTo>
                  <a:pt x="234132" y="299899"/>
                </a:lnTo>
                <a:lnTo>
                  <a:pt x="189813" y="299899"/>
                </a:lnTo>
                <a:lnTo>
                  <a:pt x="186787" y="301630"/>
                </a:lnTo>
                <a:lnTo>
                  <a:pt x="158682" y="331491"/>
                </a:lnTo>
                <a:lnTo>
                  <a:pt x="156088" y="344473"/>
                </a:lnTo>
                <a:lnTo>
                  <a:pt x="157385" y="358321"/>
                </a:lnTo>
                <a:lnTo>
                  <a:pt x="161276" y="365246"/>
                </a:lnTo>
                <a:lnTo>
                  <a:pt x="165600" y="372602"/>
                </a:lnTo>
                <a:lnTo>
                  <a:pt x="180733" y="381258"/>
                </a:lnTo>
                <a:lnTo>
                  <a:pt x="197596" y="383854"/>
                </a:lnTo>
                <a:lnTo>
                  <a:pt x="254044" y="383854"/>
                </a:lnTo>
                <a:lnTo>
                  <a:pt x="248424" y="391617"/>
                </a:lnTo>
                <a:lnTo>
                  <a:pt x="212405" y="412281"/>
                </a:lnTo>
                <a:lnTo>
                  <a:pt x="205224" y="413069"/>
                </a:lnTo>
                <a:close/>
              </a:path>
              <a:path w="368934" h="413385">
                <a:moveTo>
                  <a:pt x="254044" y="383854"/>
                </a:moveTo>
                <a:lnTo>
                  <a:pt x="197596" y="383854"/>
                </a:lnTo>
                <a:lnTo>
                  <a:pt x="214891" y="379959"/>
                </a:lnTo>
                <a:lnTo>
                  <a:pt x="220945" y="375199"/>
                </a:lnTo>
                <a:lnTo>
                  <a:pt x="227430" y="370006"/>
                </a:lnTo>
                <a:lnTo>
                  <a:pt x="235645" y="349234"/>
                </a:lnTo>
                <a:lnTo>
                  <a:pt x="231322" y="326298"/>
                </a:lnTo>
                <a:lnTo>
                  <a:pt x="189813" y="299899"/>
                </a:lnTo>
                <a:lnTo>
                  <a:pt x="234132" y="299899"/>
                </a:lnTo>
                <a:lnTo>
                  <a:pt x="260997" y="327958"/>
                </a:lnTo>
                <a:lnTo>
                  <a:pt x="264703" y="360289"/>
                </a:lnTo>
                <a:lnTo>
                  <a:pt x="263696" y="367680"/>
                </a:lnTo>
                <a:lnTo>
                  <a:pt x="260663" y="374178"/>
                </a:lnTo>
                <a:lnTo>
                  <a:pt x="254670" y="382989"/>
                </a:lnTo>
                <a:lnTo>
                  <a:pt x="254044" y="383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13146" y="6150893"/>
            <a:ext cx="183326" cy="183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53674" y="6125795"/>
            <a:ext cx="383540" cy="276225"/>
          </a:xfrm>
          <a:custGeom>
            <a:avLst/>
            <a:gdLst/>
            <a:ahLst/>
            <a:cxnLst/>
            <a:rect l="l" t="t" r="r" b="b"/>
            <a:pathLst>
              <a:path w="383539" h="276225">
                <a:moveTo>
                  <a:pt x="290032" y="10818"/>
                </a:moveTo>
                <a:lnTo>
                  <a:pt x="150899" y="10818"/>
                </a:lnTo>
                <a:lnTo>
                  <a:pt x="172086" y="9953"/>
                </a:lnTo>
                <a:lnTo>
                  <a:pt x="224836" y="6058"/>
                </a:lnTo>
                <a:lnTo>
                  <a:pt x="247752" y="3894"/>
                </a:lnTo>
                <a:lnTo>
                  <a:pt x="263318" y="2596"/>
                </a:lnTo>
                <a:lnTo>
                  <a:pt x="264615" y="2163"/>
                </a:lnTo>
                <a:lnTo>
                  <a:pt x="278451" y="0"/>
                </a:lnTo>
                <a:lnTo>
                  <a:pt x="290125" y="9520"/>
                </a:lnTo>
                <a:lnTo>
                  <a:pt x="290032" y="10818"/>
                </a:lnTo>
                <a:close/>
              </a:path>
              <a:path w="383539" h="276225">
                <a:moveTo>
                  <a:pt x="134037" y="166611"/>
                </a:moveTo>
                <a:lnTo>
                  <a:pt x="111985" y="144973"/>
                </a:lnTo>
                <a:lnTo>
                  <a:pt x="111907" y="134587"/>
                </a:lnTo>
                <a:lnTo>
                  <a:pt x="111786" y="130611"/>
                </a:lnTo>
                <a:lnTo>
                  <a:pt x="109751" y="88282"/>
                </a:lnTo>
                <a:lnTo>
                  <a:pt x="106852" y="38082"/>
                </a:lnTo>
                <a:lnTo>
                  <a:pt x="106788" y="34951"/>
                </a:lnTo>
                <a:lnTo>
                  <a:pt x="86475" y="6491"/>
                </a:lnTo>
                <a:lnTo>
                  <a:pt x="88637" y="865"/>
                </a:lnTo>
                <a:lnTo>
                  <a:pt x="101176" y="1731"/>
                </a:lnTo>
                <a:lnTo>
                  <a:pt x="116742" y="3029"/>
                </a:lnTo>
                <a:lnTo>
                  <a:pt x="119768" y="3894"/>
                </a:lnTo>
                <a:lnTo>
                  <a:pt x="123227" y="5193"/>
                </a:lnTo>
                <a:lnTo>
                  <a:pt x="129713" y="7356"/>
                </a:lnTo>
                <a:lnTo>
                  <a:pt x="132307" y="9087"/>
                </a:lnTo>
                <a:lnTo>
                  <a:pt x="150899" y="10818"/>
                </a:lnTo>
                <a:lnTo>
                  <a:pt x="290032" y="10818"/>
                </a:lnTo>
                <a:lnTo>
                  <a:pt x="289693" y="15579"/>
                </a:lnTo>
                <a:lnTo>
                  <a:pt x="288828" y="21205"/>
                </a:lnTo>
                <a:lnTo>
                  <a:pt x="281477" y="28561"/>
                </a:lnTo>
                <a:lnTo>
                  <a:pt x="272830" y="29427"/>
                </a:lnTo>
                <a:lnTo>
                  <a:pt x="267067" y="30194"/>
                </a:lnTo>
                <a:lnTo>
                  <a:pt x="262399" y="30698"/>
                </a:lnTo>
                <a:lnTo>
                  <a:pt x="256352" y="31161"/>
                </a:lnTo>
                <a:lnTo>
                  <a:pt x="187327" y="35830"/>
                </a:lnTo>
                <a:lnTo>
                  <a:pt x="162202" y="37217"/>
                </a:lnTo>
                <a:lnTo>
                  <a:pt x="143117" y="37217"/>
                </a:lnTo>
                <a:lnTo>
                  <a:pt x="143117" y="44141"/>
                </a:lnTo>
                <a:lnTo>
                  <a:pt x="141387" y="74434"/>
                </a:lnTo>
                <a:lnTo>
                  <a:pt x="273395" y="74434"/>
                </a:lnTo>
                <a:lnTo>
                  <a:pt x="273695" y="78328"/>
                </a:lnTo>
                <a:lnTo>
                  <a:pt x="274127" y="84387"/>
                </a:lnTo>
                <a:lnTo>
                  <a:pt x="269198" y="88282"/>
                </a:lnTo>
                <a:lnTo>
                  <a:pt x="140955" y="88282"/>
                </a:lnTo>
                <a:lnTo>
                  <a:pt x="140090" y="99101"/>
                </a:lnTo>
                <a:lnTo>
                  <a:pt x="139658" y="118575"/>
                </a:lnTo>
                <a:lnTo>
                  <a:pt x="139143" y="128095"/>
                </a:lnTo>
                <a:lnTo>
                  <a:pt x="138914" y="132910"/>
                </a:lnTo>
                <a:lnTo>
                  <a:pt x="138793" y="143675"/>
                </a:lnTo>
                <a:lnTo>
                  <a:pt x="284014" y="143675"/>
                </a:lnTo>
                <a:lnTo>
                  <a:pt x="277424" y="152059"/>
                </a:lnTo>
                <a:lnTo>
                  <a:pt x="270942" y="160119"/>
                </a:lnTo>
                <a:lnTo>
                  <a:pt x="226566" y="160119"/>
                </a:lnTo>
                <a:lnTo>
                  <a:pt x="193185" y="162127"/>
                </a:lnTo>
                <a:lnTo>
                  <a:pt x="154521" y="164880"/>
                </a:lnTo>
                <a:lnTo>
                  <a:pt x="134037" y="166611"/>
                </a:lnTo>
                <a:close/>
              </a:path>
              <a:path w="383539" h="276225">
                <a:moveTo>
                  <a:pt x="150899" y="38082"/>
                </a:moveTo>
                <a:lnTo>
                  <a:pt x="145711" y="37649"/>
                </a:lnTo>
                <a:lnTo>
                  <a:pt x="143117" y="37217"/>
                </a:lnTo>
                <a:lnTo>
                  <a:pt x="162202" y="37217"/>
                </a:lnTo>
                <a:lnTo>
                  <a:pt x="154358" y="37649"/>
                </a:lnTo>
                <a:lnTo>
                  <a:pt x="150899" y="38082"/>
                </a:lnTo>
                <a:close/>
              </a:path>
              <a:path w="383539" h="276225">
                <a:moveTo>
                  <a:pt x="273395" y="74434"/>
                </a:moveTo>
                <a:lnTo>
                  <a:pt x="141387" y="74434"/>
                </a:lnTo>
                <a:lnTo>
                  <a:pt x="244293" y="65778"/>
                </a:lnTo>
                <a:lnTo>
                  <a:pt x="247752" y="65778"/>
                </a:lnTo>
                <a:lnTo>
                  <a:pt x="256832" y="65346"/>
                </a:lnTo>
                <a:lnTo>
                  <a:pt x="265912" y="67077"/>
                </a:lnTo>
                <a:lnTo>
                  <a:pt x="273262" y="72703"/>
                </a:lnTo>
                <a:lnTo>
                  <a:pt x="273395" y="74434"/>
                </a:lnTo>
                <a:close/>
              </a:path>
              <a:path w="383539" h="276225">
                <a:moveTo>
                  <a:pt x="167762" y="100832"/>
                </a:moveTo>
                <a:lnTo>
                  <a:pt x="156520" y="99966"/>
                </a:lnTo>
                <a:lnTo>
                  <a:pt x="149170" y="94773"/>
                </a:lnTo>
                <a:lnTo>
                  <a:pt x="147008" y="93475"/>
                </a:lnTo>
                <a:lnTo>
                  <a:pt x="143117" y="90013"/>
                </a:lnTo>
                <a:lnTo>
                  <a:pt x="140955" y="88282"/>
                </a:lnTo>
                <a:lnTo>
                  <a:pt x="269198" y="88282"/>
                </a:lnTo>
                <a:lnTo>
                  <a:pt x="265912" y="90878"/>
                </a:lnTo>
                <a:lnTo>
                  <a:pt x="261156" y="92177"/>
                </a:lnTo>
                <a:lnTo>
                  <a:pt x="255535" y="93908"/>
                </a:lnTo>
                <a:lnTo>
                  <a:pt x="247752" y="93908"/>
                </a:lnTo>
                <a:lnTo>
                  <a:pt x="175977" y="99966"/>
                </a:lnTo>
                <a:lnTo>
                  <a:pt x="167762" y="100832"/>
                </a:lnTo>
                <a:close/>
              </a:path>
              <a:path w="383539" h="276225">
                <a:moveTo>
                  <a:pt x="284014" y="143675"/>
                </a:moveTo>
                <a:lnTo>
                  <a:pt x="138793" y="143675"/>
                </a:lnTo>
                <a:lnTo>
                  <a:pt x="199326" y="134587"/>
                </a:lnTo>
                <a:lnTo>
                  <a:pt x="222539" y="130611"/>
                </a:lnTo>
                <a:lnTo>
                  <a:pt x="236078" y="128095"/>
                </a:lnTo>
                <a:lnTo>
                  <a:pt x="265912" y="123768"/>
                </a:lnTo>
                <a:lnTo>
                  <a:pt x="267209" y="124633"/>
                </a:lnTo>
                <a:lnTo>
                  <a:pt x="273695" y="130259"/>
                </a:lnTo>
                <a:lnTo>
                  <a:pt x="285369" y="141943"/>
                </a:lnTo>
                <a:lnTo>
                  <a:pt x="284014" y="143675"/>
                </a:lnTo>
                <a:close/>
              </a:path>
              <a:path w="383539" h="276225">
                <a:moveTo>
                  <a:pt x="33293" y="276098"/>
                </a:moveTo>
                <a:lnTo>
                  <a:pt x="24645" y="270905"/>
                </a:lnTo>
                <a:lnTo>
                  <a:pt x="0" y="255326"/>
                </a:lnTo>
                <a:lnTo>
                  <a:pt x="864" y="251864"/>
                </a:lnTo>
                <a:lnTo>
                  <a:pt x="55857" y="242316"/>
                </a:lnTo>
                <a:lnTo>
                  <a:pt x="75804" y="239236"/>
                </a:lnTo>
                <a:lnTo>
                  <a:pt x="149143" y="228792"/>
                </a:lnTo>
                <a:lnTo>
                  <a:pt x="189381" y="224167"/>
                </a:lnTo>
                <a:lnTo>
                  <a:pt x="192840" y="219840"/>
                </a:lnTo>
                <a:lnTo>
                  <a:pt x="201488" y="205559"/>
                </a:lnTo>
                <a:lnTo>
                  <a:pt x="210135" y="191710"/>
                </a:lnTo>
                <a:lnTo>
                  <a:pt x="215756" y="182623"/>
                </a:lnTo>
                <a:lnTo>
                  <a:pt x="223539" y="167043"/>
                </a:lnTo>
                <a:lnTo>
                  <a:pt x="226566" y="160119"/>
                </a:lnTo>
                <a:lnTo>
                  <a:pt x="270942" y="160119"/>
                </a:lnTo>
                <a:lnTo>
                  <a:pt x="268506" y="163149"/>
                </a:lnTo>
                <a:lnTo>
                  <a:pt x="263851" y="169092"/>
                </a:lnTo>
                <a:lnTo>
                  <a:pt x="260453" y="173372"/>
                </a:lnTo>
                <a:lnTo>
                  <a:pt x="256650" y="178058"/>
                </a:lnTo>
                <a:lnTo>
                  <a:pt x="240672" y="197499"/>
                </a:lnTo>
                <a:lnTo>
                  <a:pt x="220945" y="221138"/>
                </a:lnTo>
                <a:lnTo>
                  <a:pt x="374943" y="221138"/>
                </a:lnTo>
                <a:lnTo>
                  <a:pt x="379627" y="223302"/>
                </a:lnTo>
                <a:lnTo>
                  <a:pt x="383086" y="229793"/>
                </a:lnTo>
                <a:lnTo>
                  <a:pt x="383086" y="240612"/>
                </a:lnTo>
                <a:lnTo>
                  <a:pt x="376592" y="244862"/>
                </a:lnTo>
                <a:lnTo>
                  <a:pt x="261771" y="244862"/>
                </a:lnTo>
                <a:lnTo>
                  <a:pt x="242185" y="245237"/>
                </a:lnTo>
                <a:lnTo>
                  <a:pt x="183760" y="249700"/>
                </a:lnTo>
                <a:lnTo>
                  <a:pt x="133327" y="256269"/>
                </a:lnTo>
                <a:lnTo>
                  <a:pt x="87853" y="264792"/>
                </a:lnTo>
                <a:lnTo>
                  <a:pt x="51452" y="273069"/>
                </a:lnTo>
                <a:lnTo>
                  <a:pt x="42805" y="274800"/>
                </a:lnTo>
                <a:lnTo>
                  <a:pt x="33293" y="276098"/>
                </a:lnTo>
                <a:close/>
              </a:path>
              <a:path w="383539" h="276225">
                <a:moveTo>
                  <a:pt x="374943" y="221138"/>
                </a:moveTo>
                <a:lnTo>
                  <a:pt x="220945" y="221138"/>
                </a:lnTo>
                <a:lnTo>
                  <a:pt x="241614" y="219119"/>
                </a:lnTo>
                <a:lnTo>
                  <a:pt x="309177" y="215647"/>
                </a:lnTo>
                <a:lnTo>
                  <a:pt x="330336" y="215512"/>
                </a:lnTo>
                <a:lnTo>
                  <a:pt x="340497" y="215532"/>
                </a:lnTo>
                <a:lnTo>
                  <a:pt x="346767" y="215674"/>
                </a:lnTo>
                <a:lnTo>
                  <a:pt x="351739" y="216060"/>
                </a:lnTo>
                <a:lnTo>
                  <a:pt x="368385" y="218109"/>
                </a:lnTo>
                <a:lnTo>
                  <a:pt x="374943" y="221138"/>
                </a:lnTo>
                <a:close/>
              </a:path>
              <a:path w="383539" h="276225">
                <a:moveTo>
                  <a:pt x="371844" y="247969"/>
                </a:moveTo>
                <a:lnTo>
                  <a:pt x="352820" y="247103"/>
                </a:lnTo>
                <a:lnTo>
                  <a:pt x="339889" y="246342"/>
                </a:lnTo>
                <a:lnTo>
                  <a:pt x="328823" y="245886"/>
                </a:lnTo>
                <a:lnTo>
                  <a:pt x="261771" y="244862"/>
                </a:lnTo>
                <a:lnTo>
                  <a:pt x="376592" y="244862"/>
                </a:lnTo>
                <a:lnTo>
                  <a:pt x="371844" y="247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39788" y="6058717"/>
            <a:ext cx="267970" cy="417195"/>
          </a:xfrm>
          <a:custGeom>
            <a:avLst/>
            <a:gdLst/>
            <a:ahLst/>
            <a:cxnLst/>
            <a:rect l="l" t="t" r="r" b="b"/>
            <a:pathLst>
              <a:path w="267970" h="417195">
                <a:moveTo>
                  <a:pt x="52750" y="137616"/>
                </a:moveTo>
                <a:lnTo>
                  <a:pt x="37616" y="133721"/>
                </a:lnTo>
                <a:lnTo>
                  <a:pt x="31563" y="128961"/>
                </a:lnTo>
                <a:lnTo>
                  <a:pt x="26807" y="125499"/>
                </a:lnTo>
                <a:lnTo>
                  <a:pt x="19024" y="119440"/>
                </a:lnTo>
                <a:lnTo>
                  <a:pt x="13403" y="113814"/>
                </a:lnTo>
                <a:lnTo>
                  <a:pt x="10809" y="110785"/>
                </a:lnTo>
                <a:lnTo>
                  <a:pt x="14268" y="108621"/>
                </a:lnTo>
                <a:lnTo>
                  <a:pt x="29101" y="108320"/>
                </a:lnTo>
                <a:lnTo>
                  <a:pt x="38886" y="107837"/>
                </a:lnTo>
                <a:lnTo>
                  <a:pt x="81476" y="101643"/>
                </a:lnTo>
                <a:lnTo>
                  <a:pt x="132307" y="87849"/>
                </a:lnTo>
                <a:lnTo>
                  <a:pt x="132740" y="87416"/>
                </a:lnTo>
                <a:lnTo>
                  <a:pt x="139658" y="90446"/>
                </a:lnTo>
                <a:lnTo>
                  <a:pt x="147008" y="93042"/>
                </a:lnTo>
                <a:lnTo>
                  <a:pt x="153061" y="95206"/>
                </a:lnTo>
                <a:lnTo>
                  <a:pt x="166465" y="100399"/>
                </a:lnTo>
                <a:lnTo>
                  <a:pt x="172086" y="101697"/>
                </a:lnTo>
                <a:lnTo>
                  <a:pt x="179436" y="103861"/>
                </a:lnTo>
                <a:lnTo>
                  <a:pt x="180301" y="111651"/>
                </a:lnTo>
                <a:lnTo>
                  <a:pt x="179403" y="115545"/>
                </a:lnTo>
                <a:lnTo>
                  <a:pt x="133172" y="115545"/>
                </a:lnTo>
                <a:lnTo>
                  <a:pt x="118687" y="119007"/>
                </a:lnTo>
                <a:lnTo>
                  <a:pt x="72207" y="131557"/>
                </a:lnTo>
                <a:lnTo>
                  <a:pt x="67018" y="133288"/>
                </a:lnTo>
                <a:lnTo>
                  <a:pt x="52750" y="137616"/>
                </a:lnTo>
                <a:close/>
              </a:path>
              <a:path w="267970" h="417195">
                <a:moveTo>
                  <a:pt x="3459" y="303361"/>
                </a:moveTo>
                <a:lnTo>
                  <a:pt x="0" y="298601"/>
                </a:lnTo>
                <a:lnTo>
                  <a:pt x="10762" y="290115"/>
                </a:lnTo>
                <a:lnTo>
                  <a:pt x="17997" y="284266"/>
                </a:lnTo>
                <a:lnTo>
                  <a:pt x="49399" y="256678"/>
                </a:lnTo>
                <a:lnTo>
                  <a:pt x="78908" y="226006"/>
                </a:lnTo>
                <a:lnTo>
                  <a:pt x="104203" y="189303"/>
                </a:lnTo>
                <a:lnTo>
                  <a:pt x="121822" y="154250"/>
                </a:lnTo>
                <a:lnTo>
                  <a:pt x="133172" y="115545"/>
                </a:lnTo>
                <a:lnTo>
                  <a:pt x="179403" y="115545"/>
                </a:lnTo>
                <a:lnTo>
                  <a:pt x="161493" y="161634"/>
                </a:lnTo>
                <a:lnTo>
                  <a:pt x="134469" y="202529"/>
                </a:lnTo>
                <a:lnTo>
                  <a:pt x="101608" y="238664"/>
                </a:lnTo>
                <a:lnTo>
                  <a:pt x="66370" y="268525"/>
                </a:lnTo>
                <a:lnTo>
                  <a:pt x="32428" y="290595"/>
                </a:lnTo>
                <a:lnTo>
                  <a:pt x="10964" y="300971"/>
                </a:lnTo>
                <a:lnTo>
                  <a:pt x="3459" y="303361"/>
                </a:lnTo>
                <a:close/>
              </a:path>
              <a:path w="267970" h="417195">
                <a:moveTo>
                  <a:pt x="251643" y="417176"/>
                </a:moveTo>
                <a:lnTo>
                  <a:pt x="245590" y="417176"/>
                </a:lnTo>
                <a:lnTo>
                  <a:pt x="243861" y="410685"/>
                </a:lnTo>
                <a:lnTo>
                  <a:pt x="239270" y="364265"/>
                </a:lnTo>
                <a:lnTo>
                  <a:pt x="235990" y="319411"/>
                </a:lnTo>
                <a:lnTo>
                  <a:pt x="233754" y="278393"/>
                </a:lnTo>
                <a:lnTo>
                  <a:pt x="233376" y="246292"/>
                </a:lnTo>
                <a:lnTo>
                  <a:pt x="231703" y="80817"/>
                </a:lnTo>
                <a:lnTo>
                  <a:pt x="231349" y="52309"/>
                </a:lnTo>
                <a:lnTo>
                  <a:pt x="231322" y="26398"/>
                </a:lnTo>
                <a:lnTo>
                  <a:pt x="213594" y="9953"/>
                </a:lnTo>
                <a:lnTo>
                  <a:pt x="201055" y="6058"/>
                </a:lnTo>
                <a:lnTo>
                  <a:pt x="202785" y="432"/>
                </a:lnTo>
                <a:lnTo>
                  <a:pt x="209270" y="0"/>
                </a:lnTo>
                <a:lnTo>
                  <a:pt x="254670" y="7356"/>
                </a:lnTo>
                <a:lnTo>
                  <a:pt x="267641" y="16877"/>
                </a:lnTo>
                <a:lnTo>
                  <a:pt x="266777" y="23801"/>
                </a:lnTo>
                <a:lnTo>
                  <a:pt x="266344" y="27696"/>
                </a:lnTo>
                <a:lnTo>
                  <a:pt x="266282" y="52309"/>
                </a:lnTo>
                <a:lnTo>
                  <a:pt x="266003" y="74204"/>
                </a:lnTo>
                <a:lnTo>
                  <a:pt x="265885" y="226527"/>
                </a:lnTo>
                <a:lnTo>
                  <a:pt x="265696" y="246292"/>
                </a:lnTo>
                <a:lnTo>
                  <a:pt x="265182" y="266787"/>
                </a:lnTo>
                <a:lnTo>
                  <a:pt x="264182" y="297303"/>
                </a:lnTo>
                <a:lnTo>
                  <a:pt x="263905" y="308112"/>
                </a:lnTo>
                <a:lnTo>
                  <a:pt x="260990" y="346133"/>
                </a:lnTo>
                <a:lnTo>
                  <a:pt x="256427" y="387208"/>
                </a:lnTo>
                <a:lnTo>
                  <a:pt x="252941" y="412849"/>
                </a:lnTo>
                <a:lnTo>
                  <a:pt x="251643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56288" y="6370734"/>
            <a:ext cx="54610" cy="99695"/>
          </a:xfrm>
          <a:custGeom>
            <a:avLst/>
            <a:gdLst/>
            <a:ahLst/>
            <a:cxnLst/>
            <a:rect l="l" t="t" r="r" b="b"/>
            <a:pathLst>
              <a:path w="54610" h="99695">
                <a:moveTo>
                  <a:pt x="0" y="99533"/>
                </a:moveTo>
                <a:lnTo>
                  <a:pt x="0" y="86551"/>
                </a:lnTo>
                <a:lnTo>
                  <a:pt x="14700" y="83954"/>
                </a:lnTo>
                <a:lnTo>
                  <a:pt x="28969" y="67077"/>
                </a:lnTo>
                <a:lnTo>
                  <a:pt x="28969" y="50199"/>
                </a:lnTo>
                <a:lnTo>
                  <a:pt x="20754" y="44141"/>
                </a:lnTo>
                <a:lnTo>
                  <a:pt x="11241" y="38082"/>
                </a:lnTo>
                <a:lnTo>
                  <a:pt x="3026" y="30292"/>
                </a:lnTo>
                <a:lnTo>
                  <a:pt x="3026" y="12549"/>
                </a:lnTo>
                <a:lnTo>
                  <a:pt x="16430" y="0"/>
                </a:lnTo>
                <a:lnTo>
                  <a:pt x="39778" y="0"/>
                </a:lnTo>
                <a:lnTo>
                  <a:pt x="47129" y="10386"/>
                </a:lnTo>
                <a:lnTo>
                  <a:pt x="51378" y="16627"/>
                </a:lnTo>
                <a:lnTo>
                  <a:pt x="53560" y="21367"/>
                </a:lnTo>
                <a:lnTo>
                  <a:pt x="54364" y="26999"/>
                </a:lnTo>
                <a:lnTo>
                  <a:pt x="54479" y="46737"/>
                </a:lnTo>
                <a:lnTo>
                  <a:pt x="47993" y="68375"/>
                </a:lnTo>
                <a:lnTo>
                  <a:pt x="34157" y="86118"/>
                </a:lnTo>
                <a:lnTo>
                  <a:pt x="13836" y="98235"/>
                </a:lnTo>
                <a:lnTo>
                  <a:pt x="0" y="99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71746" y="6058717"/>
            <a:ext cx="375285" cy="417195"/>
          </a:xfrm>
          <a:custGeom>
            <a:avLst/>
            <a:gdLst/>
            <a:ahLst/>
            <a:cxnLst/>
            <a:rect l="l" t="t" r="r" b="b"/>
            <a:pathLst>
              <a:path w="375285" h="417195">
                <a:moveTo>
                  <a:pt x="276072" y="264413"/>
                </a:moveTo>
                <a:lnTo>
                  <a:pt x="150899" y="264413"/>
                </a:lnTo>
                <a:lnTo>
                  <a:pt x="176437" y="259815"/>
                </a:lnTo>
                <a:lnTo>
                  <a:pt x="186013" y="258267"/>
                </a:lnTo>
                <a:lnTo>
                  <a:pt x="222215" y="252783"/>
                </a:lnTo>
                <a:lnTo>
                  <a:pt x="244725" y="249700"/>
                </a:lnTo>
                <a:lnTo>
                  <a:pt x="244603" y="224113"/>
                </a:lnTo>
                <a:lnTo>
                  <a:pt x="244377" y="202641"/>
                </a:lnTo>
                <a:lnTo>
                  <a:pt x="244266" y="194659"/>
                </a:lnTo>
                <a:lnTo>
                  <a:pt x="243507" y="157090"/>
                </a:lnTo>
                <a:lnTo>
                  <a:pt x="243406" y="150382"/>
                </a:lnTo>
                <a:lnTo>
                  <a:pt x="242582" y="81222"/>
                </a:lnTo>
                <a:lnTo>
                  <a:pt x="242215" y="56258"/>
                </a:lnTo>
                <a:lnTo>
                  <a:pt x="242131" y="26398"/>
                </a:lnTo>
                <a:lnTo>
                  <a:pt x="224836" y="9953"/>
                </a:lnTo>
                <a:lnTo>
                  <a:pt x="212297" y="6058"/>
                </a:lnTo>
                <a:lnTo>
                  <a:pt x="213594" y="432"/>
                </a:lnTo>
                <a:lnTo>
                  <a:pt x="252508" y="4327"/>
                </a:lnTo>
                <a:lnTo>
                  <a:pt x="278451" y="16877"/>
                </a:lnTo>
                <a:lnTo>
                  <a:pt x="277586" y="23801"/>
                </a:lnTo>
                <a:lnTo>
                  <a:pt x="277250" y="26830"/>
                </a:lnTo>
                <a:lnTo>
                  <a:pt x="277124" y="49766"/>
                </a:lnTo>
                <a:lnTo>
                  <a:pt x="276789" y="76597"/>
                </a:lnTo>
                <a:lnTo>
                  <a:pt x="276721" y="210319"/>
                </a:lnTo>
                <a:lnTo>
                  <a:pt x="323829" y="210319"/>
                </a:lnTo>
                <a:lnTo>
                  <a:pt x="324202" y="210346"/>
                </a:lnTo>
                <a:lnTo>
                  <a:pt x="329630" y="211438"/>
                </a:lnTo>
                <a:lnTo>
                  <a:pt x="350658" y="217243"/>
                </a:lnTo>
                <a:lnTo>
                  <a:pt x="368385" y="229360"/>
                </a:lnTo>
                <a:lnTo>
                  <a:pt x="370314" y="234121"/>
                </a:lnTo>
                <a:lnTo>
                  <a:pt x="276289" y="234121"/>
                </a:lnTo>
                <a:lnTo>
                  <a:pt x="276200" y="254460"/>
                </a:lnTo>
                <a:lnTo>
                  <a:pt x="276072" y="264413"/>
                </a:lnTo>
                <a:close/>
              </a:path>
              <a:path w="375285" h="417195">
                <a:moveTo>
                  <a:pt x="78179" y="112651"/>
                </a:moveTo>
                <a:lnTo>
                  <a:pt x="34590" y="103428"/>
                </a:lnTo>
                <a:lnTo>
                  <a:pt x="12106" y="93475"/>
                </a:lnTo>
                <a:lnTo>
                  <a:pt x="14268" y="88714"/>
                </a:lnTo>
                <a:lnTo>
                  <a:pt x="28925" y="88657"/>
                </a:lnTo>
                <a:lnTo>
                  <a:pt x="39103" y="88255"/>
                </a:lnTo>
                <a:lnTo>
                  <a:pt x="80554" y="82835"/>
                </a:lnTo>
                <a:lnTo>
                  <a:pt x="114147" y="76597"/>
                </a:lnTo>
                <a:lnTo>
                  <a:pt x="111985" y="65346"/>
                </a:lnTo>
                <a:lnTo>
                  <a:pt x="105500" y="49766"/>
                </a:lnTo>
                <a:lnTo>
                  <a:pt x="97717" y="38948"/>
                </a:lnTo>
                <a:lnTo>
                  <a:pt x="88205" y="32023"/>
                </a:lnTo>
                <a:lnTo>
                  <a:pt x="83016" y="28994"/>
                </a:lnTo>
                <a:lnTo>
                  <a:pt x="84313" y="25099"/>
                </a:lnTo>
                <a:lnTo>
                  <a:pt x="91664" y="25099"/>
                </a:lnTo>
                <a:lnTo>
                  <a:pt x="99446" y="25965"/>
                </a:lnTo>
                <a:lnTo>
                  <a:pt x="105932" y="26830"/>
                </a:lnTo>
                <a:lnTo>
                  <a:pt x="120633" y="29860"/>
                </a:lnTo>
                <a:lnTo>
                  <a:pt x="126686" y="32889"/>
                </a:lnTo>
                <a:lnTo>
                  <a:pt x="129280" y="33754"/>
                </a:lnTo>
                <a:lnTo>
                  <a:pt x="137063" y="40679"/>
                </a:lnTo>
                <a:lnTo>
                  <a:pt x="137869" y="49550"/>
                </a:lnTo>
                <a:lnTo>
                  <a:pt x="137990" y="50632"/>
                </a:lnTo>
                <a:lnTo>
                  <a:pt x="138793" y="56258"/>
                </a:lnTo>
                <a:lnTo>
                  <a:pt x="137063" y="67077"/>
                </a:lnTo>
                <a:lnTo>
                  <a:pt x="136199" y="71837"/>
                </a:lnTo>
                <a:lnTo>
                  <a:pt x="217486" y="71837"/>
                </a:lnTo>
                <a:lnTo>
                  <a:pt x="221809" y="72703"/>
                </a:lnTo>
                <a:lnTo>
                  <a:pt x="229160" y="74866"/>
                </a:lnTo>
                <a:lnTo>
                  <a:pt x="228727" y="80925"/>
                </a:lnTo>
                <a:lnTo>
                  <a:pt x="222674" y="82223"/>
                </a:lnTo>
                <a:lnTo>
                  <a:pt x="219215" y="82656"/>
                </a:lnTo>
                <a:lnTo>
                  <a:pt x="179977" y="90094"/>
                </a:lnTo>
                <a:lnTo>
                  <a:pt x="137496" y="98668"/>
                </a:lnTo>
                <a:lnTo>
                  <a:pt x="140090" y="100399"/>
                </a:lnTo>
                <a:lnTo>
                  <a:pt x="143549" y="103428"/>
                </a:lnTo>
                <a:lnTo>
                  <a:pt x="145711" y="105159"/>
                </a:lnTo>
                <a:lnTo>
                  <a:pt x="146576" y="106025"/>
                </a:lnTo>
                <a:lnTo>
                  <a:pt x="105932" y="106025"/>
                </a:lnTo>
                <a:lnTo>
                  <a:pt x="92096" y="109487"/>
                </a:lnTo>
                <a:lnTo>
                  <a:pt x="83871" y="111708"/>
                </a:lnTo>
                <a:lnTo>
                  <a:pt x="78179" y="112651"/>
                </a:lnTo>
                <a:close/>
              </a:path>
              <a:path w="375285" h="417195">
                <a:moveTo>
                  <a:pt x="217486" y="71837"/>
                </a:moveTo>
                <a:lnTo>
                  <a:pt x="136199" y="71837"/>
                </a:lnTo>
                <a:lnTo>
                  <a:pt x="158682" y="66211"/>
                </a:lnTo>
                <a:lnTo>
                  <a:pt x="163438" y="64913"/>
                </a:lnTo>
                <a:lnTo>
                  <a:pt x="169059" y="63182"/>
                </a:lnTo>
                <a:lnTo>
                  <a:pt x="173815" y="61884"/>
                </a:lnTo>
                <a:lnTo>
                  <a:pt x="184192" y="64480"/>
                </a:lnTo>
                <a:lnTo>
                  <a:pt x="193705" y="66211"/>
                </a:lnTo>
                <a:lnTo>
                  <a:pt x="201488" y="67942"/>
                </a:lnTo>
                <a:lnTo>
                  <a:pt x="217486" y="71837"/>
                </a:lnTo>
                <a:close/>
              </a:path>
              <a:path w="375285" h="417195">
                <a:moveTo>
                  <a:pt x="36752" y="318941"/>
                </a:moveTo>
                <a:lnTo>
                  <a:pt x="30266" y="317210"/>
                </a:lnTo>
                <a:lnTo>
                  <a:pt x="25510" y="314613"/>
                </a:lnTo>
                <a:lnTo>
                  <a:pt x="18159" y="310286"/>
                </a:lnTo>
                <a:lnTo>
                  <a:pt x="3891" y="302063"/>
                </a:lnTo>
                <a:lnTo>
                  <a:pt x="0" y="299467"/>
                </a:lnTo>
                <a:lnTo>
                  <a:pt x="1729" y="295139"/>
                </a:lnTo>
                <a:lnTo>
                  <a:pt x="35563" y="287566"/>
                </a:lnTo>
                <a:lnTo>
                  <a:pt x="92961" y="275395"/>
                </a:lnTo>
                <a:lnTo>
                  <a:pt x="118471" y="270472"/>
                </a:lnTo>
                <a:lnTo>
                  <a:pt x="119209" y="261607"/>
                </a:lnTo>
                <a:lnTo>
                  <a:pt x="119292" y="259815"/>
                </a:lnTo>
                <a:lnTo>
                  <a:pt x="116742" y="244074"/>
                </a:lnTo>
                <a:lnTo>
                  <a:pt x="114580" y="238448"/>
                </a:lnTo>
                <a:lnTo>
                  <a:pt x="104203" y="235852"/>
                </a:lnTo>
                <a:lnTo>
                  <a:pt x="85827" y="224113"/>
                </a:lnTo>
                <a:lnTo>
                  <a:pt x="60965" y="174833"/>
                </a:lnTo>
                <a:lnTo>
                  <a:pt x="64856" y="154493"/>
                </a:lnTo>
                <a:lnTo>
                  <a:pt x="68748" y="146704"/>
                </a:lnTo>
                <a:lnTo>
                  <a:pt x="71774" y="140212"/>
                </a:lnTo>
                <a:lnTo>
                  <a:pt x="82151" y="128961"/>
                </a:lnTo>
                <a:lnTo>
                  <a:pt x="93393" y="119440"/>
                </a:lnTo>
                <a:lnTo>
                  <a:pt x="103338" y="110352"/>
                </a:lnTo>
                <a:lnTo>
                  <a:pt x="105932" y="106025"/>
                </a:lnTo>
                <a:lnTo>
                  <a:pt x="146576" y="106025"/>
                </a:lnTo>
                <a:lnTo>
                  <a:pt x="147873" y="107323"/>
                </a:lnTo>
                <a:lnTo>
                  <a:pt x="147440" y="112516"/>
                </a:lnTo>
                <a:lnTo>
                  <a:pt x="144846" y="114247"/>
                </a:lnTo>
                <a:lnTo>
                  <a:pt x="141387" y="116844"/>
                </a:lnTo>
                <a:lnTo>
                  <a:pt x="137496" y="118575"/>
                </a:lnTo>
                <a:lnTo>
                  <a:pt x="143117" y="119440"/>
                </a:lnTo>
                <a:lnTo>
                  <a:pt x="163006" y="125932"/>
                </a:lnTo>
                <a:lnTo>
                  <a:pt x="166214" y="128095"/>
                </a:lnTo>
                <a:lnTo>
                  <a:pt x="125821" y="128095"/>
                </a:lnTo>
                <a:lnTo>
                  <a:pt x="122795" y="129826"/>
                </a:lnTo>
                <a:lnTo>
                  <a:pt x="91231" y="158388"/>
                </a:lnTo>
                <a:lnTo>
                  <a:pt x="88205" y="170938"/>
                </a:lnTo>
                <a:lnTo>
                  <a:pt x="89502" y="185219"/>
                </a:lnTo>
                <a:lnTo>
                  <a:pt x="93393" y="192143"/>
                </a:lnTo>
                <a:lnTo>
                  <a:pt x="97285" y="199500"/>
                </a:lnTo>
                <a:lnTo>
                  <a:pt x="113283" y="208588"/>
                </a:lnTo>
                <a:lnTo>
                  <a:pt x="131875" y="212050"/>
                </a:lnTo>
                <a:lnTo>
                  <a:pt x="188224" y="212050"/>
                </a:lnTo>
                <a:lnTo>
                  <a:pt x="186354" y="214430"/>
                </a:lnTo>
                <a:lnTo>
                  <a:pt x="178815" y="223413"/>
                </a:lnTo>
                <a:lnTo>
                  <a:pt x="173059" y="228684"/>
                </a:lnTo>
                <a:lnTo>
                  <a:pt x="166168" y="232291"/>
                </a:lnTo>
                <a:lnTo>
                  <a:pt x="155223" y="236284"/>
                </a:lnTo>
                <a:lnTo>
                  <a:pt x="155656" y="237150"/>
                </a:lnTo>
                <a:lnTo>
                  <a:pt x="155223" y="239746"/>
                </a:lnTo>
                <a:lnTo>
                  <a:pt x="155223" y="241910"/>
                </a:lnTo>
                <a:lnTo>
                  <a:pt x="154791" y="246238"/>
                </a:lnTo>
                <a:lnTo>
                  <a:pt x="152629" y="257489"/>
                </a:lnTo>
                <a:lnTo>
                  <a:pt x="150899" y="264413"/>
                </a:lnTo>
                <a:lnTo>
                  <a:pt x="276072" y="264413"/>
                </a:lnTo>
                <a:lnTo>
                  <a:pt x="275907" y="276531"/>
                </a:lnTo>
                <a:lnTo>
                  <a:pt x="244725" y="276531"/>
                </a:lnTo>
                <a:lnTo>
                  <a:pt x="235645" y="277396"/>
                </a:lnTo>
                <a:lnTo>
                  <a:pt x="214081" y="280507"/>
                </a:lnTo>
                <a:lnTo>
                  <a:pt x="186679" y="284161"/>
                </a:lnTo>
                <a:lnTo>
                  <a:pt x="178572" y="285429"/>
                </a:lnTo>
                <a:lnTo>
                  <a:pt x="134253" y="294328"/>
                </a:lnTo>
                <a:lnTo>
                  <a:pt x="93069" y="304173"/>
                </a:lnTo>
                <a:lnTo>
                  <a:pt x="52750" y="315479"/>
                </a:lnTo>
                <a:lnTo>
                  <a:pt x="48426" y="316777"/>
                </a:lnTo>
                <a:lnTo>
                  <a:pt x="42373" y="318508"/>
                </a:lnTo>
                <a:lnTo>
                  <a:pt x="36752" y="318941"/>
                </a:lnTo>
                <a:close/>
              </a:path>
              <a:path w="375285" h="417195">
                <a:moveTo>
                  <a:pt x="188224" y="212050"/>
                </a:moveTo>
                <a:lnTo>
                  <a:pt x="131875" y="212050"/>
                </a:lnTo>
                <a:lnTo>
                  <a:pt x="150035" y="209453"/>
                </a:lnTo>
                <a:lnTo>
                  <a:pt x="156520" y="204693"/>
                </a:lnTo>
                <a:lnTo>
                  <a:pt x="162574" y="199500"/>
                </a:lnTo>
                <a:lnTo>
                  <a:pt x="170789" y="179593"/>
                </a:lnTo>
                <a:lnTo>
                  <a:pt x="166897" y="157090"/>
                </a:lnTo>
                <a:lnTo>
                  <a:pt x="125821" y="128095"/>
                </a:lnTo>
                <a:lnTo>
                  <a:pt x="166214" y="128095"/>
                </a:lnTo>
                <a:lnTo>
                  <a:pt x="194544" y="157090"/>
                </a:lnTo>
                <a:lnTo>
                  <a:pt x="198515" y="190179"/>
                </a:lnTo>
                <a:lnTo>
                  <a:pt x="197272" y="198283"/>
                </a:lnTo>
                <a:lnTo>
                  <a:pt x="193597" y="205210"/>
                </a:lnTo>
                <a:lnTo>
                  <a:pt x="188224" y="212050"/>
                </a:lnTo>
                <a:close/>
              </a:path>
              <a:path w="375285" h="417195">
                <a:moveTo>
                  <a:pt x="323829" y="210319"/>
                </a:moveTo>
                <a:lnTo>
                  <a:pt x="276721" y="210319"/>
                </a:lnTo>
                <a:lnTo>
                  <a:pt x="284072" y="209886"/>
                </a:lnTo>
                <a:lnTo>
                  <a:pt x="310447" y="209886"/>
                </a:lnTo>
                <a:lnTo>
                  <a:pt x="318652" y="209944"/>
                </a:lnTo>
                <a:lnTo>
                  <a:pt x="323829" y="210319"/>
                </a:lnTo>
                <a:close/>
              </a:path>
              <a:path w="375285" h="417195">
                <a:moveTo>
                  <a:pt x="364494" y="259653"/>
                </a:moveTo>
                <a:lnTo>
                  <a:pt x="348496" y="259220"/>
                </a:lnTo>
                <a:lnTo>
                  <a:pt x="328607" y="253162"/>
                </a:lnTo>
                <a:lnTo>
                  <a:pt x="306988" y="244507"/>
                </a:lnTo>
                <a:lnTo>
                  <a:pt x="297908" y="241045"/>
                </a:lnTo>
                <a:lnTo>
                  <a:pt x="276289" y="234121"/>
                </a:lnTo>
                <a:lnTo>
                  <a:pt x="370314" y="234121"/>
                </a:lnTo>
                <a:lnTo>
                  <a:pt x="374871" y="245372"/>
                </a:lnTo>
                <a:lnTo>
                  <a:pt x="368385" y="254460"/>
                </a:lnTo>
                <a:lnTo>
                  <a:pt x="364494" y="259653"/>
                </a:lnTo>
                <a:close/>
              </a:path>
              <a:path w="375285" h="417195">
                <a:moveTo>
                  <a:pt x="262885" y="417176"/>
                </a:moveTo>
                <a:lnTo>
                  <a:pt x="256832" y="417176"/>
                </a:lnTo>
                <a:lnTo>
                  <a:pt x="255102" y="411118"/>
                </a:lnTo>
                <a:lnTo>
                  <a:pt x="250512" y="368251"/>
                </a:lnTo>
                <a:lnTo>
                  <a:pt x="247232" y="325814"/>
                </a:lnTo>
                <a:lnTo>
                  <a:pt x="244952" y="284161"/>
                </a:lnTo>
                <a:lnTo>
                  <a:pt x="244725" y="276531"/>
                </a:lnTo>
                <a:lnTo>
                  <a:pt x="275907" y="276531"/>
                </a:lnTo>
                <a:lnTo>
                  <a:pt x="274830" y="315614"/>
                </a:lnTo>
                <a:lnTo>
                  <a:pt x="271506" y="353696"/>
                </a:lnTo>
                <a:lnTo>
                  <a:pt x="266942" y="392780"/>
                </a:lnTo>
                <a:lnTo>
                  <a:pt x="262885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60453" y="6058717"/>
            <a:ext cx="266700" cy="417195"/>
          </a:xfrm>
          <a:custGeom>
            <a:avLst/>
            <a:gdLst/>
            <a:ahLst/>
            <a:cxnLst/>
            <a:rect l="l" t="t" r="r" b="b"/>
            <a:pathLst>
              <a:path w="266700" h="417195">
                <a:moveTo>
                  <a:pt x="193705" y="149733"/>
                </a:moveTo>
                <a:lnTo>
                  <a:pt x="182895" y="148435"/>
                </a:lnTo>
                <a:lnTo>
                  <a:pt x="173815" y="144973"/>
                </a:lnTo>
                <a:lnTo>
                  <a:pt x="166465" y="140212"/>
                </a:lnTo>
                <a:lnTo>
                  <a:pt x="162574" y="137616"/>
                </a:lnTo>
                <a:lnTo>
                  <a:pt x="159547" y="135885"/>
                </a:lnTo>
                <a:lnTo>
                  <a:pt x="156088" y="133288"/>
                </a:lnTo>
                <a:lnTo>
                  <a:pt x="153926" y="131125"/>
                </a:lnTo>
                <a:lnTo>
                  <a:pt x="153061" y="130692"/>
                </a:lnTo>
                <a:lnTo>
                  <a:pt x="154791" y="125932"/>
                </a:lnTo>
                <a:lnTo>
                  <a:pt x="213135" y="116925"/>
                </a:lnTo>
                <a:lnTo>
                  <a:pt x="230457" y="114680"/>
                </a:lnTo>
                <a:lnTo>
                  <a:pt x="230234" y="102130"/>
                </a:lnTo>
                <a:lnTo>
                  <a:pt x="230131" y="95206"/>
                </a:lnTo>
                <a:lnTo>
                  <a:pt x="230025" y="26398"/>
                </a:lnTo>
                <a:lnTo>
                  <a:pt x="212297" y="9953"/>
                </a:lnTo>
                <a:lnTo>
                  <a:pt x="199758" y="6058"/>
                </a:lnTo>
                <a:lnTo>
                  <a:pt x="201055" y="432"/>
                </a:lnTo>
                <a:lnTo>
                  <a:pt x="207541" y="0"/>
                </a:lnTo>
                <a:lnTo>
                  <a:pt x="253373" y="7356"/>
                </a:lnTo>
                <a:lnTo>
                  <a:pt x="266344" y="16877"/>
                </a:lnTo>
                <a:lnTo>
                  <a:pt x="265480" y="23801"/>
                </a:lnTo>
                <a:lnTo>
                  <a:pt x="264615" y="27696"/>
                </a:lnTo>
                <a:lnTo>
                  <a:pt x="264588" y="49550"/>
                </a:lnTo>
                <a:lnTo>
                  <a:pt x="264263" y="75299"/>
                </a:lnTo>
                <a:lnTo>
                  <a:pt x="264182" y="141511"/>
                </a:lnTo>
                <a:lnTo>
                  <a:pt x="230889" y="141511"/>
                </a:lnTo>
                <a:lnTo>
                  <a:pt x="219647" y="144107"/>
                </a:lnTo>
                <a:lnTo>
                  <a:pt x="203217" y="147569"/>
                </a:lnTo>
                <a:lnTo>
                  <a:pt x="200623" y="148002"/>
                </a:lnTo>
                <a:lnTo>
                  <a:pt x="193705" y="149733"/>
                </a:lnTo>
                <a:close/>
              </a:path>
              <a:path w="266700" h="417195">
                <a:moveTo>
                  <a:pt x="38914" y="111651"/>
                </a:moveTo>
                <a:lnTo>
                  <a:pt x="23780" y="104726"/>
                </a:lnTo>
                <a:lnTo>
                  <a:pt x="9512" y="95206"/>
                </a:lnTo>
                <a:lnTo>
                  <a:pt x="3459" y="90878"/>
                </a:lnTo>
                <a:lnTo>
                  <a:pt x="0" y="88714"/>
                </a:lnTo>
                <a:lnTo>
                  <a:pt x="2161" y="85252"/>
                </a:lnTo>
                <a:lnTo>
                  <a:pt x="13721" y="84955"/>
                </a:lnTo>
                <a:lnTo>
                  <a:pt x="21672" y="84495"/>
                </a:lnTo>
                <a:lnTo>
                  <a:pt x="60911" y="78707"/>
                </a:lnTo>
                <a:lnTo>
                  <a:pt x="102993" y="69031"/>
                </a:lnTo>
                <a:lnTo>
                  <a:pt x="113283" y="66211"/>
                </a:lnTo>
                <a:lnTo>
                  <a:pt x="121930" y="67942"/>
                </a:lnTo>
                <a:lnTo>
                  <a:pt x="129280" y="69673"/>
                </a:lnTo>
                <a:lnTo>
                  <a:pt x="135334" y="70971"/>
                </a:lnTo>
                <a:lnTo>
                  <a:pt x="147440" y="74001"/>
                </a:lnTo>
                <a:lnTo>
                  <a:pt x="150467" y="74866"/>
                </a:lnTo>
                <a:lnTo>
                  <a:pt x="158682" y="77030"/>
                </a:lnTo>
                <a:lnTo>
                  <a:pt x="160412" y="84387"/>
                </a:lnTo>
                <a:lnTo>
                  <a:pt x="159979" y="88714"/>
                </a:lnTo>
                <a:lnTo>
                  <a:pt x="159547" y="90013"/>
                </a:lnTo>
                <a:lnTo>
                  <a:pt x="117174" y="90013"/>
                </a:lnTo>
                <a:lnTo>
                  <a:pt x="111121" y="91311"/>
                </a:lnTo>
                <a:lnTo>
                  <a:pt x="76963" y="102130"/>
                </a:lnTo>
                <a:lnTo>
                  <a:pt x="59668" y="107323"/>
                </a:lnTo>
                <a:lnTo>
                  <a:pt x="52750" y="108621"/>
                </a:lnTo>
                <a:lnTo>
                  <a:pt x="38914" y="111651"/>
                </a:lnTo>
                <a:close/>
              </a:path>
              <a:path w="266700" h="417195">
                <a:moveTo>
                  <a:pt x="145278" y="174833"/>
                </a:moveTo>
                <a:lnTo>
                  <a:pt x="53182" y="174833"/>
                </a:lnTo>
                <a:lnTo>
                  <a:pt x="66829" y="172236"/>
                </a:lnTo>
                <a:lnTo>
                  <a:pt x="109823" y="164880"/>
                </a:lnTo>
                <a:lnTo>
                  <a:pt x="111121" y="155792"/>
                </a:lnTo>
                <a:lnTo>
                  <a:pt x="113283" y="135019"/>
                </a:lnTo>
                <a:lnTo>
                  <a:pt x="115486" y="114680"/>
                </a:lnTo>
                <a:lnTo>
                  <a:pt x="117174" y="96937"/>
                </a:lnTo>
                <a:lnTo>
                  <a:pt x="117174" y="90013"/>
                </a:lnTo>
                <a:lnTo>
                  <a:pt x="159547" y="90013"/>
                </a:lnTo>
                <a:lnTo>
                  <a:pt x="143488" y="126040"/>
                </a:lnTo>
                <a:lnTo>
                  <a:pt x="126254" y="162716"/>
                </a:lnTo>
                <a:lnTo>
                  <a:pt x="135666" y="162716"/>
                </a:lnTo>
                <a:lnTo>
                  <a:pt x="144846" y="167909"/>
                </a:lnTo>
                <a:lnTo>
                  <a:pt x="145239" y="172236"/>
                </a:lnTo>
                <a:lnTo>
                  <a:pt x="145278" y="174833"/>
                </a:lnTo>
                <a:close/>
              </a:path>
              <a:path w="266700" h="417195">
                <a:moveTo>
                  <a:pt x="193705" y="207722"/>
                </a:moveTo>
                <a:lnTo>
                  <a:pt x="182895" y="206857"/>
                </a:lnTo>
                <a:lnTo>
                  <a:pt x="173815" y="203395"/>
                </a:lnTo>
                <a:lnTo>
                  <a:pt x="166465" y="198202"/>
                </a:lnTo>
                <a:lnTo>
                  <a:pt x="162574" y="196038"/>
                </a:lnTo>
                <a:lnTo>
                  <a:pt x="159547" y="194307"/>
                </a:lnTo>
                <a:lnTo>
                  <a:pt x="156088" y="191710"/>
                </a:lnTo>
                <a:lnTo>
                  <a:pt x="153926" y="189547"/>
                </a:lnTo>
                <a:lnTo>
                  <a:pt x="153061" y="189114"/>
                </a:lnTo>
                <a:lnTo>
                  <a:pt x="154791" y="183921"/>
                </a:lnTo>
                <a:lnTo>
                  <a:pt x="213594" y="175320"/>
                </a:lnTo>
                <a:lnTo>
                  <a:pt x="231322" y="173102"/>
                </a:lnTo>
                <a:lnTo>
                  <a:pt x="231226" y="147569"/>
                </a:lnTo>
                <a:lnTo>
                  <a:pt x="230889" y="141511"/>
                </a:lnTo>
                <a:lnTo>
                  <a:pt x="264182" y="141511"/>
                </a:lnTo>
                <a:lnTo>
                  <a:pt x="264182" y="199067"/>
                </a:lnTo>
                <a:lnTo>
                  <a:pt x="231754" y="199067"/>
                </a:lnTo>
                <a:lnTo>
                  <a:pt x="200623" y="206424"/>
                </a:lnTo>
                <a:lnTo>
                  <a:pt x="193705" y="207722"/>
                </a:lnTo>
                <a:close/>
              </a:path>
              <a:path w="266700" h="417195">
                <a:moveTo>
                  <a:pt x="39346" y="319806"/>
                </a:moveTo>
                <a:lnTo>
                  <a:pt x="17727" y="289513"/>
                </a:lnTo>
                <a:lnTo>
                  <a:pt x="18999" y="266787"/>
                </a:lnTo>
                <a:lnTo>
                  <a:pt x="19977" y="245859"/>
                </a:lnTo>
                <a:lnTo>
                  <a:pt x="20321" y="239314"/>
                </a:lnTo>
                <a:lnTo>
                  <a:pt x="20632" y="227183"/>
                </a:lnTo>
                <a:lnTo>
                  <a:pt x="20692" y="191710"/>
                </a:lnTo>
                <a:lnTo>
                  <a:pt x="20321" y="186517"/>
                </a:lnTo>
                <a:lnTo>
                  <a:pt x="16430" y="176131"/>
                </a:lnTo>
                <a:lnTo>
                  <a:pt x="13836" y="172669"/>
                </a:lnTo>
                <a:lnTo>
                  <a:pt x="10809" y="168342"/>
                </a:lnTo>
                <a:lnTo>
                  <a:pt x="6918" y="165312"/>
                </a:lnTo>
                <a:lnTo>
                  <a:pt x="9079" y="160552"/>
                </a:lnTo>
                <a:lnTo>
                  <a:pt x="18592" y="161850"/>
                </a:lnTo>
                <a:lnTo>
                  <a:pt x="26807" y="163581"/>
                </a:lnTo>
                <a:lnTo>
                  <a:pt x="34157" y="165312"/>
                </a:lnTo>
                <a:lnTo>
                  <a:pt x="48858" y="170938"/>
                </a:lnTo>
                <a:lnTo>
                  <a:pt x="53182" y="174833"/>
                </a:lnTo>
                <a:lnTo>
                  <a:pt x="145278" y="174833"/>
                </a:lnTo>
                <a:lnTo>
                  <a:pt x="145278" y="177862"/>
                </a:lnTo>
                <a:lnTo>
                  <a:pt x="140090" y="186517"/>
                </a:lnTo>
                <a:lnTo>
                  <a:pt x="131875" y="187816"/>
                </a:lnTo>
                <a:lnTo>
                  <a:pt x="89029" y="192904"/>
                </a:lnTo>
                <a:lnTo>
                  <a:pt x="80206" y="193847"/>
                </a:lnTo>
                <a:lnTo>
                  <a:pt x="55344" y="196038"/>
                </a:lnTo>
                <a:lnTo>
                  <a:pt x="49723" y="278262"/>
                </a:lnTo>
                <a:lnTo>
                  <a:pt x="153717" y="278262"/>
                </a:lnTo>
                <a:lnTo>
                  <a:pt x="152115" y="278992"/>
                </a:lnTo>
                <a:lnTo>
                  <a:pt x="109634" y="296329"/>
                </a:lnTo>
                <a:lnTo>
                  <a:pt x="64127" y="312017"/>
                </a:lnTo>
                <a:lnTo>
                  <a:pt x="39346" y="319806"/>
                </a:lnTo>
                <a:close/>
              </a:path>
              <a:path w="266700" h="417195">
                <a:moveTo>
                  <a:pt x="135666" y="162716"/>
                </a:moveTo>
                <a:lnTo>
                  <a:pt x="126254" y="162716"/>
                </a:lnTo>
                <a:lnTo>
                  <a:pt x="134901" y="162283"/>
                </a:lnTo>
                <a:lnTo>
                  <a:pt x="135666" y="162716"/>
                </a:lnTo>
                <a:close/>
              </a:path>
              <a:path w="266700" h="417195">
                <a:moveTo>
                  <a:pt x="250346" y="417176"/>
                </a:moveTo>
                <a:lnTo>
                  <a:pt x="244293" y="417176"/>
                </a:lnTo>
                <a:lnTo>
                  <a:pt x="242563" y="410685"/>
                </a:lnTo>
                <a:lnTo>
                  <a:pt x="237973" y="364265"/>
                </a:lnTo>
                <a:lnTo>
                  <a:pt x="234693" y="319411"/>
                </a:lnTo>
                <a:lnTo>
                  <a:pt x="232457" y="278393"/>
                </a:lnTo>
                <a:lnTo>
                  <a:pt x="232056" y="246292"/>
                </a:lnTo>
                <a:lnTo>
                  <a:pt x="231845" y="227183"/>
                </a:lnTo>
                <a:lnTo>
                  <a:pt x="231754" y="199067"/>
                </a:lnTo>
                <a:lnTo>
                  <a:pt x="264182" y="199067"/>
                </a:lnTo>
                <a:lnTo>
                  <a:pt x="264070" y="239314"/>
                </a:lnTo>
                <a:lnTo>
                  <a:pt x="262608" y="308112"/>
                </a:lnTo>
                <a:lnTo>
                  <a:pt x="259693" y="346133"/>
                </a:lnTo>
                <a:lnTo>
                  <a:pt x="255129" y="387208"/>
                </a:lnTo>
                <a:lnTo>
                  <a:pt x="251643" y="412849"/>
                </a:lnTo>
                <a:lnTo>
                  <a:pt x="250346" y="417176"/>
                </a:lnTo>
                <a:close/>
              </a:path>
              <a:path w="266700" h="417195">
                <a:moveTo>
                  <a:pt x="153717" y="278262"/>
                </a:moveTo>
                <a:lnTo>
                  <a:pt x="49723" y="278262"/>
                </a:lnTo>
                <a:lnTo>
                  <a:pt x="56209" y="276531"/>
                </a:lnTo>
                <a:lnTo>
                  <a:pt x="79054" y="272014"/>
                </a:lnTo>
                <a:lnTo>
                  <a:pt x="85583" y="270634"/>
                </a:lnTo>
                <a:lnTo>
                  <a:pt x="127470" y="260654"/>
                </a:lnTo>
                <a:lnTo>
                  <a:pt x="170174" y="249179"/>
                </a:lnTo>
                <a:lnTo>
                  <a:pt x="213162" y="235852"/>
                </a:lnTo>
                <a:lnTo>
                  <a:pt x="214891" y="248401"/>
                </a:lnTo>
                <a:lnTo>
                  <a:pt x="202072" y="255058"/>
                </a:lnTo>
                <a:lnTo>
                  <a:pt x="193408" y="259464"/>
                </a:lnTo>
                <a:lnTo>
                  <a:pt x="184946" y="263585"/>
                </a:lnTo>
                <a:lnTo>
                  <a:pt x="160530" y="275155"/>
                </a:lnTo>
                <a:lnTo>
                  <a:pt x="153717" y="278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7874" y="6059150"/>
            <a:ext cx="375285" cy="405130"/>
          </a:xfrm>
          <a:custGeom>
            <a:avLst/>
            <a:gdLst/>
            <a:ahLst/>
            <a:cxnLst/>
            <a:rect l="l" t="t" r="r" b="b"/>
            <a:pathLst>
              <a:path w="375285" h="405129">
                <a:moveTo>
                  <a:pt x="265047" y="308555"/>
                </a:moveTo>
                <a:lnTo>
                  <a:pt x="258994" y="308555"/>
                </a:lnTo>
                <a:lnTo>
                  <a:pt x="257264" y="302063"/>
                </a:lnTo>
                <a:lnTo>
                  <a:pt x="248732" y="262463"/>
                </a:lnTo>
                <a:lnTo>
                  <a:pt x="244725" y="26398"/>
                </a:lnTo>
                <a:lnTo>
                  <a:pt x="226998" y="9953"/>
                </a:lnTo>
                <a:lnTo>
                  <a:pt x="214459" y="5625"/>
                </a:lnTo>
                <a:lnTo>
                  <a:pt x="216188" y="432"/>
                </a:lnTo>
                <a:lnTo>
                  <a:pt x="222674" y="0"/>
                </a:lnTo>
                <a:lnTo>
                  <a:pt x="268074" y="7356"/>
                </a:lnTo>
                <a:lnTo>
                  <a:pt x="281045" y="16444"/>
                </a:lnTo>
                <a:lnTo>
                  <a:pt x="280180" y="23368"/>
                </a:lnTo>
                <a:lnTo>
                  <a:pt x="279748" y="27696"/>
                </a:lnTo>
                <a:lnTo>
                  <a:pt x="279631" y="58422"/>
                </a:lnTo>
                <a:lnTo>
                  <a:pt x="278562" y="147546"/>
                </a:lnTo>
                <a:lnTo>
                  <a:pt x="278455" y="154926"/>
                </a:lnTo>
                <a:lnTo>
                  <a:pt x="278018" y="173535"/>
                </a:lnTo>
                <a:lnTo>
                  <a:pt x="323829" y="173535"/>
                </a:lnTo>
                <a:lnTo>
                  <a:pt x="368385" y="192576"/>
                </a:lnTo>
                <a:lnTo>
                  <a:pt x="370489" y="197769"/>
                </a:lnTo>
                <a:lnTo>
                  <a:pt x="277586" y="197769"/>
                </a:lnTo>
                <a:lnTo>
                  <a:pt x="277378" y="205126"/>
                </a:lnTo>
                <a:lnTo>
                  <a:pt x="274304" y="243320"/>
                </a:lnTo>
                <a:lnTo>
                  <a:pt x="269029" y="286051"/>
                </a:lnTo>
                <a:lnTo>
                  <a:pt x="266344" y="304227"/>
                </a:lnTo>
                <a:lnTo>
                  <a:pt x="265047" y="308555"/>
                </a:lnTo>
                <a:close/>
              </a:path>
              <a:path w="375285" h="405129">
                <a:moveTo>
                  <a:pt x="66964" y="121793"/>
                </a:moveTo>
                <a:lnTo>
                  <a:pt x="22916" y="112516"/>
                </a:lnTo>
                <a:lnTo>
                  <a:pt x="17727" y="110352"/>
                </a:lnTo>
                <a:lnTo>
                  <a:pt x="9079" y="107323"/>
                </a:lnTo>
                <a:lnTo>
                  <a:pt x="6053" y="105592"/>
                </a:lnTo>
                <a:lnTo>
                  <a:pt x="2594" y="103861"/>
                </a:lnTo>
                <a:lnTo>
                  <a:pt x="0" y="102130"/>
                </a:lnTo>
                <a:lnTo>
                  <a:pt x="2161" y="96937"/>
                </a:lnTo>
                <a:lnTo>
                  <a:pt x="17322" y="96879"/>
                </a:lnTo>
                <a:lnTo>
                  <a:pt x="27780" y="96477"/>
                </a:lnTo>
                <a:lnTo>
                  <a:pt x="69653" y="91057"/>
                </a:lnTo>
                <a:lnTo>
                  <a:pt x="103338" y="84820"/>
                </a:lnTo>
                <a:lnTo>
                  <a:pt x="101176" y="73135"/>
                </a:lnTo>
                <a:lnTo>
                  <a:pt x="95123" y="57556"/>
                </a:lnTo>
                <a:lnTo>
                  <a:pt x="87340" y="46304"/>
                </a:lnTo>
                <a:lnTo>
                  <a:pt x="77828" y="38948"/>
                </a:lnTo>
                <a:lnTo>
                  <a:pt x="72639" y="36351"/>
                </a:lnTo>
                <a:lnTo>
                  <a:pt x="73504" y="31591"/>
                </a:lnTo>
                <a:lnTo>
                  <a:pt x="81287" y="31591"/>
                </a:lnTo>
                <a:lnTo>
                  <a:pt x="89069" y="32456"/>
                </a:lnTo>
                <a:lnTo>
                  <a:pt x="127983" y="48468"/>
                </a:lnTo>
                <a:lnTo>
                  <a:pt x="129280" y="69673"/>
                </a:lnTo>
                <a:lnTo>
                  <a:pt x="126686" y="79627"/>
                </a:lnTo>
                <a:lnTo>
                  <a:pt x="208742" y="79627"/>
                </a:lnTo>
                <a:lnTo>
                  <a:pt x="210568" y="80059"/>
                </a:lnTo>
                <a:lnTo>
                  <a:pt x="214891" y="80925"/>
                </a:lnTo>
                <a:lnTo>
                  <a:pt x="223106" y="83089"/>
                </a:lnTo>
                <a:lnTo>
                  <a:pt x="221377" y="89580"/>
                </a:lnTo>
                <a:lnTo>
                  <a:pt x="215756" y="90446"/>
                </a:lnTo>
                <a:lnTo>
                  <a:pt x="212297" y="91311"/>
                </a:lnTo>
                <a:lnTo>
                  <a:pt x="196731" y="93908"/>
                </a:lnTo>
                <a:lnTo>
                  <a:pt x="147305" y="103482"/>
                </a:lnTo>
                <a:lnTo>
                  <a:pt x="132740" y="106457"/>
                </a:lnTo>
                <a:lnTo>
                  <a:pt x="137496" y="109487"/>
                </a:lnTo>
                <a:lnTo>
                  <a:pt x="141387" y="113382"/>
                </a:lnTo>
                <a:lnTo>
                  <a:pt x="142005" y="114247"/>
                </a:lnTo>
                <a:lnTo>
                  <a:pt x="99879" y="114247"/>
                </a:lnTo>
                <a:lnTo>
                  <a:pt x="95123" y="115113"/>
                </a:lnTo>
                <a:lnTo>
                  <a:pt x="86043" y="117709"/>
                </a:lnTo>
                <a:lnTo>
                  <a:pt x="81287" y="119007"/>
                </a:lnTo>
                <a:lnTo>
                  <a:pt x="72808" y="120978"/>
                </a:lnTo>
                <a:lnTo>
                  <a:pt x="66964" y="121793"/>
                </a:lnTo>
                <a:close/>
              </a:path>
              <a:path w="375285" h="405129">
                <a:moveTo>
                  <a:pt x="208742" y="79627"/>
                </a:moveTo>
                <a:lnTo>
                  <a:pt x="126686" y="79627"/>
                </a:lnTo>
                <a:lnTo>
                  <a:pt x="154791" y="72703"/>
                </a:lnTo>
                <a:lnTo>
                  <a:pt x="160844" y="70971"/>
                </a:lnTo>
                <a:lnTo>
                  <a:pt x="165600" y="69673"/>
                </a:lnTo>
                <a:lnTo>
                  <a:pt x="176410" y="71837"/>
                </a:lnTo>
                <a:lnTo>
                  <a:pt x="185922" y="74001"/>
                </a:lnTo>
                <a:lnTo>
                  <a:pt x="194137" y="76165"/>
                </a:lnTo>
                <a:lnTo>
                  <a:pt x="208742" y="79627"/>
                </a:lnTo>
                <a:close/>
              </a:path>
              <a:path w="375285" h="405129">
                <a:moveTo>
                  <a:pt x="122362" y="256191"/>
                </a:moveTo>
                <a:lnTo>
                  <a:pt x="77790" y="239611"/>
                </a:lnTo>
                <a:lnTo>
                  <a:pt x="55597" y="206353"/>
                </a:lnTo>
                <a:lnTo>
                  <a:pt x="52750" y="187383"/>
                </a:lnTo>
                <a:lnTo>
                  <a:pt x="57506" y="165312"/>
                </a:lnTo>
                <a:lnTo>
                  <a:pt x="61397" y="157523"/>
                </a:lnTo>
                <a:lnTo>
                  <a:pt x="64424" y="150599"/>
                </a:lnTo>
                <a:lnTo>
                  <a:pt x="74801" y="138914"/>
                </a:lnTo>
                <a:lnTo>
                  <a:pt x="97285" y="119007"/>
                </a:lnTo>
                <a:lnTo>
                  <a:pt x="99879" y="114247"/>
                </a:lnTo>
                <a:lnTo>
                  <a:pt x="142005" y="114247"/>
                </a:lnTo>
                <a:lnTo>
                  <a:pt x="143549" y="116411"/>
                </a:lnTo>
                <a:lnTo>
                  <a:pt x="144846" y="120738"/>
                </a:lnTo>
                <a:lnTo>
                  <a:pt x="140090" y="122902"/>
                </a:lnTo>
                <a:lnTo>
                  <a:pt x="134901" y="126364"/>
                </a:lnTo>
                <a:lnTo>
                  <a:pt x="132307" y="127663"/>
                </a:lnTo>
                <a:lnTo>
                  <a:pt x="137928" y="128961"/>
                </a:lnTo>
                <a:lnTo>
                  <a:pt x="159115" y="135452"/>
                </a:lnTo>
                <a:lnTo>
                  <a:pt x="160399" y="136318"/>
                </a:lnTo>
                <a:lnTo>
                  <a:pt x="120201" y="136318"/>
                </a:lnTo>
                <a:lnTo>
                  <a:pt x="115877" y="138049"/>
                </a:lnTo>
                <a:lnTo>
                  <a:pt x="111121" y="140645"/>
                </a:lnTo>
                <a:lnTo>
                  <a:pt x="107229" y="142809"/>
                </a:lnTo>
                <a:lnTo>
                  <a:pt x="97717" y="150166"/>
                </a:lnTo>
                <a:lnTo>
                  <a:pt x="93393" y="154926"/>
                </a:lnTo>
                <a:lnTo>
                  <a:pt x="89934" y="158388"/>
                </a:lnTo>
                <a:lnTo>
                  <a:pt x="83881" y="168774"/>
                </a:lnTo>
                <a:lnTo>
                  <a:pt x="80422" y="181757"/>
                </a:lnTo>
                <a:lnTo>
                  <a:pt x="81287" y="196903"/>
                </a:lnTo>
                <a:lnTo>
                  <a:pt x="85178" y="205126"/>
                </a:lnTo>
                <a:lnTo>
                  <a:pt x="89502" y="213348"/>
                </a:lnTo>
                <a:lnTo>
                  <a:pt x="105932" y="223734"/>
                </a:lnTo>
                <a:lnTo>
                  <a:pt x="124957" y="227196"/>
                </a:lnTo>
                <a:lnTo>
                  <a:pt x="184768" y="227196"/>
                </a:lnTo>
                <a:lnTo>
                  <a:pt x="179842" y="233914"/>
                </a:lnTo>
                <a:lnTo>
                  <a:pt x="141495" y="255190"/>
                </a:lnTo>
                <a:lnTo>
                  <a:pt x="133874" y="256066"/>
                </a:lnTo>
                <a:lnTo>
                  <a:pt x="122362" y="256191"/>
                </a:lnTo>
                <a:close/>
              </a:path>
              <a:path w="375285" h="405129">
                <a:moveTo>
                  <a:pt x="184768" y="227196"/>
                </a:moveTo>
                <a:lnTo>
                  <a:pt x="124957" y="227196"/>
                </a:lnTo>
                <a:lnTo>
                  <a:pt x="143981" y="223734"/>
                </a:lnTo>
                <a:lnTo>
                  <a:pt x="157817" y="212483"/>
                </a:lnTo>
                <a:lnTo>
                  <a:pt x="166033" y="190412"/>
                </a:lnTo>
                <a:lnTo>
                  <a:pt x="164087" y="178079"/>
                </a:lnTo>
                <a:lnTo>
                  <a:pt x="162807" y="170769"/>
                </a:lnTo>
                <a:lnTo>
                  <a:pt x="133104" y="140250"/>
                </a:lnTo>
                <a:lnTo>
                  <a:pt x="120201" y="136318"/>
                </a:lnTo>
                <a:lnTo>
                  <a:pt x="160399" y="136318"/>
                </a:lnTo>
                <a:lnTo>
                  <a:pt x="192931" y="168095"/>
                </a:lnTo>
                <a:lnTo>
                  <a:pt x="196812" y="201542"/>
                </a:lnTo>
                <a:lnTo>
                  <a:pt x="195759" y="209237"/>
                </a:lnTo>
                <a:lnTo>
                  <a:pt x="192603" y="215945"/>
                </a:lnTo>
                <a:lnTo>
                  <a:pt x="186354" y="225033"/>
                </a:lnTo>
                <a:lnTo>
                  <a:pt x="184768" y="227196"/>
                </a:lnTo>
                <a:close/>
              </a:path>
              <a:path w="375285" h="405129">
                <a:moveTo>
                  <a:pt x="323829" y="173535"/>
                </a:moveTo>
                <a:lnTo>
                  <a:pt x="278018" y="173535"/>
                </a:lnTo>
                <a:lnTo>
                  <a:pt x="284937" y="173102"/>
                </a:lnTo>
                <a:lnTo>
                  <a:pt x="310447" y="173102"/>
                </a:lnTo>
                <a:lnTo>
                  <a:pt x="318652" y="173159"/>
                </a:lnTo>
                <a:lnTo>
                  <a:pt x="323829" y="173535"/>
                </a:lnTo>
                <a:close/>
              </a:path>
              <a:path w="375285" h="405129">
                <a:moveTo>
                  <a:pt x="364494" y="222869"/>
                </a:moveTo>
                <a:lnTo>
                  <a:pt x="348496" y="222003"/>
                </a:lnTo>
                <a:lnTo>
                  <a:pt x="328607" y="215945"/>
                </a:lnTo>
                <a:lnTo>
                  <a:pt x="306988" y="207290"/>
                </a:lnTo>
                <a:lnTo>
                  <a:pt x="297908" y="203828"/>
                </a:lnTo>
                <a:lnTo>
                  <a:pt x="277586" y="197769"/>
                </a:lnTo>
                <a:lnTo>
                  <a:pt x="370489" y="197769"/>
                </a:lnTo>
                <a:lnTo>
                  <a:pt x="374871" y="208588"/>
                </a:lnTo>
                <a:lnTo>
                  <a:pt x="368385" y="217676"/>
                </a:lnTo>
                <a:lnTo>
                  <a:pt x="364494" y="222869"/>
                </a:lnTo>
                <a:close/>
              </a:path>
              <a:path w="375285" h="405129">
                <a:moveTo>
                  <a:pt x="255967" y="405059"/>
                </a:moveTo>
                <a:lnTo>
                  <a:pt x="191111" y="405059"/>
                </a:lnTo>
                <a:lnTo>
                  <a:pt x="170789" y="404626"/>
                </a:lnTo>
                <a:lnTo>
                  <a:pt x="134530" y="389615"/>
                </a:lnTo>
                <a:lnTo>
                  <a:pt x="130578" y="366977"/>
                </a:lnTo>
                <a:lnTo>
                  <a:pt x="128416" y="344041"/>
                </a:lnTo>
                <a:lnTo>
                  <a:pt x="119768" y="302929"/>
                </a:lnTo>
                <a:lnTo>
                  <a:pt x="115012" y="296870"/>
                </a:lnTo>
                <a:lnTo>
                  <a:pt x="109823" y="289946"/>
                </a:lnTo>
                <a:lnTo>
                  <a:pt x="102905" y="287782"/>
                </a:lnTo>
                <a:lnTo>
                  <a:pt x="103770" y="282156"/>
                </a:lnTo>
                <a:lnTo>
                  <a:pt x="118471" y="283022"/>
                </a:lnTo>
                <a:lnTo>
                  <a:pt x="124524" y="283887"/>
                </a:lnTo>
                <a:lnTo>
                  <a:pt x="138360" y="285186"/>
                </a:lnTo>
                <a:lnTo>
                  <a:pt x="158575" y="366977"/>
                </a:lnTo>
                <a:lnTo>
                  <a:pt x="158682" y="377363"/>
                </a:lnTo>
                <a:lnTo>
                  <a:pt x="164303" y="380825"/>
                </a:lnTo>
                <a:lnTo>
                  <a:pt x="280397" y="380825"/>
                </a:lnTo>
                <a:lnTo>
                  <a:pt x="281910" y="381690"/>
                </a:lnTo>
                <a:lnTo>
                  <a:pt x="281045" y="390778"/>
                </a:lnTo>
                <a:lnTo>
                  <a:pt x="280613" y="394673"/>
                </a:lnTo>
                <a:lnTo>
                  <a:pt x="278018" y="399866"/>
                </a:lnTo>
                <a:lnTo>
                  <a:pt x="270236" y="403328"/>
                </a:lnTo>
                <a:lnTo>
                  <a:pt x="255967" y="405059"/>
                </a:lnTo>
                <a:close/>
              </a:path>
              <a:path w="375285" h="405129">
                <a:moveTo>
                  <a:pt x="280397" y="380825"/>
                </a:moveTo>
                <a:lnTo>
                  <a:pt x="164303" y="380825"/>
                </a:lnTo>
                <a:lnTo>
                  <a:pt x="167762" y="380392"/>
                </a:lnTo>
                <a:lnTo>
                  <a:pt x="170356" y="380392"/>
                </a:lnTo>
                <a:lnTo>
                  <a:pt x="242131" y="375632"/>
                </a:lnTo>
                <a:lnTo>
                  <a:pt x="248617" y="374766"/>
                </a:lnTo>
                <a:lnTo>
                  <a:pt x="259234" y="373833"/>
                </a:lnTo>
                <a:lnTo>
                  <a:pt x="265452" y="373793"/>
                </a:lnTo>
                <a:lnTo>
                  <a:pt x="269685" y="374888"/>
                </a:lnTo>
                <a:lnTo>
                  <a:pt x="274343" y="377363"/>
                </a:lnTo>
                <a:lnTo>
                  <a:pt x="280397" y="380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81287" y="6058717"/>
            <a:ext cx="360045" cy="417195"/>
          </a:xfrm>
          <a:custGeom>
            <a:avLst/>
            <a:gdLst/>
            <a:ahLst/>
            <a:cxnLst/>
            <a:rect l="l" t="t" r="r" b="b"/>
            <a:pathLst>
              <a:path w="360045" h="417195">
                <a:moveTo>
                  <a:pt x="183933" y="106890"/>
                </a:moveTo>
                <a:lnTo>
                  <a:pt x="43670" y="106890"/>
                </a:lnTo>
                <a:lnTo>
                  <a:pt x="118039" y="97802"/>
                </a:lnTo>
                <a:lnTo>
                  <a:pt x="123660" y="97370"/>
                </a:lnTo>
                <a:lnTo>
                  <a:pt x="128848" y="96071"/>
                </a:lnTo>
                <a:lnTo>
                  <a:pt x="133604" y="95206"/>
                </a:lnTo>
                <a:lnTo>
                  <a:pt x="142684" y="90878"/>
                </a:lnTo>
                <a:lnTo>
                  <a:pt x="146143" y="87416"/>
                </a:lnTo>
                <a:lnTo>
                  <a:pt x="154791" y="89580"/>
                </a:lnTo>
                <a:lnTo>
                  <a:pt x="158682" y="90446"/>
                </a:lnTo>
                <a:lnTo>
                  <a:pt x="168194" y="93042"/>
                </a:lnTo>
                <a:lnTo>
                  <a:pt x="172951" y="93908"/>
                </a:lnTo>
                <a:lnTo>
                  <a:pt x="182031" y="96504"/>
                </a:lnTo>
                <a:lnTo>
                  <a:pt x="184192" y="105592"/>
                </a:lnTo>
                <a:lnTo>
                  <a:pt x="183933" y="106890"/>
                </a:lnTo>
                <a:close/>
              </a:path>
              <a:path w="360045" h="417195">
                <a:moveTo>
                  <a:pt x="33293" y="271338"/>
                </a:moveTo>
                <a:lnTo>
                  <a:pt x="21558" y="168720"/>
                </a:lnTo>
                <a:lnTo>
                  <a:pt x="18592" y="134587"/>
                </a:lnTo>
                <a:lnTo>
                  <a:pt x="17295" y="129394"/>
                </a:lnTo>
                <a:lnTo>
                  <a:pt x="0" y="99966"/>
                </a:lnTo>
                <a:lnTo>
                  <a:pt x="1729" y="93908"/>
                </a:lnTo>
                <a:lnTo>
                  <a:pt x="9512" y="93908"/>
                </a:lnTo>
                <a:lnTo>
                  <a:pt x="17295" y="95206"/>
                </a:lnTo>
                <a:lnTo>
                  <a:pt x="23780" y="96071"/>
                </a:lnTo>
                <a:lnTo>
                  <a:pt x="38049" y="101697"/>
                </a:lnTo>
                <a:lnTo>
                  <a:pt x="43670" y="106890"/>
                </a:lnTo>
                <a:lnTo>
                  <a:pt x="183933" y="106890"/>
                </a:lnTo>
                <a:lnTo>
                  <a:pt x="183328" y="109920"/>
                </a:lnTo>
                <a:lnTo>
                  <a:pt x="182895" y="111651"/>
                </a:lnTo>
                <a:lnTo>
                  <a:pt x="181357" y="119873"/>
                </a:lnTo>
                <a:lnTo>
                  <a:pt x="141819" y="119873"/>
                </a:lnTo>
                <a:lnTo>
                  <a:pt x="132740" y="121171"/>
                </a:lnTo>
                <a:lnTo>
                  <a:pt x="63127" y="134587"/>
                </a:lnTo>
                <a:lnTo>
                  <a:pt x="60532" y="135452"/>
                </a:lnTo>
                <a:lnTo>
                  <a:pt x="52750" y="136750"/>
                </a:lnTo>
                <a:lnTo>
                  <a:pt x="53587" y="178674"/>
                </a:lnTo>
                <a:lnTo>
                  <a:pt x="53560" y="207127"/>
                </a:lnTo>
                <a:lnTo>
                  <a:pt x="53430" y="212594"/>
                </a:lnTo>
                <a:lnTo>
                  <a:pt x="52764" y="232822"/>
                </a:lnTo>
                <a:lnTo>
                  <a:pt x="52317" y="242343"/>
                </a:lnTo>
                <a:lnTo>
                  <a:pt x="174176" y="242343"/>
                </a:lnTo>
                <a:lnTo>
                  <a:pt x="175977" y="248834"/>
                </a:lnTo>
                <a:lnTo>
                  <a:pt x="175113" y="256191"/>
                </a:lnTo>
                <a:lnTo>
                  <a:pt x="173383" y="257922"/>
                </a:lnTo>
                <a:lnTo>
                  <a:pt x="170356" y="261384"/>
                </a:lnTo>
                <a:lnTo>
                  <a:pt x="158466" y="263548"/>
                </a:lnTo>
                <a:lnTo>
                  <a:pt x="103770" y="263548"/>
                </a:lnTo>
                <a:lnTo>
                  <a:pt x="88205" y="263981"/>
                </a:lnTo>
                <a:lnTo>
                  <a:pt x="51885" y="263981"/>
                </a:lnTo>
                <a:lnTo>
                  <a:pt x="51885" y="267443"/>
                </a:lnTo>
                <a:lnTo>
                  <a:pt x="49291" y="270039"/>
                </a:lnTo>
                <a:lnTo>
                  <a:pt x="45399" y="270905"/>
                </a:lnTo>
                <a:lnTo>
                  <a:pt x="33293" y="271338"/>
                </a:lnTo>
                <a:close/>
              </a:path>
              <a:path w="360045" h="417195">
                <a:moveTo>
                  <a:pt x="174176" y="242343"/>
                </a:moveTo>
                <a:lnTo>
                  <a:pt x="52317" y="242343"/>
                </a:lnTo>
                <a:lnTo>
                  <a:pt x="59668" y="241477"/>
                </a:lnTo>
                <a:lnTo>
                  <a:pt x="106797" y="236717"/>
                </a:lnTo>
                <a:lnTo>
                  <a:pt x="131010" y="234553"/>
                </a:lnTo>
                <a:lnTo>
                  <a:pt x="140522" y="233255"/>
                </a:lnTo>
                <a:lnTo>
                  <a:pt x="140772" y="224989"/>
                </a:lnTo>
                <a:lnTo>
                  <a:pt x="140901" y="219055"/>
                </a:lnTo>
                <a:lnTo>
                  <a:pt x="141036" y="149571"/>
                </a:lnTo>
                <a:lnTo>
                  <a:pt x="141387" y="127230"/>
                </a:lnTo>
                <a:lnTo>
                  <a:pt x="141819" y="119873"/>
                </a:lnTo>
                <a:lnTo>
                  <a:pt x="181357" y="119873"/>
                </a:lnTo>
                <a:lnTo>
                  <a:pt x="178751" y="133799"/>
                </a:lnTo>
                <a:lnTo>
                  <a:pt x="177626" y="139969"/>
                </a:lnTo>
                <a:lnTo>
                  <a:pt x="171194" y="177213"/>
                </a:lnTo>
                <a:lnTo>
                  <a:pt x="164411" y="217378"/>
                </a:lnTo>
                <a:lnTo>
                  <a:pt x="161709" y="232822"/>
                </a:lnTo>
                <a:lnTo>
                  <a:pt x="167330" y="234121"/>
                </a:lnTo>
                <a:lnTo>
                  <a:pt x="173815" y="241045"/>
                </a:lnTo>
                <a:lnTo>
                  <a:pt x="174176" y="242343"/>
                </a:lnTo>
                <a:close/>
              </a:path>
              <a:path w="360045" h="417195">
                <a:moveTo>
                  <a:pt x="156088" y="263981"/>
                </a:moveTo>
                <a:lnTo>
                  <a:pt x="137928" y="263981"/>
                </a:lnTo>
                <a:lnTo>
                  <a:pt x="118471" y="263548"/>
                </a:lnTo>
                <a:lnTo>
                  <a:pt x="158466" y="263548"/>
                </a:lnTo>
                <a:lnTo>
                  <a:pt x="156088" y="263981"/>
                </a:lnTo>
                <a:close/>
              </a:path>
              <a:path w="360045" h="417195">
                <a:moveTo>
                  <a:pt x="242996" y="417176"/>
                </a:moveTo>
                <a:lnTo>
                  <a:pt x="237375" y="417176"/>
                </a:lnTo>
                <a:lnTo>
                  <a:pt x="235645" y="410685"/>
                </a:lnTo>
                <a:lnTo>
                  <a:pt x="230964" y="364265"/>
                </a:lnTo>
                <a:lnTo>
                  <a:pt x="227346" y="319411"/>
                </a:lnTo>
                <a:lnTo>
                  <a:pt x="225106" y="278393"/>
                </a:lnTo>
                <a:lnTo>
                  <a:pt x="224745" y="247969"/>
                </a:lnTo>
                <a:lnTo>
                  <a:pt x="223056" y="80817"/>
                </a:lnTo>
                <a:lnTo>
                  <a:pt x="222701" y="52309"/>
                </a:lnTo>
                <a:lnTo>
                  <a:pt x="222674" y="26398"/>
                </a:lnTo>
                <a:lnTo>
                  <a:pt x="205379" y="9953"/>
                </a:lnTo>
                <a:lnTo>
                  <a:pt x="192840" y="6058"/>
                </a:lnTo>
                <a:lnTo>
                  <a:pt x="194137" y="432"/>
                </a:lnTo>
                <a:lnTo>
                  <a:pt x="200623" y="0"/>
                </a:lnTo>
                <a:lnTo>
                  <a:pt x="246023" y="7356"/>
                </a:lnTo>
                <a:lnTo>
                  <a:pt x="258994" y="16877"/>
                </a:lnTo>
                <a:lnTo>
                  <a:pt x="258129" y="23801"/>
                </a:lnTo>
                <a:lnTo>
                  <a:pt x="257697" y="27696"/>
                </a:lnTo>
                <a:lnTo>
                  <a:pt x="257635" y="52309"/>
                </a:lnTo>
                <a:lnTo>
                  <a:pt x="257356" y="74204"/>
                </a:lnTo>
                <a:lnTo>
                  <a:pt x="257264" y="199933"/>
                </a:lnTo>
                <a:lnTo>
                  <a:pt x="309572" y="199933"/>
                </a:lnTo>
                <a:lnTo>
                  <a:pt x="309933" y="199960"/>
                </a:lnTo>
                <a:lnTo>
                  <a:pt x="315186" y="201052"/>
                </a:lnTo>
                <a:lnTo>
                  <a:pt x="335525" y="206857"/>
                </a:lnTo>
                <a:lnTo>
                  <a:pt x="353252" y="218541"/>
                </a:lnTo>
                <a:lnTo>
                  <a:pt x="354333" y="221138"/>
                </a:lnTo>
                <a:lnTo>
                  <a:pt x="257264" y="221138"/>
                </a:lnTo>
                <a:lnTo>
                  <a:pt x="255967" y="297303"/>
                </a:lnTo>
                <a:lnTo>
                  <a:pt x="252775" y="346133"/>
                </a:lnTo>
                <a:lnTo>
                  <a:pt x="248184" y="387208"/>
                </a:lnTo>
                <a:lnTo>
                  <a:pt x="244293" y="412849"/>
                </a:lnTo>
                <a:lnTo>
                  <a:pt x="242996" y="417176"/>
                </a:lnTo>
                <a:close/>
              </a:path>
              <a:path w="360045" h="417195">
                <a:moveTo>
                  <a:pt x="309572" y="199933"/>
                </a:moveTo>
                <a:lnTo>
                  <a:pt x="264615" y="199933"/>
                </a:lnTo>
                <a:lnTo>
                  <a:pt x="284504" y="199500"/>
                </a:lnTo>
                <a:lnTo>
                  <a:pt x="296611" y="199500"/>
                </a:lnTo>
                <a:lnTo>
                  <a:pt x="304559" y="199558"/>
                </a:lnTo>
                <a:lnTo>
                  <a:pt x="309572" y="199933"/>
                </a:lnTo>
                <a:close/>
              </a:path>
              <a:path w="360045" h="417195">
                <a:moveTo>
                  <a:pt x="349793" y="247969"/>
                </a:moveTo>
                <a:lnTo>
                  <a:pt x="333795" y="247103"/>
                </a:lnTo>
                <a:lnTo>
                  <a:pt x="313906" y="241477"/>
                </a:lnTo>
                <a:lnTo>
                  <a:pt x="293152" y="232822"/>
                </a:lnTo>
                <a:lnTo>
                  <a:pt x="284072" y="229360"/>
                </a:lnTo>
                <a:lnTo>
                  <a:pt x="257264" y="221138"/>
                </a:lnTo>
                <a:lnTo>
                  <a:pt x="354333" y="221138"/>
                </a:lnTo>
                <a:lnTo>
                  <a:pt x="359738" y="234121"/>
                </a:lnTo>
                <a:lnTo>
                  <a:pt x="353685" y="242776"/>
                </a:lnTo>
                <a:lnTo>
                  <a:pt x="349793" y="247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38432" y="6108051"/>
            <a:ext cx="383540" cy="366395"/>
          </a:xfrm>
          <a:custGeom>
            <a:avLst/>
            <a:gdLst/>
            <a:ahLst/>
            <a:cxnLst/>
            <a:rect l="l" t="t" r="r" b="b"/>
            <a:pathLst>
              <a:path w="383539" h="366395">
                <a:moveTo>
                  <a:pt x="294016" y="21499"/>
                </a:moveTo>
                <a:lnTo>
                  <a:pt x="108922" y="21499"/>
                </a:lnTo>
                <a:lnTo>
                  <a:pt x="130193" y="21265"/>
                </a:lnTo>
                <a:lnTo>
                  <a:pt x="137388" y="20988"/>
                </a:lnTo>
                <a:lnTo>
                  <a:pt x="177953" y="15971"/>
                </a:lnTo>
                <a:lnTo>
                  <a:pt x="226566" y="4760"/>
                </a:lnTo>
                <a:lnTo>
                  <a:pt x="240834" y="0"/>
                </a:lnTo>
                <a:lnTo>
                  <a:pt x="241266" y="0"/>
                </a:lnTo>
                <a:lnTo>
                  <a:pt x="249482" y="2163"/>
                </a:lnTo>
                <a:lnTo>
                  <a:pt x="257264" y="3894"/>
                </a:lnTo>
                <a:lnTo>
                  <a:pt x="263750" y="5625"/>
                </a:lnTo>
                <a:lnTo>
                  <a:pt x="278018" y="9087"/>
                </a:lnTo>
                <a:lnTo>
                  <a:pt x="283639" y="10386"/>
                </a:lnTo>
                <a:lnTo>
                  <a:pt x="292287" y="12549"/>
                </a:lnTo>
                <a:lnTo>
                  <a:pt x="294016" y="17742"/>
                </a:lnTo>
                <a:lnTo>
                  <a:pt x="294016" y="21499"/>
                </a:lnTo>
                <a:close/>
              </a:path>
              <a:path w="383539" h="366395">
                <a:moveTo>
                  <a:pt x="124092" y="51065"/>
                </a:moveTo>
                <a:lnTo>
                  <a:pt x="90339" y="30698"/>
                </a:lnTo>
                <a:lnTo>
                  <a:pt x="86475" y="26830"/>
                </a:lnTo>
                <a:lnTo>
                  <a:pt x="83448" y="22503"/>
                </a:lnTo>
                <a:lnTo>
                  <a:pt x="85178" y="18608"/>
                </a:lnTo>
                <a:lnTo>
                  <a:pt x="94957" y="20356"/>
                </a:lnTo>
                <a:lnTo>
                  <a:pt x="101797" y="21232"/>
                </a:lnTo>
                <a:lnTo>
                  <a:pt x="108922" y="21499"/>
                </a:lnTo>
                <a:lnTo>
                  <a:pt x="294016" y="21499"/>
                </a:lnTo>
                <a:lnTo>
                  <a:pt x="294016" y="25965"/>
                </a:lnTo>
                <a:lnTo>
                  <a:pt x="293513" y="28129"/>
                </a:lnTo>
                <a:lnTo>
                  <a:pt x="246023" y="28129"/>
                </a:lnTo>
                <a:lnTo>
                  <a:pt x="220620" y="32456"/>
                </a:lnTo>
                <a:lnTo>
                  <a:pt x="170789" y="41977"/>
                </a:lnTo>
                <a:lnTo>
                  <a:pt x="154791" y="45439"/>
                </a:lnTo>
                <a:lnTo>
                  <a:pt x="143117" y="47603"/>
                </a:lnTo>
                <a:lnTo>
                  <a:pt x="140522" y="48035"/>
                </a:lnTo>
                <a:lnTo>
                  <a:pt x="133604" y="49766"/>
                </a:lnTo>
                <a:lnTo>
                  <a:pt x="124092" y="51065"/>
                </a:lnTo>
                <a:close/>
              </a:path>
              <a:path w="383539" h="366395">
                <a:moveTo>
                  <a:pt x="33293" y="220272"/>
                </a:moveTo>
                <a:lnTo>
                  <a:pt x="24645" y="215079"/>
                </a:lnTo>
                <a:lnTo>
                  <a:pt x="0" y="199500"/>
                </a:lnTo>
                <a:lnTo>
                  <a:pt x="864" y="196038"/>
                </a:lnTo>
                <a:lnTo>
                  <a:pt x="39564" y="189060"/>
                </a:lnTo>
                <a:lnTo>
                  <a:pt x="86536" y="181432"/>
                </a:lnTo>
                <a:lnTo>
                  <a:pt x="169492" y="170073"/>
                </a:lnTo>
                <a:lnTo>
                  <a:pt x="213162" y="165745"/>
                </a:lnTo>
                <a:lnTo>
                  <a:pt x="216766" y="158970"/>
                </a:lnTo>
                <a:lnTo>
                  <a:pt x="232430" y="119278"/>
                </a:lnTo>
                <a:lnTo>
                  <a:pt x="242185" y="77950"/>
                </a:lnTo>
                <a:lnTo>
                  <a:pt x="246887" y="33322"/>
                </a:lnTo>
                <a:lnTo>
                  <a:pt x="246023" y="28129"/>
                </a:lnTo>
                <a:lnTo>
                  <a:pt x="293513" y="28129"/>
                </a:lnTo>
                <a:lnTo>
                  <a:pt x="283987" y="66073"/>
                </a:lnTo>
                <a:lnTo>
                  <a:pt x="270057" y="108361"/>
                </a:lnTo>
                <a:lnTo>
                  <a:pt x="255778" y="144026"/>
                </a:lnTo>
                <a:lnTo>
                  <a:pt x="245590" y="163149"/>
                </a:lnTo>
                <a:lnTo>
                  <a:pt x="370259" y="163149"/>
                </a:lnTo>
                <a:lnTo>
                  <a:pt x="379627" y="167476"/>
                </a:lnTo>
                <a:lnTo>
                  <a:pt x="383086" y="173967"/>
                </a:lnTo>
                <a:lnTo>
                  <a:pt x="383086" y="184786"/>
                </a:lnTo>
                <a:lnTo>
                  <a:pt x="376556" y="189060"/>
                </a:lnTo>
                <a:lnTo>
                  <a:pt x="270965" y="189060"/>
                </a:lnTo>
                <a:lnTo>
                  <a:pt x="254653" y="189608"/>
                </a:lnTo>
                <a:lnTo>
                  <a:pt x="229160" y="190845"/>
                </a:lnTo>
                <a:lnTo>
                  <a:pt x="229160" y="193441"/>
                </a:lnTo>
                <a:lnTo>
                  <a:pt x="190246" y="193441"/>
                </a:lnTo>
                <a:lnTo>
                  <a:pt x="185922" y="193874"/>
                </a:lnTo>
                <a:lnTo>
                  <a:pt x="183760" y="193874"/>
                </a:lnTo>
                <a:lnTo>
                  <a:pt x="173190" y="194922"/>
                </a:lnTo>
                <a:lnTo>
                  <a:pt x="133327" y="200443"/>
                </a:lnTo>
                <a:lnTo>
                  <a:pt x="87853" y="208967"/>
                </a:lnTo>
                <a:lnTo>
                  <a:pt x="51452" y="217243"/>
                </a:lnTo>
                <a:lnTo>
                  <a:pt x="42805" y="218974"/>
                </a:lnTo>
                <a:lnTo>
                  <a:pt x="33293" y="220272"/>
                </a:lnTo>
                <a:close/>
              </a:path>
              <a:path w="383539" h="366395">
                <a:moveTo>
                  <a:pt x="370259" y="163149"/>
                </a:moveTo>
                <a:lnTo>
                  <a:pt x="245590" y="163149"/>
                </a:lnTo>
                <a:lnTo>
                  <a:pt x="260919" y="161887"/>
                </a:lnTo>
                <a:lnTo>
                  <a:pt x="270938" y="161174"/>
                </a:lnTo>
                <a:lnTo>
                  <a:pt x="280066" y="160745"/>
                </a:lnTo>
                <a:lnTo>
                  <a:pt x="313311" y="159768"/>
                </a:lnTo>
                <a:lnTo>
                  <a:pt x="330336" y="159686"/>
                </a:lnTo>
                <a:lnTo>
                  <a:pt x="340497" y="159707"/>
                </a:lnTo>
                <a:lnTo>
                  <a:pt x="346767" y="159849"/>
                </a:lnTo>
                <a:lnTo>
                  <a:pt x="351739" y="160234"/>
                </a:lnTo>
                <a:lnTo>
                  <a:pt x="368385" y="162283"/>
                </a:lnTo>
                <a:lnTo>
                  <a:pt x="370259" y="163149"/>
                </a:lnTo>
                <a:close/>
              </a:path>
              <a:path w="383539" h="366395">
                <a:moveTo>
                  <a:pt x="371844" y="192143"/>
                </a:moveTo>
                <a:lnTo>
                  <a:pt x="334092" y="190412"/>
                </a:lnTo>
                <a:lnTo>
                  <a:pt x="285129" y="189080"/>
                </a:lnTo>
                <a:lnTo>
                  <a:pt x="270965" y="189060"/>
                </a:lnTo>
                <a:lnTo>
                  <a:pt x="376556" y="189060"/>
                </a:lnTo>
                <a:lnTo>
                  <a:pt x="371844" y="192143"/>
                </a:lnTo>
                <a:close/>
              </a:path>
              <a:path w="383539" h="366395">
                <a:moveTo>
                  <a:pt x="211432" y="366111"/>
                </a:moveTo>
                <a:lnTo>
                  <a:pt x="204947" y="366111"/>
                </a:lnTo>
                <a:lnTo>
                  <a:pt x="200839" y="329110"/>
                </a:lnTo>
                <a:lnTo>
                  <a:pt x="199451" y="316375"/>
                </a:lnTo>
                <a:lnTo>
                  <a:pt x="198650" y="307554"/>
                </a:lnTo>
                <a:lnTo>
                  <a:pt x="198133" y="298530"/>
                </a:lnTo>
                <a:lnTo>
                  <a:pt x="197596" y="285186"/>
                </a:lnTo>
                <a:lnTo>
                  <a:pt x="196731" y="278262"/>
                </a:lnTo>
                <a:lnTo>
                  <a:pt x="195434" y="256624"/>
                </a:lnTo>
                <a:lnTo>
                  <a:pt x="193874" y="226581"/>
                </a:lnTo>
                <a:lnTo>
                  <a:pt x="192840" y="205559"/>
                </a:lnTo>
                <a:lnTo>
                  <a:pt x="192408" y="193441"/>
                </a:lnTo>
                <a:lnTo>
                  <a:pt x="229160" y="193441"/>
                </a:lnTo>
                <a:lnTo>
                  <a:pt x="229099" y="210332"/>
                </a:lnTo>
                <a:lnTo>
                  <a:pt x="228295" y="227629"/>
                </a:lnTo>
                <a:lnTo>
                  <a:pt x="227606" y="248395"/>
                </a:lnTo>
                <a:lnTo>
                  <a:pt x="227255" y="260877"/>
                </a:lnTo>
                <a:lnTo>
                  <a:pt x="226998" y="271338"/>
                </a:lnTo>
                <a:lnTo>
                  <a:pt x="226207" y="286129"/>
                </a:lnTo>
                <a:lnTo>
                  <a:pt x="221566" y="324955"/>
                </a:lnTo>
                <a:lnTo>
                  <a:pt x="217918" y="343608"/>
                </a:lnTo>
                <a:lnTo>
                  <a:pt x="214891" y="357456"/>
                </a:lnTo>
                <a:lnTo>
                  <a:pt x="211432" y="366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38381" y="6370734"/>
            <a:ext cx="54610" cy="99695"/>
          </a:xfrm>
          <a:custGeom>
            <a:avLst/>
            <a:gdLst/>
            <a:ahLst/>
            <a:cxnLst/>
            <a:rect l="l" t="t" r="r" b="b"/>
            <a:pathLst>
              <a:path w="54610" h="99695">
                <a:moveTo>
                  <a:pt x="0" y="99533"/>
                </a:moveTo>
                <a:lnTo>
                  <a:pt x="0" y="86551"/>
                </a:lnTo>
                <a:lnTo>
                  <a:pt x="14700" y="83954"/>
                </a:lnTo>
                <a:lnTo>
                  <a:pt x="28969" y="67077"/>
                </a:lnTo>
                <a:lnTo>
                  <a:pt x="28969" y="50199"/>
                </a:lnTo>
                <a:lnTo>
                  <a:pt x="20754" y="44141"/>
                </a:lnTo>
                <a:lnTo>
                  <a:pt x="11241" y="38082"/>
                </a:lnTo>
                <a:lnTo>
                  <a:pt x="3026" y="30292"/>
                </a:lnTo>
                <a:lnTo>
                  <a:pt x="3026" y="12549"/>
                </a:lnTo>
                <a:lnTo>
                  <a:pt x="16430" y="0"/>
                </a:lnTo>
                <a:lnTo>
                  <a:pt x="39778" y="0"/>
                </a:lnTo>
                <a:lnTo>
                  <a:pt x="47129" y="10386"/>
                </a:lnTo>
                <a:lnTo>
                  <a:pt x="51378" y="16627"/>
                </a:lnTo>
                <a:lnTo>
                  <a:pt x="53560" y="21367"/>
                </a:lnTo>
                <a:lnTo>
                  <a:pt x="54364" y="26999"/>
                </a:lnTo>
                <a:lnTo>
                  <a:pt x="54479" y="46737"/>
                </a:lnTo>
                <a:lnTo>
                  <a:pt x="47993" y="68375"/>
                </a:lnTo>
                <a:lnTo>
                  <a:pt x="34157" y="86118"/>
                </a:lnTo>
                <a:lnTo>
                  <a:pt x="13836" y="98235"/>
                </a:lnTo>
                <a:lnTo>
                  <a:pt x="0" y="99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60148" y="6058717"/>
            <a:ext cx="1070135" cy="417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02443" y="6058285"/>
            <a:ext cx="368935" cy="413384"/>
          </a:xfrm>
          <a:custGeom>
            <a:avLst/>
            <a:gdLst/>
            <a:ahLst/>
            <a:cxnLst/>
            <a:rect l="l" t="t" r="r" b="b"/>
            <a:pathLst>
              <a:path w="368934" h="413385">
                <a:moveTo>
                  <a:pt x="258561" y="274367"/>
                </a:moveTo>
                <a:lnTo>
                  <a:pt x="252508" y="274367"/>
                </a:lnTo>
                <a:lnTo>
                  <a:pt x="250779" y="267875"/>
                </a:lnTo>
                <a:lnTo>
                  <a:pt x="242151" y="228275"/>
                </a:lnTo>
                <a:lnTo>
                  <a:pt x="237895" y="189547"/>
                </a:lnTo>
                <a:lnTo>
                  <a:pt x="237807" y="26830"/>
                </a:lnTo>
                <a:lnTo>
                  <a:pt x="220512" y="10386"/>
                </a:lnTo>
                <a:lnTo>
                  <a:pt x="207973" y="6058"/>
                </a:lnTo>
                <a:lnTo>
                  <a:pt x="209270" y="432"/>
                </a:lnTo>
                <a:lnTo>
                  <a:pt x="215756" y="0"/>
                </a:lnTo>
                <a:lnTo>
                  <a:pt x="261156" y="7356"/>
                </a:lnTo>
                <a:lnTo>
                  <a:pt x="274127" y="16877"/>
                </a:lnTo>
                <a:lnTo>
                  <a:pt x="273262" y="23801"/>
                </a:lnTo>
                <a:lnTo>
                  <a:pt x="272830" y="28129"/>
                </a:lnTo>
                <a:lnTo>
                  <a:pt x="272739" y="57089"/>
                </a:lnTo>
                <a:lnTo>
                  <a:pt x="271630" y="125066"/>
                </a:lnTo>
                <a:lnTo>
                  <a:pt x="271506" y="131287"/>
                </a:lnTo>
                <a:lnTo>
                  <a:pt x="271100" y="145406"/>
                </a:lnTo>
                <a:lnTo>
                  <a:pt x="317343" y="145406"/>
                </a:lnTo>
                <a:lnTo>
                  <a:pt x="361900" y="164447"/>
                </a:lnTo>
                <a:lnTo>
                  <a:pt x="364003" y="169640"/>
                </a:lnTo>
                <a:lnTo>
                  <a:pt x="270668" y="169640"/>
                </a:lnTo>
                <a:lnTo>
                  <a:pt x="270061" y="180459"/>
                </a:lnTo>
                <a:lnTo>
                  <a:pt x="266641" y="219407"/>
                </a:lnTo>
                <a:lnTo>
                  <a:pt x="259426" y="270039"/>
                </a:lnTo>
                <a:lnTo>
                  <a:pt x="258561" y="274367"/>
                </a:lnTo>
                <a:close/>
              </a:path>
              <a:path w="368934" h="413385">
                <a:moveTo>
                  <a:pt x="66694" y="104726"/>
                </a:moveTo>
                <a:lnTo>
                  <a:pt x="55182" y="101873"/>
                </a:lnTo>
                <a:lnTo>
                  <a:pt x="38481" y="95206"/>
                </a:lnTo>
                <a:lnTo>
                  <a:pt x="33725" y="93042"/>
                </a:lnTo>
                <a:lnTo>
                  <a:pt x="25942" y="89580"/>
                </a:lnTo>
                <a:lnTo>
                  <a:pt x="22916" y="88282"/>
                </a:lnTo>
                <a:lnTo>
                  <a:pt x="16862" y="85252"/>
                </a:lnTo>
                <a:lnTo>
                  <a:pt x="18592" y="80492"/>
                </a:lnTo>
                <a:lnTo>
                  <a:pt x="34468" y="80191"/>
                </a:lnTo>
                <a:lnTo>
                  <a:pt x="45075" y="79708"/>
                </a:lnTo>
                <a:lnTo>
                  <a:pt x="83915" y="74876"/>
                </a:lnTo>
                <a:lnTo>
                  <a:pt x="126342" y="66833"/>
                </a:lnTo>
                <a:lnTo>
                  <a:pt x="155223" y="59287"/>
                </a:lnTo>
                <a:lnTo>
                  <a:pt x="165600" y="61884"/>
                </a:lnTo>
                <a:lnTo>
                  <a:pt x="175113" y="63615"/>
                </a:lnTo>
                <a:lnTo>
                  <a:pt x="183328" y="65346"/>
                </a:lnTo>
                <a:lnTo>
                  <a:pt x="198893" y="69240"/>
                </a:lnTo>
                <a:lnTo>
                  <a:pt x="203649" y="70106"/>
                </a:lnTo>
                <a:lnTo>
                  <a:pt x="211000" y="71837"/>
                </a:lnTo>
                <a:lnTo>
                  <a:pt x="209270" y="78328"/>
                </a:lnTo>
                <a:lnTo>
                  <a:pt x="204082" y="79194"/>
                </a:lnTo>
                <a:lnTo>
                  <a:pt x="198029" y="80059"/>
                </a:lnTo>
                <a:lnTo>
                  <a:pt x="163411" y="87146"/>
                </a:lnTo>
                <a:lnTo>
                  <a:pt x="143117" y="91744"/>
                </a:lnTo>
                <a:lnTo>
                  <a:pt x="148305" y="95639"/>
                </a:lnTo>
                <a:lnTo>
                  <a:pt x="152393" y="99101"/>
                </a:lnTo>
                <a:lnTo>
                  <a:pt x="107229" y="99101"/>
                </a:lnTo>
                <a:lnTo>
                  <a:pt x="78368" y="104334"/>
                </a:lnTo>
                <a:lnTo>
                  <a:pt x="66694" y="104726"/>
                </a:lnTo>
                <a:close/>
              </a:path>
              <a:path w="368934" h="413385">
                <a:moveTo>
                  <a:pt x="3891" y="270472"/>
                </a:moveTo>
                <a:lnTo>
                  <a:pt x="0" y="265712"/>
                </a:lnTo>
                <a:lnTo>
                  <a:pt x="5397" y="260032"/>
                </a:lnTo>
                <a:lnTo>
                  <a:pt x="9133" y="255975"/>
                </a:lnTo>
                <a:lnTo>
                  <a:pt x="12951" y="251593"/>
                </a:lnTo>
                <a:lnTo>
                  <a:pt x="18592" y="244939"/>
                </a:lnTo>
                <a:lnTo>
                  <a:pt x="23486" y="239503"/>
                </a:lnTo>
                <a:lnTo>
                  <a:pt x="48537" y="207553"/>
                </a:lnTo>
                <a:lnTo>
                  <a:pt x="53182" y="200366"/>
                </a:lnTo>
                <a:lnTo>
                  <a:pt x="61330" y="188113"/>
                </a:lnTo>
                <a:lnTo>
                  <a:pt x="82124" y="154825"/>
                </a:lnTo>
                <a:lnTo>
                  <a:pt x="105067" y="108189"/>
                </a:lnTo>
                <a:lnTo>
                  <a:pt x="106797" y="101264"/>
                </a:lnTo>
                <a:lnTo>
                  <a:pt x="106797" y="99966"/>
                </a:lnTo>
                <a:lnTo>
                  <a:pt x="107229" y="99101"/>
                </a:lnTo>
                <a:lnTo>
                  <a:pt x="152393" y="99101"/>
                </a:lnTo>
                <a:lnTo>
                  <a:pt x="153926" y="100399"/>
                </a:lnTo>
                <a:lnTo>
                  <a:pt x="156088" y="105592"/>
                </a:lnTo>
                <a:lnTo>
                  <a:pt x="154358" y="108189"/>
                </a:lnTo>
                <a:lnTo>
                  <a:pt x="106364" y="167476"/>
                </a:lnTo>
                <a:lnTo>
                  <a:pt x="113715" y="167909"/>
                </a:lnTo>
                <a:lnTo>
                  <a:pt x="161228" y="177862"/>
                </a:lnTo>
                <a:lnTo>
                  <a:pt x="98149" y="177862"/>
                </a:lnTo>
                <a:lnTo>
                  <a:pt x="96852" y="179593"/>
                </a:lnTo>
                <a:lnTo>
                  <a:pt x="71862" y="209291"/>
                </a:lnTo>
                <a:lnTo>
                  <a:pt x="39758" y="240767"/>
                </a:lnTo>
                <a:lnTo>
                  <a:pt x="31505" y="247969"/>
                </a:lnTo>
                <a:lnTo>
                  <a:pt x="23044" y="255441"/>
                </a:lnTo>
                <a:lnTo>
                  <a:pt x="17132" y="260465"/>
                </a:lnTo>
                <a:lnTo>
                  <a:pt x="11626" y="264758"/>
                </a:lnTo>
                <a:lnTo>
                  <a:pt x="3891" y="270472"/>
                </a:lnTo>
                <a:close/>
              </a:path>
              <a:path w="368934" h="413385">
                <a:moveTo>
                  <a:pt x="317343" y="145406"/>
                </a:moveTo>
                <a:lnTo>
                  <a:pt x="271100" y="145406"/>
                </a:lnTo>
                <a:lnTo>
                  <a:pt x="278451" y="144973"/>
                </a:lnTo>
                <a:lnTo>
                  <a:pt x="303961" y="144973"/>
                </a:lnTo>
                <a:lnTo>
                  <a:pt x="312166" y="145030"/>
                </a:lnTo>
                <a:lnTo>
                  <a:pt x="317343" y="145406"/>
                </a:lnTo>
                <a:close/>
              </a:path>
              <a:path w="368934" h="413385">
                <a:moveTo>
                  <a:pt x="358008" y="194740"/>
                </a:moveTo>
                <a:lnTo>
                  <a:pt x="342010" y="194307"/>
                </a:lnTo>
                <a:lnTo>
                  <a:pt x="321689" y="188248"/>
                </a:lnTo>
                <a:lnTo>
                  <a:pt x="300070" y="179593"/>
                </a:lnTo>
                <a:lnTo>
                  <a:pt x="290990" y="176131"/>
                </a:lnTo>
                <a:lnTo>
                  <a:pt x="270668" y="169640"/>
                </a:lnTo>
                <a:lnTo>
                  <a:pt x="364003" y="169640"/>
                </a:lnTo>
                <a:lnTo>
                  <a:pt x="368385" y="180459"/>
                </a:lnTo>
                <a:lnTo>
                  <a:pt x="361900" y="189547"/>
                </a:lnTo>
                <a:lnTo>
                  <a:pt x="358008" y="194740"/>
                </a:lnTo>
                <a:close/>
              </a:path>
              <a:path w="368934" h="413385">
                <a:moveTo>
                  <a:pt x="185922" y="234553"/>
                </a:moveTo>
                <a:lnTo>
                  <a:pt x="171221" y="229793"/>
                </a:lnTo>
                <a:lnTo>
                  <a:pt x="154358" y="218541"/>
                </a:lnTo>
                <a:lnTo>
                  <a:pt x="137063" y="204693"/>
                </a:lnTo>
                <a:lnTo>
                  <a:pt x="129280" y="199067"/>
                </a:lnTo>
                <a:lnTo>
                  <a:pt x="121498" y="193009"/>
                </a:lnTo>
                <a:lnTo>
                  <a:pt x="102473" y="180459"/>
                </a:lnTo>
                <a:lnTo>
                  <a:pt x="98149" y="177862"/>
                </a:lnTo>
                <a:lnTo>
                  <a:pt x="161228" y="177862"/>
                </a:lnTo>
                <a:lnTo>
                  <a:pt x="162574" y="178295"/>
                </a:lnTo>
                <a:lnTo>
                  <a:pt x="184192" y="192143"/>
                </a:lnTo>
                <a:lnTo>
                  <a:pt x="197596" y="207722"/>
                </a:lnTo>
                <a:lnTo>
                  <a:pt x="199326" y="224167"/>
                </a:lnTo>
                <a:lnTo>
                  <a:pt x="191111" y="230658"/>
                </a:lnTo>
                <a:lnTo>
                  <a:pt x="185922" y="234553"/>
                </a:lnTo>
                <a:close/>
              </a:path>
              <a:path w="368934" h="413385">
                <a:moveTo>
                  <a:pt x="205224" y="413069"/>
                </a:moveTo>
                <a:lnTo>
                  <a:pt x="160412" y="402895"/>
                </a:lnTo>
                <a:lnTo>
                  <a:pt x="130578" y="369573"/>
                </a:lnTo>
                <a:lnTo>
                  <a:pt x="126686" y="346637"/>
                </a:lnTo>
                <a:lnTo>
                  <a:pt x="131010" y="325432"/>
                </a:lnTo>
                <a:lnTo>
                  <a:pt x="134901" y="317642"/>
                </a:lnTo>
                <a:lnTo>
                  <a:pt x="137928" y="311151"/>
                </a:lnTo>
                <a:lnTo>
                  <a:pt x="149170" y="299467"/>
                </a:lnTo>
                <a:lnTo>
                  <a:pt x="160412" y="289081"/>
                </a:lnTo>
                <a:lnTo>
                  <a:pt x="170356" y="279993"/>
                </a:lnTo>
                <a:lnTo>
                  <a:pt x="172951" y="275665"/>
                </a:lnTo>
                <a:lnTo>
                  <a:pt x="175545" y="270905"/>
                </a:lnTo>
                <a:lnTo>
                  <a:pt x="177707" y="261384"/>
                </a:lnTo>
                <a:lnTo>
                  <a:pt x="174248" y="259653"/>
                </a:lnTo>
                <a:lnTo>
                  <a:pt x="176842" y="257489"/>
                </a:lnTo>
                <a:lnTo>
                  <a:pt x="188084" y="259653"/>
                </a:lnTo>
                <a:lnTo>
                  <a:pt x="206244" y="269607"/>
                </a:lnTo>
                <a:lnTo>
                  <a:pt x="211865" y="276098"/>
                </a:lnTo>
                <a:lnTo>
                  <a:pt x="214027" y="278262"/>
                </a:lnTo>
                <a:lnTo>
                  <a:pt x="214027" y="283887"/>
                </a:lnTo>
                <a:lnTo>
                  <a:pt x="211000" y="285618"/>
                </a:lnTo>
                <a:lnTo>
                  <a:pt x="210135" y="286484"/>
                </a:lnTo>
                <a:lnTo>
                  <a:pt x="205811" y="287782"/>
                </a:lnTo>
                <a:lnTo>
                  <a:pt x="203649" y="289513"/>
                </a:lnTo>
                <a:lnTo>
                  <a:pt x="209270" y="290379"/>
                </a:lnTo>
                <a:lnTo>
                  <a:pt x="229160" y="296437"/>
                </a:lnTo>
                <a:lnTo>
                  <a:pt x="234132" y="299899"/>
                </a:lnTo>
                <a:lnTo>
                  <a:pt x="189813" y="299899"/>
                </a:lnTo>
                <a:lnTo>
                  <a:pt x="186787" y="301630"/>
                </a:lnTo>
                <a:lnTo>
                  <a:pt x="158682" y="331491"/>
                </a:lnTo>
                <a:lnTo>
                  <a:pt x="156088" y="344473"/>
                </a:lnTo>
                <a:lnTo>
                  <a:pt x="157385" y="358321"/>
                </a:lnTo>
                <a:lnTo>
                  <a:pt x="161276" y="365246"/>
                </a:lnTo>
                <a:lnTo>
                  <a:pt x="165600" y="372602"/>
                </a:lnTo>
                <a:lnTo>
                  <a:pt x="180733" y="381258"/>
                </a:lnTo>
                <a:lnTo>
                  <a:pt x="197596" y="383854"/>
                </a:lnTo>
                <a:lnTo>
                  <a:pt x="254044" y="383854"/>
                </a:lnTo>
                <a:lnTo>
                  <a:pt x="248424" y="391617"/>
                </a:lnTo>
                <a:lnTo>
                  <a:pt x="212405" y="412281"/>
                </a:lnTo>
                <a:lnTo>
                  <a:pt x="205224" y="413069"/>
                </a:lnTo>
                <a:close/>
              </a:path>
              <a:path w="368934" h="413385">
                <a:moveTo>
                  <a:pt x="254044" y="383854"/>
                </a:moveTo>
                <a:lnTo>
                  <a:pt x="197596" y="383854"/>
                </a:lnTo>
                <a:lnTo>
                  <a:pt x="214891" y="379959"/>
                </a:lnTo>
                <a:lnTo>
                  <a:pt x="220945" y="375199"/>
                </a:lnTo>
                <a:lnTo>
                  <a:pt x="227430" y="370006"/>
                </a:lnTo>
                <a:lnTo>
                  <a:pt x="235645" y="349234"/>
                </a:lnTo>
                <a:lnTo>
                  <a:pt x="231322" y="326298"/>
                </a:lnTo>
                <a:lnTo>
                  <a:pt x="189813" y="299899"/>
                </a:lnTo>
                <a:lnTo>
                  <a:pt x="234132" y="299899"/>
                </a:lnTo>
                <a:lnTo>
                  <a:pt x="260997" y="327958"/>
                </a:lnTo>
                <a:lnTo>
                  <a:pt x="264703" y="360289"/>
                </a:lnTo>
                <a:lnTo>
                  <a:pt x="263696" y="367680"/>
                </a:lnTo>
                <a:lnTo>
                  <a:pt x="260663" y="374178"/>
                </a:lnTo>
                <a:lnTo>
                  <a:pt x="254670" y="382989"/>
                </a:lnTo>
                <a:lnTo>
                  <a:pt x="254044" y="383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65208" y="6059150"/>
            <a:ext cx="294640" cy="405130"/>
          </a:xfrm>
          <a:custGeom>
            <a:avLst/>
            <a:gdLst/>
            <a:ahLst/>
            <a:cxnLst/>
            <a:rect l="l" t="t" r="r" b="b"/>
            <a:pathLst>
              <a:path w="294640" h="405129">
                <a:moveTo>
                  <a:pt x="4756" y="274800"/>
                </a:moveTo>
                <a:lnTo>
                  <a:pt x="0" y="266577"/>
                </a:lnTo>
                <a:lnTo>
                  <a:pt x="19889" y="244939"/>
                </a:lnTo>
                <a:lnTo>
                  <a:pt x="28780" y="234661"/>
                </a:lnTo>
                <a:lnTo>
                  <a:pt x="53935" y="204240"/>
                </a:lnTo>
                <a:lnTo>
                  <a:pt x="79679" y="168737"/>
                </a:lnTo>
                <a:lnTo>
                  <a:pt x="102419" y="132071"/>
                </a:lnTo>
                <a:lnTo>
                  <a:pt x="122795" y="84820"/>
                </a:lnTo>
                <a:lnTo>
                  <a:pt x="124092" y="63182"/>
                </a:lnTo>
                <a:lnTo>
                  <a:pt x="118903" y="55825"/>
                </a:lnTo>
                <a:lnTo>
                  <a:pt x="123660" y="51497"/>
                </a:lnTo>
                <a:lnTo>
                  <a:pt x="135766" y="60153"/>
                </a:lnTo>
                <a:lnTo>
                  <a:pt x="140955" y="63615"/>
                </a:lnTo>
                <a:lnTo>
                  <a:pt x="152197" y="72270"/>
                </a:lnTo>
                <a:lnTo>
                  <a:pt x="156953" y="75732"/>
                </a:lnTo>
                <a:lnTo>
                  <a:pt x="165168" y="82656"/>
                </a:lnTo>
                <a:lnTo>
                  <a:pt x="166033" y="90446"/>
                </a:lnTo>
                <a:lnTo>
                  <a:pt x="160844" y="99101"/>
                </a:lnTo>
                <a:lnTo>
                  <a:pt x="159402" y="101663"/>
                </a:lnTo>
                <a:lnTo>
                  <a:pt x="138877" y="134857"/>
                </a:lnTo>
                <a:lnTo>
                  <a:pt x="111121" y="171371"/>
                </a:lnTo>
                <a:lnTo>
                  <a:pt x="118039" y="171804"/>
                </a:lnTo>
                <a:lnTo>
                  <a:pt x="162574" y="178728"/>
                </a:lnTo>
                <a:lnTo>
                  <a:pt x="163823" y="179160"/>
                </a:lnTo>
                <a:lnTo>
                  <a:pt x="104635" y="179160"/>
                </a:lnTo>
                <a:lnTo>
                  <a:pt x="93498" y="192806"/>
                </a:lnTo>
                <a:lnTo>
                  <a:pt x="61181" y="226764"/>
                </a:lnTo>
                <a:lnTo>
                  <a:pt x="23392" y="260904"/>
                </a:lnTo>
                <a:lnTo>
                  <a:pt x="4756" y="274800"/>
                </a:lnTo>
                <a:close/>
              </a:path>
              <a:path w="294640" h="405129">
                <a:moveTo>
                  <a:pt x="194137" y="236717"/>
                </a:moveTo>
                <a:lnTo>
                  <a:pt x="179436" y="232389"/>
                </a:lnTo>
                <a:lnTo>
                  <a:pt x="162574" y="221571"/>
                </a:lnTo>
                <a:lnTo>
                  <a:pt x="145278" y="208155"/>
                </a:lnTo>
                <a:lnTo>
                  <a:pt x="137928" y="202529"/>
                </a:lnTo>
                <a:lnTo>
                  <a:pt x="112850" y="184354"/>
                </a:lnTo>
                <a:lnTo>
                  <a:pt x="105500" y="179593"/>
                </a:lnTo>
                <a:lnTo>
                  <a:pt x="104635" y="179160"/>
                </a:lnTo>
                <a:lnTo>
                  <a:pt x="163823" y="179160"/>
                </a:lnTo>
                <a:lnTo>
                  <a:pt x="173815" y="182623"/>
                </a:lnTo>
                <a:lnTo>
                  <a:pt x="193705" y="196471"/>
                </a:lnTo>
                <a:lnTo>
                  <a:pt x="205811" y="212050"/>
                </a:lnTo>
                <a:lnTo>
                  <a:pt x="207108" y="227629"/>
                </a:lnTo>
                <a:lnTo>
                  <a:pt x="199326" y="233255"/>
                </a:lnTo>
                <a:lnTo>
                  <a:pt x="194137" y="236717"/>
                </a:lnTo>
                <a:close/>
              </a:path>
              <a:path w="294640" h="405129">
                <a:moveTo>
                  <a:pt x="274559" y="303794"/>
                </a:moveTo>
                <a:lnTo>
                  <a:pt x="268506" y="303794"/>
                </a:lnTo>
                <a:lnTo>
                  <a:pt x="266673" y="296870"/>
                </a:lnTo>
                <a:lnTo>
                  <a:pt x="258244" y="257706"/>
                </a:lnTo>
                <a:lnTo>
                  <a:pt x="254261" y="217388"/>
                </a:lnTo>
                <a:lnTo>
                  <a:pt x="254238" y="26398"/>
                </a:lnTo>
                <a:lnTo>
                  <a:pt x="236510" y="9953"/>
                </a:lnTo>
                <a:lnTo>
                  <a:pt x="223971" y="5625"/>
                </a:lnTo>
                <a:lnTo>
                  <a:pt x="225701" y="432"/>
                </a:lnTo>
                <a:lnTo>
                  <a:pt x="232186" y="0"/>
                </a:lnTo>
                <a:lnTo>
                  <a:pt x="277586" y="7356"/>
                </a:lnTo>
                <a:lnTo>
                  <a:pt x="290557" y="16444"/>
                </a:lnTo>
                <a:lnTo>
                  <a:pt x="289693" y="23368"/>
                </a:lnTo>
                <a:lnTo>
                  <a:pt x="289260" y="27696"/>
                </a:lnTo>
                <a:lnTo>
                  <a:pt x="289233" y="53499"/>
                </a:lnTo>
                <a:lnTo>
                  <a:pt x="288912" y="84962"/>
                </a:lnTo>
                <a:lnTo>
                  <a:pt x="288801" y="93096"/>
                </a:lnTo>
                <a:lnTo>
                  <a:pt x="287990" y="133613"/>
                </a:lnTo>
                <a:lnTo>
                  <a:pt x="287615" y="164724"/>
                </a:lnTo>
                <a:lnTo>
                  <a:pt x="286531" y="207019"/>
                </a:lnTo>
                <a:lnTo>
                  <a:pt x="282842" y="249679"/>
                </a:lnTo>
                <a:lnTo>
                  <a:pt x="275857" y="299467"/>
                </a:lnTo>
                <a:lnTo>
                  <a:pt x="274559" y="303794"/>
                </a:lnTo>
                <a:close/>
              </a:path>
              <a:path w="294640" h="405129">
                <a:moveTo>
                  <a:pt x="268506" y="405059"/>
                </a:moveTo>
                <a:lnTo>
                  <a:pt x="203649" y="405059"/>
                </a:lnTo>
                <a:lnTo>
                  <a:pt x="183328" y="404626"/>
                </a:lnTo>
                <a:lnTo>
                  <a:pt x="147501" y="389615"/>
                </a:lnTo>
                <a:lnTo>
                  <a:pt x="143549" y="366977"/>
                </a:lnTo>
                <a:lnTo>
                  <a:pt x="140955" y="344041"/>
                </a:lnTo>
                <a:lnTo>
                  <a:pt x="132307" y="302929"/>
                </a:lnTo>
                <a:lnTo>
                  <a:pt x="127551" y="296870"/>
                </a:lnTo>
                <a:lnTo>
                  <a:pt x="122362" y="289946"/>
                </a:lnTo>
                <a:lnTo>
                  <a:pt x="115444" y="287782"/>
                </a:lnTo>
                <a:lnTo>
                  <a:pt x="116742" y="282156"/>
                </a:lnTo>
                <a:lnTo>
                  <a:pt x="131010" y="283022"/>
                </a:lnTo>
                <a:lnTo>
                  <a:pt x="137063" y="283887"/>
                </a:lnTo>
                <a:lnTo>
                  <a:pt x="150899" y="285186"/>
                </a:lnTo>
                <a:lnTo>
                  <a:pt x="171654" y="372602"/>
                </a:lnTo>
                <a:lnTo>
                  <a:pt x="171654" y="377363"/>
                </a:lnTo>
                <a:lnTo>
                  <a:pt x="176842" y="380825"/>
                </a:lnTo>
                <a:lnTo>
                  <a:pt x="292979" y="380825"/>
                </a:lnTo>
                <a:lnTo>
                  <a:pt x="294449" y="381690"/>
                </a:lnTo>
                <a:lnTo>
                  <a:pt x="293584" y="390778"/>
                </a:lnTo>
                <a:lnTo>
                  <a:pt x="293152" y="394673"/>
                </a:lnTo>
                <a:lnTo>
                  <a:pt x="290557" y="399866"/>
                </a:lnTo>
                <a:lnTo>
                  <a:pt x="283207" y="403328"/>
                </a:lnTo>
                <a:lnTo>
                  <a:pt x="268506" y="405059"/>
                </a:lnTo>
                <a:close/>
              </a:path>
              <a:path w="294640" h="405129">
                <a:moveTo>
                  <a:pt x="292979" y="380825"/>
                </a:moveTo>
                <a:lnTo>
                  <a:pt x="176842" y="380825"/>
                </a:lnTo>
                <a:lnTo>
                  <a:pt x="180733" y="380392"/>
                </a:lnTo>
                <a:lnTo>
                  <a:pt x="183328" y="380392"/>
                </a:lnTo>
                <a:lnTo>
                  <a:pt x="255102" y="375632"/>
                </a:lnTo>
                <a:lnTo>
                  <a:pt x="261588" y="374766"/>
                </a:lnTo>
                <a:lnTo>
                  <a:pt x="272202" y="373833"/>
                </a:lnTo>
                <a:lnTo>
                  <a:pt x="278397" y="373793"/>
                </a:lnTo>
                <a:lnTo>
                  <a:pt x="282565" y="374888"/>
                </a:lnTo>
                <a:lnTo>
                  <a:pt x="287098" y="377363"/>
                </a:lnTo>
                <a:lnTo>
                  <a:pt x="292979" y="380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96842" y="6108051"/>
            <a:ext cx="383540" cy="366395"/>
          </a:xfrm>
          <a:custGeom>
            <a:avLst/>
            <a:gdLst/>
            <a:ahLst/>
            <a:cxnLst/>
            <a:rect l="l" t="t" r="r" b="b"/>
            <a:pathLst>
              <a:path w="383540" h="366395">
                <a:moveTo>
                  <a:pt x="294016" y="21499"/>
                </a:moveTo>
                <a:lnTo>
                  <a:pt x="108922" y="21499"/>
                </a:lnTo>
                <a:lnTo>
                  <a:pt x="130193" y="21265"/>
                </a:lnTo>
                <a:lnTo>
                  <a:pt x="137388" y="20988"/>
                </a:lnTo>
                <a:lnTo>
                  <a:pt x="177953" y="15971"/>
                </a:lnTo>
                <a:lnTo>
                  <a:pt x="226566" y="4760"/>
                </a:lnTo>
                <a:lnTo>
                  <a:pt x="240834" y="0"/>
                </a:lnTo>
                <a:lnTo>
                  <a:pt x="241266" y="0"/>
                </a:lnTo>
                <a:lnTo>
                  <a:pt x="249482" y="2163"/>
                </a:lnTo>
                <a:lnTo>
                  <a:pt x="257264" y="3894"/>
                </a:lnTo>
                <a:lnTo>
                  <a:pt x="263750" y="5625"/>
                </a:lnTo>
                <a:lnTo>
                  <a:pt x="278018" y="9087"/>
                </a:lnTo>
                <a:lnTo>
                  <a:pt x="283639" y="10386"/>
                </a:lnTo>
                <a:lnTo>
                  <a:pt x="292287" y="12549"/>
                </a:lnTo>
                <a:lnTo>
                  <a:pt x="294016" y="17742"/>
                </a:lnTo>
                <a:lnTo>
                  <a:pt x="294016" y="21499"/>
                </a:lnTo>
                <a:close/>
              </a:path>
              <a:path w="383540" h="366395">
                <a:moveTo>
                  <a:pt x="124092" y="51065"/>
                </a:moveTo>
                <a:lnTo>
                  <a:pt x="90339" y="30698"/>
                </a:lnTo>
                <a:lnTo>
                  <a:pt x="86475" y="26830"/>
                </a:lnTo>
                <a:lnTo>
                  <a:pt x="83448" y="22503"/>
                </a:lnTo>
                <a:lnTo>
                  <a:pt x="85178" y="18608"/>
                </a:lnTo>
                <a:lnTo>
                  <a:pt x="94957" y="20356"/>
                </a:lnTo>
                <a:lnTo>
                  <a:pt x="101797" y="21232"/>
                </a:lnTo>
                <a:lnTo>
                  <a:pt x="108922" y="21499"/>
                </a:lnTo>
                <a:lnTo>
                  <a:pt x="294016" y="21499"/>
                </a:lnTo>
                <a:lnTo>
                  <a:pt x="294016" y="25965"/>
                </a:lnTo>
                <a:lnTo>
                  <a:pt x="293513" y="28129"/>
                </a:lnTo>
                <a:lnTo>
                  <a:pt x="246023" y="28129"/>
                </a:lnTo>
                <a:lnTo>
                  <a:pt x="220620" y="32456"/>
                </a:lnTo>
                <a:lnTo>
                  <a:pt x="170789" y="41977"/>
                </a:lnTo>
                <a:lnTo>
                  <a:pt x="154791" y="45439"/>
                </a:lnTo>
                <a:lnTo>
                  <a:pt x="143117" y="47603"/>
                </a:lnTo>
                <a:lnTo>
                  <a:pt x="140522" y="48035"/>
                </a:lnTo>
                <a:lnTo>
                  <a:pt x="133604" y="49766"/>
                </a:lnTo>
                <a:lnTo>
                  <a:pt x="124092" y="51065"/>
                </a:lnTo>
                <a:close/>
              </a:path>
              <a:path w="383540" h="366395">
                <a:moveTo>
                  <a:pt x="33293" y="220272"/>
                </a:moveTo>
                <a:lnTo>
                  <a:pt x="24645" y="215079"/>
                </a:lnTo>
                <a:lnTo>
                  <a:pt x="0" y="199500"/>
                </a:lnTo>
                <a:lnTo>
                  <a:pt x="864" y="196038"/>
                </a:lnTo>
                <a:lnTo>
                  <a:pt x="39564" y="189060"/>
                </a:lnTo>
                <a:lnTo>
                  <a:pt x="86536" y="181432"/>
                </a:lnTo>
                <a:lnTo>
                  <a:pt x="169492" y="170073"/>
                </a:lnTo>
                <a:lnTo>
                  <a:pt x="213162" y="165745"/>
                </a:lnTo>
                <a:lnTo>
                  <a:pt x="216766" y="158970"/>
                </a:lnTo>
                <a:lnTo>
                  <a:pt x="232430" y="119278"/>
                </a:lnTo>
                <a:lnTo>
                  <a:pt x="242185" y="77950"/>
                </a:lnTo>
                <a:lnTo>
                  <a:pt x="246887" y="33322"/>
                </a:lnTo>
                <a:lnTo>
                  <a:pt x="246023" y="28129"/>
                </a:lnTo>
                <a:lnTo>
                  <a:pt x="293513" y="28129"/>
                </a:lnTo>
                <a:lnTo>
                  <a:pt x="283987" y="66073"/>
                </a:lnTo>
                <a:lnTo>
                  <a:pt x="270057" y="108361"/>
                </a:lnTo>
                <a:lnTo>
                  <a:pt x="255778" y="144026"/>
                </a:lnTo>
                <a:lnTo>
                  <a:pt x="245590" y="163149"/>
                </a:lnTo>
                <a:lnTo>
                  <a:pt x="370259" y="163149"/>
                </a:lnTo>
                <a:lnTo>
                  <a:pt x="379627" y="167476"/>
                </a:lnTo>
                <a:lnTo>
                  <a:pt x="383086" y="173967"/>
                </a:lnTo>
                <a:lnTo>
                  <a:pt x="383086" y="184786"/>
                </a:lnTo>
                <a:lnTo>
                  <a:pt x="376556" y="189060"/>
                </a:lnTo>
                <a:lnTo>
                  <a:pt x="270965" y="189060"/>
                </a:lnTo>
                <a:lnTo>
                  <a:pt x="254653" y="189608"/>
                </a:lnTo>
                <a:lnTo>
                  <a:pt x="229160" y="190845"/>
                </a:lnTo>
                <a:lnTo>
                  <a:pt x="229160" y="193441"/>
                </a:lnTo>
                <a:lnTo>
                  <a:pt x="190246" y="193441"/>
                </a:lnTo>
                <a:lnTo>
                  <a:pt x="185922" y="193874"/>
                </a:lnTo>
                <a:lnTo>
                  <a:pt x="183760" y="193874"/>
                </a:lnTo>
                <a:lnTo>
                  <a:pt x="173190" y="194922"/>
                </a:lnTo>
                <a:lnTo>
                  <a:pt x="133327" y="200443"/>
                </a:lnTo>
                <a:lnTo>
                  <a:pt x="87853" y="208967"/>
                </a:lnTo>
                <a:lnTo>
                  <a:pt x="51452" y="217243"/>
                </a:lnTo>
                <a:lnTo>
                  <a:pt x="42805" y="218974"/>
                </a:lnTo>
                <a:lnTo>
                  <a:pt x="33293" y="220272"/>
                </a:lnTo>
                <a:close/>
              </a:path>
              <a:path w="383540" h="366395">
                <a:moveTo>
                  <a:pt x="370259" y="163149"/>
                </a:moveTo>
                <a:lnTo>
                  <a:pt x="245590" y="163149"/>
                </a:lnTo>
                <a:lnTo>
                  <a:pt x="260919" y="161887"/>
                </a:lnTo>
                <a:lnTo>
                  <a:pt x="270938" y="161174"/>
                </a:lnTo>
                <a:lnTo>
                  <a:pt x="280066" y="160745"/>
                </a:lnTo>
                <a:lnTo>
                  <a:pt x="313311" y="159768"/>
                </a:lnTo>
                <a:lnTo>
                  <a:pt x="330336" y="159686"/>
                </a:lnTo>
                <a:lnTo>
                  <a:pt x="340497" y="159707"/>
                </a:lnTo>
                <a:lnTo>
                  <a:pt x="346767" y="159849"/>
                </a:lnTo>
                <a:lnTo>
                  <a:pt x="351739" y="160234"/>
                </a:lnTo>
                <a:lnTo>
                  <a:pt x="368385" y="162283"/>
                </a:lnTo>
                <a:lnTo>
                  <a:pt x="370259" y="163149"/>
                </a:lnTo>
                <a:close/>
              </a:path>
              <a:path w="383540" h="366395">
                <a:moveTo>
                  <a:pt x="371844" y="192143"/>
                </a:moveTo>
                <a:lnTo>
                  <a:pt x="334092" y="190412"/>
                </a:lnTo>
                <a:lnTo>
                  <a:pt x="285129" y="189080"/>
                </a:lnTo>
                <a:lnTo>
                  <a:pt x="270965" y="189060"/>
                </a:lnTo>
                <a:lnTo>
                  <a:pt x="376556" y="189060"/>
                </a:lnTo>
                <a:lnTo>
                  <a:pt x="371844" y="192143"/>
                </a:lnTo>
                <a:close/>
              </a:path>
              <a:path w="383540" h="366395">
                <a:moveTo>
                  <a:pt x="211432" y="366111"/>
                </a:moveTo>
                <a:lnTo>
                  <a:pt x="204947" y="366111"/>
                </a:lnTo>
                <a:lnTo>
                  <a:pt x="200839" y="329110"/>
                </a:lnTo>
                <a:lnTo>
                  <a:pt x="199451" y="316375"/>
                </a:lnTo>
                <a:lnTo>
                  <a:pt x="198650" y="307554"/>
                </a:lnTo>
                <a:lnTo>
                  <a:pt x="198133" y="298530"/>
                </a:lnTo>
                <a:lnTo>
                  <a:pt x="197596" y="285186"/>
                </a:lnTo>
                <a:lnTo>
                  <a:pt x="196731" y="278262"/>
                </a:lnTo>
                <a:lnTo>
                  <a:pt x="195434" y="256624"/>
                </a:lnTo>
                <a:lnTo>
                  <a:pt x="193874" y="226581"/>
                </a:lnTo>
                <a:lnTo>
                  <a:pt x="192840" y="205559"/>
                </a:lnTo>
                <a:lnTo>
                  <a:pt x="192408" y="193441"/>
                </a:lnTo>
                <a:lnTo>
                  <a:pt x="229160" y="193441"/>
                </a:lnTo>
                <a:lnTo>
                  <a:pt x="229099" y="210332"/>
                </a:lnTo>
                <a:lnTo>
                  <a:pt x="228295" y="227629"/>
                </a:lnTo>
                <a:lnTo>
                  <a:pt x="227606" y="248395"/>
                </a:lnTo>
                <a:lnTo>
                  <a:pt x="227255" y="260877"/>
                </a:lnTo>
                <a:lnTo>
                  <a:pt x="226998" y="271338"/>
                </a:lnTo>
                <a:lnTo>
                  <a:pt x="226207" y="286129"/>
                </a:lnTo>
                <a:lnTo>
                  <a:pt x="221566" y="324955"/>
                </a:lnTo>
                <a:lnTo>
                  <a:pt x="217918" y="343608"/>
                </a:lnTo>
                <a:lnTo>
                  <a:pt x="214891" y="357456"/>
                </a:lnTo>
                <a:lnTo>
                  <a:pt x="211432" y="366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85982" y="6078191"/>
            <a:ext cx="383540" cy="394335"/>
          </a:xfrm>
          <a:custGeom>
            <a:avLst/>
            <a:gdLst/>
            <a:ahLst/>
            <a:cxnLst/>
            <a:rect l="l" t="t" r="r" b="b"/>
            <a:pathLst>
              <a:path w="383540" h="394335">
                <a:moveTo>
                  <a:pt x="41075" y="228495"/>
                </a:moveTo>
                <a:lnTo>
                  <a:pt x="35022" y="228495"/>
                </a:lnTo>
                <a:lnTo>
                  <a:pt x="28969" y="226331"/>
                </a:lnTo>
                <a:lnTo>
                  <a:pt x="24645" y="223734"/>
                </a:lnTo>
                <a:lnTo>
                  <a:pt x="0" y="208155"/>
                </a:lnTo>
                <a:lnTo>
                  <a:pt x="864" y="205126"/>
                </a:lnTo>
                <a:lnTo>
                  <a:pt x="72379" y="192255"/>
                </a:lnTo>
                <a:lnTo>
                  <a:pt x="117363" y="184922"/>
                </a:lnTo>
                <a:lnTo>
                  <a:pt x="251687" y="171787"/>
                </a:lnTo>
                <a:lnTo>
                  <a:pt x="303066" y="168886"/>
                </a:lnTo>
                <a:lnTo>
                  <a:pt x="330336" y="168774"/>
                </a:lnTo>
                <a:lnTo>
                  <a:pt x="340497" y="168795"/>
                </a:lnTo>
                <a:lnTo>
                  <a:pt x="379627" y="176564"/>
                </a:lnTo>
                <a:lnTo>
                  <a:pt x="383086" y="183055"/>
                </a:lnTo>
                <a:lnTo>
                  <a:pt x="383086" y="193874"/>
                </a:lnTo>
                <a:lnTo>
                  <a:pt x="376335" y="198033"/>
                </a:lnTo>
                <a:lnTo>
                  <a:pt x="261771" y="198033"/>
                </a:lnTo>
                <a:lnTo>
                  <a:pt x="242185" y="198472"/>
                </a:lnTo>
                <a:lnTo>
                  <a:pt x="173190" y="203763"/>
                </a:lnTo>
                <a:lnTo>
                  <a:pt x="125173" y="210779"/>
                </a:lnTo>
                <a:lnTo>
                  <a:pt x="81432" y="218991"/>
                </a:lnTo>
                <a:lnTo>
                  <a:pt x="51452" y="225898"/>
                </a:lnTo>
                <a:lnTo>
                  <a:pt x="47129" y="226764"/>
                </a:lnTo>
                <a:lnTo>
                  <a:pt x="41075" y="228495"/>
                </a:lnTo>
                <a:close/>
              </a:path>
              <a:path w="383540" h="394335">
                <a:moveTo>
                  <a:pt x="371844" y="200798"/>
                </a:moveTo>
                <a:lnTo>
                  <a:pt x="352820" y="199933"/>
                </a:lnTo>
                <a:lnTo>
                  <a:pt x="339889" y="199175"/>
                </a:lnTo>
                <a:lnTo>
                  <a:pt x="328823" y="198743"/>
                </a:lnTo>
                <a:lnTo>
                  <a:pt x="313541" y="198472"/>
                </a:lnTo>
                <a:lnTo>
                  <a:pt x="261771" y="198033"/>
                </a:lnTo>
                <a:lnTo>
                  <a:pt x="376335" y="198033"/>
                </a:lnTo>
                <a:lnTo>
                  <a:pt x="371844" y="200798"/>
                </a:lnTo>
                <a:close/>
              </a:path>
              <a:path w="383540" h="394335">
                <a:moveTo>
                  <a:pt x="142252" y="262250"/>
                </a:moveTo>
                <a:lnTo>
                  <a:pt x="136631" y="256624"/>
                </a:lnTo>
                <a:lnTo>
                  <a:pt x="134037" y="253162"/>
                </a:lnTo>
                <a:lnTo>
                  <a:pt x="124957" y="243641"/>
                </a:lnTo>
                <a:lnTo>
                  <a:pt x="122795" y="241045"/>
                </a:lnTo>
                <a:lnTo>
                  <a:pt x="125389" y="237583"/>
                </a:lnTo>
                <a:lnTo>
                  <a:pt x="132885" y="237312"/>
                </a:lnTo>
                <a:lnTo>
                  <a:pt x="138333" y="237042"/>
                </a:lnTo>
                <a:lnTo>
                  <a:pt x="144390" y="236609"/>
                </a:lnTo>
                <a:lnTo>
                  <a:pt x="169302" y="234499"/>
                </a:lnTo>
                <a:lnTo>
                  <a:pt x="175265" y="233843"/>
                </a:lnTo>
                <a:lnTo>
                  <a:pt x="183760" y="232822"/>
                </a:lnTo>
                <a:lnTo>
                  <a:pt x="193772" y="231781"/>
                </a:lnTo>
                <a:lnTo>
                  <a:pt x="200623" y="230983"/>
                </a:lnTo>
                <a:lnTo>
                  <a:pt x="207473" y="230023"/>
                </a:lnTo>
                <a:lnTo>
                  <a:pt x="217486" y="228495"/>
                </a:lnTo>
                <a:lnTo>
                  <a:pt x="224836" y="228062"/>
                </a:lnTo>
                <a:lnTo>
                  <a:pt x="231322" y="226764"/>
                </a:lnTo>
                <a:lnTo>
                  <a:pt x="236943" y="225898"/>
                </a:lnTo>
                <a:lnTo>
                  <a:pt x="247752" y="223734"/>
                </a:lnTo>
                <a:lnTo>
                  <a:pt x="250346" y="222436"/>
                </a:lnTo>
                <a:lnTo>
                  <a:pt x="260723" y="224167"/>
                </a:lnTo>
                <a:lnTo>
                  <a:pt x="269803" y="225465"/>
                </a:lnTo>
                <a:lnTo>
                  <a:pt x="280613" y="227629"/>
                </a:lnTo>
                <a:lnTo>
                  <a:pt x="285369" y="228927"/>
                </a:lnTo>
                <a:lnTo>
                  <a:pt x="290125" y="231524"/>
                </a:lnTo>
                <a:lnTo>
                  <a:pt x="291399" y="234499"/>
                </a:lnTo>
                <a:lnTo>
                  <a:pt x="291357" y="235074"/>
                </a:lnTo>
                <a:lnTo>
                  <a:pt x="290990" y="238015"/>
                </a:lnTo>
                <a:lnTo>
                  <a:pt x="290557" y="240612"/>
                </a:lnTo>
                <a:lnTo>
                  <a:pt x="290125" y="241910"/>
                </a:lnTo>
                <a:lnTo>
                  <a:pt x="288050" y="246238"/>
                </a:lnTo>
                <a:lnTo>
                  <a:pt x="247752" y="246238"/>
                </a:lnTo>
                <a:lnTo>
                  <a:pt x="241266" y="247969"/>
                </a:lnTo>
                <a:lnTo>
                  <a:pt x="172951" y="260086"/>
                </a:lnTo>
                <a:lnTo>
                  <a:pt x="161709" y="261384"/>
                </a:lnTo>
                <a:lnTo>
                  <a:pt x="142252" y="262250"/>
                </a:lnTo>
                <a:close/>
              </a:path>
              <a:path w="383540" h="394335">
                <a:moveTo>
                  <a:pt x="285801" y="299899"/>
                </a:moveTo>
                <a:lnTo>
                  <a:pt x="167762" y="299899"/>
                </a:lnTo>
                <a:lnTo>
                  <a:pt x="246023" y="290379"/>
                </a:lnTo>
                <a:lnTo>
                  <a:pt x="246455" y="283887"/>
                </a:lnTo>
                <a:lnTo>
                  <a:pt x="247320" y="273501"/>
                </a:lnTo>
                <a:lnTo>
                  <a:pt x="247392" y="262250"/>
                </a:lnTo>
                <a:lnTo>
                  <a:pt x="247626" y="256624"/>
                </a:lnTo>
                <a:lnTo>
                  <a:pt x="247752" y="246238"/>
                </a:lnTo>
                <a:lnTo>
                  <a:pt x="288050" y="246238"/>
                </a:lnTo>
                <a:lnTo>
                  <a:pt x="284937" y="252729"/>
                </a:lnTo>
                <a:lnTo>
                  <a:pt x="278018" y="266577"/>
                </a:lnTo>
                <a:lnTo>
                  <a:pt x="269803" y="281724"/>
                </a:lnTo>
                <a:lnTo>
                  <a:pt x="266344" y="288215"/>
                </a:lnTo>
                <a:lnTo>
                  <a:pt x="274199" y="288215"/>
                </a:lnTo>
                <a:lnTo>
                  <a:pt x="281045" y="290379"/>
                </a:lnTo>
                <a:lnTo>
                  <a:pt x="284937" y="294274"/>
                </a:lnTo>
                <a:lnTo>
                  <a:pt x="285801" y="299899"/>
                </a:lnTo>
                <a:close/>
              </a:path>
              <a:path w="383540" h="394335">
                <a:moveTo>
                  <a:pt x="273262" y="393807"/>
                </a:moveTo>
                <a:lnTo>
                  <a:pt x="258129" y="393375"/>
                </a:lnTo>
                <a:lnTo>
                  <a:pt x="249049" y="393375"/>
                </a:lnTo>
                <a:lnTo>
                  <a:pt x="226133" y="392942"/>
                </a:lnTo>
                <a:lnTo>
                  <a:pt x="182895" y="391211"/>
                </a:lnTo>
                <a:lnTo>
                  <a:pt x="176410" y="390778"/>
                </a:lnTo>
                <a:lnTo>
                  <a:pt x="167330" y="390345"/>
                </a:lnTo>
                <a:lnTo>
                  <a:pt x="156088" y="387316"/>
                </a:lnTo>
                <a:lnTo>
                  <a:pt x="148737" y="379959"/>
                </a:lnTo>
                <a:lnTo>
                  <a:pt x="144414" y="367409"/>
                </a:lnTo>
                <a:lnTo>
                  <a:pt x="142684" y="357023"/>
                </a:lnTo>
                <a:lnTo>
                  <a:pt x="140522" y="347503"/>
                </a:lnTo>
                <a:lnTo>
                  <a:pt x="140522" y="332356"/>
                </a:lnTo>
                <a:lnTo>
                  <a:pt x="138793" y="322403"/>
                </a:lnTo>
                <a:lnTo>
                  <a:pt x="137063" y="312882"/>
                </a:lnTo>
                <a:lnTo>
                  <a:pt x="133604" y="301630"/>
                </a:lnTo>
                <a:lnTo>
                  <a:pt x="129713" y="295572"/>
                </a:lnTo>
                <a:lnTo>
                  <a:pt x="126254" y="292975"/>
                </a:lnTo>
                <a:lnTo>
                  <a:pt x="124524" y="291244"/>
                </a:lnTo>
                <a:lnTo>
                  <a:pt x="126254" y="285186"/>
                </a:lnTo>
                <a:lnTo>
                  <a:pt x="136199" y="286051"/>
                </a:lnTo>
                <a:lnTo>
                  <a:pt x="140522" y="286484"/>
                </a:lnTo>
                <a:lnTo>
                  <a:pt x="150899" y="286917"/>
                </a:lnTo>
                <a:lnTo>
                  <a:pt x="156520" y="287782"/>
                </a:lnTo>
                <a:lnTo>
                  <a:pt x="163006" y="289081"/>
                </a:lnTo>
                <a:lnTo>
                  <a:pt x="166897" y="294706"/>
                </a:lnTo>
                <a:lnTo>
                  <a:pt x="167762" y="299899"/>
                </a:lnTo>
                <a:lnTo>
                  <a:pt x="285801" y="299899"/>
                </a:lnTo>
                <a:lnTo>
                  <a:pt x="285369" y="302929"/>
                </a:lnTo>
                <a:lnTo>
                  <a:pt x="284937" y="308987"/>
                </a:lnTo>
                <a:lnTo>
                  <a:pt x="277154" y="314613"/>
                </a:lnTo>
                <a:lnTo>
                  <a:pt x="266344" y="316777"/>
                </a:lnTo>
                <a:lnTo>
                  <a:pt x="243428" y="316777"/>
                </a:lnTo>
                <a:lnTo>
                  <a:pt x="168627" y="319806"/>
                </a:lnTo>
                <a:lnTo>
                  <a:pt x="169924" y="357023"/>
                </a:lnTo>
                <a:lnTo>
                  <a:pt x="169924" y="362649"/>
                </a:lnTo>
                <a:lnTo>
                  <a:pt x="179004" y="366544"/>
                </a:lnTo>
                <a:lnTo>
                  <a:pt x="297043" y="366544"/>
                </a:lnTo>
                <a:lnTo>
                  <a:pt x="300070" y="373468"/>
                </a:lnTo>
                <a:lnTo>
                  <a:pt x="300070" y="381258"/>
                </a:lnTo>
                <a:lnTo>
                  <a:pt x="298340" y="387316"/>
                </a:lnTo>
                <a:lnTo>
                  <a:pt x="290125" y="391644"/>
                </a:lnTo>
                <a:lnTo>
                  <a:pt x="273262" y="393807"/>
                </a:lnTo>
                <a:close/>
              </a:path>
              <a:path w="383540" h="394335">
                <a:moveTo>
                  <a:pt x="274199" y="288215"/>
                </a:moveTo>
                <a:lnTo>
                  <a:pt x="266344" y="288215"/>
                </a:lnTo>
                <a:lnTo>
                  <a:pt x="272830" y="287782"/>
                </a:lnTo>
                <a:lnTo>
                  <a:pt x="274199" y="288215"/>
                </a:lnTo>
                <a:close/>
              </a:path>
              <a:path w="383540" h="394335">
                <a:moveTo>
                  <a:pt x="297043" y="366544"/>
                </a:moveTo>
                <a:lnTo>
                  <a:pt x="179004" y="366544"/>
                </a:lnTo>
                <a:lnTo>
                  <a:pt x="183328" y="366111"/>
                </a:lnTo>
                <a:lnTo>
                  <a:pt x="185490" y="366111"/>
                </a:lnTo>
                <a:lnTo>
                  <a:pt x="226998" y="364380"/>
                </a:lnTo>
                <a:lnTo>
                  <a:pt x="249049" y="363082"/>
                </a:lnTo>
                <a:lnTo>
                  <a:pt x="269371" y="361351"/>
                </a:lnTo>
                <a:lnTo>
                  <a:pt x="287531" y="362216"/>
                </a:lnTo>
                <a:lnTo>
                  <a:pt x="297043" y="366544"/>
                </a:lnTo>
                <a:close/>
              </a:path>
              <a:path w="383540" h="394335">
                <a:moveTo>
                  <a:pt x="300502" y="15038"/>
                </a:moveTo>
                <a:lnTo>
                  <a:pt x="140982" y="15038"/>
                </a:lnTo>
                <a:lnTo>
                  <a:pt x="151058" y="14808"/>
                </a:lnTo>
                <a:lnTo>
                  <a:pt x="180514" y="12800"/>
                </a:lnTo>
                <a:lnTo>
                  <a:pt x="225532" y="6998"/>
                </a:lnTo>
                <a:lnTo>
                  <a:pt x="257697" y="0"/>
                </a:lnTo>
                <a:lnTo>
                  <a:pt x="265480" y="1731"/>
                </a:lnTo>
                <a:lnTo>
                  <a:pt x="272830" y="3462"/>
                </a:lnTo>
                <a:lnTo>
                  <a:pt x="290990" y="7356"/>
                </a:lnTo>
                <a:lnTo>
                  <a:pt x="294449" y="7789"/>
                </a:lnTo>
                <a:lnTo>
                  <a:pt x="300502" y="8655"/>
                </a:lnTo>
                <a:lnTo>
                  <a:pt x="300502" y="15038"/>
                </a:lnTo>
                <a:close/>
              </a:path>
              <a:path w="383540" h="394335">
                <a:moveTo>
                  <a:pt x="156520" y="43708"/>
                </a:moveTo>
                <a:lnTo>
                  <a:pt x="137928" y="38515"/>
                </a:lnTo>
                <a:lnTo>
                  <a:pt x="131010" y="32456"/>
                </a:lnTo>
                <a:lnTo>
                  <a:pt x="124957" y="26830"/>
                </a:lnTo>
                <a:lnTo>
                  <a:pt x="117606" y="18175"/>
                </a:lnTo>
                <a:lnTo>
                  <a:pt x="115012" y="16011"/>
                </a:lnTo>
                <a:lnTo>
                  <a:pt x="116309" y="12982"/>
                </a:lnTo>
                <a:lnTo>
                  <a:pt x="130946" y="14456"/>
                </a:lnTo>
                <a:lnTo>
                  <a:pt x="140982" y="15038"/>
                </a:lnTo>
                <a:lnTo>
                  <a:pt x="300502" y="15038"/>
                </a:lnTo>
                <a:lnTo>
                  <a:pt x="299205" y="19474"/>
                </a:lnTo>
                <a:lnTo>
                  <a:pt x="298773" y="20772"/>
                </a:lnTo>
                <a:lnTo>
                  <a:pt x="297290" y="24234"/>
                </a:lnTo>
                <a:lnTo>
                  <a:pt x="255967" y="24234"/>
                </a:lnTo>
                <a:lnTo>
                  <a:pt x="235213" y="28561"/>
                </a:lnTo>
                <a:lnTo>
                  <a:pt x="219647" y="31591"/>
                </a:lnTo>
                <a:lnTo>
                  <a:pt x="200055" y="35641"/>
                </a:lnTo>
                <a:lnTo>
                  <a:pt x="191759" y="37271"/>
                </a:lnTo>
                <a:lnTo>
                  <a:pt x="156520" y="43708"/>
                </a:lnTo>
                <a:close/>
              </a:path>
              <a:path w="383540" h="394335">
                <a:moveTo>
                  <a:pt x="292503" y="73568"/>
                </a:moveTo>
                <a:lnTo>
                  <a:pt x="161276" y="73568"/>
                </a:lnTo>
                <a:lnTo>
                  <a:pt x="172086" y="72270"/>
                </a:lnTo>
                <a:lnTo>
                  <a:pt x="197191" y="68835"/>
                </a:lnTo>
                <a:lnTo>
                  <a:pt x="222674" y="65778"/>
                </a:lnTo>
                <a:lnTo>
                  <a:pt x="255535" y="61451"/>
                </a:lnTo>
                <a:lnTo>
                  <a:pt x="256832" y="24234"/>
                </a:lnTo>
                <a:lnTo>
                  <a:pt x="297290" y="24234"/>
                </a:lnTo>
                <a:lnTo>
                  <a:pt x="294881" y="29860"/>
                </a:lnTo>
                <a:lnTo>
                  <a:pt x="289260" y="41544"/>
                </a:lnTo>
                <a:lnTo>
                  <a:pt x="282775" y="54527"/>
                </a:lnTo>
                <a:lnTo>
                  <a:pt x="279748" y="60153"/>
                </a:lnTo>
                <a:lnTo>
                  <a:pt x="292287" y="62316"/>
                </a:lnTo>
                <a:lnTo>
                  <a:pt x="292395" y="72270"/>
                </a:lnTo>
                <a:lnTo>
                  <a:pt x="292503" y="73568"/>
                </a:lnTo>
                <a:close/>
              </a:path>
              <a:path w="383540" h="394335">
                <a:moveTo>
                  <a:pt x="142252" y="154061"/>
                </a:moveTo>
                <a:lnTo>
                  <a:pt x="133604" y="147569"/>
                </a:lnTo>
                <a:lnTo>
                  <a:pt x="132307" y="138481"/>
                </a:lnTo>
                <a:lnTo>
                  <a:pt x="131442" y="129394"/>
                </a:lnTo>
                <a:lnTo>
                  <a:pt x="130145" y="106890"/>
                </a:lnTo>
                <a:lnTo>
                  <a:pt x="129280" y="96937"/>
                </a:lnTo>
                <a:lnTo>
                  <a:pt x="128416" y="84387"/>
                </a:lnTo>
                <a:lnTo>
                  <a:pt x="124524" y="69240"/>
                </a:lnTo>
                <a:lnTo>
                  <a:pt x="122362" y="65778"/>
                </a:lnTo>
                <a:lnTo>
                  <a:pt x="120201" y="61451"/>
                </a:lnTo>
                <a:lnTo>
                  <a:pt x="117606" y="60585"/>
                </a:lnTo>
                <a:lnTo>
                  <a:pt x="118903" y="57989"/>
                </a:lnTo>
                <a:lnTo>
                  <a:pt x="121930" y="58422"/>
                </a:lnTo>
                <a:lnTo>
                  <a:pt x="126254" y="58854"/>
                </a:lnTo>
                <a:lnTo>
                  <a:pt x="161276" y="73568"/>
                </a:lnTo>
                <a:lnTo>
                  <a:pt x="292503" y="73568"/>
                </a:lnTo>
                <a:lnTo>
                  <a:pt x="292719" y="76165"/>
                </a:lnTo>
                <a:lnTo>
                  <a:pt x="286234" y="86118"/>
                </a:lnTo>
                <a:lnTo>
                  <a:pt x="277586" y="86983"/>
                </a:lnTo>
                <a:lnTo>
                  <a:pt x="271533" y="87849"/>
                </a:lnTo>
                <a:lnTo>
                  <a:pt x="206710" y="92613"/>
                </a:lnTo>
                <a:lnTo>
                  <a:pt x="178382" y="94367"/>
                </a:lnTo>
                <a:lnTo>
                  <a:pt x="162141" y="95639"/>
                </a:lnTo>
                <a:lnTo>
                  <a:pt x="161276" y="130692"/>
                </a:lnTo>
                <a:lnTo>
                  <a:pt x="294582" y="130692"/>
                </a:lnTo>
                <a:lnTo>
                  <a:pt x="295314" y="135452"/>
                </a:lnTo>
                <a:lnTo>
                  <a:pt x="258318" y="150112"/>
                </a:lnTo>
                <a:lnTo>
                  <a:pt x="176410" y="152762"/>
                </a:lnTo>
                <a:lnTo>
                  <a:pt x="157817" y="152762"/>
                </a:lnTo>
                <a:lnTo>
                  <a:pt x="153061" y="153195"/>
                </a:lnTo>
                <a:lnTo>
                  <a:pt x="142252" y="154061"/>
                </a:lnTo>
                <a:close/>
              </a:path>
              <a:path w="383540" h="394335">
                <a:moveTo>
                  <a:pt x="294582" y="130692"/>
                </a:moveTo>
                <a:lnTo>
                  <a:pt x="161276" y="130692"/>
                </a:lnTo>
                <a:lnTo>
                  <a:pt x="177166" y="129339"/>
                </a:lnTo>
                <a:lnTo>
                  <a:pt x="192408" y="127663"/>
                </a:lnTo>
                <a:lnTo>
                  <a:pt x="228768" y="123940"/>
                </a:lnTo>
                <a:lnTo>
                  <a:pt x="234456" y="123254"/>
                </a:lnTo>
                <a:lnTo>
                  <a:pt x="239658" y="122446"/>
                </a:lnTo>
                <a:lnTo>
                  <a:pt x="246887" y="121171"/>
                </a:lnTo>
                <a:lnTo>
                  <a:pt x="261301" y="118933"/>
                </a:lnTo>
                <a:lnTo>
                  <a:pt x="269776" y="117871"/>
                </a:lnTo>
                <a:lnTo>
                  <a:pt x="275617" y="117702"/>
                </a:lnTo>
                <a:lnTo>
                  <a:pt x="282126" y="118142"/>
                </a:lnTo>
                <a:lnTo>
                  <a:pt x="292719" y="119007"/>
                </a:lnTo>
                <a:lnTo>
                  <a:pt x="294582" y="130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49783" y="6577893"/>
            <a:ext cx="370840" cy="416559"/>
          </a:xfrm>
          <a:custGeom>
            <a:avLst/>
            <a:gdLst/>
            <a:ahLst/>
            <a:cxnLst/>
            <a:rect l="l" t="t" r="r" b="b"/>
            <a:pathLst>
              <a:path w="370839" h="416559">
                <a:moveTo>
                  <a:pt x="265047" y="263115"/>
                </a:moveTo>
                <a:lnTo>
                  <a:pt x="259426" y="263115"/>
                </a:lnTo>
                <a:lnTo>
                  <a:pt x="257697" y="256624"/>
                </a:lnTo>
                <a:lnTo>
                  <a:pt x="249069" y="217027"/>
                </a:lnTo>
                <a:lnTo>
                  <a:pt x="244725" y="26830"/>
                </a:lnTo>
                <a:lnTo>
                  <a:pt x="227430" y="9953"/>
                </a:lnTo>
                <a:lnTo>
                  <a:pt x="214891" y="6058"/>
                </a:lnTo>
                <a:lnTo>
                  <a:pt x="216188" y="432"/>
                </a:lnTo>
                <a:lnTo>
                  <a:pt x="222674" y="0"/>
                </a:lnTo>
                <a:lnTo>
                  <a:pt x="268074" y="7356"/>
                </a:lnTo>
                <a:lnTo>
                  <a:pt x="281045" y="16877"/>
                </a:lnTo>
                <a:lnTo>
                  <a:pt x="280180" y="23801"/>
                </a:lnTo>
                <a:lnTo>
                  <a:pt x="279844" y="26830"/>
                </a:lnTo>
                <a:lnTo>
                  <a:pt x="279878" y="28994"/>
                </a:lnTo>
                <a:lnTo>
                  <a:pt x="280180" y="32023"/>
                </a:lnTo>
                <a:lnTo>
                  <a:pt x="279748" y="35485"/>
                </a:lnTo>
                <a:lnTo>
                  <a:pt x="279248" y="45946"/>
                </a:lnTo>
                <a:lnTo>
                  <a:pt x="279023" y="53228"/>
                </a:lnTo>
                <a:lnTo>
                  <a:pt x="278896" y="65346"/>
                </a:lnTo>
                <a:lnTo>
                  <a:pt x="278775" y="111380"/>
                </a:lnTo>
                <a:lnTo>
                  <a:pt x="278517" y="124633"/>
                </a:lnTo>
                <a:lnTo>
                  <a:pt x="278018" y="144540"/>
                </a:lnTo>
                <a:lnTo>
                  <a:pt x="319505" y="144540"/>
                </a:lnTo>
                <a:lnTo>
                  <a:pt x="319878" y="144567"/>
                </a:lnTo>
                <a:lnTo>
                  <a:pt x="325306" y="145659"/>
                </a:lnTo>
                <a:lnTo>
                  <a:pt x="346334" y="151464"/>
                </a:lnTo>
                <a:lnTo>
                  <a:pt x="364062" y="163581"/>
                </a:lnTo>
                <a:lnTo>
                  <a:pt x="366516" y="169640"/>
                </a:lnTo>
                <a:lnTo>
                  <a:pt x="277154" y="169640"/>
                </a:lnTo>
                <a:lnTo>
                  <a:pt x="276557" y="179593"/>
                </a:lnTo>
                <a:lnTo>
                  <a:pt x="272034" y="220489"/>
                </a:lnTo>
                <a:lnTo>
                  <a:pt x="266344" y="259220"/>
                </a:lnTo>
                <a:lnTo>
                  <a:pt x="265047" y="263115"/>
                </a:lnTo>
                <a:close/>
              </a:path>
              <a:path w="370839" h="416559">
                <a:moveTo>
                  <a:pt x="66991" y="117466"/>
                </a:moveTo>
                <a:lnTo>
                  <a:pt x="23348" y="108189"/>
                </a:lnTo>
                <a:lnTo>
                  <a:pt x="17727" y="106025"/>
                </a:lnTo>
                <a:lnTo>
                  <a:pt x="9512" y="102130"/>
                </a:lnTo>
                <a:lnTo>
                  <a:pt x="6485" y="100832"/>
                </a:lnTo>
                <a:lnTo>
                  <a:pt x="2979" y="99080"/>
                </a:lnTo>
                <a:lnTo>
                  <a:pt x="0" y="97802"/>
                </a:lnTo>
                <a:lnTo>
                  <a:pt x="2161" y="92609"/>
                </a:lnTo>
                <a:lnTo>
                  <a:pt x="17325" y="92552"/>
                </a:lnTo>
                <a:lnTo>
                  <a:pt x="27807" y="92149"/>
                </a:lnTo>
                <a:lnTo>
                  <a:pt x="69994" y="86730"/>
                </a:lnTo>
                <a:lnTo>
                  <a:pt x="103770" y="80492"/>
                </a:lnTo>
                <a:lnTo>
                  <a:pt x="101608" y="68808"/>
                </a:lnTo>
                <a:lnTo>
                  <a:pt x="95555" y="53228"/>
                </a:lnTo>
                <a:lnTo>
                  <a:pt x="87340" y="41977"/>
                </a:lnTo>
                <a:lnTo>
                  <a:pt x="77828" y="34620"/>
                </a:lnTo>
                <a:lnTo>
                  <a:pt x="72639" y="32023"/>
                </a:lnTo>
                <a:lnTo>
                  <a:pt x="73504" y="27263"/>
                </a:lnTo>
                <a:lnTo>
                  <a:pt x="81287" y="27263"/>
                </a:lnTo>
                <a:lnTo>
                  <a:pt x="89069" y="28129"/>
                </a:lnTo>
                <a:lnTo>
                  <a:pt x="127983" y="44141"/>
                </a:lnTo>
                <a:lnTo>
                  <a:pt x="128871" y="54256"/>
                </a:lnTo>
                <a:lnTo>
                  <a:pt x="129713" y="60153"/>
                </a:lnTo>
                <a:lnTo>
                  <a:pt x="127983" y="70539"/>
                </a:lnTo>
                <a:lnTo>
                  <a:pt x="126686" y="75299"/>
                </a:lnTo>
                <a:lnTo>
                  <a:pt x="208742" y="75299"/>
                </a:lnTo>
                <a:lnTo>
                  <a:pt x="210568" y="75732"/>
                </a:lnTo>
                <a:lnTo>
                  <a:pt x="215324" y="76597"/>
                </a:lnTo>
                <a:lnTo>
                  <a:pt x="223106" y="78761"/>
                </a:lnTo>
                <a:lnTo>
                  <a:pt x="221809" y="84820"/>
                </a:lnTo>
                <a:lnTo>
                  <a:pt x="215756" y="86118"/>
                </a:lnTo>
                <a:lnTo>
                  <a:pt x="212297" y="86983"/>
                </a:lnTo>
                <a:lnTo>
                  <a:pt x="196731" y="89580"/>
                </a:lnTo>
                <a:lnTo>
                  <a:pt x="147583" y="99101"/>
                </a:lnTo>
                <a:lnTo>
                  <a:pt x="132740" y="102130"/>
                </a:lnTo>
                <a:lnTo>
                  <a:pt x="138360" y="105592"/>
                </a:lnTo>
                <a:lnTo>
                  <a:pt x="141819" y="109054"/>
                </a:lnTo>
                <a:lnTo>
                  <a:pt x="142437" y="109920"/>
                </a:lnTo>
                <a:lnTo>
                  <a:pt x="99879" y="109920"/>
                </a:lnTo>
                <a:lnTo>
                  <a:pt x="95123" y="110785"/>
                </a:lnTo>
                <a:lnTo>
                  <a:pt x="86043" y="113382"/>
                </a:lnTo>
                <a:lnTo>
                  <a:pt x="81287" y="114680"/>
                </a:lnTo>
                <a:lnTo>
                  <a:pt x="72811" y="116651"/>
                </a:lnTo>
                <a:lnTo>
                  <a:pt x="66991" y="117466"/>
                </a:lnTo>
                <a:close/>
              </a:path>
              <a:path w="370839" h="416559">
                <a:moveTo>
                  <a:pt x="208742" y="75299"/>
                </a:moveTo>
                <a:lnTo>
                  <a:pt x="126686" y="75299"/>
                </a:lnTo>
                <a:lnTo>
                  <a:pt x="154791" y="68375"/>
                </a:lnTo>
                <a:lnTo>
                  <a:pt x="160844" y="66644"/>
                </a:lnTo>
                <a:lnTo>
                  <a:pt x="165600" y="65346"/>
                </a:lnTo>
                <a:lnTo>
                  <a:pt x="176410" y="67509"/>
                </a:lnTo>
                <a:lnTo>
                  <a:pt x="185922" y="69673"/>
                </a:lnTo>
                <a:lnTo>
                  <a:pt x="194137" y="71837"/>
                </a:lnTo>
                <a:lnTo>
                  <a:pt x="208742" y="75299"/>
                </a:lnTo>
                <a:close/>
              </a:path>
              <a:path w="370839" h="416559">
                <a:moveTo>
                  <a:pt x="122795" y="251864"/>
                </a:moveTo>
                <a:lnTo>
                  <a:pt x="77976" y="235284"/>
                </a:lnTo>
                <a:lnTo>
                  <a:pt x="55935" y="202026"/>
                </a:lnTo>
                <a:lnTo>
                  <a:pt x="52750" y="183055"/>
                </a:lnTo>
                <a:lnTo>
                  <a:pt x="57506" y="160985"/>
                </a:lnTo>
                <a:lnTo>
                  <a:pt x="61397" y="153195"/>
                </a:lnTo>
                <a:lnTo>
                  <a:pt x="64424" y="146271"/>
                </a:lnTo>
                <a:lnTo>
                  <a:pt x="75233" y="134587"/>
                </a:lnTo>
                <a:lnTo>
                  <a:pt x="86039" y="124572"/>
                </a:lnTo>
                <a:lnTo>
                  <a:pt x="97285" y="114247"/>
                </a:lnTo>
                <a:lnTo>
                  <a:pt x="99879" y="109920"/>
                </a:lnTo>
                <a:lnTo>
                  <a:pt x="142437" y="109920"/>
                </a:lnTo>
                <a:lnTo>
                  <a:pt x="143981" y="112083"/>
                </a:lnTo>
                <a:lnTo>
                  <a:pt x="144846" y="116411"/>
                </a:lnTo>
                <a:lnTo>
                  <a:pt x="140090" y="118575"/>
                </a:lnTo>
                <a:lnTo>
                  <a:pt x="137496" y="120306"/>
                </a:lnTo>
                <a:lnTo>
                  <a:pt x="136631" y="121171"/>
                </a:lnTo>
                <a:lnTo>
                  <a:pt x="134037" y="122469"/>
                </a:lnTo>
                <a:lnTo>
                  <a:pt x="132740" y="123335"/>
                </a:lnTo>
                <a:lnTo>
                  <a:pt x="137928" y="124633"/>
                </a:lnTo>
                <a:lnTo>
                  <a:pt x="159115" y="131125"/>
                </a:lnTo>
                <a:lnTo>
                  <a:pt x="160439" y="131990"/>
                </a:lnTo>
                <a:lnTo>
                  <a:pt x="120201" y="131990"/>
                </a:lnTo>
                <a:lnTo>
                  <a:pt x="115877" y="133721"/>
                </a:lnTo>
                <a:lnTo>
                  <a:pt x="83881" y="164447"/>
                </a:lnTo>
                <a:lnTo>
                  <a:pt x="80422" y="177429"/>
                </a:lnTo>
                <a:lnTo>
                  <a:pt x="81287" y="192576"/>
                </a:lnTo>
                <a:lnTo>
                  <a:pt x="85178" y="200798"/>
                </a:lnTo>
                <a:lnTo>
                  <a:pt x="89502" y="209021"/>
                </a:lnTo>
                <a:lnTo>
                  <a:pt x="106364" y="219407"/>
                </a:lnTo>
                <a:lnTo>
                  <a:pt x="125389" y="222869"/>
                </a:lnTo>
                <a:lnTo>
                  <a:pt x="184817" y="222869"/>
                </a:lnTo>
                <a:lnTo>
                  <a:pt x="179936" y="229495"/>
                </a:lnTo>
                <a:lnTo>
                  <a:pt x="141901" y="250863"/>
                </a:lnTo>
                <a:lnTo>
                  <a:pt x="134303" y="251738"/>
                </a:lnTo>
                <a:lnTo>
                  <a:pt x="122795" y="251864"/>
                </a:lnTo>
                <a:close/>
              </a:path>
              <a:path w="370839" h="416559">
                <a:moveTo>
                  <a:pt x="184817" y="222869"/>
                </a:moveTo>
                <a:lnTo>
                  <a:pt x="125389" y="222869"/>
                </a:lnTo>
                <a:lnTo>
                  <a:pt x="144414" y="219407"/>
                </a:lnTo>
                <a:lnTo>
                  <a:pt x="158250" y="208155"/>
                </a:lnTo>
                <a:lnTo>
                  <a:pt x="166465" y="186085"/>
                </a:lnTo>
                <a:lnTo>
                  <a:pt x="164519" y="173751"/>
                </a:lnTo>
                <a:lnTo>
                  <a:pt x="163236" y="166442"/>
                </a:lnTo>
                <a:lnTo>
                  <a:pt x="133108" y="135922"/>
                </a:lnTo>
                <a:lnTo>
                  <a:pt x="120201" y="131990"/>
                </a:lnTo>
                <a:lnTo>
                  <a:pt x="160439" y="131990"/>
                </a:lnTo>
                <a:lnTo>
                  <a:pt x="193272" y="163334"/>
                </a:lnTo>
                <a:lnTo>
                  <a:pt x="197217" y="193009"/>
                </a:lnTo>
                <a:lnTo>
                  <a:pt x="197134" y="197553"/>
                </a:lnTo>
                <a:lnTo>
                  <a:pt x="196164" y="204504"/>
                </a:lnTo>
                <a:lnTo>
                  <a:pt x="192938" y="211289"/>
                </a:lnTo>
                <a:lnTo>
                  <a:pt x="186571" y="220489"/>
                </a:lnTo>
                <a:lnTo>
                  <a:pt x="184817" y="222869"/>
                </a:lnTo>
                <a:close/>
              </a:path>
              <a:path w="370839" h="416559">
                <a:moveTo>
                  <a:pt x="319505" y="144540"/>
                </a:moveTo>
                <a:lnTo>
                  <a:pt x="278018" y="144540"/>
                </a:lnTo>
                <a:lnTo>
                  <a:pt x="284504" y="144107"/>
                </a:lnTo>
                <a:lnTo>
                  <a:pt x="306123" y="144107"/>
                </a:lnTo>
                <a:lnTo>
                  <a:pt x="314328" y="144165"/>
                </a:lnTo>
                <a:lnTo>
                  <a:pt x="319505" y="144540"/>
                </a:lnTo>
                <a:close/>
              </a:path>
              <a:path w="370839" h="416559">
                <a:moveTo>
                  <a:pt x="360170" y="193874"/>
                </a:moveTo>
                <a:lnTo>
                  <a:pt x="344172" y="193009"/>
                </a:lnTo>
                <a:lnTo>
                  <a:pt x="323851" y="186950"/>
                </a:lnTo>
                <a:lnTo>
                  <a:pt x="302232" y="178295"/>
                </a:lnTo>
                <a:lnTo>
                  <a:pt x="293152" y="174833"/>
                </a:lnTo>
                <a:lnTo>
                  <a:pt x="289693" y="173967"/>
                </a:lnTo>
                <a:lnTo>
                  <a:pt x="281477" y="170938"/>
                </a:lnTo>
                <a:lnTo>
                  <a:pt x="277154" y="169640"/>
                </a:lnTo>
                <a:lnTo>
                  <a:pt x="366516" y="169640"/>
                </a:lnTo>
                <a:lnTo>
                  <a:pt x="370547" y="179593"/>
                </a:lnTo>
                <a:lnTo>
                  <a:pt x="364062" y="188681"/>
                </a:lnTo>
                <a:lnTo>
                  <a:pt x="360170" y="193874"/>
                </a:lnTo>
                <a:close/>
              </a:path>
              <a:path w="370839" h="416559">
                <a:moveTo>
                  <a:pt x="270589" y="291677"/>
                </a:moveTo>
                <a:lnTo>
                  <a:pt x="137063" y="291677"/>
                </a:lnTo>
                <a:lnTo>
                  <a:pt x="206676" y="283455"/>
                </a:lnTo>
                <a:lnTo>
                  <a:pt x="212729" y="283022"/>
                </a:lnTo>
                <a:lnTo>
                  <a:pt x="217918" y="281724"/>
                </a:lnTo>
                <a:lnTo>
                  <a:pt x="222674" y="280858"/>
                </a:lnTo>
                <a:lnTo>
                  <a:pt x="231754" y="276531"/>
                </a:lnTo>
                <a:lnTo>
                  <a:pt x="234781" y="273069"/>
                </a:lnTo>
                <a:lnTo>
                  <a:pt x="237807" y="273934"/>
                </a:lnTo>
                <a:lnTo>
                  <a:pt x="242131" y="275232"/>
                </a:lnTo>
                <a:lnTo>
                  <a:pt x="245590" y="276098"/>
                </a:lnTo>
                <a:lnTo>
                  <a:pt x="254670" y="278694"/>
                </a:lnTo>
                <a:lnTo>
                  <a:pt x="259859" y="279560"/>
                </a:lnTo>
                <a:lnTo>
                  <a:pt x="268939" y="281724"/>
                </a:lnTo>
                <a:lnTo>
                  <a:pt x="270668" y="291244"/>
                </a:lnTo>
                <a:lnTo>
                  <a:pt x="270589" y="291677"/>
                </a:lnTo>
                <a:close/>
              </a:path>
              <a:path w="370839" h="416559">
                <a:moveTo>
                  <a:pt x="143549" y="416311"/>
                </a:moveTo>
                <a:lnTo>
                  <a:pt x="124957" y="416311"/>
                </a:lnTo>
                <a:lnTo>
                  <a:pt x="124895" y="389480"/>
                </a:lnTo>
                <a:lnTo>
                  <a:pt x="124659" y="375497"/>
                </a:lnTo>
                <a:lnTo>
                  <a:pt x="121170" y="335659"/>
                </a:lnTo>
                <a:lnTo>
                  <a:pt x="108959" y="296005"/>
                </a:lnTo>
                <a:lnTo>
                  <a:pt x="105500" y="292543"/>
                </a:lnTo>
                <a:lnTo>
                  <a:pt x="101608" y="288215"/>
                </a:lnTo>
                <a:lnTo>
                  <a:pt x="97717" y="286051"/>
                </a:lnTo>
                <a:lnTo>
                  <a:pt x="99014" y="280425"/>
                </a:lnTo>
                <a:lnTo>
                  <a:pt x="105500" y="280425"/>
                </a:lnTo>
                <a:lnTo>
                  <a:pt x="112418" y="281724"/>
                </a:lnTo>
                <a:lnTo>
                  <a:pt x="118471" y="282589"/>
                </a:lnTo>
                <a:lnTo>
                  <a:pt x="131442" y="287350"/>
                </a:lnTo>
                <a:lnTo>
                  <a:pt x="137063" y="291677"/>
                </a:lnTo>
                <a:lnTo>
                  <a:pt x="270589" y="291677"/>
                </a:lnTo>
                <a:lnTo>
                  <a:pt x="269803" y="296005"/>
                </a:lnTo>
                <a:lnTo>
                  <a:pt x="268222" y="303794"/>
                </a:lnTo>
                <a:lnTo>
                  <a:pt x="232619" y="303794"/>
                </a:lnTo>
                <a:lnTo>
                  <a:pt x="224404" y="305093"/>
                </a:lnTo>
                <a:lnTo>
                  <a:pt x="212729" y="307689"/>
                </a:lnTo>
                <a:lnTo>
                  <a:pt x="201920" y="309420"/>
                </a:lnTo>
                <a:lnTo>
                  <a:pt x="192840" y="311584"/>
                </a:lnTo>
                <a:lnTo>
                  <a:pt x="173383" y="315046"/>
                </a:lnTo>
                <a:lnTo>
                  <a:pt x="167330" y="316344"/>
                </a:lnTo>
                <a:lnTo>
                  <a:pt x="162574" y="317210"/>
                </a:lnTo>
                <a:lnTo>
                  <a:pt x="156232" y="318075"/>
                </a:lnTo>
                <a:lnTo>
                  <a:pt x="148305" y="318075"/>
                </a:lnTo>
                <a:lnTo>
                  <a:pt x="149170" y="330625"/>
                </a:lnTo>
                <a:lnTo>
                  <a:pt x="150035" y="347070"/>
                </a:lnTo>
                <a:lnTo>
                  <a:pt x="150899" y="360053"/>
                </a:lnTo>
                <a:lnTo>
                  <a:pt x="150899" y="389480"/>
                </a:lnTo>
                <a:lnTo>
                  <a:pt x="273911" y="389480"/>
                </a:lnTo>
                <a:lnTo>
                  <a:pt x="275424" y="392509"/>
                </a:lnTo>
                <a:lnTo>
                  <a:pt x="274559" y="401164"/>
                </a:lnTo>
                <a:lnTo>
                  <a:pt x="272398" y="403761"/>
                </a:lnTo>
                <a:lnTo>
                  <a:pt x="269371" y="407223"/>
                </a:lnTo>
                <a:lnTo>
                  <a:pt x="259859" y="408954"/>
                </a:lnTo>
                <a:lnTo>
                  <a:pt x="149602" y="408954"/>
                </a:lnTo>
                <a:lnTo>
                  <a:pt x="148305" y="412416"/>
                </a:lnTo>
                <a:lnTo>
                  <a:pt x="143549" y="416311"/>
                </a:lnTo>
                <a:close/>
              </a:path>
              <a:path w="370839" h="416559">
                <a:moveTo>
                  <a:pt x="273911" y="389480"/>
                </a:moveTo>
                <a:lnTo>
                  <a:pt x="150899" y="389480"/>
                </a:lnTo>
                <a:lnTo>
                  <a:pt x="155656" y="389047"/>
                </a:lnTo>
                <a:lnTo>
                  <a:pt x="175977" y="386883"/>
                </a:lnTo>
                <a:lnTo>
                  <a:pt x="200623" y="384720"/>
                </a:lnTo>
                <a:lnTo>
                  <a:pt x="226133" y="382123"/>
                </a:lnTo>
                <a:lnTo>
                  <a:pt x="236510" y="380825"/>
                </a:lnTo>
                <a:lnTo>
                  <a:pt x="235990" y="368738"/>
                </a:lnTo>
                <a:lnTo>
                  <a:pt x="235571" y="360053"/>
                </a:lnTo>
                <a:lnTo>
                  <a:pt x="235112" y="351948"/>
                </a:lnTo>
                <a:lnTo>
                  <a:pt x="233592" y="327133"/>
                </a:lnTo>
                <a:lnTo>
                  <a:pt x="233159" y="319292"/>
                </a:lnTo>
                <a:lnTo>
                  <a:pt x="232857" y="311584"/>
                </a:lnTo>
                <a:lnTo>
                  <a:pt x="232619" y="303794"/>
                </a:lnTo>
                <a:lnTo>
                  <a:pt x="268222" y="303794"/>
                </a:lnTo>
                <a:lnTo>
                  <a:pt x="252941" y="379094"/>
                </a:lnTo>
                <a:lnTo>
                  <a:pt x="261588" y="379094"/>
                </a:lnTo>
                <a:lnTo>
                  <a:pt x="271533" y="384720"/>
                </a:lnTo>
                <a:lnTo>
                  <a:pt x="273911" y="389480"/>
                </a:lnTo>
                <a:close/>
              </a:path>
              <a:path w="370839" h="416559">
                <a:moveTo>
                  <a:pt x="153061" y="318508"/>
                </a:moveTo>
                <a:lnTo>
                  <a:pt x="148305" y="318075"/>
                </a:lnTo>
                <a:lnTo>
                  <a:pt x="156232" y="318075"/>
                </a:lnTo>
                <a:lnTo>
                  <a:pt x="153061" y="318508"/>
                </a:lnTo>
                <a:close/>
              </a:path>
              <a:path w="370839" h="416559">
                <a:moveTo>
                  <a:pt x="255102" y="409819"/>
                </a:moveTo>
                <a:lnTo>
                  <a:pt x="236943" y="409819"/>
                </a:lnTo>
                <a:lnTo>
                  <a:pt x="217486" y="408954"/>
                </a:lnTo>
                <a:lnTo>
                  <a:pt x="259859" y="408954"/>
                </a:lnTo>
                <a:lnTo>
                  <a:pt x="255102" y="409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18169" y="6577893"/>
            <a:ext cx="309245" cy="417195"/>
          </a:xfrm>
          <a:custGeom>
            <a:avLst/>
            <a:gdLst/>
            <a:ahLst/>
            <a:cxnLst/>
            <a:rect l="l" t="t" r="r" b="b"/>
            <a:pathLst>
              <a:path w="309245" h="417195">
                <a:moveTo>
                  <a:pt x="294016" y="417176"/>
                </a:moveTo>
                <a:lnTo>
                  <a:pt x="288396" y="417176"/>
                </a:lnTo>
                <a:lnTo>
                  <a:pt x="286666" y="410685"/>
                </a:lnTo>
                <a:lnTo>
                  <a:pt x="281646" y="364265"/>
                </a:lnTo>
                <a:lnTo>
                  <a:pt x="276829" y="293073"/>
                </a:lnTo>
                <a:lnTo>
                  <a:pt x="275779" y="249264"/>
                </a:lnTo>
                <a:lnTo>
                  <a:pt x="274110" y="83521"/>
                </a:lnTo>
                <a:lnTo>
                  <a:pt x="273803" y="58854"/>
                </a:lnTo>
                <a:lnTo>
                  <a:pt x="273695" y="26398"/>
                </a:lnTo>
                <a:lnTo>
                  <a:pt x="256400" y="9953"/>
                </a:lnTo>
                <a:lnTo>
                  <a:pt x="243861" y="6058"/>
                </a:lnTo>
                <a:lnTo>
                  <a:pt x="245158" y="432"/>
                </a:lnTo>
                <a:lnTo>
                  <a:pt x="251643" y="0"/>
                </a:lnTo>
                <a:lnTo>
                  <a:pt x="295746" y="7356"/>
                </a:lnTo>
                <a:lnTo>
                  <a:pt x="308717" y="16877"/>
                </a:lnTo>
                <a:lnTo>
                  <a:pt x="307853" y="23801"/>
                </a:lnTo>
                <a:lnTo>
                  <a:pt x="307420" y="27696"/>
                </a:lnTo>
                <a:lnTo>
                  <a:pt x="307308" y="56258"/>
                </a:lnTo>
                <a:lnTo>
                  <a:pt x="307031" y="79194"/>
                </a:lnTo>
                <a:lnTo>
                  <a:pt x="306919" y="233255"/>
                </a:lnTo>
                <a:lnTo>
                  <a:pt x="305691" y="297303"/>
                </a:lnTo>
                <a:lnTo>
                  <a:pt x="302752" y="346133"/>
                </a:lnTo>
                <a:lnTo>
                  <a:pt x="298773" y="387208"/>
                </a:lnTo>
                <a:lnTo>
                  <a:pt x="295314" y="412849"/>
                </a:lnTo>
                <a:lnTo>
                  <a:pt x="294016" y="417176"/>
                </a:lnTo>
                <a:close/>
              </a:path>
              <a:path w="309245" h="417195">
                <a:moveTo>
                  <a:pt x="250559" y="185219"/>
                </a:moveTo>
                <a:lnTo>
                  <a:pt x="172086" y="185219"/>
                </a:lnTo>
                <a:lnTo>
                  <a:pt x="219215" y="178728"/>
                </a:lnTo>
                <a:lnTo>
                  <a:pt x="218971" y="165914"/>
                </a:lnTo>
                <a:lnTo>
                  <a:pt x="218874" y="159254"/>
                </a:lnTo>
                <a:lnTo>
                  <a:pt x="218783" y="83521"/>
                </a:lnTo>
                <a:lnTo>
                  <a:pt x="217053" y="67942"/>
                </a:lnTo>
                <a:lnTo>
                  <a:pt x="211432" y="58854"/>
                </a:lnTo>
                <a:lnTo>
                  <a:pt x="201920" y="54094"/>
                </a:lnTo>
                <a:lnTo>
                  <a:pt x="194137" y="50632"/>
                </a:lnTo>
                <a:lnTo>
                  <a:pt x="196299" y="45439"/>
                </a:lnTo>
                <a:lnTo>
                  <a:pt x="204514" y="45439"/>
                </a:lnTo>
                <a:lnTo>
                  <a:pt x="212729" y="46304"/>
                </a:lnTo>
                <a:lnTo>
                  <a:pt x="251643" y="56258"/>
                </a:lnTo>
                <a:lnTo>
                  <a:pt x="252941" y="61018"/>
                </a:lnTo>
                <a:lnTo>
                  <a:pt x="252534" y="67942"/>
                </a:lnTo>
                <a:lnTo>
                  <a:pt x="252431" y="84901"/>
                </a:lnTo>
                <a:lnTo>
                  <a:pt x="252049" y="113327"/>
                </a:lnTo>
                <a:lnTo>
                  <a:pt x="251184" y="159254"/>
                </a:lnTo>
                <a:lnTo>
                  <a:pt x="250559" y="185219"/>
                </a:lnTo>
                <a:close/>
              </a:path>
              <a:path w="309245" h="417195">
                <a:moveTo>
                  <a:pt x="193272" y="109054"/>
                </a:moveTo>
                <a:lnTo>
                  <a:pt x="86907" y="109054"/>
                </a:lnTo>
                <a:lnTo>
                  <a:pt x="122362" y="102563"/>
                </a:lnTo>
                <a:lnTo>
                  <a:pt x="140522" y="98668"/>
                </a:lnTo>
                <a:lnTo>
                  <a:pt x="152197" y="96504"/>
                </a:lnTo>
                <a:lnTo>
                  <a:pt x="152629" y="96071"/>
                </a:lnTo>
                <a:lnTo>
                  <a:pt x="163871" y="98668"/>
                </a:lnTo>
                <a:lnTo>
                  <a:pt x="168627" y="99966"/>
                </a:lnTo>
                <a:lnTo>
                  <a:pt x="180301" y="102563"/>
                </a:lnTo>
                <a:lnTo>
                  <a:pt x="185922" y="104294"/>
                </a:lnTo>
                <a:lnTo>
                  <a:pt x="193272" y="106457"/>
                </a:lnTo>
                <a:lnTo>
                  <a:pt x="193272" y="109054"/>
                </a:lnTo>
                <a:close/>
              </a:path>
              <a:path w="309245" h="417195">
                <a:moveTo>
                  <a:pt x="40211" y="137183"/>
                </a:moveTo>
                <a:lnTo>
                  <a:pt x="26807" y="128961"/>
                </a:lnTo>
                <a:lnTo>
                  <a:pt x="19889" y="124200"/>
                </a:lnTo>
                <a:lnTo>
                  <a:pt x="7350" y="114680"/>
                </a:lnTo>
                <a:lnTo>
                  <a:pt x="9079" y="111651"/>
                </a:lnTo>
                <a:lnTo>
                  <a:pt x="22483" y="111651"/>
                </a:lnTo>
                <a:lnTo>
                  <a:pt x="45399" y="109054"/>
                </a:lnTo>
                <a:lnTo>
                  <a:pt x="61397" y="105592"/>
                </a:lnTo>
                <a:lnTo>
                  <a:pt x="70909" y="102563"/>
                </a:lnTo>
                <a:lnTo>
                  <a:pt x="71774" y="102130"/>
                </a:lnTo>
                <a:lnTo>
                  <a:pt x="80422" y="106457"/>
                </a:lnTo>
                <a:lnTo>
                  <a:pt x="86907" y="109054"/>
                </a:lnTo>
                <a:lnTo>
                  <a:pt x="193272" y="109054"/>
                </a:lnTo>
                <a:lnTo>
                  <a:pt x="193148" y="113327"/>
                </a:lnTo>
                <a:lnTo>
                  <a:pt x="192408" y="118142"/>
                </a:lnTo>
                <a:lnTo>
                  <a:pt x="192157" y="119440"/>
                </a:lnTo>
                <a:lnTo>
                  <a:pt x="156088" y="119440"/>
                </a:lnTo>
                <a:lnTo>
                  <a:pt x="148737" y="121171"/>
                </a:lnTo>
                <a:lnTo>
                  <a:pt x="142252" y="122902"/>
                </a:lnTo>
                <a:lnTo>
                  <a:pt x="136199" y="124633"/>
                </a:lnTo>
                <a:lnTo>
                  <a:pt x="124524" y="127663"/>
                </a:lnTo>
                <a:lnTo>
                  <a:pt x="122579" y="128095"/>
                </a:lnTo>
                <a:lnTo>
                  <a:pt x="78692" y="128095"/>
                </a:lnTo>
                <a:lnTo>
                  <a:pt x="75233" y="128961"/>
                </a:lnTo>
                <a:lnTo>
                  <a:pt x="70909" y="129826"/>
                </a:lnTo>
                <a:lnTo>
                  <a:pt x="67450" y="130692"/>
                </a:lnTo>
                <a:lnTo>
                  <a:pt x="57938" y="132856"/>
                </a:lnTo>
                <a:lnTo>
                  <a:pt x="40211" y="137183"/>
                </a:lnTo>
                <a:close/>
              </a:path>
              <a:path w="309245" h="417195">
                <a:moveTo>
                  <a:pt x="47129" y="324999"/>
                </a:moveTo>
                <a:lnTo>
                  <a:pt x="44102" y="320239"/>
                </a:lnTo>
                <a:lnTo>
                  <a:pt x="53837" y="311462"/>
                </a:lnTo>
                <a:lnTo>
                  <a:pt x="60370" y="305201"/>
                </a:lnTo>
                <a:lnTo>
                  <a:pt x="88745" y="272987"/>
                </a:lnTo>
                <a:lnTo>
                  <a:pt x="115823" y="235662"/>
                </a:lnTo>
                <a:lnTo>
                  <a:pt x="136090" y="193604"/>
                </a:lnTo>
                <a:lnTo>
                  <a:pt x="149923" y="152492"/>
                </a:lnTo>
                <a:lnTo>
                  <a:pt x="156088" y="119440"/>
                </a:lnTo>
                <a:lnTo>
                  <a:pt x="192157" y="119440"/>
                </a:lnTo>
                <a:lnTo>
                  <a:pt x="188442" y="138664"/>
                </a:lnTo>
                <a:lnTo>
                  <a:pt x="184998" y="152505"/>
                </a:lnTo>
                <a:lnTo>
                  <a:pt x="180186" y="165914"/>
                </a:lnTo>
                <a:lnTo>
                  <a:pt x="172086" y="185219"/>
                </a:lnTo>
                <a:lnTo>
                  <a:pt x="250559" y="185219"/>
                </a:lnTo>
                <a:lnTo>
                  <a:pt x="249998" y="207722"/>
                </a:lnTo>
                <a:lnTo>
                  <a:pt x="219215" y="207722"/>
                </a:lnTo>
                <a:lnTo>
                  <a:pt x="212211" y="209021"/>
                </a:lnTo>
                <a:lnTo>
                  <a:pt x="160844" y="209021"/>
                </a:lnTo>
                <a:lnTo>
                  <a:pt x="148640" y="231504"/>
                </a:lnTo>
                <a:lnTo>
                  <a:pt x="139414" y="246075"/>
                </a:lnTo>
                <a:lnTo>
                  <a:pt x="111337" y="276963"/>
                </a:lnTo>
                <a:lnTo>
                  <a:pt x="81422" y="305363"/>
                </a:lnTo>
                <a:lnTo>
                  <a:pt x="67832" y="314025"/>
                </a:lnTo>
                <a:lnTo>
                  <a:pt x="47129" y="324999"/>
                </a:lnTo>
                <a:close/>
              </a:path>
              <a:path w="309245" h="417195">
                <a:moveTo>
                  <a:pt x="3459" y="278694"/>
                </a:moveTo>
                <a:lnTo>
                  <a:pt x="0" y="270905"/>
                </a:lnTo>
                <a:lnTo>
                  <a:pt x="7350" y="266144"/>
                </a:lnTo>
                <a:lnTo>
                  <a:pt x="22916" y="250565"/>
                </a:lnTo>
                <a:lnTo>
                  <a:pt x="51885" y="209886"/>
                </a:lnTo>
                <a:lnTo>
                  <a:pt x="67903" y="173403"/>
                </a:lnTo>
                <a:lnTo>
                  <a:pt x="77388" y="135824"/>
                </a:lnTo>
                <a:lnTo>
                  <a:pt x="78692" y="128095"/>
                </a:lnTo>
                <a:lnTo>
                  <a:pt x="122579" y="128095"/>
                </a:lnTo>
                <a:lnTo>
                  <a:pt x="120633" y="128528"/>
                </a:lnTo>
                <a:lnTo>
                  <a:pt x="118039" y="129394"/>
                </a:lnTo>
                <a:lnTo>
                  <a:pt x="117174" y="129394"/>
                </a:lnTo>
                <a:lnTo>
                  <a:pt x="117174" y="129826"/>
                </a:lnTo>
                <a:lnTo>
                  <a:pt x="104713" y="164163"/>
                </a:lnTo>
                <a:lnTo>
                  <a:pt x="84249" y="202489"/>
                </a:lnTo>
                <a:lnTo>
                  <a:pt x="49152" y="245223"/>
                </a:lnTo>
                <a:lnTo>
                  <a:pt x="23419" y="267375"/>
                </a:lnTo>
                <a:lnTo>
                  <a:pt x="3459" y="278694"/>
                </a:lnTo>
                <a:close/>
              </a:path>
              <a:path w="309245" h="417195">
                <a:moveTo>
                  <a:pt x="236510" y="338847"/>
                </a:moveTo>
                <a:lnTo>
                  <a:pt x="230457" y="338847"/>
                </a:lnTo>
                <a:lnTo>
                  <a:pt x="229160" y="333222"/>
                </a:lnTo>
                <a:lnTo>
                  <a:pt x="223383" y="289131"/>
                </a:lnTo>
                <a:lnTo>
                  <a:pt x="220195" y="250565"/>
                </a:lnTo>
                <a:lnTo>
                  <a:pt x="219647" y="233255"/>
                </a:lnTo>
                <a:lnTo>
                  <a:pt x="219215" y="229793"/>
                </a:lnTo>
                <a:lnTo>
                  <a:pt x="219215" y="207722"/>
                </a:lnTo>
                <a:lnTo>
                  <a:pt x="249998" y="207722"/>
                </a:lnTo>
                <a:lnTo>
                  <a:pt x="248519" y="249264"/>
                </a:lnTo>
                <a:lnTo>
                  <a:pt x="244214" y="294510"/>
                </a:lnTo>
                <a:lnTo>
                  <a:pt x="238301" y="330585"/>
                </a:lnTo>
                <a:lnTo>
                  <a:pt x="236510" y="338847"/>
                </a:lnTo>
                <a:close/>
              </a:path>
              <a:path w="309245" h="417195">
                <a:moveTo>
                  <a:pt x="180301" y="213348"/>
                </a:moveTo>
                <a:lnTo>
                  <a:pt x="166897" y="212050"/>
                </a:lnTo>
                <a:lnTo>
                  <a:pt x="160844" y="209021"/>
                </a:lnTo>
                <a:lnTo>
                  <a:pt x="212211" y="209021"/>
                </a:lnTo>
                <a:lnTo>
                  <a:pt x="207541" y="209886"/>
                </a:lnTo>
                <a:lnTo>
                  <a:pt x="192840" y="211617"/>
                </a:lnTo>
                <a:lnTo>
                  <a:pt x="190246" y="212050"/>
                </a:lnTo>
                <a:lnTo>
                  <a:pt x="180301" y="213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96560" y="6593905"/>
            <a:ext cx="383540" cy="393065"/>
          </a:xfrm>
          <a:custGeom>
            <a:avLst/>
            <a:gdLst/>
            <a:ahLst/>
            <a:cxnLst/>
            <a:rect l="l" t="t" r="r" b="b"/>
            <a:pathLst>
              <a:path w="383539" h="393065">
                <a:moveTo>
                  <a:pt x="281803" y="77896"/>
                </a:moveTo>
                <a:lnTo>
                  <a:pt x="152197" y="77896"/>
                </a:lnTo>
                <a:lnTo>
                  <a:pt x="178355" y="73676"/>
                </a:lnTo>
                <a:lnTo>
                  <a:pt x="251211" y="63182"/>
                </a:lnTo>
                <a:lnTo>
                  <a:pt x="248184" y="31158"/>
                </a:lnTo>
                <a:lnTo>
                  <a:pt x="247320" y="24234"/>
                </a:lnTo>
                <a:lnTo>
                  <a:pt x="242131" y="14280"/>
                </a:lnTo>
                <a:lnTo>
                  <a:pt x="234781" y="6924"/>
                </a:lnTo>
                <a:lnTo>
                  <a:pt x="230457" y="4760"/>
                </a:lnTo>
                <a:lnTo>
                  <a:pt x="233051" y="0"/>
                </a:lnTo>
                <a:lnTo>
                  <a:pt x="286666" y="15146"/>
                </a:lnTo>
                <a:lnTo>
                  <a:pt x="285801" y="23368"/>
                </a:lnTo>
                <a:lnTo>
                  <a:pt x="285369" y="31591"/>
                </a:lnTo>
                <a:lnTo>
                  <a:pt x="281803" y="77896"/>
                </a:lnTo>
                <a:close/>
              </a:path>
              <a:path w="383539" h="393065">
                <a:moveTo>
                  <a:pt x="128416" y="178295"/>
                </a:moveTo>
                <a:lnTo>
                  <a:pt x="124550" y="131757"/>
                </a:lnTo>
                <a:lnTo>
                  <a:pt x="119728" y="80340"/>
                </a:lnTo>
                <a:lnTo>
                  <a:pt x="110688" y="43275"/>
                </a:lnTo>
                <a:lnTo>
                  <a:pt x="99879" y="35485"/>
                </a:lnTo>
                <a:lnTo>
                  <a:pt x="101608" y="29860"/>
                </a:lnTo>
                <a:lnTo>
                  <a:pt x="151332" y="46304"/>
                </a:lnTo>
                <a:lnTo>
                  <a:pt x="151871" y="63375"/>
                </a:lnTo>
                <a:lnTo>
                  <a:pt x="152119" y="69808"/>
                </a:lnTo>
                <a:lnTo>
                  <a:pt x="152197" y="77896"/>
                </a:lnTo>
                <a:lnTo>
                  <a:pt x="281803" y="77896"/>
                </a:lnTo>
                <a:lnTo>
                  <a:pt x="281014" y="87849"/>
                </a:lnTo>
                <a:lnTo>
                  <a:pt x="253373" y="87849"/>
                </a:lnTo>
                <a:lnTo>
                  <a:pt x="247137" y="89140"/>
                </a:lnTo>
                <a:lnTo>
                  <a:pt x="242401" y="90067"/>
                </a:lnTo>
                <a:lnTo>
                  <a:pt x="237869" y="90878"/>
                </a:lnTo>
                <a:lnTo>
                  <a:pt x="152629" y="90878"/>
                </a:lnTo>
                <a:lnTo>
                  <a:pt x="152544" y="138914"/>
                </a:lnTo>
                <a:lnTo>
                  <a:pt x="152446" y="142921"/>
                </a:lnTo>
                <a:lnTo>
                  <a:pt x="152197" y="150166"/>
                </a:lnTo>
                <a:lnTo>
                  <a:pt x="290400" y="150166"/>
                </a:lnTo>
                <a:lnTo>
                  <a:pt x="290125" y="153195"/>
                </a:lnTo>
                <a:lnTo>
                  <a:pt x="290125" y="158821"/>
                </a:lnTo>
                <a:lnTo>
                  <a:pt x="281477" y="164880"/>
                </a:lnTo>
                <a:lnTo>
                  <a:pt x="268074" y="167476"/>
                </a:lnTo>
                <a:lnTo>
                  <a:pt x="251211" y="168342"/>
                </a:lnTo>
                <a:lnTo>
                  <a:pt x="150467" y="168342"/>
                </a:lnTo>
                <a:lnTo>
                  <a:pt x="149170" y="172236"/>
                </a:lnTo>
                <a:lnTo>
                  <a:pt x="143981" y="176131"/>
                </a:lnTo>
                <a:lnTo>
                  <a:pt x="137928" y="177429"/>
                </a:lnTo>
                <a:lnTo>
                  <a:pt x="131010" y="177862"/>
                </a:lnTo>
                <a:lnTo>
                  <a:pt x="128416" y="178295"/>
                </a:lnTo>
                <a:close/>
              </a:path>
              <a:path w="383539" h="393065">
                <a:moveTo>
                  <a:pt x="290400" y="150166"/>
                </a:moveTo>
                <a:lnTo>
                  <a:pt x="152197" y="150166"/>
                </a:lnTo>
                <a:lnTo>
                  <a:pt x="255967" y="138914"/>
                </a:lnTo>
                <a:lnTo>
                  <a:pt x="255535" y="127230"/>
                </a:lnTo>
                <a:lnTo>
                  <a:pt x="254498" y="106197"/>
                </a:lnTo>
                <a:lnTo>
                  <a:pt x="253792" y="94178"/>
                </a:lnTo>
                <a:lnTo>
                  <a:pt x="253373" y="87849"/>
                </a:lnTo>
                <a:lnTo>
                  <a:pt x="281014" y="87849"/>
                </a:lnTo>
                <a:lnTo>
                  <a:pt x="278073" y="124985"/>
                </a:lnTo>
                <a:lnTo>
                  <a:pt x="277154" y="137616"/>
                </a:lnTo>
                <a:lnTo>
                  <a:pt x="287098" y="138914"/>
                </a:lnTo>
                <a:lnTo>
                  <a:pt x="290557" y="148435"/>
                </a:lnTo>
                <a:lnTo>
                  <a:pt x="290400" y="150166"/>
                </a:lnTo>
                <a:close/>
              </a:path>
              <a:path w="383539" h="393065">
                <a:moveTo>
                  <a:pt x="182463" y="101697"/>
                </a:moveTo>
                <a:lnTo>
                  <a:pt x="159979" y="96504"/>
                </a:lnTo>
                <a:lnTo>
                  <a:pt x="152629" y="90878"/>
                </a:lnTo>
                <a:lnTo>
                  <a:pt x="237869" y="90878"/>
                </a:lnTo>
                <a:lnTo>
                  <a:pt x="211919" y="95422"/>
                </a:lnTo>
                <a:lnTo>
                  <a:pt x="191111" y="99533"/>
                </a:lnTo>
                <a:lnTo>
                  <a:pt x="182463" y="101697"/>
                </a:lnTo>
                <a:close/>
              </a:path>
              <a:path w="383539" h="393065">
                <a:moveTo>
                  <a:pt x="41075" y="256624"/>
                </a:moveTo>
                <a:lnTo>
                  <a:pt x="35022" y="256624"/>
                </a:lnTo>
                <a:lnTo>
                  <a:pt x="28969" y="254460"/>
                </a:lnTo>
                <a:lnTo>
                  <a:pt x="24645" y="251864"/>
                </a:lnTo>
                <a:lnTo>
                  <a:pt x="16862" y="247103"/>
                </a:lnTo>
                <a:lnTo>
                  <a:pt x="3459" y="238448"/>
                </a:lnTo>
                <a:lnTo>
                  <a:pt x="0" y="236284"/>
                </a:lnTo>
                <a:lnTo>
                  <a:pt x="72379" y="220384"/>
                </a:lnTo>
                <a:lnTo>
                  <a:pt x="117363" y="213051"/>
                </a:lnTo>
                <a:lnTo>
                  <a:pt x="251687" y="199916"/>
                </a:lnTo>
                <a:lnTo>
                  <a:pt x="303066" y="197015"/>
                </a:lnTo>
                <a:lnTo>
                  <a:pt x="330336" y="196903"/>
                </a:lnTo>
                <a:lnTo>
                  <a:pt x="340497" y="196924"/>
                </a:lnTo>
                <a:lnTo>
                  <a:pt x="379627" y="204693"/>
                </a:lnTo>
                <a:lnTo>
                  <a:pt x="383086" y="211184"/>
                </a:lnTo>
                <a:lnTo>
                  <a:pt x="383086" y="222003"/>
                </a:lnTo>
                <a:lnTo>
                  <a:pt x="376665" y="226206"/>
                </a:lnTo>
                <a:lnTo>
                  <a:pt x="285129" y="226206"/>
                </a:lnTo>
                <a:lnTo>
                  <a:pt x="270965" y="226250"/>
                </a:lnTo>
                <a:lnTo>
                  <a:pt x="254653" y="226821"/>
                </a:lnTo>
                <a:lnTo>
                  <a:pt x="229160" y="228062"/>
                </a:lnTo>
                <a:lnTo>
                  <a:pt x="229160" y="230226"/>
                </a:lnTo>
                <a:lnTo>
                  <a:pt x="192840" y="230226"/>
                </a:lnTo>
                <a:lnTo>
                  <a:pt x="190678" y="230658"/>
                </a:lnTo>
                <a:lnTo>
                  <a:pt x="185922" y="231091"/>
                </a:lnTo>
                <a:lnTo>
                  <a:pt x="183760" y="231091"/>
                </a:lnTo>
                <a:lnTo>
                  <a:pt x="173190" y="231892"/>
                </a:lnTo>
                <a:lnTo>
                  <a:pt x="125173" y="238908"/>
                </a:lnTo>
                <a:lnTo>
                  <a:pt x="81432" y="247120"/>
                </a:lnTo>
                <a:lnTo>
                  <a:pt x="51452" y="254027"/>
                </a:lnTo>
                <a:lnTo>
                  <a:pt x="47129" y="254893"/>
                </a:lnTo>
                <a:lnTo>
                  <a:pt x="41075" y="256624"/>
                </a:lnTo>
                <a:close/>
              </a:path>
              <a:path w="383539" h="393065">
                <a:moveTo>
                  <a:pt x="371844" y="229360"/>
                </a:moveTo>
                <a:lnTo>
                  <a:pt x="352820" y="228495"/>
                </a:lnTo>
                <a:lnTo>
                  <a:pt x="342575" y="227734"/>
                </a:lnTo>
                <a:lnTo>
                  <a:pt x="334092" y="227278"/>
                </a:lnTo>
                <a:lnTo>
                  <a:pt x="322813" y="226943"/>
                </a:lnTo>
                <a:lnTo>
                  <a:pt x="285129" y="226206"/>
                </a:lnTo>
                <a:lnTo>
                  <a:pt x="376665" y="226206"/>
                </a:lnTo>
                <a:lnTo>
                  <a:pt x="371844" y="229360"/>
                </a:lnTo>
                <a:close/>
              </a:path>
              <a:path w="383539" h="393065">
                <a:moveTo>
                  <a:pt x="211432" y="392942"/>
                </a:moveTo>
                <a:lnTo>
                  <a:pt x="205811" y="392942"/>
                </a:lnTo>
                <a:lnTo>
                  <a:pt x="204524" y="383330"/>
                </a:lnTo>
                <a:lnTo>
                  <a:pt x="199883" y="340724"/>
                </a:lnTo>
                <a:lnTo>
                  <a:pt x="198029" y="308987"/>
                </a:lnTo>
                <a:lnTo>
                  <a:pt x="197258" y="300647"/>
                </a:lnTo>
                <a:lnTo>
                  <a:pt x="196731" y="294192"/>
                </a:lnTo>
                <a:lnTo>
                  <a:pt x="196204" y="286318"/>
                </a:lnTo>
                <a:lnTo>
                  <a:pt x="192840" y="230226"/>
                </a:lnTo>
                <a:lnTo>
                  <a:pt x="229160" y="230226"/>
                </a:lnTo>
                <a:lnTo>
                  <a:pt x="227430" y="295139"/>
                </a:lnTo>
                <a:lnTo>
                  <a:pt x="223539" y="338631"/>
                </a:lnTo>
                <a:lnTo>
                  <a:pt x="215324" y="383421"/>
                </a:lnTo>
                <a:lnTo>
                  <a:pt x="211432" y="392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83106" y="6577460"/>
            <a:ext cx="368935" cy="413384"/>
          </a:xfrm>
          <a:custGeom>
            <a:avLst/>
            <a:gdLst/>
            <a:ahLst/>
            <a:cxnLst/>
            <a:rect l="l" t="t" r="r" b="b"/>
            <a:pathLst>
              <a:path w="368935" h="413384">
                <a:moveTo>
                  <a:pt x="258561" y="274367"/>
                </a:moveTo>
                <a:lnTo>
                  <a:pt x="252508" y="274367"/>
                </a:lnTo>
                <a:lnTo>
                  <a:pt x="250779" y="267875"/>
                </a:lnTo>
                <a:lnTo>
                  <a:pt x="242151" y="228275"/>
                </a:lnTo>
                <a:lnTo>
                  <a:pt x="237895" y="189547"/>
                </a:lnTo>
                <a:lnTo>
                  <a:pt x="237807" y="26830"/>
                </a:lnTo>
                <a:lnTo>
                  <a:pt x="220512" y="10386"/>
                </a:lnTo>
                <a:lnTo>
                  <a:pt x="207973" y="6058"/>
                </a:lnTo>
                <a:lnTo>
                  <a:pt x="209270" y="432"/>
                </a:lnTo>
                <a:lnTo>
                  <a:pt x="215756" y="0"/>
                </a:lnTo>
                <a:lnTo>
                  <a:pt x="261156" y="7356"/>
                </a:lnTo>
                <a:lnTo>
                  <a:pt x="274127" y="16877"/>
                </a:lnTo>
                <a:lnTo>
                  <a:pt x="273262" y="23801"/>
                </a:lnTo>
                <a:lnTo>
                  <a:pt x="272830" y="28129"/>
                </a:lnTo>
                <a:lnTo>
                  <a:pt x="272739" y="57089"/>
                </a:lnTo>
                <a:lnTo>
                  <a:pt x="271630" y="125066"/>
                </a:lnTo>
                <a:lnTo>
                  <a:pt x="271506" y="131287"/>
                </a:lnTo>
                <a:lnTo>
                  <a:pt x="271100" y="145406"/>
                </a:lnTo>
                <a:lnTo>
                  <a:pt x="317343" y="145406"/>
                </a:lnTo>
                <a:lnTo>
                  <a:pt x="361900" y="164447"/>
                </a:lnTo>
                <a:lnTo>
                  <a:pt x="364003" y="169640"/>
                </a:lnTo>
                <a:lnTo>
                  <a:pt x="270668" y="169640"/>
                </a:lnTo>
                <a:lnTo>
                  <a:pt x="270061" y="180459"/>
                </a:lnTo>
                <a:lnTo>
                  <a:pt x="266641" y="219407"/>
                </a:lnTo>
                <a:lnTo>
                  <a:pt x="259426" y="270039"/>
                </a:lnTo>
                <a:lnTo>
                  <a:pt x="258561" y="274367"/>
                </a:lnTo>
                <a:close/>
              </a:path>
              <a:path w="368935" h="413384">
                <a:moveTo>
                  <a:pt x="66694" y="104726"/>
                </a:moveTo>
                <a:lnTo>
                  <a:pt x="55182" y="101873"/>
                </a:lnTo>
                <a:lnTo>
                  <a:pt x="38481" y="95206"/>
                </a:lnTo>
                <a:lnTo>
                  <a:pt x="33725" y="93042"/>
                </a:lnTo>
                <a:lnTo>
                  <a:pt x="25942" y="89580"/>
                </a:lnTo>
                <a:lnTo>
                  <a:pt x="22916" y="88282"/>
                </a:lnTo>
                <a:lnTo>
                  <a:pt x="16862" y="85252"/>
                </a:lnTo>
                <a:lnTo>
                  <a:pt x="18592" y="80492"/>
                </a:lnTo>
                <a:lnTo>
                  <a:pt x="34468" y="80191"/>
                </a:lnTo>
                <a:lnTo>
                  <a:pt x="45075" y="79708"/>
                </a:lnTo>
                <a:lnTo>
                  <a:pt x="83915" y="74876"/>
                </a:lnTo>
                <a:lnTo>
                  <a:pt x="126342" y="66833"/>
                </a:lnTo>
                <a:lnTo>
                  <a:pt x="155223" y="59287"/>
                </a:lnTo>
                <a:lnTo>
                  <a:pt x="165600" y="61884"/>
                </a:lnTo>
                <a:lnTo>
                  <a:pt x="175113" y="63615"/>
                </a:lnTo>
                <a:lnTo>
                  <a:pt x="183328" y="65346"/>
                </a:lnTo>
                <a:lnTo>
                  <a:pt x="198893" y="69240"/>
                </a:lnTo>
                <a:lnTo>
                  <a:pt x="203649" y="70106"/>
                </a:lnTo>
                <a:lnTo>
                  <a:pt x="211000" y="71837"/>
                </a:lnTo>
                <a:lnTo>
                  <a:pt x="209270" y="78328"/>
                </a:lnTo>
                <a:lnTo>
                  <a:pt x="204082" y="79194"/>
                </a:lnTo>
                <a:lnTo>
                  <a:pt x="198029" y="80059"/>
                </a:lnTo>
                <a:lnTo>
                  <a:pt x="163411" y="87146"/>
                </a:lnTo>
                <a:lnTo>
                  <a:pt x="143117" y="91744"/>
                </a:lnTo>
                <a:lnTo>
                  <a:pt x="148305" y="95639"/>
                </a:lnTo>
                <a:lnTo>
                  <a:pt x="152393" y="99101"/>
                </a:lnTo>
                <a:lnTo>
                  <a:pt x="107229" y="99101"/>
                </a:lnTo>
                <a:lnTo>
                  <a:pt x="78368" y="104334"/>
                </a:lnTo>
                <a:lnTo>
                  <a:pt x="66694" y="104726"/>
                </a:lnTo>
                <a:close/>
              </a:path>
              <a:path w="368935" h="413384">
                <a:moveTo>
                  <a:pt x="3891" y="270472"/>
                </a:moveTo>
                <a:lnTo>
                  <a:pt x="0" y="265712"/>
                </a:lnTo>
                <a:lnTo>
                  <a:pt x="5397" y="260032"/>
                </a:lnTo>
                <a:lnTo>
                  <a:pt x="9133" y="255975"/>
                </a:lnTo>
                <a:lnTo>
                  <a:pt x="12951" y="251593"/>
                </a:lnTo>
                <a:lnTo>
                  <a:pt x="18592" y="244939"/>
                </a:lnTo>
                <a:lnTo>
                  <a:pt x="23486" y="239503"/>
                </a:lnTo>
                <a:lnTo>
                  <a:pt x="48537" y="207553"/>
                </a:lnTo>
                <a:lnTo>
                  <a:pt x="53182" y="200366"/>
                </a:lnTo>
                <a:lnTo>
                  <a:pt x="61330" y="188113"/>
                </a:lnTo>
                <a:lnTo>
                  <a:pt x="82124" y="154825"/>
                </a:lnTo>
                <a:lnTo>
                  <a:pt x="105067" y="108189"/>
                </a:lnTo>
                <a:lnTo>
                  <a:pt x="106797" y="101264"/>
                </a:lnTo>
                <a:lnTo>
                  <a:pt x="106797" y="99966"/>
                </a:lnTo>
                <a:lnTo>
                  <a:pt x="107229" y="99101"/>
                </a:lnTo>
                <a:lnTo>
                  <a:pt x="152393" y="99101"/>
                </a:lnTo>
                <a:lnTo>
                  <a:pt x="153926" y="100399"/>
                </a:lnTo>
                <a:lnTo>
                  <a:pt x="156088" y="105592"/>
                </a:lnTo>
                <a:lnTo>
                  <a:pt x="154358" y="108189"/>
                </a:lnTo>
                <a:lnTo>
                  <a:pt x="106364" y="167476"/>
                </a:lnTo>
                <a:lnTo>
                  <a:pt x="113715" y="167909"/>
                </a:lnTo>
                <a:lnTo>
                  <a:pt x="161228" y="177862"/>
                </a:lnTo>
                <a:lnTo>
                  <a:pt x="98149" y="177862"/>
                </a:lnTo>
                <a:lnTo>
                  <a:pt x="96852" y="179593"/>
                </a:lnTo>
                <a:lnTo>
                  <a:pt x="71862" y="209291"/>
                </a:lnTo>
                <a:lnTo>
                  <a:pt x="39758" y="240767"/>
                </a:lnTo>
                <a:lnTo>
                  <a:pt x="31505" y="247969"/>
                </a:lnTo>
                <a:lnTo>
                  <a:pt x="23044" y="255441"/>
                </a:lnTo>
                <a:lnTo>
                  <a:pt x="17132" y="260465"/>
                </a:lnTo>
                <a:lnTo>
                  <a:pt x="11626" y="264758"/>
                </a:lnTo>
                <a:lnTo>
                  <a:pt x="3891" y="270472"/>
                </a:lnTo>
                <a:close/>
              </a:path>
              <a:path w="368935" h="413384">
                <a:moveTo>
                  <a:pt x="317343" y="145406"/>
                </a:moveTo>
                <a:lnTo>
                  <a:pt x="271100" y="145406"/>
                </a:lnTo>
                <a:lnTo>
                  <a:pt x="278451" y="144973"/>
                </a:lnTo>
                <a:lnTo>
                  <a:pt x="303961" y="144973"/>
                </a:lnTo>
                <a:lnTo>
                  <a:pt x="312166" y="145030"/>
                </a:lnTo>
                <a:lnTo>
                  <a:pt x="317343" y="145406"/>
                </a:lnTo>
                <a:close/>
              </a:path>
              <a:path w="368935" h="413384">
                <a:moveTo>
                  <a:pt x="358008" y="194740"/>
                </a:moveTo>
                <a:lnTo>
                  <a:pt x="342010" y="194307"/>
                </a:lnTo>
                <a:lnTo>
                  <a:pt x="321689" y="188248"/>
                </a:lnTo>
                <a:lnTo>
                  <a:pt x="300070" y="179593"/>
                </a:lnTo>
                <a:lnTo>
                  <a:pt x="290990" y="176131"/>
                </a:lnTo>
                <a:lnTo>
                  <a:pt x="270668" y="169640"/>
                </a:lnTo>
                <a:lnTo>
                  <a:pt x="364003" y="169640"/>
                </a:lnTo>
                <a:lnTo>
                  <a:pt x="368385" y="180459"/>
                </a:lnTo>
                <a:lnTo>
                  <a:pt x="361900" y="189547"/>
                </a:lnTo>
                <a:lnTo>
                  <a:pt x="358008" y="194740"/>
                </a:lnTo>
                <a:close/>
              </a:path>
              <a:path w="368935" h="413384">
                <a:moveTo>
                  <a:pt x="185922" y="234553"/>
                </a:moveTo>
                <a:lnTo>
                  <a:pt x="171221" y="229793"/>
                </a:lnTo>
                <a:lnTo>
                  <a:pt x="154358" y="218541"/>
                </a:lnTo>
                <a:lnTo>
                  <a:pt x="137063" y="204693"/>
                </a:lnTo>
                <a:lnTo>
                  <a:pt x="129280" y="199067"/>
                </a:lnTo>
                <a:lnTo>
                  <a:pt x="121498" y="193009"/>
                </a:lnTo>
                <a:lnTo>
                  <a:pt x="102473" y="180459"/>
                </a:lnTo>
                <a:lnTo>
                  <a:pt x="98149" y="177862"/>
                </a:lnTo>
                <a:lnTo>
                  <a:pt x="161228" y="177862"/>
                </a:lnTo>
                <a:lnTo>
                  <a:pt x="162574" y="178295"/>
                </a:lnTo>
                <a:lnTo>
                  <a:pt x="184192" y="192143"/>
                </a:lnTo>
                <a:lnTo>
                  <a:pt x="197596" y="207722"/>
                </a:lnTo>
                <a:lnTo>
                  <a:pt x="199326" y="224167"/>
                </a:lnTo>
                <a:lnTo>
                  <a:pt x="191111" y="230658"/>
                </a:lnTo>
                <a:lnTo>
                  <a:pt x="185922" y="234553"/>
                </a:lnTo>
                <a:close/>
              </a:path>
              <a:path w="368935" h="413384">
                <a:moveTo>
                  <a:pt x="205224" y="413069"/>
                </a:moveTo>
                <a:lnTo>
                  <a:pt x="160412" y="402895"/>
                </a:lnTo>
                <a:lnTo>
                  <a:pt x="130578" y="369573"/>
                </a:lnTo>
                <a:lnTo>
                  <a:pt x="126686" y="346637"/>
                </a:lnTo>
                <a:lnTo>
                  <a:pt x="131010" y="325432"/>
                </a:lnTo>
                <a:lnTo>
                  <a:pt x="134901" y="317642"/>
                </a:lnTo>
                <a:lnTo>
                  <a:pt x="137928" y="311151"/>
                </a:lnTo>
                <a:lnTo>
                  <a:pt x="149170" y="299467"/>
                </a:lnTo>
                <a:lnTo>
                  <a:pt x="160412" y="289081"/>
                </a:lnTo>
                <a:lnTo>
                  <a:pt x="170356" y="279993"/>
                </a:lnTo>
                <a:lnTo>
                  <a:pt x="172951" y="275665"/>
                </a:lnTo>
                <a:lnTo>
                  <a:pt x="175545" y="270905"/>
                </a:lnTo>
                <a:lnTo>
                  <a:pt x="177707" y="261384"/>
                </a:lnTo>
                <a:lnTo>
                  <a:pt x="174248" y="259653"/>
                </a:lnTo>
                <a:lnTo>
                  <a:pt x="176842" y="257489"/>
                </a:lnTo>
                <a:lnTo>
                  <a:pt x="188084" y="259653"/>
                </a:lnTo>
                <a:lnTo>
                  <a:pt x="206244" y="269607"/>
                </a:lnTo>
                <a:lnTo>
                  <a:pt x="211865" y="276098"/>
                </a:lnTo>
                <a:lnTo>
                  <a:pt x="214027" y="278262"/>
                </a:lnTo>
                <a:lnTo>
                  <a:pt x="214027" y="283887"/>
                </a:lnTo>
                <a:lnTo>
                  <a:pt x="211000" y="285618"/>
                </a:lnTo>
                <a:lnTo>
                  <a:pt x="210135" y="286484"/>
                </a:lnTo>
                <a:lnTo>
                  <a:pt x="205811" y="287782"/>
                </a:lnTo>
                <a:lnTo>
                  <a:pt x="203649" y="289513"/>
                </a:lnTo>
                <a:lnTo>
                  <a:pt x="209270" y="290379"/>
                </a:lnTo>
                <a:lnTo>
                  <a:pt x="229160" y="296437"/>
                </a:lnTo>
                <a:lnTo>
                  <a:pt x="234132" y="299899"/>
                </a:lnTo>
                <a:lnTo>
                  <a:pt x="189813" y="299899"/>
                </a:lnTo>
                <a:lnTo>
                  <a:pt x="186787" y="301630"/>
                </a:lnTo>
                <a:lnTo>
                  <a:pt x="158682" y="331491"/>
                </a:lnTo>
                <a:lnTo>
                  <a:pt x="156088" y="344473"/>
                </a:lnTo>
                <a:lnTo>
                  <a:pt x="157385" y="358321"/>
                </a:lnTo>
                <a:lnTo>
                  <a:pt x="161276" y="365246"/>
                </a:lnTo>
                <a:lnTo>
                  <a:pt x="165600" y="372602"/>
                </a:lnTo>
                <a:lnTo>
                  <a:pt x="180733" y="381258"/>
                </a:lnTo>
                <a:lnTo>
                  <a:pt x="197596" y="383854"/>
                </a:lnTo>
                <a:lnTo>
                  <a:pt x="254044" y="383854"/>
                </a:lnTo>
                <a:lnTo>
                  <a:pt x="248424" y="391617"/>
                </a:lnTo>
                <a:lnTo>
                  <a:pt x="212405" y="412281"/>
                </a:lnTo>
                <a:lnTo>
                  <a:pt x="205224" y="413069"/>
                </a:lnTo>
                <a:close/>
              </a:path>
              <a:path w="368935" h="413384">
                <a:moveTo>
                  <a:pt x="254044" y="383854"/>
                </a:moveTo>
                <a:lnTo>
                  <a:pt x="197596" y="383854"/>
                </a:lnTo>
                <a:lnTo>
                  <a:pt x="214891" y="379959"/>
                </a:lnTo>
                <a:lnTo>
                  <a:pt x="220945" y="375199"/>
                </a:lnTo>
                <a:lnTo>
                  <a:pt x="227430" y="370006"/>
                </a:lnTo>
                <a:lnTo>
                  <a:pt x="235645" y="349234"/>
                </a:lnTo>
                <a:lnTo>
                  <a:pt x="231322" y="326298"/>
                </a:lnTo>
                <a:lnTo>
                  <a:pt x="189813" y="299899"/>
                </a:lnTo>
                <a:lnTo>
                  <a:pt x="234132" y="299899"/>
                </a:lnTo>
                <a:lnTo>
                  <a:pt x="260997" y="327958"/>
                </a:lnTo>
                <a:lnTo>
                  <a:pt x="264703" y="360289"/>
                </a:lnTo>
                <a:lnTo>
                  <a:pt x="263696" y="367680"/>
                </a:lnTo>
                <a:lnTo>
                  <a:pt x="260663" y="374178"/>
                </a:lnTo>
                <a:lnTo>
                  <a:pt x="254670" y="382989"/>
                </a:lnTo>
                <a:lnTo>
                  <a:pt x="254044" y="383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13146" y="7708439"/>
            <a:ext cx="183326" cy="183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69240" y="7674253"/>
            <a:ext cx="174625" cy="286385"/>
          </a:xfrm>
          <a:custGeom>
            <a:avLst/>
            <a:gdLst/>
            <a:ahLst/>
            <a:cxnLst/>
            <a:rect l="l" t="t" r="r" b="b"/>
            <a:pathLst>
              <a:path w="174625" h="286384">
                <a:moveTo>
                  <a:pt x="131964" y="273501"/>
                </a:moveTo>
                <a:lnTo>
                  <a:pt x="91231" y="273501"/>
                </a:lnTo>
                <a:lnTo>
                  <a:pt x="103936" y="273221"/>
                </a:lnTo>
                <a:lnTo>
                  <a:pt x="111796" y="271256"/>
                </a:lnTo>
                <a:lnTo>
                  <a:pt x="137577" y="236311"/>
                </a:lnTo>
                <a:lnTo>
                  <a:pt x="139159" y="206120"/>
                </a:lnTo>
                <a:lnTo>
                  <a:pt x="138766" y="186375"/>
                </a:lnTo>
                <a:lnTo>
                  <a:pt x="109823" y="150166"/>
                </a:lnTo>
                <a:lnTo>
                  <a:pt x="56803" y="130388"/>
                </a:lnTo>
                <a:lnTo>
                  <a:pt x="23348" y="129826"/>
                </a:lnTo>
                <a:lnTo>
                  <a:pt x="50588" y="0"/>
                </a:lnTo>
                <a:lnTo>
                  <a:pt x="171654" y="0"/>
                </a:lnTo>
                <a:lnTo>
                  <a:pt x="165168" y="32889"/>
                </a:lnTo>
                <a:lnTo>
                  <a:pt x="57073" y="32889"/>
                </a:lnTo>
                <a:lnTo>
                  <a:pt x="44102" y="97802"/>
                </a:lnTo>
                <a:lnTo>
                  <a:pt x="85904" y="101849"/>
                </a:lnTo>
                <a:lnTo>
                  <a:pt x="123957" y="114491"/>
                </a:lnTo>
                <a:lnTo>
                  <a:pt x="156791" y="140348"/>
                </a:lnTo>
                <a:lnTo>
                  <a:pt x="173221" y="175239"/>
                </a:lnTo>
                <a:lnTo>
                  <a:pt x="174151" y="186375"/>
                </a:lnTo>
                <a:lnTo>
                  <a:pt x="174146" y="206120"/>
                </a:lnTo>
                <a:lnTo>
                  <a:pt x="160601" y="245751"/>
                </a:lnTo>
                <a:lnTo>
                  <a:pt x="136901" y="270688"/>
                </a:lnTo>
                <a:lnTo>
                  <a:pt x="131964" y="273501"/>
                </a:lnTo>
                <a:close/>
              </a:path>
              <a:path w="174625" h="286384">
                <a:moveTo>
                  <a:pt x="84313" y="286051"/>
                </a:moveTo>
                <a:lnTo>
                  <a:pt x="45450" y="280155"/>
                </a:lnTo>
                <a:lnTo>
                  <a:pt x="3891" y="252729"/>
                </a:lnTo>
                <a:lnTo>
                  <a:pt x="0" y="245372"/>
                </a:lnTo>
                <a:lnTo>
                  <a:pt x="5188" y="236717"/>
                </a:lnTo>
                <a:lnTo>
                  <a:pt x="19457" y="228495"/>
                </a:lnTo>
                <a:lnTo>
                  <a:pt x="32860" y="228495"/>
                </a:lnTo>
                <a:lnTo>
                  <a:pt x="42373" y="234121"/>
                </a:lnTo>
                <a:lnTo>
                  <a:pt x="53182" y="249267"/>
                </a:lnTo>
                <a:lnTo>
                  <a:pt x="60965" y="260519"/>
                </a:lnTo>
                <a:lnTo>
                  <a:pt x="70477" y="268741"/>
                </a:lnTo>
                <a:lnTo>
                  <a:pt x="82584" y="273501"/>
                </a:lnTo>
                <a:lnTo>
                  <a:pt x="131964" y="273501"/>
                </a:lnTo>
                <a:lnTo>
                  <a:pt x="130659" y="274245"/>
                </a:lnTo>
                <a:lnTo>
                  <a:pt x="120849" y="278694"/>
                </a:lnTo>
                <a:lnTo>
                  <a:pt x="110915" y="282948"/>
                </a:lnTo>
                <a:lnTo>
                  <a:pt x="103797" y="285132"/>
                </a:lnTo>
                <a:lnTo>
                  <a:pt x="96072" y="285936"/>
                </a:lnTo>
                <a:lnTo>
                  <a:pt x="84313" y="286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76349" y="7616263"/>
            <a:ext cx="288290" cy="417195"/>
          </a:xfrm>
          <a:custGeom>
            <a:avLst/>
            <a:gdLst/>
            <a:ahLst/>
            <a:cxnLst/>
            <a:rect l="l" t="t" r="r" b="b"/>
            <a:pathLst>
              <a:path w="288289" h="417195">
                <a:moveTo>
                  <a:pt x="273262" y="417176"/>
                </a:moveTo>
                <a:lnTo>
                  <a:pt x="267641" y="417176"/>
                </a:lnTo>
                <a:lnTo>
                  <a:pt x="265912" y="410685"/>
                </a:lnTo>
                <a:lnTo>
                  <a:pt x="260892" y="364265"/>
                </a:lnTo>
                <a:lnTo>
                  <a:pt x="257543" y="318278"/>
                </a:lnTo>
                <a:lnTo>
                  <a:pt x="255373" y="278393"/>
                </a:lnTo>
                <a:lnTo>
                  <a:pt x="254967" y="243519"/>
                </a:lnTo>
                <a:lnTo>
                  <a:pt x="253390" y="86551"/>
                </a:lnTo>
                <a:lnTo>
                  <a:pt x="253049" y="58854"/>
                </a:lnTo>
                <a:lnTo>
                  <a:pt x="252941" y="26398"/>
                </a:lnTo>
                <a:lnTo>
                  <a:pt x="235645" y="9953"/>
                </a:lnTo>
                <a:lnTo>
                  <a:pt x="223106" y="6058"/>
                </a:lnTo>
                <a:lnTo>
                  <a:pt x="224404" y="432"/>
                </a:lnTo>
                <a:lnTo>
                  <a:pt x="230889" y="0"/>
                </a:lnTo>
                <a:lnTo>
                  <a:pt x="274992" y="7356"/>
                </a:lnTo>
                <a:lnTo>
                  <a:pt x="287963" y="16877"/>
                </a:lnTo>
                <a:lnTo>
                  <a:pt x="287098" y="23801"/>
                </a:lnTo>
                <a:lnTo>
                  <a:pt x="286666" y="27696"/>
                </a:lnTo>
                <a:lnTo>
                  <a:pt x="286554" y="56258"/>
                </a:lnTo>
                <a:lnTo>
                  <a:pt x="286333" y="73568"/>
                </a:lnTo>
                <a:lnTo>
                  <a:pt x="286207" y="226527"/>
                </a:lnTo>
                <a:lnTo>
                  <a:pt x="286080" y="239746"/>
                </a:lnTo>
                <a:lnTo>
                  <a:pt x="285965" y="248401"/>
                </a:lnTo>
                <a:lnTo>
                  <a:pt x="285504" y="266787"/>
                </a:lnTo>
                <a:lnTo>
                  <a:pt x="284504" y="297303"/>
                </a:lnTo>
                <a:lnTo>
                  <a:pt x="284189" y="309359"/>
                </a:lnTo>
                <a:lnTo>
                  <a:pt x="281423" y="353696"/>
                </a:lnTo>
                <a:lnTo>
                  <a:pt x="277316" y="392780"/>
                </a:lnTo>
                <a:lnTo>
                  <a:pt x="274559" y="412849"/>
                </a:lnTo>
                <a:lnTo>
                  <a:pt x="273262" y="417176"/>
                </a:lnTo>
                <a:close/>
              </a:path>
              <a:path w="288289" h="417195">
                <a:moveTo>
                  <a:pt x="225152" y="181324"/>
                </a:moveTo>
                <a:lnTo>
                  <a:pt x="124524" y="181324"/>
                </a:lnTo>
                <a:lnTo>
                  <a:pt x="152197" y="176997"/>
                </a:lnTo>
                <a:lnTo>
                  <a:pt x="167762" y="174400"/>
                </a:lnTo>
                <a:lnTo>
                  <a:pt x="193705" y="170938"/>
                </a:lnTo>
                <a:lnTo>
                  <a:pt x="193471" y="159416"/>
                </a:lnTo>
                <a:lnTo>
                  <a:pt x="193363" y="152681"/>
                </a:lnTo>
                <a:lnTo>
                  <a:pt x="193272" y="83521"/>
                </a:lnTo>
                <a:lnTo>
                  <a:pt x="169059" y="50632"/>
                </a:lnTo>
                <a:lnTo>
                  <a:pt x="170789" y="45439"/>
                </a:lnTo>
                <a:lnTo>
                  <a:pt x="179004" y="45439"/>
                </a:lnTo>
                <a:lnTo>
                  <a:pt x="187219" y="46304"/>
                </a:lnTo>
                <a:lnTo>
                  <a:pt x="226133" y="56258"/>
                </a:lnTo>
                <a:lnTo>
                  <a:pt x="227430" y="61018"/>
                </a:lnTo>
                <a:lnTo>
                  <a:pt x="227023" y="67942"/>
                </a:lnTo>
                <a:lnTo>
                  <a:pt x="226899" y="86551"/>
                </a:lnTo>
                <a:lnTo>
                  <a:pt x="226530" y="113814"/>
                </a:lnTo>
                <a:lnTo>
                  <a:pt x="225620" y="161532"/>
                </a:lnTo>
                <a:lnTo>
                  <a:pt x="225152" y="181324"/>
                </a:lnTo>
                <a:close/>
              </a:path>
              <a:path w="288289" h="417195">
                <a:moveTo>
                  <a:pt x="3026" y="225465"/>
                </a:moveTo>
                <a:lnTo>
                  <a:pt x="0" y="220705"/>
                </a:lnTo>
                <a:lnTo>
                  <a:pt x="7377" y="215052"/>
                </a:lnTo>
                <a:lnTo>
                  <a:pt x="22051" y="200366"/>
                </a:lnTo>
                <a:lnTo>
                  <a:pt x="51020" y="166178"/>
                </a:lnTo>
                <a:lnTo>
                  <a:pt x="73015" y="130259"/>
                </a:lnTo>
                <a:lnTo>
                  <a:pt x="84002" y="93238"/>
                </a:lnTo>
                <a:lnTo>
                  <a:pt x="84746" y="73568"/>
                </a:lnTo>
                <a:lnTo>
                  <a:pt x="80422" y="63615"/>
                </a:lnTo>
                <a:lnTo>
                  <a:pt x="83881" y="61451"/>
                </a:lnTo>
                <a:lnTo>
                  <a:pt x="98582" y="71837"/>
                </a:lnTo>
                <a:lnTo>
                  <a:pt x="104635" y="76597"/>
                </a:lnTo>
                <a:lnTo>
                  <a:pt x="117606" y="86551"/>
                </a:lnTo>
                <a:lnTo>
                  <a:pt x="122362" y="90013"/>
                </a:lnTo>
                <a:lnTo>
                  <a:pt x="126686" y="93475"/>
                </a:lnTo>
                <a:lnTo>
                  <a:pt x="129713" y="98235"/>
                </a:lnTo>
                <a:lnTo>
                  <a:pt x="128848" y="102563"/>
                </a:lnTo>
                <a:lnTo>
                  <a:pt x="124957" y="107323"/>
                </a:lnTo>
                <a:lnTo>
                  <a:pt x="122362" y="110785"/>
                </a:lnTo>
                <a:lnTo>
                  <a:pt x="119768" y="113814"/>
                </a:lnTo>
                <a:lnTo>
                  <a:pt x="104179" y="134908"/>
                </a:lnTo>
                <a:lnTo>
                  <a:pt x="99636" y="140672"/>
                </a:lnTo>
                <a:lnTo>
                  <a:pt x="94079" y="147126"/>
                </a:lnTo>
                <a:lnTo>
                  <a:pt x="85178" y="157090"/>
                </a:lnTo>
                <a:lnTo>
                  <a:pt x="94871" y="158202"/>
                </a:lnTo>
                <a:lnTo>
                  <a:pt x="100717" y="159416"/>
                </a:lnTo>
                <a:lnTo>
                  <a:pt x="105273" y="161532"/>
                </a:lnTo>
                <a:lnTo>
                  <a:pt x="110904" y="165312"/>
                </a:lnTo>
                <a:lnTo>
                  <a:pt x="77828" y="165312"/>
                </a:lnTo>
                <a:lnTo>
                  <a:pt x="68278" y="175580"/>
                </a:lnTo>
                <a:lnTo>
                  <a:pt x="31148" y="209065"/>
                </a:lnTo>
                <a:lnTo>
                  <a:pt x="15075" y="219701"/>
                </a:lnTo>
                <a:lnTo>
                  <a:pt x="3026" y="225465"/>
                </a:lnTo>
                <a:close/>
              </a:path>
              <a:path w="288289" h="417195">
                <a:moveTo>
                  <a:pt x="19889" y="329760"/>
                </a:moveTo>
                <a:lnTo>
                  <a:pt x="17295" y="326298"/>
                </a:lnTo>
                <a:lnTo>
                  <a:pt x="31026" y="315252"/>
                </a:lnTo>
                <a:lnTo>
                  <a:pt x="39589" y="307716"/>
                </a:lnTo>
                <a:lnTo>
                  <a:pt x="64312" y="278393"/>
                </a:lnTo>
                <a:lnTo>
                  <a:pt x="83486" y="243344"/>
                </a:lnTo>
                <a:lnTo>
                  <a:pt x="92177" y="205396"/>
                </a:lnTo>
                <a:lnTo>
                  <a:pt x="92528" y="191710"/>
                </a:lnTo>
                <a:lnTo>
                  <a:pt x="91664" y="181324"/>
                </a:lnTo>
                <a:lnTo>
                  <a:pt x="82584" y="168342"/>
                </a:lnTo>
                <a:lnTo>
                  <a:pt x="77828" y="165312"/>
                </a:lnTo>
                <a:lnTo>
                  <a:pt x="110904" y="165312"/>
                </a:lnTo>
                <a:lnTo>
                  <a:pt x="120201" y="171804"/>
                </a:lnTo>
                <a:lnTo>
                  <a:pt x="124524" y="181324"/>
                </a:lnTo>
                <a:lnTo>
                  <a:pt x="225152" y="181324"/>
                </a:lnTo>
                <a:lnTo>
                  <a:pt x="224711" y="199933"/>
                </a:lnTo>
                <a:lnTo>
                  <a:pt x="193705" y="199933"/>
                </a:lnTo>
                <a:lnTo>
                  <a:pt x="172418" y="203395"/>
                </a:lnTo>
                <a:lnTo>
                  <a:pt x="128416" y="203395"/>
                </a:lnTo>
                <a:lnTo>
                  <a:pt x="127983" y="215945"/>
                </a:lnTo>
                <a:lnTo>
                  <a:pt x="120201" y="239746"/>
                </a:lnTo>
                <a:lnTo>
                  <a:pt x="99284" y="272744"/>
                </a:lnTo>
                <a:lnTo>
                  <a:pt x="66099" y="305038"/>
                </a:lnTo>
                <a:lnTo>
                  <a:pt x="51885" y="314613"/>
                </a:lnTo>
                <a:lnTo>
                  <a:pt x="42143" y="320935"/>
                </a:lnTo>
                <a:lnTo>
                  <a:pt x="35563" y="324621"/>
                </a:lnTo>
                <a:lnTo>
                  <a:pt x="29144" y="327089"/>
                </a:lnTo>
                <a:lnTo>
                  <a:pt x="19889" y="329760"/>
                </a:lnTo>
                <a:close/>
              </a:path>
              <a:path w="288289" h="417195">
                <a:moveTo>
                  <a:pt x="211000" y="338847"/>
                </a:moveTo>
                <a:lnTo>
                  <a:pt x="205379" y="338847"/>
                </a:lnTo>
                <a:lnTo>
                  <a:pt x="204082" y="333222"/>
                </a:lnTo>
                <a:lnTo>
                  <a:pt x="198214" y="289131"/>
                </a:lnTo>
                <a:lnTo>
                  <a:pt x="195110" y="250457"/>
                </a:lnTo>
                <a:lnTo>
                  <a:pt x="194570" y="233255"/>
                </a:lnTo>
                <a:lnTo>
                  <a:pt x="194137" y="228927"/>
                </a:lnTo>
                <a:lnTo>
                  <a:pt x="194056" y="209065"/>
                </a:lnTo>
                <a:lnTo>
                  <a:pt x="193705" y="199933"/>
                </a:lnTo>
                <a:lnTo>
                  <a:pt x="224711" y="199933"/>
                </a:lnTo>
                <a:lnTo>
                  <a:pt x="224431" y="211807"/>
                </a:lnTo>
                <a:lnTo>
                  <a:pt x="223971" y="236717"/>
                </a:lnTo>
                <a:lnTo>
                  <a:pt x="223441" y="249264"/>
                </a:lnTo>
                <a:lnTo>
                  <a:pt x="219188" y="294138"/>
                </a:lnTo>
                <a:lnTo>
                  <a:pt x="213040" y="330585"/>
                </a:lnTo>
                <a:lnTo>
                  <a:pt x="211000" y="338847"/>
                </a:lnTo>
                <a:close/>
              </a:path>
              <a:path w="288289" h="417195">
                <a:moveTo>
                  <a:pt x="146143" y="206857"/>
                </a:moveTo>
                <a:lnTo>
                  <a:pt x="134037" y="205991"/>
                </a:lnTo>
                <a:lnTo>
                  <a:pt x="128416" y="203395"/>
                </a:lnTo>
                <a:lnTo>
                  <a:pt x="172418" y="203395"/>
                </a:lnTo>
                <a:lnTo>
                  <a:pt x="159115" y="205559"/>
                </a:lnTo>
                <a:lnTo>
                  <a:pt x="155656" y="205991"/>
                </a:lnTo>
                <a:lnTo>
                  <a:pt x="146143" y="206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04091" y="7616263"/>
            <a:ext cx="267970" cy="417195"/>
          </a:xfrm>
          <a:custGeom>
            <a:avLst/>
            <a:gdLst/>
            <a:ahLst/>
            <a:cxnLst/>
            <a:rect l="l" t="t" r="r" b="b"/>
            <a:pathLst>
              <a:path w="267970" h="417195">
                <a:moveTo>
                  <a:pt x="52750" y="137616"/>
                </a:moveTo>
                <a:lnTo>
                  <a:pt x="37616" y="133721"/>
                </a:lnTo>
                <a:lnTo>
                  <a:pt x="31563" y="128961"/>
                </a:lnTo>
                <a:lnTo>
                  <a:pt x="26807" y="125499"/>
                </a:lnTo>
                <a:lnTo>
                  <a:pt x="19024" y="119440"/>
                </a:lnTo>
                <a:lnTo>
                  <a:pt x="13403" y="113814"/>
                </a:lnTo>
                <a:lnTo>
                  <a:pt x="10809" y="110785"/>
                </a:lnTo>
                <a:lnTo>
                  <a:pt x="14268" y="108621"/>
                </a:lnTo>
                <a:lnTo>
                  <a:pt x="29101" y="108320"/>
                </a:lnTo>
                <a:lnTo>
                  <a:pt x="38886" y="107837"/>
                </a:lnTo>
                <a:lnTo>
                  <a:pt x="81476" y="101643"/>
                </a:lnTo>
                <a:lnTo>
                  <a:pt x="132307" y="87849"/>
                </a:lnTo>
                <a:lnTo>
                  <a:pt x="132740" y="87416"/>
                </a:lnTo>
                <a:lnTo>
                  <a:pt x="139658" y="90446"/>
                </a:lnTo>
                <a:lnTo>
                  <a:pt x="147008" y="93042"/>
                </a:lnTo>
                <a:lnTo>
                  <a:pt x="153061" y="95206"/>
                </a:lnTo>
                <a:lnTo>
                  <a:pt x="166465" y="100399"/>
                </a:lnTo>
                <a:lnTo>
                  <a:pt x="172086" y="101697"/>
                </a:lnTo>
                <a:lnTo>
                  <a:pt x="179436" y="103861"/>
                </a:lnTo>
                <a:lnTo>
                  <a:pt x="180301" y="111651"/>
                </a:lnTo>
                <a:lnTo>
                  <a:pt x="179403" y="115545"/>
                </a:lnTo>
                <a:lnTo>
                  <a:pt x="133172" y="115545"/>
                </a:lnTo>
                <a:lnTo>
                  <a:pt x="118687" y="119007"/>
                </a:lnTo>
                <a:lnTo>
                  <a:pt x="72207" y="131557"/>
                </a:lnTo>
                <a:lnTo>
                  <a:pt x="67018" y="133288"/>
                </a:lnTo>
                <a:lnTo>
                  <a:pt x="52750" y="137616"/>
                </a:lnTo>
                <a:close/>
              </a:path>
              <a:path w="267970" h="417195">
                <a:moveTo>
                  <a:pt x="3459" y="303361"/>
                </a:moveTo>
                <a:lnTo>
                  <a:pt x="0" y="298601"/>
                </a:lnTo>
                <a:lnTo>
                  <a:pt x="10762" y="290115"/>
                </a:lnTo>
                <a:lnTo>
                  <a:pt x="17997" y="284266"/>
                </a:lnTo>
                <a:lnTo>
                  <a:pt x="49399" y="256678"/>
                </a:lnTo>
                <a:lnTo>
                  <a:pt x="78908" y="226006"/>
                </a:lnTo>
                <a:lnTo>
                  <a:pt x="104203" y="189303"/>
                </a:lnTo>
                <a:lnTo>
                  <a:pt x="121822" y="154250"/>
                </a:lnTo>
                <a:lnTo>
                  <a:pt x="133172" y="115545"/>
                </a:lnTo>
                <a:lnTo>
                  <a:pt x="179403" y="115545"/>
                </a:lnTo>
                <a:lnTo>
                  <a:pt x="161493" y="161634"/>
                </a:lnTo>
                <a:lnTo>
                  <a:pt x="134469" y="202529"/>
                </a:lnTo>
                <a:lnTo>
                  <a:pt x="101608" y="238664"/>
                </a:lnTo>
                <a:lnTo>
                  <a:pt x="66370" y="268525"/>
                </a:lnTo>
                <a:lnTo>
                  <a:pt x="32428" y="290595"/>
                </a:lnTo>
                <a:lnTo>
                  <a:pt x="10964" y="300971"/>
                </a:lnTo>
                <a:lnTo>
                  <a:pt x="3459" y="303361"/>
                </a:lnTo>
                <a:close/>
              </a:path>
              <a:path w="267970" h="417195">
                <a:moveTo>
                  <a:pt x="251643" y="417176"/>
                </a:moveTo>
                <a:lnTo>
                  <a:pt x="245590" y="417176"/>
                </a:lnTo>
                <a:lnTo>
                  <a:pt x="243861" y="410685"/>
                </a:lnTo>
                <a:lnTo>
                  <a:pt x="239270" y="364265"/>
                </a:lnTo>
                <a:lnTo>
                  <a:pt x="235990" y="319411"/>
                </a:lnTo>
                <a:lnTo>
                  <a:pt x="233754" y="278393"/>
                </a:lnTo>
                <a:lnTo>
                  <a:pt x="233376" y="246292"/>
                </a:lnTo>
                <a:lnTo>
                  <a:pt x="231703" y="80817"/>
                </a:lnTo>
                <a:lnTo>
                  <a:pt x="231349" y="52309"/>
                </a:lnTo>
                <a:lnTo>
                  <a:pt x="231322" y="26398"/>
                </a:lnTo>
                <a:lnTo>
                  <a:pt x="213594" y="9953"/>
                </a:lnTo>
                <a:lnTo>
                  <a:pt x="201055" y="6058"/>
                </a:lnTo>
                <a:lnTo>
                  <a:pt x="202785" y="432"/>
                </a:lnTo>
                <a:lnTo>
                  <a:pt x="209270" y="0"/>
                </a:lnTo>
                <a:lnTo>
                  <a:pt x="254670" y="7356"/>
                </a:lnTo>
                <a:lnTo>
                  <a:pt x="267641" y="16877"/>
                </a:lnTo>
                <a:lnTo>
                  <a:pt x="266777" y="23801"/>
                </a:lnTo>
                <a:lnTo>
                  <a:pt x="266344" y="27696"/>
                </a:lnTo>
                <a:lnTo>
                  <a:pt x="266282" y="52309"/>
                </a:lnTo>
                <a:lnTo>
                  <a:pt x="266003" y="74204"/>
                </a:lnTo>
                <a:lnTo>
                  <a:pt x="265885" y="226527"/>
                </a:lnTo>
                <a:lnTo>
                  <a:pt x="265696" y="246292"/>
                </a:lnTo>
                <a:lnTo>
                  <a:pt x="265182" y="266787"/>
                </a:lnTo>
                <a:lnTo>
                  <a:pt x="264182" y="297303"/>
                </a:lnTo>
                <a:lnTo>
                  <a:pt x="263905" y="308112"/>
                </a:lnTo>
                <a:lnTo>
                  <a:pt x="260990" y="346133"/>
                </a:lnTo>
                <a:lnTo>
                  <a:pt x="256427" y="387208"/>
                </a:lnTo>
                <a:lnTo>
                  <a:pt x="252941" y="412849"/>
                </a:lnTo>
                <a:lnTo>
                  <a:pt x="251643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56483" y="7616263"/>
            <a:ext cx="346075" cy="415925"/>
          </a:xfrm>
          <a:custGeom>
            <a:avLst/>
            <a:gdLst/>
            <a:ahLst/>
            <a:cxnLst/>
            <a:rect l="l" t="t" r="r" b="b"/>
            <a:pathLst>
              <a:path w="346075" h="415925">
                <a:moveTo>
                  <a:pt x="179633" y="86983"/>
                </a:moveTo>
                <a:lnTo>
                  <a:pt x="43670" y="86983"/>
                </a:lnTo>
                <a:lnTo>
                  <a:pt x="113715" y="78328"/>
                </a:lnTo>
                <a:lnTo>
                  <a:pt x="119336" y="77896"/>
                </a:lnTo>
                <a:lnTo>
                  <a:pt x="124524" y="76597"/>
                </a:lnTo>
                <a:lnTo>
                  <a:pt x="129280" y="75732"/>
                </a:lnTo>
                <a:lnTo>
                  <a:pt x="138360" y="71404"/>
                </a:lnTo>
                <a:lnTo>
                  <a:pt x="141819" y="67942"/>
                </a:lnTo>
                <a:lnTo>
                  <a:pt x="168627" y="74434"/>
                </a:lnTo>
                <a:lnTo>
                  <a:pt x="177707" y="77030"/>
                </a:lnTo>
                <a:lnTo>
                  <a:pt x="179869" y="85685"/>
                </a:lnTo>
                <a:lnTo>
                  <a:pt x="179633" y="86983"/>
                </a:lnTo>
                <a:close/>
              </a:path>
              <a:path w="346075" h="415925">
                <a:moveTo>
                  <a:pt x="33725" y="228927"/>
                </a:moveTo>
                <a:lnTo>
                  <a:pt x="29425" y="198709"/>
                </a:lnTo>
                <a:lnTo>
                  <a:pt x="26888" y="180296"/>
                </a:lnTo>
                <a:lnTo>
                  <a:pt x="25121" y="166185"/>
                </a:lnTo>
                <a:lnTo>
                  <a:pt x="21216" y="132193"/>
                </a:lnTo>
                <a:lnTo>
                  <a:pt x="19970" y="122578"/>
                </a:lnTo>
                <a:lnTo>
                  <a:pt x="3459" y="83089"/>
                </a:lnTo>
                <a:lnTo>
                  <a:pt x="0" y="80492"/>
                </a:lnTo>
                <a:lnTo>
                  <a:pt x="2161" y="74434"/>
                </a:lnTo>
                <a:lnTo>
                  <a:pt x="9512" y="74434"/>
                </a:lnTo>
                <a:lnTo>
                  <a:pt x="17295" y="75732"/>
                </a:lnTo>
                <a:lnTo>
                  <a:pt x="23780" y="76597"/>
                </a:lnTo>
                <a:lnTo>
                  <a:pt x="38049" y="81790"/>
                </a:lnTo>
                <a:lnTo>
                  <a:pt x="43670" y="86983"/>
                </a:lnTo>
                <a:lnTo>
                  <a:pt x="179633" y="86983"/>
                </a:lnTo>
                <a:lnTo>
                  <a:pt x="179004" y="90446"/>
                </a:lnTo>
                <a:lnTo>
                  <a:pt x="178572" y="92177"/>
                </a:lnTo>
                <a:lnTo>
                  <a:pt x="176801" y="100399"/>
                </a:lnTo>
                <a:lnTo>
                  <a:pt x="137928" y="100399"/>
                </a:lnTo>
                <a:lnTo>
                  <a:pt x="128848" y="101697"/>
                </a:lnTo>
                <a:lnTo>
                  <a:pt x="91231" y="109487"/>
                </a:lnTo>
                <a:lnTo>
                  <a:pt x="69180" y="113814"/>
                </a:lnTo>
                <a:lnTo>
                  <a:pt x="63127" y="115113"/>
                </a:lnTo>
                <a:lnTo>
                  <a:pt x="60532" y="115978"/>
                </a:lnTo>
                <a:lnTo>
                  <a:pt x="55776" y="116844"/>
                </a:lnTo>
                <a:lnTo>
                  <a:pt x="53182" y="117276"/>
                </a:lnTo>
                <a:lnTo>
                  <a:pt x="53712" y="132193"/>
                </a:lnTo>
                <a:lnTo>
                  <a:pt x="53912" y="140077"/>
                </a:lnTo>
                <a:lnTo>
                  <a:pt x="53533" y="183191"/>
                </a:lnTo>
                <a:lnTo>
                  <a:pt x="52750" y="199933"/>
                </a:lnTo>
                <a:lnTo>
                  <a:pt x="170164" y="199933"/>
                </a:lnTo>
                <a:lnTo>
                  <a:pt x="172086" y="206857"/>
                </a:lnTo>
                <a:lnTo>
                  <a:pt x="170789" y="214214"/>
                </a:lnTo>
                <a:lnTo>
                  <a:pt x="169059" y="215945"/>
                </a:lnTo>
                <a:lnTo>
                  <a:pt x="166033" y="219407"/>
                </a:lnTo>
                <a:lnTo>
                  <a:pt x="154964" y="221138"/>
                </a:lnTo>
                <a:lnTo>
                  <a:pt x="105932" y="221138"/>
                </a:lnTo>
                <a:lnTo>
                  <a:pt x="99879" y="221571"/>
                </a:lnTo>
                <a:lnTo>
                  <a:pt x="51885" y="221571"/>
                </a:lnTo>
                <a:lnTo>
                  <a:pt x="51885" y="225033"/>
                </a:lnTo>
                <a:lnTo>
                  <a:pt x="49291" y="227629"/>
                </a:lnTo>
                <a:lnTo>
                  <a:pt x="45399" y="228495"/>
                </a:lnTo>
                <a:lnTo>
                  <a:pt x="33725" y="228927"/>
                </a:lnTo>
                <a:close/>
              </a:path>
              <a:path w="346075" h="415925">
                <a:moveTo>
                  <a:pt x="170164" y="199933"/>
                </a:moveTo>
                <a:lnTo>
                  <a:pt x="52750" y="199933"/>
                </a:lnTo>
                <a:lnTo>
                  <a:pt x="59668" y="199067"/>
                </a:lnTo>
                <a:lnTo>
                  <a:pt x="104203" y="194307"/>
                </a:lnTo>
                <a:lnTo>
                  <a:pt x="127551" y="192143"/>
                </a:lnTo>
                <a:lnTo>
                  <a:pt x="136631" y="190845"/>
                </a:lnTo>
                <a:lnTo>
                  <a:pt x="137021" y="180296"/>
                </a:lnTo>
                <a:lnTo>
                  <a:pt x="137063" y="128961"/>
                </a:lnTo>
                <a:lnTo>
                  <a:pt x="137496" y="107756"/>
                </a:lnTo>
                <a:lnTo>
                  <a:pt x="137928" y="100399"/>
                </a:lnTo>
                <a:lnTo>
                  <a:pt x="176801" y="100399"/>
                </a:lnTo>
                <a:lnTo>
                  <a:pt x="174752" y="109920"/>
                </a:lnTo>
                <a:lnTo>
                  <a:pt x="173229" y="117276"/>
                </a:lnTo>
                <a:lnTo>
                  <a:pt x="167708" y="144729"/>
                </a:lnTo>
                <a:lnTo>
                  <a:pt x="160952" y="177402"/>
                </a:lnTo>
                <a:lnTo>
                  <a:pt x="158250" y="190845"/>
                </a:lnTo>
                <a:lnTo>
                  <a:pt x="163871" y="192576"/>
                </a:lnTo>
                <a:lnTo>
                  <a:pt x="169924" y="199067"/>
                </a:lnTo>
                <a:lnTo>
                  <a:pt x="170164" y="199933"/>
                </a:lnTo>
                <a:close/>
              </a:path>
              <a:path w="346075" h="415925">
                <a:moveTo>
                  <a:pt x="134037" y="222003"/>
                </a:moveTo>
                <a:lnTo>
                  <a:pt x="114147" y="221138"/>
                </a:lnTo>
                <a:lnTo>
                  <a:pt x="154964" y="221138"/>
                </a:lnTo>
                <a:lnTo>
                  <a:pt x="152197" y="221571"/>
                </a:lnTo>
                <a:lnTo>
                  <a:pt x="134037" y="222003"/>
                </a:lnTo>
                <a:close/>
              </a:path>
              <a:path w="346075" h="415925">
                <a:moveTo>
                  <a:pt x="239969" y="238448"/>
                </a:moveTo>
                <a:lnTo>
                  <a:pt x="233916" y="238448"/>
                </a:lnTo>
                <a:lnTo>
                  <a:pt x="232186" y="231957"/>
                </a:lnTo>
                <a:lnTo>
                  <a:pt x="223654" y="192360"/>
                </a:lnTo>
                <a:lnTo>
                  <a:pt x="219671" y="152042"/>
                </a:lnTo>
                <a:lnTo>
                  <a:pt x="219556" y="137183"/>
                </a:lnTo>
                <a:lnTo>
                  <a:pt x="219422" y="128961"/>
                </a:lnTo>
                <a:lnTo>
                  <a:pt x="219363" y="102208"/>
                </a:lnTo>
                <a:lnTo>
                  <a:pt x="219543" y="81790"/>
                </a:lnTo>
                <a:lnTo>
                  <a:pt x="219647" y="26830"/>
                </a:lnTo>
                <a:lnTo>
                  <a:pt x="201920" y="9953"/>
                </a:lnTo>
                <a:lnTo>
                  <a:pt x="189381" y="6058"/>
                </a:lnTo>
                <a:lnTo>
                  <a:pt x="190678" y="432"/>
                </a:lnTo>
                <a:lnTo>
                  <a:pt x="229592" y="4327"/>
                </a:lnTo>
                <a:lnTo>
                  <a:pt x="255535" y="16877"/>
                </a:lnTo>
                <a:lnTo>
                  <a:pt x="254670" y="23801"/>
                </a:lnTo>
                <a:lnTo>
                  <a:pt x="254238" y="27696"/>
                </a:lnTo>
                <a:lnTo>
                  <a:pt x="254670" y="32023"/>
                </a:lnTo>
                <a:lnTo>
                  <a:pt x="254238" y="35485"/>
                </a:lnTo>
                <a:lnTo>
                  <a:pt x="253805" y="44573"/>
                </a:lnTo>
                <a:lnTo>
                  <a:pt x="253373" y="61451"/>
                </a:lnTo>
                <a:lnTo>
                  <a:pt x="252973" y="80279"/>
                </a:lnTo>
                <a:lnTo>
                  <a:pt x="252886" y="107908"/>
                </a:lnTo>
                <a:lnTo>
                  <a:pt x="252681" y="117574"/>
                </a:lnTo>
                <a:lnTo>
                  <a:pt x="252508" y="124633"/>
                </a:lnTo>
                <a:lnTo>
                  <a:pt x="252508" y="128961"/>
                </a:lnTo>
                <a:lnTo>
                  <a:pt x="252076" y="137183"/>
                </a:lnTo>
                <a:lnTo>
                  <a:pt x="251643" y="141943"/>
                </a:lnTo>
                <a:lnTo>
                  <a:pt x="293995" y="141943"/>
                </a:lnTo>
                <a:lnTo>
                  <a:pt x="294368" y="141971"/>
                </a:lnTo>
                <a:lnTo>
                  <a:pt x="299796" y="143063"/>
                </a:lnTo>
                <a:lnTo>
                  <a:pt x="320824" y="148868"/>
                </a:lnTo>
                <a:lnTo>
                  <a:pt x="338984" y="160985"/>
                </a:lnTo>
                <a:lnTo>
                  <a:pt x="341262" y="166611"/>
                </a:lnTo>
                <a:lnTo>
                  <a:pt x="249914" y="166611"/>
                </a:lnTo>
                <a:lnTo>
                  <a:pt x="248617" y="179160"/>
                </a:lnTo>
                <a:lnTo>
                  <a:pt x="246023" y="202097"/>
                </a:lnTo>
                <a:lnTo>
                  <a:pt x="243428" y="221571"/>
                </a:lnTo>
                <a:lnTo>
                  <a:pt x="240834" y="235419"/>
                </a:lnTo>
                <a:lnTo>
                  <a:pt x="239969" y="238448"/>
                </a:lnTo>
                <a:close/>
              </a:path>
              <a:path w="346075" h="415925">
                <a:moveTo>
                  <a:pt x="293995" y="141943"/>
                </a:moveTo>
                <a:lnTo>
                  <a:pt x="251643" y="141943"/>
                </a:lnTo>
                <a:lnTo>
                  <a:pt x="258129" y="141511"/>
                </a:lnTo>
                <a:lnTo>
                  <a:pt x="280613" y="141511"/>
                </a:lnTo>
                <a:lnTo>
                  <a:pt x="288818" y="141568"/>
                </a:lnTo>
                <a:lnTo>
                  <a:pt x="293995" y="141943"/>
                </a:lnTo>
                <a:close/>
              </a:path>
              <a:path w="346075" h="415925">
                <a:moveTo>
                  <a:pt x="335092" y="191278"/>
                </a:moveTo>
                <a:lnTo>
                  <a:pt x="319094" y="190412"/>
                </a:lnTo>
                <a:lnTo>
                  <a:pt x="298773" y="184354"/>
                </a:lnTo>
                <a:lnTo>
                  <a:pt x="277154" y="175698"/>
                </a:lnTo>
                <a:lnTo>
                  <a:pt x="268074" y="172236"/>
                </a:lnTo>
                <a:lnTo>
                  <a:pt x="263750" y="170938"/>
                </a:lnTo>
                <a:lnTo>
                  <a:pt x="254670" y="168342"/>
                </a:lnTo>
                <a:lnTo>
                  <a:pt x="249914" y="166611"/>
                </a:lnTo>
                <a:lnTo>
                  <a:pt x="341262" y="166611"/>
                </a:lnTo>
                <a:lnTo>
                  <a:pt x="345469" y="176997"/>
                </a:lnTo>
                <a:lnTo>
                  <a:pt x="338984" y="186085"/>
                </a:lnTo>
                <a:lnTo>
                  <a:pt x="335092" y="191278"/>
                </a:lnTo>
                <a:close/>
              </a:path>
              <a:path w="346075" h="415925">
                <a:moveTo>
                  <a:pt x="109391" y="285186"/>
                </a:moveTo>
                <a:lnTo>
                  <a:pt x="103770" y="279127"/>
                </a:lnTo>
                <a:lnTo>
                  <a:pt x="100744" y="275665"/>
                </a:lnTo>
                <a:lnTo>
                  <a:pt x="92096" y="266577"/>
                </a:lnTo>
                <a:lnTo>
                  <a:pt x="89934" y="263548"/>
                </a:lnTo>
                <a:lnTo>
                  <a:pt x="92528" y="260519"/>
                </a:lnTo>
                <a:lnTo>
                  <a:pt x="100007" y="260248"/>
                </a:lnTo>
                <a:lnTo>
                  <a:pt x="105338" y="259978"/>
                </a:lnTo>
                <a:lnTo>
                  <a:pt x="147008" y="255758"/>
                </a:lnTo>
                <a:lnTo>
                  <a:pt x="155737" y="254717"/>
                </a:lnTo>
                <a:lnTo>
                  <a:pt x="161709" y="253919"/>
                </a:lnTo>
                <a:lnTo>
                  <a:pt x="167681" y="252959"/>
                </a:lnTo>
                <a:lnTo>
                  <a:pt x="176410" y="251431"/>
                </a:lnTo>
                <a:lnTo>
                  <a:pt x="183760" y="250565"/>
                </a:lnTo>
                <a:lnTo>
                  <a:pt x="190246" y="249267"/>
                </a:lnTo>
                <a:lnTo>
                  <a:pt x="195867" y="248401"/>
                </a:lnTo>
                <a:lnTo>
                  <a:pt x="206676" y="246238"/>
                </a:lnTo>
                <a:lnTo>
                  <a:pt x="209270" y="244939"/>
                </a:lnTo>
                <a:lnTo>
                  <a:pt x="219647" y="246670"/>
                </a:lnTo>
                <a:lnTo>
                  <a:pt x="224404" y="247536"/>
                </a:lnTo>
                <a:lnTo>
                  <a:pt x="234781" y="249700"/>
                </a:lnTo>
                <a:lnTo>
                  <a:pt x="239537" y="250565"/>
                </a:lnTo>
                <a:lnTo>
                  <a:pt x="244293" y="251864"/>
                </a:lnTo>
                <a:lnTo>
                  <a:pt x="249049" y="254027"/>
                </a:lnTo>
                <a:lnTo>
                  <a:pt x="250228" y="256779"/>
                </a:lnTo>
                <a:lnTo>
                  <a:pt x="250227" y="258010"/>
                </a:lnTo>
                <a:lnTo>
                  <a:pt x="249914" y="260519"/>
                </a:lnTo>
                <a:lnTo>
                  <a:pt x="249482" y="263115"/>
                </a:lnTo>
                <a:lnTo>
                  <a:pt x="249049" y="264413"/>
                </a:lnTo>
                <a:lnTo>
                  <a:pt x="246766" y="269174"/>
                </a:lnTo>
                <a:lnTo>
                  <a:pt x="206676" y="269174"/>
                </a:lnTo>
                <a:lnTo>
                  <a:pt x="140090" y="282589"/>
                </a:lnTo>
                <a:lnTo>
                  <a:pt x="128848" y="283887"/>
                </a:lnTo>
                <a:lnTo>
                  <a:pt x="109391" y="285186"/>
                </a:lnTo>
                <a:close/>
              </a:path>
              <a:path w="346075" h="415925">
                <a:moveTo>
                  <a:pt x="243628" y="324134"/>
                </a:moveTo>
                <a:lnTo>
                  <a:pt x="129280" y="324134"/>
                </a:lnTo>
                <a:lnTo>
                  <a:pt x="136631" y="323268"/>
                </a:lnTo>
                <a:lnTo>
                  <a:pt x="196299" y="315479"/>
                </a:lnTo>
                <a:lnTo>
                  <a:pt x="204947" y="314613"/>
                </a:lnTo>
                <a:lnTo>
                  <a:pt x="205325" y="308555"/>
                </a:lnTo>
                <a:lnTo>
                  <a:pt x="205559" y="305525"/>
                </a:lnTo>
                <a:lnTo>
                  <a:pt x="206244" y="297303"/>
                </a:lnTo>
                <a:lnTo>
                  <a:pt x="206330" y="285186"/>
                </a:lnTo>
                <a:lnTo>
                  <a:pt x="206572" y="279127"/>
                </a:lnTo>
                <a:lnTo>
                  <a:pt x="206676" y="269174"/>
                </a:lnTo>
                <a:lnTo>
                  <a:pt x="246766" y="269174"/>
                </a:lnTo>
                <a:lnTo>
                  <a:pt x="243861" y="275232"/>
                </a:lnTo>
                <a:lnTo>
                  <a:pt x="236943" y="289513"/>
                </a:lnTo>
                <a:lnTo>
                  <a:pt x="228727" y="305525"/>
                </a:lnTo>
                <a:lnTo>
                  <a:pt x="225701" y="312017"/>
                </a:lnTo>
                <a:lnTo>
                  <a:pt x="238082" y="312017"/>
                </a:lnTo>
                <a:lnTo>
                  <a:pt x="243861" y="321104"/>
                </a:lnTo>
                <a:lnTo>
                  <a:pt x="243628" y="324134"/>
                </a:lnTo>
                <a:close/>
              </a:path>
              <a:path w="346075" h="415925">
                <a:moveTo>
                  <a:pt x="223971" y="415878"/>
                </a:moveTo>
                <a:lnTo>
                  <a:pt x="153737" y="414093"/>
                </a:lnTo>
                <a:lnTo>
                  <a:pt x="147700" y="413789"/>
                </a:lnTo>
                <a:lnTo>
                  <a:pt x="139658" y="413282"/>
                </a:lnTo>
                <a:lnTo>
                  <a:pt x="130578" y="412849"/>
                </a:lnTo>
                <a:lnTo>
                  <a:pt x="118903" y="409387"/>
                </a:lnTo>
                <a:lnTo>
                  <a:pt x="111121" y="402030"/>
                </a:lnTo>
                <a:lnTo>
                  <a:pt x="106797" y="389480"/>
                </a:lnTo>
                <a:lnTo>
                  <a:pt x="105500" y="379094"/>
                </a:lnTo>
                <a:lnTo>
                  <a:pt x="104635" y="374333"/>
                </a:lnTo>
                <a:lnTo>
                  <a:pt x="103770" y="366977"/>
                </a:lnTo>
                <a:lnTo>
                  <a:pt x="102473" y="359187"/>
                </a:lnTo>
                <a:lnTo>
                  <a:pt x="100744" y="350099"/>
                </a:lnTo>
                <a:lnTo>
                  <a:pt x="99466" y="341011"/>
                </a:lnTo>
                <a:lnTo>
                  <a:pt x="85610" y="313315"/>
                </a:lnTo>
                <a:lnTo>
                  <a:pt x="87340" y="306824"/>
                </a:lnTo>
                <a:lnTo>
                  <a:pt x="97285" y="307689"/>
                </a:lnTo>
                <a:lnTo>
                  <a:pt x="101608" y="308122"/>
                </a:lnTo>
                <a:lnTo>
                  <a:pt x="111985" y="308555"/>
                </a:lnTo>
                <a:lnTo>
                  <a:pt x="117606" y="309420"/>
                </a:lnTo>
                <a:lnTo>
                  <a:pt x="124957" y="311151"/>
                </a:lnTo>
                <a:lnTo>
                  <a:pt x="128416" y="318075"/>
                </a:lnTo>
                <a:lnTo>
                  <a:pt x="129280" y="324134"/>
                </a:lnTo>
                <a:lnTo>
                  <a:pt x="243628" y="324134"/>
                </a:lnTo>
                <a:lnTo>
                  <a:pt x="242996" y="332789"/>
                </a:lnTo>
                <a:lnTo>
                  <a:pt x="235213" y="338847"/>
                </a:lnTo>
                <a:lnTo>
                  <a:pt x="224404" y="341011"/>
                </a:lnTo>
                <a:lnTo>
                  <a:pt x="201055" y="341011"/>
                </a:lnTo>
                <a:lnTo>
                  <a:pt x="182463" y="341444"/>
                </a:lnTo>
                <a:lnTo>
                  <a:pt x="138793" y="343175"/>
                </a:lnTo>
                <a:lnTo>
                  <a:pt x="130578" y="343608"/>
                </a:lnTo>
                <a:lnTo>
                  <a:pt x="132740" y="379094"/>
                </a:lnTo>
                <a:lnTo>
                  <a:pt x="132740" y="385152"/>
                </a:lnTo>
                <a:lnTo>
                  <a:pt x="142252" y="388614"/>
                </a:lnTo>
                <a:lnTo>
                  <a:pt x="247752" y="388614"/>
                </a:lnTo>
                <a:lnTo>
                  <a:pt x="250779" y="395539"/>
                </a:lnTo>
                <a:lnTo>
                  <a:pt x="250779" y="403328"/>
                </a:lnTo>
                <a:lnTo>
                  <a:pt x="249049" y="409387"/>
                </a:lnTo>
                <a:lnTo>
                  <a:pt x="240834" y="413714"/>
                </a:lnTo>
                <a:lnTo>
                  <a:pt x="223971" y="415878"/>
                </a:lnTo>
                <a:close/>
              </a:path>
              <a:path w="346075" h="415925">
                <a:moveTo>
                  <a:pt x="238082" y="312017"/>
                </a:moveTo>
                <a:lnTo>
                  <a:pt x="225701" y="312017"/>
                </a:lnTo>
                <a:lnTo>
                  <a:pt x="237807" y="311584"/>
                </a:lnTo>
                <a:lnTo>
                  <a:pt x="238082" y="312017"/>
                </a:lnTo>
                <a:close/>
              </a:path>
              <a:path w="346075" h="415925">
                <a:moveTo>
                  <a:pt x="247752" y="388614"/>
                </a:moveTo>
                <a:lnTo>
                  <a:pt x="142252" y="388614"/>
                </a:lnTo>
                <a:lnTo>
                  <a:pt x="146576" y="388182"/>
                </a:lnTo>
                <a:lnTo>
                  <a:pt x="148737" y="388182"/>
                </a:lnTo>
                <a:lnTo>
                  <a:pt x="163438" y="387316"/>
                </a:lnTo>
                <a:lnTo>
                  <a:pt x="199758" y="385585"/>
                </a:lnTo>
                <a:lnTo>
                  <a:pt x="204947" y="384720"/>
                </a:lnTo>
                <a:lnTo>
                  <a:pt x="220080" y="383421"/>
                </a:lnTo>
                <a:lnTo>
                  <a:pt x="238240" y="384287"/>
                </a:lnTo>
                <a:lnTo>
                  <a:pt x="247752" y="388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44157" y="7615831"/>
            <a:ext cx="290195" cy="433705"/>
          </a:xfrm>
          <a:custGeom>
            <a:avLst/>
            <a:gdLst/>
            <a:ahLst/>
            <a:cxnLst/>
            <a:rect l="l" t="t" r="r" b="b"/>
            <a:pathLst>
              <a:path w="290195" h="433704">
                <a:moveTo>
                  <a:pt x="287579" y="141943"/>
                </a:moveTo>
                <a:lnTo>
                  <a:pt x="217053" y="141943"/>
                </a:lnTo>
                <a:lnTo>
                  <a:pt x="256400" y="136318"/>
                </a:lnTo>
                <a:lnTo>
                  <a:pt x="255994" y="122361"/>
                </a:lnTo>
                <a:lnTo>
                  <a:pt x="255535" y="98668"/>
                </a:lnTo>
                <a:lnTo>
                  <a:pt x="255418" y="70971"/>
                </a:lnTo>
                <a:lnTo>
                  <a:pt x="255059" y="53228"/>
                </a:lnTo>
                <a:lnTo>
                  <a:pt x="254517" y="36351"/>
                </a:lnTo>
                <a:lnTo>
                  <a:pt x="254238" y="26830"/>
                </a:lnTo>
                <a:lnTo>
                  <a:pt x="237375" y="9953"/>
                </a:lnTo>
                <a:lnTo>
                  <a:pt x="224836" y="6058"/>
                </a:lnTo>
                <a:lnTo>
                  <a:pt x="226133" y="432"/>
                </a:lnTo>
                <a:lnTo>
                  <a:pt x="232619" y="0"/>
                </a:lnTo>
                <a:lnTo>
                  <a:pt x="276721" y="7356"/>
                </a:lnTo>
                <a:lnTo>
                  <a:pt x="289693" y="16877"/>
                </a:lnTo>
                <a:lnTo>
                  <a:pt x="288828" y="23801"/>
                </a:lnTo>
                <a:lnTo>
                  <a:pt x="288492" y="26830"/>
                </a:lnTo>
                <a:lnTo>
                  <a:pt x="288396" y="53228"/>
                </a:lnTo>
                <a:lnTo>
                  <a:pt x="287999" y="62749"/>
                </a:lnTo>
                <a:lnTo>
                  <a:pt x="287893" y="126364"/>
                </a:lnTo>
                <a:lnTo>
                  <a:pt x="287579" y="141943"/>
                </a:lnTo>
                <a:close/>
              </a:path>
              <a:path w="290195" h="433704">
                <a:moveTo>
                  <a:pt x="203649" y="248401"/>
                </a:moveTo>
                <a:lnTo>
                  <a:pt x="198029" y="248401"/>
                </a:lnTo>
                <a:lnTo>
                  <a:pt x="196731" y="242343"/>
                </a:lnTo>
                <a:lnTo>
                  <a:pt x="193272" y="227629"/>
                </a:lnTo>
                <a:lnTo>
                  <a:pt x="188192" y="187396"/>
                </a:lnTo>
                <a:lnTo>
                  <a:pt x="187191" y="164014"/>
                </a:lnTo>
                <a:lnTo>
                  <a:pt x="186969" y="157083"/>
                </a:lnTo>
                <a:lnTo>
                  <a:pt x="186841" y="151194"/>
                </a:lnTo>
                <a:lnTo>
                  <a:pt x="186793" y="144249"/>
                </a:lnTo>
                <a:lnTo>
                  <a:pt x="186689" y="110352"/>
                </a:lnTo>
                <a:lnTo>
                  <a:pt x="186466" y="95206"/>
                </a:lnTo>
                <a:lnTo>
                  <a:pt x="186354" y="74434"/>
                </a:lnTo>
                <a:lnTo>
                  <a:pt x="184625" y="58854"/>
                </a:lnTo>
                <a:lnTo>
                  <a:pt x="179004" y="49766"/>
                </a:lnTo>
                <a:lnTo>
                  <a:pt x="161709" y="41544"/>
                </a:lnTo>
                <a:lnTo>
                  <a:pt x="163438" y="36351"/>
                </a:lnTo>
                <a:lnTo>
                  <a:pt x="171654" y="36351"/>
                </a:lnTo>
                <a:lnTo>
                  <a:pt x="179869" y="37217"/>
                </a:lnTo>
                <a:lnTo>
                  <a:pt x="219215" y="47170"/>
                </a:lnTo>
                <a:lnTo>
                  <a:pt x="220080" y="51930"/>
                </a:lnTo>
                <a:lnTo>
                  <a:pt x="219673" y="58854"/>
                </a:lnTo>
                <a:lnTo>
                  <a:pt x="219601" y="70971"/>
                </a:lnTo>
                <a:lnTo>
                  <a:pt x="219173" y="82656"/>
                </a:lnTo>
                <a:lnTo>
                  <a:pt x="218321" y="100399"/>
                </a:lnTo>
                <a:lnTo>
                  <a:pt x="217558" y="122902"/>
                </a:lnTo>
                <a:lnTo>
                  <a:pt x="217053" y="141943"/>
                </a:lnTo>
                <a:lnTo>
                  <a:pt x="287579" y="141943"/>
                </a:lnTo>
                <a:lnTo>
                  <a:pt x="287098" y="165745"/>
                </a:lnTo>
                <a:lnTo>
                  <a:pt x="257264" y="165745"/>
                </a:lnTo>
                <a:lnTo>
                  <a:pt x="244911" y="167909"/>
                </a:lnTo>
                <a:lnTo>
                  <a:pt x="216621" y="167909"/>
                </a:lnTo>
                <a:lnTo>
                  <a:pt x="211865" y="219407"/>
                </a:lnTo>
                <a:lnTo>
                  <a:pt x="207108" y="240612"/>
                </a:lnTo>
                <a:lnTo>
                  <a:pt x="203649" y="248401"/>
                </a:lnTo>
                <a:close/>
              </a:path>
              <a:path w="290195" h="433704">
                <a:moveTo>
                  <a:pt x="152515" y="144107"/>
                </a:moveTo>
                <a:lnTo>
                  <a:pt x="51452" y="144107"/>
                </a:lnTo>
                <a:lnTo>
                  <a:pt x="72017" y="140699"/>
                </a:lnTo>
                <a:lnTo>
                  <a:pt x="105311" y="134587"/>
                </a:lnTo>
                <a:lnTo>
                  <a:pt x="123227" y="131557"/>
                </a:lnTo>
                <a:lnTo>
                  <a:pt x="122362" y="119007"/>
                </a:lnTo>
                <a:lnTo>
                  <a:pt x="120633" y="99533"/>
                </a:lnTo>
                <a:lnTo>
                  <a:pt x="119768" y="94773"/>
                </a:lnTo>
                <a:lnTo>
                  <a:pt x="118903" y="87416"/>
                </a:lnTo>
                <a:lnTo>
                  <a:pt x="113715" y="77896"/>
                </a:lnTo>
                <a:lnTo>
                  <a:pt x="110688" y="74434"/>
                </a:lnTo>
                <a:lnTo>
                  <a:pt x="107229" y="70539"/>
                </a:lnTo>
                <a:lnTo>
                  <a:pt x="102905" y="67942"/>
                </a:lnTo>
                <a:lnTo>
                  <a:pt x="104635" y="62749"/>
                </a:lnTo>
                <a:lnTo>
                  <a:pt x="145278" y="70971"/>
                </a:lnTo>
                <a:lnTo>
                  <a:pt x="156953" y="82656"/>
                </a:lnTo>
                <a:lnTo>
                  <a:pt x="156520" y="86551"/>
                </a:lnTo>
                <a:lnTo>
                  <a:pt x="156057" y="95206"/>
                </a:lnTo>
                <a:lnTo>
                  <a:pt x="152515" y="144107"/>
                </a:lnTo>
                <a:close/>
              </a:path>
              <a:path w="290195" h="433704">
                <a:moveTo>
                  <a:pt x="28536" y="249267"/>
                </a:moveTo>
                <a:lnTo>
                  <a:pt x="24051" y="191741"/>
                </a:lnTo>
                <a:lnTo>
                  <a:pt x="19970" y="150355"/>
                </a:lnTo>
                <a:lnTo>
                  <a:pt x="17632" y="125228"/>
                </a:lnTo>
                <a:lnTo>
                  <a:pt x="0" y="99966"/>
                </a:lnTo>
                <a:lnTo>
                  <a:pt x="1297" y="94340"/>
                </a:lnTo>
                <a:lnTo>
                  <a:pt x="50588" y="110352"/>
                </a:lnTo>
                <a:lnTo>
                  <a:pt x="51452" y="144107"/>
                </a:lnTo>
                <a:lnTo>
                  <a:pt x="152515" y="144107"/>
                </a:lnTo>
                <a:lnTo>
                  <a:pt x="151521" y="157523"/>
                </a:lnTo>
                <a:lnTo>
                  <a:pt x="125389" y="157523"/>
                </a:lnTo>
                <a:lnTo>
                  <a:pt x="119336" y="159686"/>
                </a:lnTo>
                <a:lnTo>
                  <a:pt x="117520" y="160119"/>
                </a:lnTo>
                <a:lnTo>
                  <a:pt x="51452" y="160119"/>
                </a:lnTo>
                <a:lnTo>
                  <a:pt x="51452" y="219840"/>
                </a:lnTo>
                <a:lnTo>
                  <a:pt x="163771" y="219840"/>
                </a:lnTo>
                <a:lnTo>
                  <a:pt x="163438" y="224167"/>
                </a:lnTo>
                <a:lnTo>
                  <a:pt x="163438" y="230226"/>
                </a:lnTo>
                <a:lnTo>
                  <a:pt x="154791" y="235852"/>
                </a:lnTo>
                <a:lnTo>
                  <a:pt x="140955" y="238448"/>
                </a:lnTo>
                <a:lnTo>
                  <a:pt x="124524" y="238881"/>
                </a:lnTo>
                <a:lnTo>
                  <a:pt x="116309" y="239314"/>
                </a:lnTo>
                <a:lnTo>
                  <a:pt x="109823" y="239314"/>
                </a:lnTo>
                <a:lnTo>
                  <a:pt x="92096" y="239746"/>
                </a:lnTo>
                <a:lnTo>
                  <a:pt x="50155" y="239746"/>
                </a:lnTo>
                <a:lnTo>
                  <a:pt x="47561" y="247103"/>
                </a:lnTo>
                <a:lnTo>
                  <a:pt x="34590" y="247969"/>
                </a:lnTo>
                <a:lnTo>
                  <a:pt x="28536" y="249267"/>
                </a:lnTo>
                <a:close/>
              </a:path>
              <a:path w="290195" h="433704">
                <a:moveTo>
                  <a:pt x="163771" y="219840"/>
                </a:moveTo>
                <a:lnTo>
                  <a:pt x="51452" y="219840"/>
                </a:lnTo>
                <a:lnTo>
                  <a:pt x="127983" y="209453"/>
                </a:lnTo>
                <a:lnTo>
                  <a:pt x="127551" y="197769"/>
                </a:lnTo>
                <a:lnTo>
                  <a:pt x="126227" y="171290"/>
                </a:lnTo>
                <a:lnTo>
                  <a:pt x="125389" y="157523"/>
                </a:lnTo>
                <a:lnTo>
                  <a:pt x="151521" y="157523"/>
                </a:lnTo>
                <a:lnTo>
                  <a:pt x="149170" y="189168"/>
                </a:lnTo>
                <a:lnTo>
                  <a:pt x="148623" y="195855"/>
                </a:lnTo>
                <a:lnTo>
                  <a:pt x="147440" y="208155"/>
                </a:lnTo>
                <a:lnTo>
                  <a:pt x="159547" y="209021"/>
                </a:lnTo>
                <a:lnTo>
                  <a:pt x="163871" y="218541"/>
                </a:lnTo>
                <a:lnTo>
                  <a:pt x="163771" y="219840"/>
                </a:lnTo>
                <a:close/>
              </a:path>
              <a:path w="290195" h="433704">
                <a:moveTo>
                  <a:pt x="79125" y="168342"/>
                </a:moveTo>
                <a:lnTo>
                  <a:pt x="59235" y="164880"/>
                </a:lnTo>
                <a:lnTo>
                  <a:pt x="51452" y="160119"/>
                </a:lnTo>
                <a:lnTo>
                  <a:pt x="117520" y="160119"/>
                </a:lnTo>
                <a:lnTo>
                  <a:pt x="101176" y="164014"/>
                </a:lnTo>
                <a:lnTo>
                  <a:pt x="86475" y="167043"/>
                </a:lnTo>
                <a:lnTo>
                  <a:pt x="79125" y="168342"/>
                </a:lnTo>
                <a:close/>
              </a:path>
              <a:path w="290195" h="433704">
                <a:moveTo>
                  <a:pt x="274992" y="258788"/>
                </a:moveTo>
                <a:lnTo>
                  <a:pt x="269371" y="258788"/>
                </a:lnTo>
                <a:lnTo>
                  <a:pt x="267641" y="253162"/>
                </a:lnTo>
                <a:lnTo>
                  <a:pt x="261433" y="212023"/>
                </a:lnTo>
                <a:lnTo>
                  <a:pt x="257264" y="165745"/>
                </a:lnTo>
                <a:lnTo>
                  <a:pt x="287098" y="165745"/>
                </a:lnTo>
                <a:lnTo>
                  <a:pt x="282775" y="222436"/>
                </a:lnTo>
                <a:lnTo>
                  <a:pt x="274992" y="258788"/>
                </a:lnTo>
                <a:close/>
              </a:path>
              <a:path w="290195" h="433704">
                <a:moveTo>
                  <a:pt x="226133" y="171804"/>
                </a:moveTo>
                <a:lnTo>
                  <a:pt x="216621" y="167909"/>
                </a:lnTo>
                <a:lnTo>
                  <a:pt x="244911" y="167909"/>
                </a:lnTo>
                <a:lnTo>
                  <a:pt x="239969" y="168774"/>
                </a:lnTo>
                <a:lnTo>
                  <a:pt x="226133" y="171804"/>
                </a:lnTo>
                <a:close/>
              </a:path>
              <a:path w="290195" h="433704">
                <a:moveTo>
                  <a:pt x="147440" y="312017"/>
                </a:moveTo>
                <a:lnTo>
                  <a:pt x="130145" y="311584"/>
                </a:lnTo>
                <a:lnTo>
                  <a:pt x="121498" y="306391"/>
                </a:lnTo>
                <a:lnTo>
                  <a:pt x="113715" y="301630"/>
                </a:lnTo>
                <a:lnTo>
                  <a:pt x="105932" y="293841"/>
                </a:lnTo>
                <a:lnTo>
                  <a:pt x="102905" y="291677"/>
                </a:lnTo>
                <a:lnTo>
                  <a:pt x="105067" y="288648"/>
                </a:lnTo>
                <a:lnTo>
                  <a:pt x="119690" y="287343"/>
                </a:lnTo>
                <a:lnTo>
                  <a:pt x="129632" y="286322"/>
                </a:lnTo>
                <a:lnTo>
                  <a:pt x="177139" y="279560"/>
                </a:lnTo>
                <a:lnTo>
                  <a:pt x="219810" y="271770"/>
                </a:lnTo>
                <a:lnTo>
                  <a:pt x="240834" y="267443"/>
                </a:lnTo>
                <a:lnTo>
                  <a:pt x="243861" y="268308"/>
                </a:lnTo>
                <a:lnTo>
                  <a:pt x="276289" y="275232"/>
                </a:lnTo>
                <a:lnTo>
                  <a:pt x="276186" y="286322"/>
                </a:lnTo>
                <a:lnTo>
                  <a:pt x="276113" y="288648"/>
                </a:lnTo>
                <a:lnTo>
                  <a:pt x="275994" y="293841"/>
                </a:lnTo>
                <a:lnTo>
                  <a:pt x="239537" y="293841"/>
                </a:lnTo>
                <a:lnTo>
                  <a:pt x="228295" y="296437"/>
                </a:lnTo>
                <a:lnTo>
                  <a:pt x="215324" y="298601"/>
                </a:lnTo>
                <a:lnTo>
                  <a:pt x="159115" y="308987"/>
                </a:lnTo>
                <a:lnTo>
                  <a:pt x="147440" y="312017"/>
                </a:lnTo>
                <a:close/>
              </a:path>
              <a:path w="290195" h="433704">
                <a:moveTo>
                  <a:pt x="251643" y="433188"/>
                </a:moveTo>
                <a:lnTo>
                  <a:pt x="248617" y="433188"/>
                </a:lnTo>
                <a:lnTo>
                  <a:pt x="246597" y="425128"/>
                </a:lnTo>
                <a:lnTo>
                  <a:pt x="245428" y="417393"/>
                </a:lnTo>
                <a:lnTo>
                  <a:pt x="244665" y="405438"/>
                </a:lnTo>
                <a:lnTo>
                  <a:pt x="243780" y="382556"/>
                </a:lnTo>
                <a:lnTo>
                  <a:pt x="243063" y="363339"/>
                </a:lnTo>
                <a:lnTo>
                  <a:pt x="242347" y="346745"/>
                </a:lnTo>
                <a:lnTo>
                  <a:pt x="241307" y="326419"/>
                </a:lnTo>
                <a:lnTo>
                  <a:pt x="239537" y="293841"/>
                </a:lnTo>
                <a:lnTo>
                  <a:pt x="275994" y="293841"/>
                </a:lnTo>
                <a:lnTo>
                  <a:pt x="276144" y="332934"/>
                </a:lnTo>
                <a:lnTo>
                  <a:pt x="271526" y="376605"/>
                </a:lnTo>
                <a:lnTo>
                  <a:pt x="260291" y="415878"/>
                </a:lnTo>
                <a:lnTo>
                  <a:pt x="255967" y="425831"/>
                </a:lnTo>
                <a:lnTo>
                  <a:pt x="251643" y="433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79249" y="7616263"/>
            <a:ext cx="286385" cy="417195"/>
          </a:xfrm>
          <a:custGeom>
            <a:avLst/>
            <a:gdLst/>
            <a:ahLst/>
            <a:cxnLst/>
            <a:rect l="l" t="t" r="r" b="b"/>
            <a:pathLst>
              <a:path w="286385" h="417195">
                <a:moveTo>
                  <a:pt x="271533" y="417176"/>
                </a:moveTo>
                <a:lnTo>
                  <a:pt x="265480" y="417176"/>
                </a:lnTo>
                <a:lnTo>
                  <a:pt x="263750" y="410685"/>
                </a:lnTo>
                <a:lnTo>
                  <a:pt x="259159" y="364265"/>
                </a:lnTo>
                <a:lnTo>
                  <a:pt x="253913" y="284942"/>
                </a:lnTo>
                <a:lnTo>
                  <a:pt x="253256" y="245372"/>
                </a:lnTo>
                <a:lnTo>
                  <a:pt x="251632" y="83954"/>
                </a:lnTo>
                <a:lnTo>
                  <a:pt x="251319" y="58854"/>
                </a:lnTo>
                <a:lnTo>
                  <a:pt x="251211" y="26398"/>
                </a:lnTo>
                <a:lnTo>
                  <a:pt x="233916" y="9953"/>
                </a:lnTo>
                <a:lnTo>
                  <a:pt x="221377" y="6058"/>
                </a:lnTo>
                <a:lnTo>
                  <a:pt x="222674" y="432"/>
                </a:lnTo>
                <a:lnTo>
                  <a:pt x="229160" y="0"/>
                </a:lnTo>
                <a:lnTo>
                  <a:pt x="273262" y="7356"/>
                </a:lnTo>
                <a:lnTo>
                  <a:pt x="286234" y="16877"/>
                </a:lnTo>
                <a:lnTo>
                  <a:pt x="285369" y="23801"/>
                </a:lnTo>
                <a:lnTo>
                  <a:pt x="284937" y="27696"/>
                </a:lnTo>
                <a:lnTo>
                  <a:pt x="284824" y="56258"/>
                </a:lnTo>
                <a:lnTo>
                  <a:pt x="284547" y="79194"/>
                </a:lnTo>
                <a:lnTo>
                  <a:pt x="284427" y="231740"/>
                </a:lnTo>
                <a:lnTo>
                  <a:pt x="284314" y="243519"/>
                </a:lnTo>
                <a:lnTo>
                  <a:pt x="284213" y="249264"/>
                </a:lnTo>
                <a:lnTo>
                  <a:pt x="283774" y="266787"/>
                </a:lnTo>
                <a:lnTo>
                  <a:pt x="282775" y="297303"/>
                </a:lnTo>
                <a:lnTo>
                  <a:pt x="282501" y="308112"/>
                </a:lnTo>
                <a:lnTo>
                  <a:pt x="279930" y="346133"/>
                </a:lnTo>
                <a:lnTo>
                  <a:pt x="276262" y="387208"/>
                </a:lnTo>
                <a:lnTo>
                  <a:pt x="272830" y="412849"/>
                </a:lnTo>
                <a:lnTo>
                  <a:pt x="271533" y="417176"/>
                </a:lnTo>
                <a:close/>
              </a:path>
              <a:path w="286385" h="417195">
                <a:moveTo>
                  <a:pt x="223391" y="182623"/>
                </a:moveTo>
                <a:lnTo>
                  <a:pt x="115012" y="182623"/>
                </a:lnTo>
                <a:lnTo>
                  <a:pt x="127983" y="180459"/>
                </a:lnTo>
                <a:lnTo>
                  <a:pt x="181166" y="172236"/>
                </a:lnTo>
                <a:lnTo>
                  <a:pt x="191975" y="170938"/>
                </a:lnTo>
                <a:lnTo>
                  <a:pt x="191884" y="142184"/>
                </a:lnTo>
                <a:lnTo>
                  <a:pt x="191655" y="119873"/>
                </a:lnTo>
                <a:lnTo>
                  <a:pt x="191543" y="83521"/>
                </a:lnTo>
                <a:lnTo>
                  <a:pt x="189813" y="67942"/>
                </a:lnTo>
                <a:lnTo>
                  <a:pt x="184192" y="58854"/>
                </a:lnTo>
                <a:lnTo>
                  <a:pt x="174680" y="54094"/>
                </a:lnTo>
                <a:lnTo>
                  <a:pt x="167330" y="50632"/>
                </a:lnTo>
                <a:lnTo>
                  <a:pt x="169059" y="45439"/>
                </a:lnTo>
                <a:lnTo>
                  <a:pt x="177274" y="45439"/>
                </a:lnTo>
                <a:lnTo>
                  <a:pt x="185490" y="46304"/>
                </a:lnTo>
                <a:lnTo>
                  <a:pt x="224404" y="56258"/>
                </a:lnTo>
                <a:lnTo>
                  <a:pt x="225701" y="61018"/>
                </a:lnTo>
                <a:lnTo>
                  <a:pt x="225294" y="67942"/>
                </a:lnTo>
                <a:lnTo>
                  <a:pt x="225169" y="86551"/>
                </a:lnTo>
                <a:lnTo>
                  <a:pt x="224815" y="112844"/>
                </a:lnTo>
                <a:lnTo>
                  <a:pt x="223944" y="159254"/>
                </a:lnTo>
                <a:lnTo>
                  <a:pt x="223391" y="182623"/>
                </a:lnTo>
                <a:close/>
              </a:path>
              <a:path w="286385" h="417195">
                <a:moveTo>
                  <a:pt x="68315" y="126364"/>
                </a:moveTo>
                <a:lnTo>
                  <a:pt x="26807" y="118142"/>
                </a:lnTo>
                <a:lnTo>
                  <a:pt x="13836" y="112083"/>
                </a:lnTo>
                <a:lnTo>
                  <a:pt x="10809" y="110785"/>
                </a:lnTo>
                <a:lnTo>
                  <a:pt x="7350" y="109054"/>
                </a:lnTo>
                <a:lnTo>
                  <a:pt x="4323" y="107756"/>
                </a:lnTo>
                <a:lnTo>
                  <a:pt x="6485" y="102995"/>
                </a:lnTo>
                <a:lnTo>
                  <a:pt x="66964" y="97728"/>
                </a:lnTo>
                <a:lnTo>
                  <a:pt x="107662" y="88660"/>
                </a:lnTo>
                <a:lnTo>
                  <a:pt x="121930" y="83954"/>
                </a:lnTo>
                <a:lnTo>
                  <a:pt x="132307" y="86551"/>
                </a:lnTo>
                <a:lnTo>
                  <a:pt x="141819" y="88282"/>
                </a:lnTo>
                <a:lnTo>
                  <a:pt x="150126" y="90466"/>
                </a:lnTo>
                <a:lnTo>
                  <a:pt x="165600" y="93908"/>
                </a:lnTo>
                <a:lnTo>
                  <a:pt x="170356" y="95206"/>
                </a:lnTo>
                <a:lnTo>
                  <a:pt x="177707" y="97370"/>
                </a:lnTo>
                <a:lnTo>
                  <a:pt x="176410" y="102563"/>
                </a:lnTo>
                <a:lnTo>
                  <a:pt x="170789" y="103428"/>
                </a:lnTo>
                <a:lnTo>
                  <a:pt x="166259" y="104750"/>
                </a:lnTo>
                <a:lnTo>
                  <a:pt x="162114" y="105889"/>
                </a:lnTo>
                <a:lnTo>
                  <a:pt x="134756" y="112844"/>
                </a:lnTo>
                <a:lnTo>
                  <a:pt x="126875" y="114761"/>
                </a:lnTo>
                <a:lnTo>
                  <a:pt x="104203" y="119873"/>
                </a:lnTo>
                <a:lnTo>
                  <a:pt x="109339" y="124633"/>
                </a:lnTo>
                <a:lnTo>
                  <a:pt x="82151" y="124633"/>
                </a:lnTo>
                <a:lnTo>
                  <a:pt x="73936" y="125864"/>
                </a:lnTo>
                <a:lnTo>
                  <a:pt x="68315" y="126364"/>
                </a:lnTo>
                <a:close/>
              </a:path>
              <a:path w="286385" h="417195">
                <a:moveTo>
                  <a:pt x="3459" y="245372"/>
                </a:moveTo>
                <a:lnTo>
                  <a:pt x="0" y="241045"/>
                </a:lnTo>
                <a:lnTo>
                  <a:pt x="6918" y="237150"/>
                </a:lnTo>
                <a:lnTo>
                  <a:pt x="14700" y="230226"/>
                </a:lnTo>
                <a:lnTo>
                  <a:pt x="43768" y="199432"/>
                </a:lnTo>
                <a:lnTo>
                  <a:pt x="69035" y="163740"/>
                </a:lnTo>
                <a:lnTo>
                  <a:pt x="82151" y="124633"/>
                </a:lnTo>
                <a:lnTo>
                  <a:pt x="109339" y="124633"/>
                </a:lnTo>
                <a:lnTo>
                  <a:pt x="115877" y="130692"/>
                </a:lnTo>
                <a:lnTo>
                  <a:pt x="120201" y="134587"/>
                </a:lnTo>
                <a:lnTo>
                  <a:pt x="123227" y="139780"/>
                </a:lnTo>
                <a:lnTo>
                  <a:pt x="122362" y="144107"/>
                </a:lnTo>
                <a:lnTo>
                  <a:pt x="118471" y="148435"/>
                </a:lnTo>
                <a:lnTo>
                  <a:pt x="115877" y="151897"/>
                </a:lnTo>
                <a:lnTo>
                  <a:pt x="114147" y="154061"/>
                </a:lnTo>
                <a:lnTo>
                  <a:pt x="105500" y="164014"/>
                </a:lnTo>
                <a:lnTo>
                  <a:pt x="98582" y="171371"/>
                </a:lnTo>
                <a:lnTo>
                  <a:pt x="108959" y="175266"/>
                </a:lnTo>
                <a:lnTo>
                  <a:pt x="115012" y="182623"/>
                </a:lnTo>
                <a:lnTo>
                  <a:pt x="223391" y="182623"/>
                </a:lnTo>
                <a:lnTo>
                  <a:pt x="223320" y="185652"/>
                </a:lnTo>
                <a:lnTo>
                  <a:pt x="84746" y="185652"/>
                </a:lnTo>
                <a:lnTo>
                  <a:pt x="76963" y="193441"/>
                </a:lnTo>
                <a:lnTo>
                  <a:pt x="58371" y="209886"/>
                </a:lnTo>
                <a:lnTo>
                  <a:pt x="19693" y="236822"/>
                </a:lnTo>
                <a:lnTo>
                  <a:pt x="10383" y="242008"/>
                </a:lnTo>
                <a:lnTo>
                  <a:pt x="3459" y="245372"/>
                </a:lnTo>
                <a:close/>
              </a:path>
              <a:path w="286385" h="417195">
                <a:moveTo>
                  <a:pt x="17295" y="341011"/>
                </a:moveTo>
                <a:lnTo>
                  <a:pt x="14700" y="337116"/>
                </a:lnTo>
                <a:lnTo>
                  <a:pt x="28432" y="326071"/>
                </a:lnTo>
                <a:lnTo>
                  <a:pt x="36995" y="318535"/>
                </a:lnTo>
                <a:lnTo>
                  <a:pt x="61779" y="289131"/>
                </a:lnTo>
                <a:lnTo>
                  <a:pt x="80973" y="254298"/>
                </a:lnTo>
                <a:lnTo>
                  <a:pt x="89583" y="216242"/>
                </a:lnTo>
                <a:lnTo>
                  <a:pt x="89934" y="202529"/>
                </a:lnTo>
                <a:lnTo>
                  <a:pt x="89502" y="197336"/>
                </a:lnTo>
                <a:lnTo>
                  <a:pt x="86907" y="189114"/>
                </a:lnTo>
                <a:lnTo>
                  <a:pt x="84746" y="185652"/>
                </a:lnTo>
                <a:lnTo>
                  <a:pt x="223320" y="185652"/>
                </a:lnTo>
                <a:lnTo>
                  <a:pt x="222982" y="199933"/>
                </a:lnTo>
                <a:lnTo>
                  <a:pt x="191975" y="199933"/>
                </a:lnTo>
                <a:lnTo>
                  <a:pt x="176011" y="202529"/>
                </a:lnTo>
                <a:lnTo>
                  <a:pt x="124524" y="202529"/>
                </a:lnTo>
                <a:lnTo>
                  <a:pt x="125960" y="211282"/>
                </a:lnTo>
                <a:lnTo>
                  <a:pt x="126281" y="217378"/>
                </a:lnTo>
                <a:lnTo>
                  <a:pt x="112418" y="259653"/>
                </a:lnTo>
                <a:lnTo>
                  <a:pt x="89981" y="291359"/>
                </a:lnTo>
                <a:lnTo>
                  <a:pt x="57553" y="319935"/>
                </a:lnTo>
                <a:lnTo>
                  <a:pt x="26550" y="338090"/>
                </a:lnTo>
                <a:lnTo>
                  <a:pt x="17295" y="341011"/>
                </a:lnTo>
                <a:close/>
              </a:path>
              <a:path w="286385" h="417195">
                <a:moveTo>
                  <a:pt x="209270" y="338847"/>
                </a:moveTo>
                <a:lnTo>
                  <a:pt x="203649" y="338847"/>
                </a:lnTo>
                <a:lnTo>
                  <a:pt x="202352" y="333222"/>
                </a:lnTo>
                <a:lnTo>
                  <a:pt x="196481" y="289131"/>
                </a:lnTo>
                <a:lnTo>
                  <a:pt x="192975" y="250457"/>
                </a:lnTo>
                <a:lnTo>
                  <a:pt x="192408" y="233255"/>
                </a:lnTo>
                <a:lnTo>
                  <a:pt x="192071" y="230226"/>
                </a:lnTo>
                <a:lnTo>
                  <a:pt x="191975" y="199933"/>
                </a:lnTo>
                <a:lnTo>
                  <a:pt x="222982" y="199933"/>
                </a:lnTo>
                <a:lnTo>
                  <a:pt x="222598" y="217378"/>
                </a:lnTo>
                <a:lnTo>
                  <a:pt x="222237" y="236822"/>
                </a:lnTo>
                <a:lnTo>
                  <a:pt x="218273" y="287164"/>
                </a:lnTo>
                <a:lnTo>
                  <a:pt x="211311" y="330585"/>
                </a:lnTo>
                <a:lnTo>
                  <a:pt x="209270" y="338847"/>
                </a:lnTo>
                <a:close/>
              </a:path>
              <a:path w="286385" h="417195">
                <a:moveTo>
                  <a:pt x="143549" y="206857"/>
                </a:moveTo>
                <a:lnTo>
                  <a:pt x="130578" y="205559"/>
                </a:lnTo>
                <a:lnTo>
                  <a:pt x="124524" y="202529"/>
                </a:lnTo>
                <a:lnTo>
                  <a:pt x="176011" y="202529"/>
                </a:lnTo>
                <a:lnTo>
                  <a:pt x="157385" y="205559"/>
                </a:lnTo>
                <a:lnTo>
                  <a:pt x="153926" y="205991"/>
                </a:lnTo>
                <a:lnTo>
                  <a:pt x="143549" y="206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12613" y="7616263"/>
            <a:ext cx="285115" cy="417195"/>
          </a:xfrm>
          <a:custGeom>
            <a:avLst/>
            <a:gdLst/>
            <a:ahLst/>
            <a:cxnLst/>
            <a:rect l="l" t="t" r="r" b="b"/>
            <a:pathLst>
              <a:path w="285114" h="417195">
                <a:moveTo>
                  <a:pt x="36752" y="303361"/>
                </a:moveTo>
                <a:lnTo>
                  <a:pt x="30266" y="301630"/>
                </a:lnTo>
                <a:lnTo>
                  <a:pt x="25510" y="299034"/>
                </a:lnTo>
                <a:lnTo>
                  <a:pt x="18159" y="294706"/>
                </a:lnTo>
                <a:lnTo>
                  <a:pt x="4323" y="286917"/>
                </a:lnTo>
                <a:lnTo>
                  <a:pt x="0" y="283887"/>
                </a:lnTo>
                <a:lnTo>
                  <a:pt x="2161" y="279560"/>
                </a:lnTo>
                <a:lnTo>
                  <a:pt x="42859" y="270715"/>
                </a:lnTo>
                <a:lnTo>
                  <a:pt x="113120" y="256407"/>
                </a:lnTo>
                <a:lnTo>
                  <a:pt x="173734" y="245534"/>
                </a:lnTo>
                <a:lnTo>
                  <a:pt x="226322" y="237285"/>
                </a:lnTo>
                <a:lnTo>
                  <a:pt x="250779" y="234121"/>
                </a:lnTo>
                <a:lnTo>
                  <a:pt x="250765" y="217946"/>
                </a:lnTo>
                <a:lnTo>
                  <a:pt x="250638" y="201529"/>
                </a:lnTo>
                <a:lnTo>
                  <a:pt x="249114" y="101734"/>
                </a:lnTo>
                <a:lnTo>
                  <a:pt x="248708" y="63300"/>
                </a:lnTo>
                <a:lnTo>
                  <a:pt x="248617" y="26398"/>
                </a:lnTo>
                <a:lnTo>
                  <a:pt x="230889" y="9953"/>
                </a:lnTo>
                <a:lnTo>
                  <a:pt x="218350" y="6058"/>
                </a:lnTo>
                <a:lnTo>
                  <a:pt x="220080" y="432"/>
                </a:lnTo>
                <a:lnTo>
                  <a:pt x="258561" y="4327"/>
                </a:lnTo>
                <a:lnTo>
                  <a:pt x="284937" y="16877"/>
                </a:lnTo>
                <a:lnTo>
                  <a:pt x="284072" y="23801"/>
                </a:lnTo>
                <a:lnTo>
                  <a:pt x="283639" y="27696"/>
                </a:lnTo>
                <a:lnTo>
                  <a:pt x="283585" y="49550"/>
                </a:lnTo>
                <a:lnTo>
                  <a:pt x="283465" y="55311"/>
                </a:lnTo>
                <a:lnTo>
                  <a:pt x="282936" y="75299"/>
                </a:lnTo>
                <a:lnTo>
                  <a:pt x="282816" y="82656"/>
                </a:lnTo>
                <a:lnTo>
                  <a:pt x="282941" y="186950"/>
                </a:lnTo>
                <a:lnTo>
                  <a:pt x="283064" y="219417"/>
                </a:lnTo>
                <a:lnTo>
                  <a:pt x="282964" y="246292"/>
                </a:lnTo>
                <a:lnTo>
                  <a:pt x="282624" y="260519"/>
                </a:lnTo>
                <a:lnTo>
                  <a:pt x="250779" y="260519"/>
                </a:lnTo>
                <a:lnTo>
                  <a:pt x="241699" y="261384"/>
                </a:lnTo>
                <a:lnTo>
                  <a:pt x="198029" y="267010"/>
                </a:lnTo>
                <a:lnTo>
                  <a:pt x="134658" y="279560"/>
                </a:lnTo>
                <a:lnTo>
                  <a:pt x="93096" y="289026"/>
                </a:lnTo>
                <a:lnTo>
                  <a:pt x="42805" y="302929"/>
                </a:lnTo>
                <a:lnTo>
                  <a:pt x="36752" y="303361"/>
                </a:lnTo>
                <a:close/>
              </a:path>
              <a:path w="285114" h="417195">
                <a:moveTo>
                  <a:pt x="124524" y="218109"/>
                </a:moveTo>
                <a:lnTo>
                  <a:pt x="79706" y="201529"/>
                </a:lnTo>
                <a:lnTo>
                  <a:pt x="57665" y="168271"/>
                </a:lnTo>
                <a:lnTo>
                  <a:pt x="54479" y="149300"/>
                </a:lnTo>
                <a:lnTo>
                  <a:pt x="59235" y="127663"/>
                </a:lnTo>
                <a:lnTo>
                  <a:pt x="63127" y="119440"/>
                </a:lnTo>
                <a:lnTo>
                  <a:pt x="66153" y="112516"/>
                </a:lnTo>
                <a:lnTo>
                  <a:pt x="77828" y="100399"/>
                </a:lnTo>
                <a:lnTo>
                  <a:pt x="99879" y="80059"/>
                </a:lnTo>
                <a:lnTo>
                  <a:pt x="105067" y="70539"/>
                </a:lnTo>
                <a:lnTo>
                  <a:pt x="107662" y="61018"/>
                </a:lnTo>
                <a:lnTo>
                  <a:pt x="104635" y="59287"/>
                </a:lnTo>
                <a:lnTo>
                  <a:pt x="106364" y="56258"/>
                </a:lnTo>
                <a:lnTo>
                  <a:pt x="143549" y="75299"/>
                </a:lnTo>
                <a:lnTo>
                  <a:pt x="147008" y="82656"/>
                </a:lnTo>
                <a:lnTo>
                  <a:pt x="142252" y="84820"/>
                </a:lnTo>
                <a:lnTo>
                  <a:pt x="137063" y="88282"/>
                </a:lnTo>
                <a:lnTo>
                  <a:pt x="134469" y="89580"/>
                </a:lnTo>
                <a:lnTo>
                  <a:pt x="140090" y="90878"/>
                </a:lnTo>
                <a:lnTo>
                  <a:pt x="161276" y="97370"/>
                </a:lnTo>
                <a:lnTo>
                  <a:pt x="161918" y="97802"/>
                </a:lnTo>
                <a:lnTo>
                  <a:pt x="119336" y="97802"/>
                </a:lnTo>
                <a:lnTo>
                  <a:pt x="115877" y="99533"/>
                </a:lnTo>
                <a:lnTo>
                  <a:pt x="86043" y="129826"/>
                </a:lnTo>
                <a:lnTo>
                  <a:pt x="82151" y="144107"/>
                </a:lnTo>
                <a:lnTo>
                  <a:pt x="83016" y="160552"/>
                </a:lnTo>
                <a:lnTo>
                  <a:pt x="86907" y="168774"/>
                </a:lnTo>
                <a:lnTo>
                  <a:pt x="91231" y="176997"/>
                </a:lnTo>
                <a:lnTo>
                  <a:pt x="107662" y="186517"/>
                </a:lnTo>
                <a:lnTo>
                  <a:pt x="127119" y="189547"/>
                </a:lnTo>
                <a:lnTo>
                  <a:pt x="186361" y="189547"/>
                </a:lnTo>
                <a:lnTo>
                  <a:pt x="181666" y="195832"/>
                </a:lnTo>
                <a:lnTo>
                  <a:pt x="143630" y="217108"/>
                </a:lnTo>
                <a:lnTo>
                  <a:pt x="136033" y="217983"/>
                </a:lnTo>
                <a:lnTo>
                  <a:pt x="124524" y="218109"/>
                </a:lnTo>
                <a:close/>
              </a:path>
              <a:path w="285114" h="417195">
                <a:moveTo>
                  <a:pt x="186361" y="189547"/>
                </a:moveTo>
                <a:lnTo>
                  <a:pt x="127119" y="189547"/>
                </a:lnTo>
                <a:lnTo>
                  <a:pt x="146143" y="185652"/>
                </a:lnTo>
                <a:lnTo>
                  <a:pt x="159979" y="174400"/>
                </a:lnTo>
                <a:lnTo>
                  <a:pt x="168627" y="152330"/>
                </a:lnTo>
                <a:lnTo>
                  <a:pt x="166465" y="139780"/>
                </a:lnTo>
                <a:lnTo>
                  <a:pt x="165046" y="132345"/>
                </a:lnTo>
                <a:lnTo>
                  <a:pt x="133003" y="101734"/>
                </a:lnTo>
                <a:lnTo>
                  <a:pt x="119336" y="97802"/>
                </a:lnTo>
                <a:lnTo>
                  <a:pt x="161918" y="97802"/>
                </a:lnTo>
                <a:lnTo>
                  <a:pt x="190462" y="123119"/>
                </a:lnTo>
                <a:lnTo>
                  <a:pt x="198971" y="163460"/>
                </a:lnTo>
                <a:lnTo>
                  <a:pt x="197893" y="171155"/>
                </a:lnTo>
                <a:lnTo>
                  <a:pt x="194667" y="177876"/>
                </a:lnTo>
                <a:lnTo>
                  <a:pt x="188300" y="186950"/>
                </a:lnTo>
                <a:lnTo>
                  <a:pt x="186361" y="189547"/>
                </a:lnTo>
                <a:close/>
              </a:path>
              <a:path w="285114" h="417195">
                <a:moveTo>
                  <a:pt x="268939" y="417176"/>
                </a:moveTo>
                <a:lnTo>
                  <a:pt x="262885" y="417176"/>
                </a:lnTo>
                <a:lnTo>
                  <a:pt x="261156" y="410685"/>
                </a:lnTo>
                <a:lnTo>
                  <a:pt x="256565" y="364265"/>
                </a:lnTo>
                <a:lnTo>
                  <a:pt x="253285" y="319411"/>
                </a:lnTo>
                <a:lnTo>
                  <a:pt x="251024" y="277626"/>
                </a:lnTo>
                <a:lnTo>
                  <a:pt x="250779" y="260519"/>
                </a:lnTo>
                <a:lnTo>
                  <a:pt x="282624" y="260519"/>
                </a:lnTo>
                <a:lnTo>
                  <a:pt x="282407" y="268836"/>
                </a:lnTo>
                <a:lnTo>
                  <a:pt x="281466" y="297736"/>
                </a:lnTo>
                <a:lnTo>
                  <a:pt x="281200" y="308112"/>
                </a:lnTo>
                <a:lnTo>
                  <a:pt x="278285" y="346133"/>
                </a:lnTo>
                <a:lnTo>
                  <a:pt x="273722" y="387208"/>
                </a:lnTo>
                <a:lnTo>
                  <a:pt x="270236" y="412849"/>
                </a:lnTo>
                <a:lnTo>
                  <a:pt x="268939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84279" y="7615831"/>
            <a:ext cx="257810" cy="413384"/>
          </a:xfrm>
          <a:custGeom>
            <a:avLst/>
            <a:gdLst/>
            <a:ahLst/>
            <a:cxnLst/>
            <a:rect l="l" t="t" r="r" b="b"/>
            <a:pathLst>
              <a:path w="257810" h="413384">
                <a:moveTo>
                  <a:pt x="171086" y="135452"/>
                </a:moveTo>
                <a:lnTo>
                  <a:pt x="154223" y="125499"/>
                </a:lnTo>
                <a:lnTo>
                  <a:pt x="147305" y="120306"/>
                </a:lnTo>
                <a:lnTo>
                  <a:pt x="140820" y="115113"/>
                </a:lnTo>
                <a:lnTo>
                  <a:pt x="138225" y="113382"/>
                </a:lnTo>
                <a:lnTo>
                  <a:pt x="138225" y="112949"/>
                </a:lnTo>
                <a:lnTo>
                  <a:pt x="139955" y="108189"/>
                </a:lnTo>
                <a:lnTo>
                  <a:pt x="220809" y="96504"/>
                </a:lnTo>
                <a:lnTo>
                  <a:pt x="220890" y="76597"/>
                </a:lnTo>
                <a:lnTo>
                  <a:pt x="221151" y="58979"/>
                </a:lnTo>
                <a:lnTo>
                  <a:pt x="221242" y="26830"/>
                </a:lnTo>
                <a:lnTo>
                  <a:pt x="203514" y="10386"/>
                </a:lnTo>
                <a:lnTo>
                  <a:pt x="190975" y="6058"/>
                </a:lnTo>
                <a:lnTo>
                  <a:pt x="192705" y="432"/>
                </a:lnTo>
                <a:lnTo>
                  <a:pt x="231187" y="4327"/>
                </a:lnTo>
                <a:lnTo>
                  <a:pt x="257562" y="16877"/>
                </a:lnTo>
                <a:lnTo>
                  <a:pt x="256697" y="23801"/>
                </a:lnTo>
                <a:lnTo>
                  <a:pt x="256264" y="28129"/>
                </a:lnTo>
                <a:lnTo>
                  <a:pt x="256264" y="35485"/>
                </a:lnTo>
                <a:lnTo>
                  <a:pt x="255832" y="44141"/>
                </a:lnTo>
                <a:lnTo>
                  <a:pt x="255279" y="83089"/>
                </a:lnTo>
                <a:lnTo>
                  <a:pt x="254771" y="125499"/>
                </a:lnTo>
                <a:lnTo>
                  <a:pt x="220809" y="125499"/>
                </a:lnTo>
                <a:lnTo>
                  <a:pt x="184922" y="132856"/>
                </a:lnTo>
                <a:lnTo>
                  <a:pt x="171086" y="135452"/>
                </a:lnTo>
                <a:close/>
              </a:path>
              <a:path w="257810" h="413384">
                <a:moveTo>
                  <a:pt x="81192" y="244994"/>
                </a:moveTo>
                <a:lnTo>
                  <a:pt x="37481" y="232822"/>
                </a:lnTo>
                <a:lnTo>
                  <a:pt x="6759" y="200193"/>
                </a:lnTo>
                <a:lnTo>
                  <a:pt x="0" y="168477"/>
                </a:lnTo>
                <a:lnTo>
                  <a:pt x="557" y="163436"/>
                </a:lnTo>
                <a:lnTo>
                  <a:pt x="2026" y="156224"/>
                </a:lnTo>
                <a:lnTo>
                  <a:pt x="4621" y="144107"/>
                </a:lnTo>
                <a:lnTo>
                  <a:pt x="8944" y="135019"/>
                </a:lnTo>
                <a:lnTo>
                  <a:pt x="12403" y="127230"/>
                </a:lnTo>
                <a:lnTo>
                  <a:pt x="24942" y="113814"/>
                </a:lnTo>
                <a:lnTo>
                  <a:pt x="37914" y="102130"/>
                </a:lnTo>
                <a:lnTo>
                  <a:pt x="49588" y="91311"/>
                </a:lnTo>
                <a:lnTo>
                  <a:pt x="52182" y="86551"/>
                </a:lnTo>
                <a:lnTo>
                  <a:pt x="55641" y="80925"/>
                </a:lnTo>
                <a:lnTo>
                  <a:pt x="58235" y="69673"/>
                </a:lnTo>
                <a:lnTo>
                  <a:pt x="54344" y="67942"/>
                </a:lnTo>
                <a:lnTo>
                  <a:pt x="57371" y="65346"/>
                </a:lnTo>
                <a:lnTo>
                  <a:pt x="62127" y="66211"/>
                </a:lnTo>
                <a:lnTo>
                  <a:pt x="98014" y="86551"/>
                </a:lnTo>
                <a:lnTo>
                  <a:pt x="101906" y="94340"/>
                </a:lnTo>
                <a:lnTo>
                  <a:pt x="96285" y="96937"/>
                </a:lnTo>
                <a:lnTo>
                  <a:pt x="95420" y="97802"/>
                </a:lnTo>
                <a:lnTo>
                  <a:pt x="93690" y="98668"/>
                </a:lnTo>
                <a:lnTo>
                  <a:pt x="90664" y="100399"/>
                </a:lnTo>
                <a:lnTo>
                  <a:pt x="88069" y="102130"/>
                </a:lnTo>
                <a:lnTo>
                  <a:pt x="94123" y="103428"/>
                </a:lnTo>
                <a:lnTo>
                  <a:pt x="113070" y="109355"/>
                </a:lnTo>
                <a:lnTo>
                  <a:pt x="117676" y="111218"/>
                </a:lnTo>
                <a:lnTo>
                  <a:pt x="71639" y="111218"/>
                </a:lnTo>
                <a:lnTo>
                  <a:pt x="67748" y="112949"/>
                </a:lnTo>
                <a:lnTo>
                  <a:pt x="63424" y="115545"/>
                </a:lnTo>
                <a:lnTo>
                  <a:pt x="59533" y="117709"/>
                </a:lnTo>
                <a:lnTo>
                  <a:pt x="50020" y="125066"/>
                </a:lnTo>
                <a:lnTo>
                  <a:pt x="41373" y="133721"/>
                </a:lnTo>
                <a:lnTo>
                  <a:pt x="34022" y="146704"/>
                </a:lnTo>
                <a:lnTo>
                  <a:pt x="30131" y="162716"/>
                </a:lnTo>
                <a:lnTo>
                  <a:pt x="30563" y="180459"/>
                </a:lnTo>
                <a:lnTo>
                  <a:pt x="40076" y="198635"/>
                </a:lnTo>
                <a:lnTo>
                  <a:pt x="58668" y="209886"/>
                </a:lnTo>
                <a:lnTo>
                  <a:pt x="79854" y="212915"/>
                </a:lnTo>
                <a:lnTo>
                  <a:pt x="147145" y="212915"/>
                </a:lnTo>
                <a:lnTo>
                  <a:pt x="143049" y="217405"/>
                </a:lnTo>
                <a:lnTo>
                  <a:pt x="105148" y="240612"/>
                </a:lnTo>
                <a:lnTo>
                  <a:pt x="88340" y="244939"/>
                </a:lnTo>
                <a:lnTo>
                  <a:pt x="81192" y="244994"/>
                </a:lnTo>
                <a:close/>
              </a:path>
              <a:path w="257810" h="413384">
                <a:moveTo>
                  <a:pt x="147145" y="212915"/>
                </a:moveTo>
                <a:lnTo>
                  <a:pt x="79854" y="212915"/>
                </a:lnTo>
                <a:lnTo>
                  <a:pt x="100608" y="208588"/>
                </a:lnTo>
                <a:lnTo>
                  <a:pt x="116174" y="196471"/>
                </a:lnTo>
                <a:lnTo>
                  <a:pt x="121146" y="184137"/>
                </a:lnTo>
                <a:lnTo>
                  <a:pt x="123984" y="176790"/>
                </a:lnTo>
                <a:lnTo>
                  <a:pt x="125200" y="171614"/>
                </a:lnTo>
                <a:lnTo>
                  <a:pt x="125038" y="166154"/>
                </a:lnTo>
                <a:lnTo>
                  <a:pt x="109472" y="131341"/>
                </a:lnTo>
                <a:lnTo>
                  <a:pt x="71639" y="111218"/>
                </a:lnTo>
                <a:lnTo>
                  <a:pt x="117676" y="111218"/>
                </a:lnTo>
                <a:lnTo>
                  <a:pt x="150132" y="138938"/>
                </a:lnTo>
                <a:lnTo>
                  <a:pt x="159412" y="175698"/>
                </a:lnTo>
                <a:lnTo>
                  <a:pt x="253723" y="175698"/>
                </a:lnTo>
                <a:lnTo>
                  <a:pt x="253535" y="180161"/>
                </a:lnTo>
                <a:lnTo>
                  <a:pt x="253039" y="187339"/>
                </a:lnTo>
                <a:lnTo>
                  <a:pt x="252344" y="195605"/>
                </a:lnTo>
                <a:lnTo>
                  <a:pt x="221674" y="195605"/>
                </a:lnTo>
                <a:lnTo>
                  <a:pt x="217591" y="196471"/>
                </a:lnTo>
                <a:lnTo>
                  <a:pt x="155088" y="196471"/>
                </a:lnTo>
                <a:lnTo>
                  <a:pt x="151129" y="206154"/>
                </a:lnTo>
                <a:lnTo>
                  <a:pt x="147738" y="212266"/>
                </a:lnTo>
                <a:lnTo>
                  <a:pt x="147145" y="212915"/>
                </a:lnTo>
                <a:close/>
              </a:path>
              <a:path w="257810" h="413384">
                <a:moveTo>
                  <a:pt x="253723" y="175698"/>
                </a:moveTo>
                <a:lnTo>
                  <a:pt x="159412" y="175698"/>
                </a:lnTo>
                <a:lnTo>
                  <a:pt x="220809" y="167043"/>
                </a:lnTo>
                <a:lnTo>
                  <a:pt x="220809" y="125499"/>
                </a:lnTo>
                <a:lnTo>
                  <a:pt x="254771" y="125499"/>
                </a:lnTo>
                <a:lnTo>
                  <a:pt x="254529" y="144242"/>
                </a:lnTo>
                <a:lnTo>
                  <a:pt x="254356" y="152847"/>
                </a:lnTo>
                <a:lnTo>
                  <a:pt x="253806" y="173721"/>
                </a:lnTo>
                <a:lnTo>
                  <a:pt x="253723" y="175698"/>
                </a:lnTo>
                <a:close/>
              </a:path>
              <a:path w="257810" h="413384">
                <a:moveTo>
                  <a:pt x="241564" y="276098"/>
                </a:moveTo>
                <a:lnTo>
                  <a:pt x="235510" y="276098"/>
                </a:lnTo>
                <a:lnTo>
                  <a:pt x="233686" y="269262"/>
                </a:lnTo>
                <a:lnTo>
                  <a:pt x="224922" y="230753"/>
                </a:lnTo>
                <a:lnTo>
                  <a:pt x="221674" y="195605"/>
                </a:lnTo>
                <a:lnTo>
                  <a:pt x="252344" y="195605"/>
                </a:lnTo>
                <a:lnTo>
                  <a:pt x="247023" y="244994"/>
                </a:lnTo>
                <a:lnTo>
                  <a:pt x="241564" y="276098"/>
                </a:lnTo>
                <a:close/>
              </a:path>
              <a:path w="257810" h="413384">
                <a:moveTo>
                  <a:pt x="174977" y="205559"/>
                </a:moveTo>
                <a:lnTo>
                  <a:pt x="160709" y="200366"/>
                </a:lnTo>
                <a:lnTo>
                  <a:pt x="155088" y="196471"/>
                </a:lnTo>
                <a:lnTo>
                  <a:pt x="217591" y="196471"/>
                </a:lnTo>
                <a:lnTo>
                  <a:pt x="174977" y="205559"/>
                </a:lnTo>
                <a:close/>
              </a:path>
              <a:path w="257810" h="413384">
                <a:moveTo>
                  <a:pt x="180784" y="413069"/>
                </a:moveTo>
                <a:lnTo>
                  <a:pt x="135631" y="402895"/>
                </a:lnTo>
                <a:lnTo>
                  <a:pt x="105797" y="369573"/>
                </a:lnTo>
                <a:lnTo>
                  <a:pt x="101906" y="346637"/>
                </a:lnTo>
                <a:lnTo>
                  <a:pt x="106229" y="325432"/>
                </a:lnTo>
                <a:lnTo>
                  <a:pt x="110121" y="317642"/>
                </a:lnTo>
                <a:lnTo>
                  <a:pt x="113147" y="311151"/>
                </a:lnTo>
                <a:lnTo>
                  <a:pt x="124389" y="299467"/>
                </a:lnTo>
                <a:lnTo>
                  <a:pt x="136063" y="289081"/>
                </a:lnTo>
                <a:lnTo>
                  <a:pt x="146008" y="279993"/>
                </a:lnTo>
                <a:lnTo>
                  <a:pt x="148602" y="275665"/>
                </a:lnTo>
                <a:lnTo>
                  <a:pt x="150764" y="270905"/>
                </a:lnTo>
                <a:lnTo>
                  <a:pt x="152926" y="261384"/>
                </a:lnTo>
                <a:lnTo>
                  <a:pt x="149900" y="259653"/>
                </a:lnTo>
                <a:lnTo>
                  <a:pt x="152061" y="257489"/>
                </a:lnTo>
                <a:lnTo>
                  <a:pt x="163303" y="259653"/>
                </a:lnTo>
                <a:lnTo>
                  <a:pt x="181463" y="269607"/>
                </a:lnTo>
                <a:lnTo>
                  <a:pt x="187516" y="276098"/>
                </a:lnTo>
                <a:lnTo>
                  <a:pt x="189678" y="278262"/>
                </a:lnTo>
                <a:lnTo>
                  <a:pt x="189246" y="283887"/>
                </a:lnTo>
                <a:lnTo>
                  <a:pt x="186652" y="285618"/>
                </a:lnTo>
                <a:lnTo>
                  <a:pt x="185787" y="286484"/>
                </a:lnTo>
                <a:lnTo>
                  <a:pt x="181031" y="287782"/>
                </a:lnTo>
                <a:lnTo>
                  <a:pt x="178869" y="289513"/>
                </a:lnTo>
                <a:lnTo>
                  <a:pt x="184490" y="290379"/>
                </a:lnTo>
                <a:lnTo>
                  <a:pt x="204811" y="296437"/>
                </a:lnTo>
                <a:lnTo>
                  <a:pt x="209784" y="299899"/>
                </a:lnTo>
                <a:lnTo>
                  <a:pt x="165465" y="299899"/>
                </a:lnTo>
                <a:lnTo>
                  <a:pt x="162006" y="301630"/>
                </a:lnTo>
                <a:lnTo>
                  <a:pt x="133902" y="331491"/>
                </a:lnTo>
                <a:lnTo>
                  <a:pt x="131307" y="344473"/>
                </a:lnTo>
                <a:lnTo>
                  <a:pt x="132604" y="358321"/>
                </a:lnTo>
                <a:lnTo>
                  <a:pt x="136496" y="365246"/>
                </a:lnTo>
                <a:lnTo>
                  <a:pt x="140820" y="372602"/>
                </a:lnTo>
                <a:lnTo>
                  <a:pt x="155953" y="381258"/>
                </a:lnTo>
                <a:lnTo>
                  <a:pt x="173248" y="383854"/>
                </a:lnTo>
                <a:lnTo>
                  <a:pt x="229695" y="383854"/>
                </a:lnTo>
                <a:lnTo>
                  <a:pt x="224076" y="391617"/>
                </a:lnTo>
                <a:lnTo>
                  <a:pt x="188030" y="412281"/>
                </a:lnTo>
                <a:lnTo>
                  <a:pt x="180784" y="413069"/>
                </a:lnTo>
                <a:close/>
              </a:path>
              <a:path w="257810" h="413384">
                <a:moveTo>
                  <a:pt x="229695" y="383854"/>
                </a:moveTo>
                <a:lnTo>
                  <a:pt x="173248" y="383854"/>
                </a:lnTo>
                <a:lnTo>
                  <a:pt x="190111" y="379959"/>
                </a:lnTo>
                <a:lnTo>
                  <a:pt x="196596" y="375199"/>
                </a:lnTo>
                <a:lnTo>
                  <a:pt x="203082" y="370006"/>
                </a:lnTo>
                <a:lnTo>
                  <a:pt x="211297" y="349234"/>
                </a:lnTo>
                <a:lnTo>
                  <a:pt x="206973" y="326298"/>
                </a:lnTo>
                <a:lnTo>
                  <a:pt x="165465" y="299899"/>
                </a:lnTo>
                <a:lnTo>
                  <a:pt x="209784" y="299899"/>
                </a:lnTo>
                <a:lnTo>
                  <a:pt x="236649" y="327958"/>
                </a:lnTo>
                <a:lnTo>
                  <a:pt x="240354" y="360289"/>
                </a:lnTo>
                <a:lnTo>
                  <a:pt x="239348" y="367680"/>
                </a:lnTo>
                <a:lnTo>
                  <a:pt x="236314" y="374178"/>
                </a:lnTo>
                <a:lnTo>
                  <a:pt x="230322" y="382989"/>
                </a:lnTo>
                <a:lnTo>
                  <a:pt x="229695" y="383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85511" y="7615831"/>
            <a:ext cx="368300" cy="412750"/>
          </a:xfrm>
          <a:custGeom>
            <a:avLst/>
            <a:gdLst/>
            <a:ahLst/>
            <a:cxnLst/>
            <a:rect l="l" t="t" r="r" b="b"/>
            <a:pathLst>
              <a:path w="368300" h="412750">
                <a:moveTo>
                  <a:pt x="265047" y="274319"/>
                </a:moveTo>
                <a:lnTo>
                  <a:pt x="258994" y="274319"/>
                </a:lnTo>
                <a:lnTo>
                  <a:pt x="257264" y="266699"/>
                </a:lnTo>
                <a:lnTo>
                  <a:pt x="252508" y="247649"/>
                </a:lnTo>
                <a:lnTo>
                  <a:pt x="245364" y="199389"/>
                </a:lnTo>
                <a:lnTo>
                  <a:pt x="244725" y="26669"/>
                </a:lnTo>
                <a:lnTo>
                  <a:pt x="226998" y="10159"/>
                </a:lnTo>
                <a:lnTo>
                  <a:pt x="214459" y="5079"/>
                </a:lnTo>
                <a:lnTo>
                  <a:pt x="215756" y="0"/>
                </a:lnTo>
                <a:lnTo>
                  <a:pt x="222242" y="0"/>
                </a:lnTo>
                <a:lnTo>
                  <a:pt x="268074" y="6349"/>
                </a:lnTo>
                <a:lnTo>
                  <a:pt x="281045" y="16509"/>
                </a:lnTo>
                <a:lnTo>
                  <a:pt x="280180" y="22859"/>
                </a:lnTo>
                <a:lnTo>
                  <a:pt x="279316" y="27939"/>
                </a:lnTo>
                <a:lnTo>
                  <a:pt x="279224" y="59689"/>
                </a:lnTo>
                <a:lnTo>
                  <a:pt x="278122" y="134619"/>
                </a:lnTo>
                <a:lnTo>
                  <a:pt x="277586" y="160019"/>
                </a:lnTo>
                <a:lnTo>
                  <a:pt x="276721" y="180339"/>
                </a:lnTo>
                <a:lnTo>
                  <a:pt x="303241" y="187959"/>
                </a:lnTo>
                <a:lnTo>
                  <a:pt x="276289" y="187959"/>
                </a:lnTo>
                <a:lnTo>
                  <a:pt x="274965" y="203199"/>
                </a:lnTo>
                <a:lnTo>
                  <a:pt x="274374" y="208279"/>
                </a:lnTo>
                <a:lnTo>
                  <a:pt x="271965" y="229869"/>
                </a:lnTo>
                <a:lnTo>
                  <a:pt x="268506" y="252729"/>
                </a:lnTo>
                <a:lnTo>
                  <a:pt x="265912" y="269239"/>
                </a:lnTo>
                <a:lnTo>
                  <a:pt x="265047" y="274319"/>
                </a:lnTo>
                <a:close/>
              </a:path>
              <a:path w="368300" h="412750">
                <a:moveTo>
                  <a:pt x="72808" y="119379"/>
                </a:moveTo>
                <a:lnTo>
                  <a:pt x="52317" y="119379"/>
                </a:lnTo>
                <a:lnTo>
                  <a:pt x="43589" y="118109"/>
                </a:lnTo>
                <a:lnTo>
                  <a:pt x="37616" y="116839"/>
                </a:lnTo>
                <a:lnTo>
                  <a:pt x="31644" y="114299"/>
                </a:lnTo>
                <a:lnTo>
                  <a:pt x="22916" y="110489"/>
                </a:lnTo>
                <a:lnTo>
                  <a:pt x="17727" y="109219"/>
                </a:lnTo>
                <a:lnTo>
                  <a:pt x="9079" y="105409"/>
                </a:lnTo>
                <a:lnTo>
                  <a:pt x="6053" y="104139"/>
                </a:lnTo>
                <a:lnTo>
                  <a:pt x="0" y="100329"/>
                </a:lnTo>
                <a:lnTo>
                  <a:pt x="2161" y="95249"/>
                </a:lnTo>
                <a:lnTo>
                  <a:pt x="27780" y="95249"/>
                </a:lnTo>
                <a:lnTo>
                  <a:pt x="38400" y="93979"/>
                </a:lnTo>
                <a:lnTo>
                  <a:pt x="54047" y="91439"/>
                </a:lnTo>
                <a:lnTo>
                  <a:pt x="69653" y="90169"/>
                </a:lnTo>
                <a:lnTo>
                  <a:pt x="79989" y="87629"/>
                </a:lnTo>
                <a:lnTo>
                  <a:pt x="89677" y="86359"/>
                </a:lnTo>
                <a:lnTo>
                  <a:pt x="103338" y="83819"/>
                </a:lnTo>
                <a:lnTo>
                  <a:pt x="101176" y="71119"/>
                </a:lnTo>
                <a:lnTo>
                  <a:pt x="95123" y="55879"/>
                </a:lnTo>
                <a:lnTo>
                  <a:pt x="87340" y="44449"/>
                </a:lnTo>
                <a:lnTo>
                  <a:pt x="77828" y="36829"/>
                </a:lnTo>
                <a:lnTo>
                  <a:pt x="72639" y="34289"/>
                </a:lnTo>
                <a:lnTo>
                  <a:pt x="73504" y="30479"/>
                </a:lnTo>
                <a:lnTo>
                  <a:pt x="89069" y="30479"/>
                </a:lnTo>
                <a:lnTo>
                  <a:pt x="95555" y="31749"/>
                </a:lnTo>
                <a:lnTo>
                  <a:pt x="110688" y="34289"/>
                </a:lnTo>
                <a:lnTo>
                  <a:pt x="117606" y="38099"/>
                </a:lnTo>
                <a:lnTo>
                  <a:pt x="120201" y="39369"/>
                </a:lnTo>
                <a:lnTo>
                  <a:pt x="127983" y="46989"/>
                </a:lnTo>
                <a:lnTo>
                  <a:pt x="128848" y="57149"/>
                </a:lnTo>
                <a:lnTo>
                  <a:pt x="129713" y="63499"/>
                </a:lnTo>
                <a:lnTo>
                  <a:pt x="127983" y="73659"/>
                </a:lnTo>
                <a:lnTo>
                  <a:pt x="126686" y="78739"/>
                </a:lnTo>
                <a:lnTo>
                  <a:pt x="214891" y="78739"/>
                </a:lnTo>
                <a:lnTo>
                  <a:pt x="223106" y="81279"/>
                </a:lnTo>
                <a:lnTo>
                  <a:pt x="221377" y="87629"/>
                </a:lnTo>
                <a:lnTo>
                  <a:pt x="215324" y="88899"/>
                </a:lnTo>
                <a:lnTo>
                  <a:pt x="212297" y="88899"/>
                </a:lnTo>
                <a:lnTo>
                  <a:pt x="196299" y="91439"/>
                </a:lnTo>
                <a:lnTo>
                  <a:pt x="174248" y="96519"/>
                </a:lnTo>
                <a:lnTo>
                  <a:pt x="132307" y="105409"/>
                </a:lnTo>
                <a:lnTo>
                  <a:pt x="134901" y="106679"/>
                </a:lnTo>
                <a:lnTo>
                  <a:pt x="141387" y="111759"/>
                </a:lnTo>
                <a:lnTo>
                  <a:pt x="99879" y="111759"/>
                </a:lnTo>
                <a:lnTo>
                  <a:pt x="95123" y="113029"/>
                </a:lnTo>
                <a:lnTo>
                  <a:pt x="86043" y="116839"/>
                </a:lnTo>
                <a:lnTo>
                  <a:pt x="81287" y="116839"/>
                </a:lnTo>
                <a:lnTo>
                  <a:pt x="72808" y="119379"/>
                </a:lnTo>
                <a:close/>
              </a:path>
              <a:path w="368300" h="412750">
                <a:moveTo>
                  <a:pt x="210568" y="78739"/>
                </a:moveTo>
                <a:lnTo>
                  <a:pt x="126686" y="78739"/>
                </a:lnTo>
                <a:lnTo>
                  <a:pt x="135334" y="76199"/>
                </a:lnTo>
                <a:lnTo>
                  <a:pt x="149602" y="72389"/>
                </a:lnTo>
                <a:lnTo>
                  <a:pt x="154791" y="71119"/>
                </a:lnTo>
                <a:lnTo>
                  <a:pt x="160844" y="69849"/>
                </a:lnTo>
                <a:lnTo>
                  <a:pt x="165600" y="68579"/>
                </a:lnTo>
                <a:lnTo>
                  <a:pt x="176410" y="71119"/>
                </a:lnTo>
                <a:lnTo>
                  <a:pt x="185922" y="72389"/>
                </a:lnTo>
                <a:lnTo>
                  <a:pt x="194137" y="74929"/>
                </a:lnTo>
                <a:lnTo>
                  <a:pt x="210568" y="78739"/>
                </a:lnTo>
                <a:close/>
              </a:path>
              <a:path w="368300" h="412750">
                <a:moveTo>
                  <a:pt x="284504" y="168909"/>
                </a:moveTo>
                <a:lnTo>
                  <a:pt x="281045" y="163829"/>
                </a:lnTo>
                <a:lnTo>
                  <a:pt x="288706" y="158749"/>
                </a:lnTo>
                <a:lnTo>
                  <a:pt x="293692" y="156209"/>
                </a:lnTo>
                <a:lnTo>
                  <a:pt x="298192" y="152399"/>
                </a:lnTo>
                <a:lnTo>
                  <a:pt x="304394" y="148589"/>
                </a:lnTo>
                <a:lnTo>
                  <a:pt x="313041" y="140969"/>
                </a:lnTo>
                <a:lnTo>
                  <a:pt x="326445" y="123189"/>
                </a:lnTo>
                <a:lnTo>
                  <a:pt x="324715" y="114299"/>
                </a:lnTo>
                <a:lnTo>
                  <a:pt x="323851" y="110489"/>
                </a:lnTo>
                <a:lnTo>
                  <a:pt x="313041" y="104139"/>
                </a:lnTo>
                <a:lnTo>
                  <a:pt x="306555" y="101599"/>
                </a:lnTo>
                <a:lnTo>
                  <a:pt x="298773" y="100329"/>
                </a:lnTo>
                <a:lnTo>
                  <a:pt x="289693" y="97789"/>
                </a:lnTo>
                <a:lnTo>
                  <a:pt x="291422" y="90169"/>
                </a:lnTo>
                <a:lnTo>
                  <a:pt x="314416" y="91439"/>
                </a:lnTo>
                <a:lnTo>
                  <a:pt x="327823" y="92709"/>
                </a:lnTo>
                <a:lnTo>
                  <a:pt x="336812" y="93979"/>
                </a:lnTo>
                <a:lnTo>
                  <a:pt x="346550" y="96519"/>
                </a:lnTo>
                <a:lnTo>
                  <a:pt x="362332" y="101599"/>
                </a:lnTo>
                <a:lnTo>
                  <a:pt x="362332" y="114299"/>
                </a:lnTo>
                <a:lnTo>
                  <a:pt x="330769" y="143509"/>
                </a:lnTo>
                <a:lnTo>
                  <a:pt x="297273" y="162559"/>
                </a:lnTo>
                <a:lnTo>
                  <a:pt x="284504" y="168909"/>
                </a:lnTo>
                <a:close/>
              </a:path>
              <a:path w="368300" h="412750">
                <a:moveTo>
                  <a:pt x="133874" y="253999"/>
                </a:moveTo>
                <a:lnTo>
                  <a:pt x="110864" y="253999"/>
                </a:lnTo>
                <a:lnTo>
                  <a:pt x="103338" y="252729"/>
                </a:lnTo>
                <a:lnTo>
                  <a:pt x="68393" y="228599"/>
                </a:lnTo>
                <a:lnTo>
                  <a:pt x="63775" y="220979"/>
                </a:lnTo>
                <a:lnTo>
                  <a:pt x="59374" y="214629"/>
                </a:lnTo>
                <a:lnTo>
                  <a:pt x="56938" y="209549"/>
                </a:lnTo>
                <a:lnTo>
                  <a:pt x="55597" y="204469"/>
                </a:lnTo>
                <a:lnTo>
                  <a:pt x="54479" y="196849"/>
                </a:lnTo>
                <a:lnTo>
                  <a:pt x="52750" y="185419"/>
                </a:lnTo>
                <a:lnTo>
                  <a:pt x="57073" y="163829"/>
                </a:lnTo>
                <a:lnTo>
                  <a:pt x="60965" y="156209"/>
                </a:lnTo>
                <a:lnTo>
                  <a:pt x="63991" y="148589"/>
                </a:lnTo>
                <a:lnTo>
                  <a:pt x="75233" y="137159"/>
                </a:lnTo>
                <a:lnTo>
                  <a:pt x="86907" y="126999"/>
                </a:lnTo>
                <a:lnTo>
                  <a:pt x="97285" y="116839"/>
                </a:lnTo>
                <a:lnTo>
                  <a:pt x="99879" y="111759"/>
                </a:lnTo>
                <a:lnTo>
                  <a:pt x="141387" y="111759"/>
                </a:lnTo>
                <a:lnTo>
                  <a:pt x="143549" y="114299"/>
                </a:lnTo>
                <a:lnTo>
                  <a:pt x="144846" y="119379"/>
                </a:lnTo>
                <a:lnTo>
                  <a:pt x="140090" y="121919"/>
                </a:lnTo>
                <a:lnTo>
                  <a:pt x="137496" y="123189"/>
                </a:lnTo>
                <a:lnTo>
                  <a:pt x="136631" y="124459"/>
                </a:lnTo>
                <a:lnTo>
                  <a:pt x="133604" y="124459"/>
                </a:lnTo>
                <a:lnTo>
                  <a:pt x="132307" y="125729"/>
                </a:lnTo>
                <a:lnTo>
                  <a:pt x="137928" y="126999"/>
                </a:lnTo>
                <a:lnTo>
                  <a:pt x="159115" y="133349"/>
                </a:lnTo>
                <a:lnTo>
                  <a:pt x="160880" y="134619"/>
                </a:lnTo>
                <a:lnTo>
                  <a:pt x="120201" y="134619"/>
                </a:lnTo>
                <a:lnTo>
                  <a:pt x="115877" y="137159"/>
                </a:lnTo>
                <a:lnTo>
                  <a:pt x="111121" y="139699"/>
                </a:lnTo>
                <a:lnTo>
                  <a:pt x="107229" y="140969"/>
                </a:lnTo>
                <a:lnTo>
                  <a:pt x="97717" y="148589"/>
                </a:lnTo>
                <a:lnTo>
                  <a:pt x="93393" y="152399"/>
                </a:lnTo>
                <a:lnTo>
                  <a:pt x="89934" y="156209"/>
                </a:lnTo>
                <a:lnTo>
                  <a:pt x="83881" y="166369"/>
                </a:lnTo>
                <a:lnTo>
                  <a:pt x="80422" y="180339"/>
                </a:lnTo>
                <a:lnTo>
                  <a:pt x="81287" y="195579"/>
                </a:lnTo>
                <a:lnTo>
                  <a:pt x="85178" y="203199"/>
                </a:lnTo>
                <a:lnTo>
                  <a:pt x="89502" y="212089"/>
                </a:lnTo>
                <a:lnTo>
                  <a:pt x="105932" y="222249"/>
                </a:lnTo>
                <a:lnTo>
                  <a:pt x="124957" y="224789"/>
                </a:lnTo>
                <a:lnTo>
                  <a:pt x="185424" y="224789"/>
                </a:lnTo>
                <a:lnTo>
                  <a:pt x="179842" y="232409"/>
                </a:lnTo>
                <a:lnTo>
                  <a:pt x="174788" y="237489"/>
                </a:lnTo>
                <a:lnTo>
                  <a:pt x="168600" y="241299"/>
                </a:lnTo>
                <a:lnTo>
                  <a:pt x="148629" y="251459"/>
                </a:lnTo>
                <a:lnTo>
                  <a:pt x="141495" y="252729"/>
                </a:lnTo>
                <a:lnTo>
                  <a:pt x="133874" y="253999"/>
                </a:lnTo>
                <a:close/>
              </a:path>
              <a:path w="368300" h="412750">
                <a:moveTo>
                  <a:pt x="185424" y="224789"/>
                </a:moveTo>
                <a:lnTo>
                  <a:pt x="124957" y="224789"/>
                </a:lnTo>
                <a:lnTo>
                  <a:pt x="143981" y="222249"/>
                </a:lnTo>
                <a:lnTo>
                  <a:pt x="150899" y="215899"/>
                </a:lnTo>
                <a:lnTo>
                  <a:pt x="157817" y="210819"/>
                </a:lnTo>
                <a:lnTo>
                  <a:pt x="166033" y="189229"/>
                </a:lnTo>
                <a:lnTo>
                  <a:pt x="164087" y="176529"/>
                </a:lnTo>
                <a:lnTo>
                  <a:pt x="162807" y="168909"/>
                </a:lnTo>
                <a:lnTo>
                  <a:pt x="161141" y="163829"/>
                </a:lnTo>
                <a:lnTo>
                  <a:pt x="157976" y="160019"/>
                </a:lnTo>
                <a:lnTo>
                  <a:pt x="152197" y="152399"/>
                </a:lnTo>
                <a:lnTo>
                  <a:pt x="146103" y="146049"/>
                </a:lnTo>
                <a:lnTo>
                  <a:pt x="140738" y="140969"/>
                </a:lnTo>
                <a:lnTo>
                  <a:pt x="133104" y="138429"/>
                </a:lnTo>
                <a:lnTo>
                  <a:pt x="120201" y="134619"/>
                </a:lnTo>
                <a:lnTo>
                  <a:pt x="160880" y="134619"/>
                </a:lnTo>
                <a:lnTo>
                  <a:pt x="169708" y="140969"/>
                </a:lnTo>
                <a:lnTo>
                  <a:pt x="175957" y="144779"/>
                </a:lnTo>
                <a:lnTo>
                  <a:pt x="179977" y="148589"/>
                </a:lnTo>
                <a:lnTo>
                  <a:pt x="196638" y="185419"/>
                </a:lnTo>
                <a:lnTo>
                  <a:pt x="196812" y="199389"/>
                </a:lnTo>
                <a:lnTo>
                  <a:pt x="195759" y="207009"/>
                </a:lnTo>
                <a:lnTo>
                  <a:pt x="192597" y="214629"/>
                </a:lnTo>
                <a:lnTo>
                  <a:pt x="186354" y="223519"/>
                </a:lnTo>
                <a:lnTo>
                  <a:pt x="185424" y="224789"/>
                </a:lnTo>
                <a:close/>
              </a:path>
              <a:path w="368300" h="412750">
                <a:moveTo>
                  <a:pt x="355414" y="234949"/>
                </a:moveTo>
                <a:lnTo>
                  <a:pt x="316068" y="224789"/>
                </a:lnTo>
                <a:lnTo>
                  <a:pt x="281045" y="193039"/>
                </a:lnTo>
                <a:lnTo>
                  <a:pt x="276289" y="187959"/>
                </a:lnTo>
                <a:lnTo>
                  <a:pt x="303241" y="187959"/>
                </a:lnTo>
                <a:lnTo>
                  <a:pt x="316500" y="191769"/>
                </a:lnTo>
                <a:lnTo>
                  <a:pt x="324283" y="193039"/>
                </a:lnTo>
                <a:lnTo>
                  <a:pt x="342010" y="196849"/>
                </a:lnTo>
                <a:lnTo>
                  <a:pt x="357576" y="203199"/>
                </a:lnTo>
                <a:lnTo>
                  <a:pt x="367953" y="212089"/>
                </a:lnTo>
                <a:lnTo>
                  <a:pt x="367953" y="228599"/>
                </a:lnTo>
                <a:lnTo>
                  <a:pt x="355414" y="234949"/>
                </a:lnTo>
                <a:close/>
              </a:path>
              <a:path w="368300" h="412750">
                <a:moveTo>
                  <a:pt x="212050" y="412749"/>
                </a:moveTo>
                <a:lnTo>
                  <a:pt x="190063" y="412749"/>
                </a:lnTo>
                <a:lnTo>
                  <a:pt x="182841" y="411479"/>
                </a:lnTo>
                <a:lnTo>
                  <a:pt x="176187" y="407669"/>
                </a:lnTo>
                <a:lnTo>
                  <a:pt x="166897" y="402589"/>
                </a:lnTo>
                <a:lnTo>
                  <a:pt x="137063" y="369569"/>
                </a:lnTo>
                <a:lnTo>
                  <a:pt x="133172" y="345439"/>
                </a:lnTo>
                <a:lnTo>
                  <a:pt x="137496" y="325119"/>
                </a:lnTo>
                <a:lnTo>
                  <a:pt x="141387" y="317499"/>
                </a:lnTo>
                <a:lnTo>
                  <a:pt x="144414" y="311149"/>
                </a:lnTo>
                <a:lnTo>
                  <a:pt x="155656" y="298449"/>
                </a:lnTo>
                <a:lnTo>
                  <a:pt x="167330" y="288289"/>
                </a:lnTo>
                <a:lnTo>
                  <a:pt x="177274" y="279399"/>
                </a:lnTo>
                <a:lnTo>
                  <a:pt x="179436" y="275589"/>
                </a:lnTo>
                <a:lnTo>
                  <a:pt x="182031" y="270509"/>
                </a:lnTo>
                <a:lnTo>
                  <a:pt x="184192" y="260349"/>
                </a:lnTo>
                <a:lnTo>
                  <a:pt x="181166" y="259079"/>
                </a:lnTo>
                <a:lnTo>
                  <a:pt x="183328" y="256539"/>
                </a:lnTo>
                <a:lnTo>
                  <a:pt x="194570" y="259079"/>
                </a:lnTo>
                <a:lnTo>
                  <a:pt x="212729" y="269239"/>
                </a:lnTo>
                <a:lnTo>
                  <a:pt x="218783" y="275589"/>
                </a:lnTo>
                <a:lnTo>
                  <a:pt x="220945" y="278129"/>
                </a:lnTo>
                <a:lnTo>
                  <a:pt x="220512" y="283209"/>
                </a:lnTo>
                <a:lnTo>
                  <a:pt x="217918" y="284479"/>
                </a:lnTo>
                <a:lnTo>
                  <a:pt x="217053" y="285749"/>
                </a:lnTo>
                <a:lnTo>
                  <a:pt x="212297" y="287019"/>
                </a:lnTo>
                <a:lnTo>
                  <a:pt x="210135" y="288289"/>
                </a:lnTo>
                <a:lnTo>
                  <a:pt x="215756" y="289559"/>
                </a:lnTo>
                <a:lnTo>
                  <a:pt x="235645" y="295909"/>
                </a:lnTo>
                <a:lnTo>
                  <a:pt x="241070" y="299719"/>
                </a:lnTo>
                <a:lnTo>
                  <a:pt x="196299" y="299719"/>
                </a:lnTo>
                <a:lnTo>
                  <a:pt x="193272" y="300989"/>
                </a:lnTo>
                <a:lnTo>
                  <a:pt x="189381" y="303529"/>
                </a:lnTo>
                <a:lnTo>
                  <a:pt x="185922" y="304799"/>
                </a:lnTo>
                <a:lnTo>
                  <a:pt x="178139" y="312419"/>
                </a:lnTo>
                <a:lnTo>
                  <a:pt x="173383" y="317499"/>
                </a:lnTo>
                <a:lnTo>
                  <a:pt x="170789" y="320039"/>
                </a:lnTo>
                <a:lnTo>
                  <a:pt x="165168" y="331469"/>
                </a:lnTo>
                <a:lnTo>
                  <a:pt x="162574" y="344169"/>
                </a:lnTo>
                <a:lnTo>
                  <a:pt x="163871" y="358139"/>
                </a:lnTo>
                <a:lnTo>
                  <a:pt x="167762" y="364489"/>
                </a:lnTo>
                <a:lnTo>
                  <a:pt x="172086" y="372109"/>
                </a:lnTo>
                <a:lnTo>
                  <a:pt x="187219" y="380999"/>
                </a:lnTo>
                <a:lnTo>
                  <a:pt x="204514" y="383539"/>
                </a:lnTo>
                <a:lnTo>
                  <a:pt x="260696" y="383539"/>
                </a:lnTo>
                <a:lnTo>
                  <a:pt x="255342" y="391159"/>
                </a:lnTo>
                <a:lnTo>
                  <a:pt x="219296" y="411479"/>
                </a:lnTo>
                <a:lnTo>
                  <a:pt x="212050" y="412749"/>
                </a:lnTo>
                <a:close/>
              </a:path>
              <a:path w="368300" h="412750">
                <a:moveTo>
                  <a:pt x="260696" y="383539"/>
                </a:moveTo>
                <a:lnTo>
                  <a:pt x="204514" y="383539"/>
                </a:lnTo>
                <a:lnTo>
                  <a:pt x="221377" y="379729"/>
                </a:lnTo>
                <a:lnTo>
                  <a:pt x="234348" y="369569"/>
                </a:lnTo>
                <a:lnTo>
                  <a:pt x="242563" y="347979"/>
                </a:lnTo>
                <a:lnTo>
                  <a:pt x="238240" y="325119"/>
                </a:lnTo>
                <a:lnTo>
                  <a:pt x="228079" y="314959"/>
                </a:lnTo>
                <a:lnTo>
                  <a:pt x="221867" y="308609"/>
                </a:lnTo>
                <a:lnTo>
                  <a:pt x="216486" y="304799"/>
                </a:lnTo>
                <a:lnTo>
                  <a:pt x="208956" y="302259"/>
                </a:lnTo>
                <a:lnTo>
                  <a:pt x="196299" y="299719"/>
                </a:lnTo>
                <a:lnTo>
                  <a:pt x="241070" y="299719"/>
                </a:lnTo>
                <a:lnTo>
                  <a:pt x="255535" y="309879"/>
                </a:lnTo>
                <a:lnTo>
                  <a:pt x="263101" y="321309"/>
                </a:lnTo>
                <a:lnTo>
                  <a:pt x="267489" y="327659"/>
                </a:lnTo>
                <a:lnTo>
                  <a:pt x="269830" y="332739"/>
                </a:lnTo>
                <a:lnTo>
                  <a:pt x="270915" y="339089"/>
                </a:lnTo>
                <a:lnTo>
                  <a:pt x="271533" y="347979"/>
                </a:lnTo>
                <a:lnTo>
                  <a:pt x="271621" y="359409"/>
                </a:lnTo>
                <a:lnTo>
                  <a:pt x="270614" y="367029"/>
                </a:lnTo>
                <a:lnTo>
                  <a:pt x="267581" y="373379"/>
                </a:lnTo>
                <a:lnTo>
                  <a:pt x="261588" y="382269"/>
                </a:lnTo>
                <a:lnTo>
                  <a:pt x="260696" y="383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71962" y="7968008"/>
            <a:ext cx="247015" cy="304800"/>
          </a:xfrm>
          <a:custGeom>
            <a:avLst/>
            <a:gdLst/>
            <a:ahLst/>
            <a:cxnLst/>
            <a:rect l="l" t="t" r="r" b="b"/>
            <a:pathLst>
              <a:path w="247015" h="304800">
                <a:moveTo>
                  <a:pt x="113620" y="35559"/>
                </a:moveTo>
                <a:lnTo>
                  <a:pt x="75509" y="35559"/>
                </a:lnTo>
                <a:lnTo>
                  <a:pt x="76934" y="34289"/>
                </a:lnTo>
                <a:lnTo>
                  <a:pt x="77290" y="30479"/>
                </a:lnTo>
                <a:lnTo>
                  <a:pt x="78715" y="25399"/>
                </a:lnTo>
                <a:lnTo>
                  <a:pt x="79071" y="19049"/>
                </a:lnTo>
                <a:lnTo>
                  <a:pt x="78359" y="12699"/>
                </a:lnTo>
                <a:lnTo>
                  <a:pt x="77646" y="10159"/>
                </a:lnTo>
                <a:lnTo>
                  <a:pt x="77646" y="8889"/>
                </a:lnTo>
                <a:lnTo>
                  <a:pt x="78359" y="6349"/>
                </a:lnTo>
                <a:lnTo>
                  <a:pt x="78002" y="3809"/>
                </a:lnTo>
                <a:lnTo>
                  <a:pt x="80140" y="1269"/>
                </a:lnTo>
                <a:lnTo>
                  <a:pt x="84414" y="0"/>
                </a:lnTo>
                <a:lnTo>
                  <a:pt x="90825" y="0"/>
                </a:lnTo>
                <a:lnTo>
                  <a:pt x="91893" y="2539"/>
                </a:lnTo>
                <a:lnTo>
                  <a:pt x="94743" y="5079"/>
                </a:lnTo>
                <a:lnTo>
                  <a:pt x="96880" y="6349"/>
                </a:lnTo>
                <a:lnTo>
                  <a:pt x="100085" y="7619"/>
                </a:lnTo>
                <a:lnTo>
                  <a:pt x="107921" y="10159"/>
                </a:lnTo>
                <a:lnTo>
                  <a:pt x="112196" y="12699"/>
                </a:lnTo>
                <a:lnTo>
                  <a:pt x="116826" y="15239"/>
                </a:lnTo>
                <a:lnTo>
                  <a:pt x="118251" y="20319"/>
                </a:lnTo>
                <a:lnTo>
                  <a:pt x="115045" y="26669"/>
                </a:lnTo>
                <a:lnTo>
                  <a:pt x="112552" y="30479"/>
                </a:lnTo>
                <a:lnTo>
                  <a:pt x="111839" y="34289"/>
                </a:lnTo>
                <a:lnTo>
                  <a:pt x="112908" y="34289"/>
                </a:lnTo>
                <a:lnTo>
                  <a:pt x="113620" y="35559"/>
                </a:lnTo>
                <a:close/>
              </a:path>
              <a:path w="247015" h="304800">
                <a:moveTo>
                  <a:pt x="243744" y="165099"/>
                </a:moveTo>
                <a:lnTo>
                  <a:pt x="199815" y="165099"/>
                </a:lnTo>
                <a:lnTo>
                  <a:pt x="202309" y="163829"/>
                </a:lnTo>
                <a:lnTo>
                  <a:pt x="203021" y="160019"/>
                </a:lnTo>
                <a:lnTo>
                  <a:pt x="204089" y="157479"/>
                </a:lnTo>
                <a:lnTo>
                  <a:pt x="203733" y="154939"/>
                </a:lnTo>
                <a:lnTo>
                  <a:pt x="203021" y="151129"/>
                </a:lnTo>
                <a:lnTo>
                  <a:pt x="204089" y="143509"/>
                </a:lnTo>
                <a:lnTo>
                  <a:pt x="204191" y="125729"/>
                </a:lnTo>
                <a:lnTo>
                  <a:pt x="204802" y="118109"/>
                </a:lnTo>
                <a:lnTo>
                  <a:pt x="204802" y="111759"/>
                </a:lnTo>
                <a:lnTo>
                  <a:pt x="204089" y="105409"/>
                </a:lnTo>
                <a:lnTo>
                  <a:pt x="204683" y="99059"/>
                </a:lnTo>
                <a:lnTo>
                  <a:pt x="204802" y="96519"/>
                </a:lnTo>
                <a:lnTo>
                  <a:pt x="204089" y="96519"/>
                </a:lnTo>
                <a:lnTo>
                  <a:pt x="203491" y="90169"/>
                </a:lnTo>
                <a:lnTo>
                  <a:pt x="203417" y="87629"/>
                </a:lnTo>
                <a:lnTo>
                  <a:pt x="203689" y="80009"/>
                </a:lnTo>
                <a:lnTo>
                  <a:pt x="204741" y="72389"/>
                </a:lnTo>
                <a:lnTo>
                  <a:pt x="206226" y="64769"/>
                </a:lnTo>
                <a:lnTo>
                  <a:pt x="206583" y="60959"/>
                </a:lnTo>
                <a:lnTo>
                  <a:pt x="207651" y="57149"/>
                </a:lnTo>
                <a:lnTo>
                  <a:pt x="206583" y="52069"/>
                </a:lnTo>
                <a:lnTo>
                  <a:pt x="208007" y="45719"/>
                </a:lnTo>
                <a:lnTo>
                  <a:pt x="206583" y="38099"/>
                </a:lnTo>
                <a:lnTo>
                  <a:pt x="208007" y="31749"/>
                </a:lnTo>
                <a:lnTo>
                  <a:pt x="206939" y="17779"/>
                </a:lnTo>
                <a:lnTo>
                  <a:pt x="209788" y="12699"/>
                </a:lnTo>
                <a:lnTo>
                  <a:pt x="216912" y="16509"/>
                </a:lnTo>
                <a:lnTo>
                  <a:pt x="219761" y="16509"/>
                </a:lnTo>
                <a:lnTo>
                  <a:pt x="223323" y="19049"/>
                </a:lnTo>
                <a:lnTo>
                  <a:pt x="227458" y="25399"/>
                </a:lnTo>
                <a:lnTo>
                  <a:pt x="231292" y="30479"/>
                </a:lnTo>
                <a:lnTo>
                  <a:pt x="245050" y="118109"/>
                </a:lnTo>
                <a:lnTo>
                  <a:pt x="244783" y="121919"/>
                </a:lnTo>
                <a:lnTo>
                  <a:pt x="244812" y="124459"/>
                </a:lnTo>
                <a:lnTo>
                  <a:pt x="244931" y="125729"/>
                </a:lnTo>
                <a:lnTo>
                  <a:pt x="245050" y="130809"/>
                </a:lnTo>
                <a:lnTo>
                  <a:pt x="245762" y="134619"/>
                </a:lnTo>
                <a:lnTo>
                  <a:pt x="245762" y="139699"/>
                </a:lnTo>
                <a:lnTo>
                  <a:pt x="243981" y="154939"/>
                </a:lnTo>
                <a:lnTo>
                  <a:pt x="243981" y="163829"/>
                </a:lnTo>
                <a:lnTo>
                  <a:pt x="243744" y="165099"/>
                </a:lnTo>
                <a:close/>
              </a:path>
              <a:path w="247015" h="304800">
                <a:moveTo>
                  <a:pt x="39891" y="62229"/>
                </a:moveTo>
                <a:lnTo>
                  <a:pt x="32768" y="62229"/>
                </a:lnTo>
                <a:lnTo>
                  <a:pt x="29562" y="59689"/>
                </a:lnTo>
                <a:lnTo>
                  <a:pt x="25288" y="57149"/>
                </a:lnTo>
                <a:lnTo>
                  <a:pt x="22083" y="53339"/>
                </a:lnTo>
                <a:lnTo>
                  <a:pt x="20302" y="46989"/>
                </a:lnTo>
                <a:lnTo>
                  <a:pt x="21726" y="46989"/>
                </a:lnTo>
                <a:lnTo>
                  <a:pt x="28149" y="44449"/>
                </a:lnTo>
                <a:lnTo>
                  <a:pt x="34638" y="43179"/>
                </a:lnTo>
                <a:lnTo>
                  <a:pt x="41260" y="40639"/>
                </a:lnTo>
                <a:lnTo>
                  <a:pt x="48084" y="39369"/>
                </a:lnTo>
                <a:lnTo>
                  <a:pt x="55919" y="36829"/>
                </a:lnTo>
                <a:lnTo>
                  <a:pt x="64468" y="35559"/>
                </a:lnTo>
                <a:lnTo>
                  <a:pt x="121851" y="35559"/>
                </a:lnTo>
                <a:lnTo>
                  <a:pt x="128980" y="36829"/>
                </a:lnTo>
                <a:lnTo>
                  <a:pt x="151019" y="36829"/>
                </a:lnTo>
                <a:lnTo>
                  <a:pt x="154937" y="39369"/>
                </a:lnTo>
                <a:lnTo>
                  <a:pt x="163841" y="43179"/>
                </a:lnTo>
                <a:lnTo>
                  <a:pt x="162417" y="48259"/>
                </a:lnTo>
                <a:lnTo>
                  <a:pt x="155293" y="53339"/>
                </a:lnTo>
                <a:lnTo>
                  <a:pt x="151494" y="55879"/>
                </a:lnTo>
                <a:lnTo>
                  <a:pt x="56988" y="55879"/>
                </a:lnTo>
                <a:lnTo>
                  <a:pt x="52358" y="58419"/>
                </a:lnTo>
                <a:lnTo>
                  <a:pt x="47727" y="58419"/>
                </a:lnTo>
                <a:lnTo>
                  <a:pt x="43809" y="60959"/>
                </a:lnTo>
                <a:lnTo>
                  <a:pt x="39891" y="62229"/>
                </a:lnTo>
                <a:close/>
              </a:path>
              <a:path w="247015" h="304800">
                <a:moveTo>
                  <a:pt x="151019" y="36829"/>
                </a:moveTo>
                <a:lnTo>
                  <a:pt x="143539" y="36829"/>
                </a:lnTo>
                <a:lnTo>
                  <a:pt x="147813" y="35559"/>
                </a:lnTo>
                <a:lnTo>
                  <a:pt x="151019" y="36829"/>
                </a:lnTo>
                <a:close/>
              </a:path>
              <a:path w="247015" h="304800">
                <a:moveTo>
                  <a:pt x="143539" y="59689"/>
                </a:moveTo>
                <a:lnTo>
                  <a:pt x="136059" y="58419"/>
                </a:lnTo>
                <a:lnTo>
                  <a:pt x="129209" y="57149"/>
                </a:lnTo>
                <a:lnTo>
                  <a:pt x="90469" y="57149"/>
                </a:lnTo>
                <a:lnTo>
                  <a:pt x="87619" y="55879"/>
                </a:lnTo>
                <a:lnTo>
                  <a:pt x="151494" y="55879"/>
                </a:lnTo>
                <a:lnTo>
                  <a:pt x="149594" y="57149"/>
                </a:lnTo>
                <a:lnTo>
                  <a:pt x="143539" y="59689"/>
                </a:lnTo>
                <a:close/>
              </a:path>
              <a:path w="247015" h="304800">
                <a:moveTo>
                  <a:pt x="102223" y="58419"/>
                </a:moveTo>
                <a:lnTo>
                  <a:pt x="95455" y="57149"/>
                </a:lnTo>
                <a:lnTo>
                  <a:pt x="107921" y="57149"/>
                </a:lnTo>
                <a:lnTo>
                  <a:pt x="102223" y="58419"/>
                </a:lnTo>
                <a:close/>
              </a:path>
              <a:path w="247015" h="304800">
                <a:moveTo>
                  <a:pt x="243981" y="172719"/>
                </a:moveTo>
                <a:lnTo>
                  <a:pt x="48039" y="172719"/>
                </a:lnTo>
                <a:lnTo>
                  <a:pt x="57433" y="171449"/>
                </a:lnTo>
                <a:lnTo>
                  <a:pt x="77290" y="171449"/>
                </a:lnTo>
                <a:lnTo>
                  <a:pt x="78359" y="170179"/>
                </a:lnTo>
                <a:lnTo>
                  <a:pt x="79783" y="170179"/>
                </a:lnTo>
                <a:lnTo>
                  <a:pt x="81920" y="168909"/>
                </a:lnTo>
                <a:lnTo>
                  <a:pt x="82277" y="167639"/>
                </a:lnTo>
                <a:lnTo>
                  <a:pt x="82277" y="165099"/>
                </a:lnTo>
                <a:lnTo>
                  <a:pt x="83701" y="162559"/>
                </a:lnTo>
                <a:lnTo>
                  <a:pt x="83701" y="156209"/>
                </a:lnTo>
                <a:lnTo>
                  <a:pt x="84057" y="154939"/>
                </a:lnTo>
                <a:lnTo>
                  <a:pt x="82633" y="154939"/>
                </a:lnTo>
                <a:lnTo>
                  <a:pt x="82633" y="153669"/>
                </a:lnTo>
                <a:lnTo>
                  <a:pt x="79427" y="152399"/>
                </a:lnTo>
                <a:lnTo>
                  <a:pt x="78715" y="152399"/>
                </a:lnTo>
                <a:lnTo>
                  <a:pt x="78359" y="151129"/>
                </a:lnTo>
                <a:lnTo>
                  <a:pt x="77646" y="151129"/>
                </a:lnTo>
                <a:lnTo>
                  <a:pt x="69810" y="148589"/>
                </a:lnTo>
                <a:lnTo>
                  <a:pt x="50933" y="107949"/>
                </a:lnTo>
                <a:lnTo>
                  <a:pt x="51295" y="101599"/>
                </a:lnTo>
                <a:lnTo>
                  <a:pt x="52758" y="93979"/>
                </a:lnTo>
                <a:lnTo>
                  <a:pt x="55090" y="87629"/>
                </a:lnTo>
                <a:lnTo>
                  <a:pt x="58056" y="81279"/>
                </a:lnTo>
                <a:lnTo>
                  <a:pt x="59125" y="78739"/>
                </a:lnTo>
                <a:lnTo>
                  <a:pt x="62687" y="73659"/>
                </a:lnTo>
                <a:lnTo>
                  <a:pt x="65180" y="69849"/>
                </a:lnTo>
                <a:lnTo>
                  <a:pt x="66605" y="68579"/>
                </a:lnTo>
                <a:lnTo>
                  <a:pt x="67317" y="68579"/>
                </a:lnTo>
                <a:lnTo>
                  <a:pt x="71235" y="67309"/>
                </a:lnTo>
                <a:lnTo>
                  <a:pt x="79071" y="62229"/>
                </a:lnTo>
                <a:lnTo>
                  <a:pt x="95455" y="60959"/>
                </a:lnTo>
                <a:lnTo>
                  <a:pt x="105862" y="60959"/>
                </a:lnTo>
                <a:lnTo>
                  <a:pt x="112106" y="62229"/>
                </a:lnTo>
                <a:lnTo>
                  <a:pt x="117950" y="63499"/>
                </a:lnTo>
                <a:lnTo>
                  <a:pt x="123593" y="67309"/>
                </a:lnTo>
                <a:lnTo>
                  <a:pt x="131073" y="71119"/>
                </a:lnTo>
                <a:lnTo>
                  <a:pt x="135703" y="74929"/>
                </a:lnTo>
                <a:lnTo>
                  <a:pt x="137662" y="78739"/>
                </a:lnTo>
                <a:lnTo>
                  <a:pt x="85482" y="78739"/>
                </a:lnTo>
                <a:lnTo>
                  <a:pt x="83701" y="80009"/>
                </a:lnTo>
                <a:lnTo>
                  <a:pt x="81564" y="80009"/>
                </a:lnTo>
                <a:lnTo>
                  <a:pt x="80496" y="82549"/>
                </a:lnTo>
                <a:lnTo>
                  <a:pt x="78715" y="83819"/>
                </a:lnTo>
                <a:lnTo>
                  <a:pt x="77646" y="85089"/>
                </a:lnTo>
                <a:lnTo>
                  <a:pt x="76934" y="86359"/>
                </a:lnTo>
                <a:lnTo>
                  <a:pt x="76222" y="88899"/>
                </a:lnTo>
                <a:lnTo>
                  <a:pt x="74441" y="92709"/>
                </a:lnTo>
                <a:lnTo>
                  <a:pt x="73016" y="96519"/>
                </a:lnTo>
                <a:lnTo>
                  <a:pt x="73016" y="99059"/>
                </a:lnTo>
                <a:lnTo>
                  <a:pt x="76578" y="111759"/>
                </a:lnTo>
                <a:lnTo>
                  <a:pt x="76934" y="115569"/>
                </a:lnTo>
                <a:lnTo>
                  <a:pt x="80140" y="118109"/>
                </a:lnTo>
                <a:lnTo>
                  <a:pt x="88688" y="121919"/>
                </a:lnTo>
                <a:lnTo>
                  <a:pt x="93674" y="125729"/>
                </a:lnTo>
                <a:lnTo>
                  <a:pt x="133145" y="125729"/>
                </a:lnTo>
                <a:lnTo>
                  <a:pt x="125374" y="135889"/>
                </a:lnTo>
                <a:lnTo>
                  <a:pt x="123237" y="139699"/>
                </a:lnTo>
                <a:lnTo>
                  <a:pt x="120388" y="140969"/>
                </a:lnTo>
                <a:lnTo>
                  <a:pt x="117538" y="143509"/>
                </a:lnTo>
                <a:lnTo>
                  <a:pt x="116470" y="143509"/>
                </a:lnTo>
                <a:lnTo>
                  <a:pt x="117538" y="144779"/>
                </a:lnTo>
                <a:lnTo>
                  <a:pt x="118251" y="146049"/>
                </a:lnTo>
                <a:lnTo>
                  <a:pt x="119319" y="146049"/>
                </a:lnTo>
                <a:lnTo>
                  <a:pt x="120031" y="147319"/>
                </a:lnTo>
                <a:lnTo>
                  <a:pt x="121100" y="148589"/>
                </a:lnTo>
                <a:lnTo>
                  <a:pt x="121456" y="149859"/>
                </a:lnTo>
                <a:lnTo>
                  <a:pt x="127867" y="165099"/>
                </a:lnTo>
                <a:lnTo>
                  <a:pt x="243744" y="165099"/>
                </a:lnTo>
                <a:lnTo>
                  <a:pt x="243269" y="167639"/>
                </a:lnTo>
                <a:lnTo>
                  <a:pt x="243269" y="170179"/>
                </a:lnTo>
                <a:lnTo>
                  <a:pt x="243981" y="172719"/>
                </a:lnTo>
                <a:close/>
              </a:path>
              <a:path w="247015" h="304800">
                <a:moveTo>
                  <a:pt x="133145" y="125729"/>
                </a:moveTo>
                <a:lnTo>
                  <a:pt x="106141" y="125729"/>
                </a:lnTo>
                <a:lnTo>
                  <a:pt x="107565" y="124459"/>
                </a:lnTo>
                <a:lnTo>
                  <a:pt x="112196" y="120649"/>
                </a:lnTo>
                <a:lnTo>
                  <a:pt x="117538" y="111759"/>
                </a:lnTo>
                <a:lnTo>
                  <a:pt x="119675" y="105409"/>
                </a:lnTo>
                <a:lnTo>
                  <a:pt x="120388" y="100329"/>
                </a:lnTo>
                <a:lnTo>
                  <a:pt x="119319" y="96519"/>
                </a:lnTo>
                <a:lnTo>
                  <a:pt x="118251" y="91439"/>
                </a:lnTo>
                <a:lnTo>
                  <a:pt x="117182" y="87629"/>
                </a:lnTo>
                <a:lnTo>
                  <a:pt x="111483" y="83819"/>
                </a:lnTo>
                <a:lnTo>
                  <a:pt x="111127" y="83819"/>
                </a:lnTo>
                <a:lnTo>
                  <a:pt x="110058" y="82549"/>
                </a:lnTo>
                <a:lnTo>
                  <a:pt x="105072" y="78739"/>
                </a:lnTo>
                <a:lnTo>
                  <a:pt x="137662" y="78739"/>
                </a:lnTo>
                <a:lnTo>
                  <a:pt x="139621" y="82549"/>
                </a:lnTo>
                <a:lnTo>
                  <a:pt x="140334" y="85089"/>
                </a:lnTo>
                <a:lnTo>
                  <a:pt x="141402" y="87629"/>
                </a:lnTo>
                <a:lnTo>
                  <a:pt x="141758" y="90169"/>
                </a:lnTo>
                <a:lnTo>
                  <a:pt x="141847" y="101599"/>
                </a:lnTo>
                <a:lnTo>
                  <a:pt x="142114" y="105409"/>
                </a:lnTo>
                <a:lnTo>
                  <a:pt x="142114" y="109219"/>
                </a:lnTo>
                <a:lnTo>
                  <a:pt x="141402" y="111759"/>
                </a:lnTo>
                <a:lnTo>
                  <a:pt x="139977" y="115569"/>
                </a:lnTo>
                <a:lnTo>
                  <a:pt x="139621" y="118109"/>
                </a:lnTo>
                <a:lnTo>
                  <a:pt x="138553" y="120649"/>
                </a:lnTo>
                <a:lnTo>
                  <a:pt x="136059" y="121919"/>
                </a:lnTo>
                <a:lnTo>
                  <a:pt x="133145" y="125729"/>
                </a:lnTo>
                <a:close/>
              </a:path>
              <a:path w="247015" h="304800">
                <a:moveTo>
                  <a:pt x="33480" y="205739"/>
                </a:moveTo>
                <a:lnTo>
                  <a:pt x="32412" y="205739"/>
                </a:lnTo>
                <a:lnTo>
                  <a:pt x="32412" y="204469"/>
                </a:lnTo>
                <a:lnTo>
                  <a:pt x="27069" y="203199"/>
                </a:lnTo>
                <a:lnTo>
                  <a:pt x="21014" y="201929"/>
                </a:lnTo>
                <a:lnTo>
                  <a:pt x="16740" y="199389"/>
                </a:lnTo>
                <a:lnTo>
                  <a:pt x="13534" y="195579"/>
                </a:lnTo>
                <a:lnTo>
                  <a:pt x="9972" y="193039"/>
                </a:lnTo>
                <a:lnTo>
                  <a:pt x="7479" y="191769"/>
                </a:lnTo>
                <a:lnTo>
                  <a:pt x="3917" y="189229"/>
                </a:lnTo>
                <a:lnTo>
                  <a:pt x="1424" y="186689"/>
                </a:lnTo>
                <a:lnTo>
                  <a:pt x="0" y="184149"/>
                </a:lnTo>
                <a:lnTo>
                  <a:pt x="1068" y="182879"/>
                </a:lnTo>
                <a:lnTo>
                  <a:pt x="2849" y="181609"/>
                </a:lnTo>
                <a:lnTo>
                  <a:pt x="3917" y="180339"/>
                </a:lnTo>
                <a:lnTo>
                  <a:pt x="4986" y="177799"/>
                </a:lnTo>
                <a:lnTo>
                  <a:pt x="7835" y="177799"/>
                </a:lnTo>
                <a:lnTo>
                  <a:pt x="24576" y="173989"/>
                </a:lnTo>
                <a:lnTo>
                  <a:pt x="35617" y="173989"/>
                </a:lnTo>
                <a:lnTo>
                  <a:pt x="40248" y="171449"/>
                </a:lnTo>
                <a:lnTo>
                  <a:pt x="48039" y="172719"/>
                </a:lnTo>
                <a:lnTo>
                  <a:pt x="243981" y="172719"/>
                </a:lnTo>
                <a:lnTo>
                  <a:pt x="244694" y="176529"/>
                </a:lnTo>
                <a:lnTo>
                  <a:pt x="243981" y="180339"/>
                </a:lnTo>
                <a:lnTo>
                  <a:pt x="244694" y="184149"/>
                </a:lnTo>
                <a:lnTo>
                  <a:pt x="245698" y="198119"/>
                </a:lnTo>
                <a:lnTo>
                  <a:pt x="119675" y="198119"/>
                </a:lnTo>
                <a:lnTo>
                  <a:pt x="110086" y="199389"/>
                </a:lnTo>
                <a:lnTo>
                  <a:pt x="95583" y="199389"/>
                </a:lnTo>
                <a:lnTo>
                  <a:pt x="89400" y="200659"/>
                </a:lnTo>
                <a:lnTo>
                  <a:pt x="68386" y="201929"/>
                </a:lnTo>
                <a:lnTo>
                  <a:pt x="43809" y="204469"/>
                </a:lnTo>
                <a:lnTo>
                  <a:pt x="35617" y="204469"/>
                </a:lnTo>
                <a:lnTo>
                  <a:pt x="33480" y="205739"/>
                </a:lnTo>
                <a:close/>
              </a:path>
              <a:path w="247015" h="304800">
                <a:moveTo>
                  <a:pt x="236145" y="233679"/>
                </a:moveTo>
                <a:lnTo>
                  <a:pt x="219761" y="233679"/>
                </a:lnTo>
                <a:lnTo>
                  <a:pt x="215131" y="232409"/>
                </a:lnTo>
                <a:lnTo>
                  <a:pt x="212282" y="231139"/>
                </a:lnTo>
                <a:lnTo>
                  <a:pt x="208720" y="231139"/>
                </a:lnTo>
                <a:lnTo>
                  <a:pt x="206226" y="228599"/>
                </a:lnTo>
                <a:lnTo>
                  <a:pt x="206226" y="224789"/>
                </a:lnTo>
                <a:lnTo>
                  <a:pt x="204802" y="219709"/>
                </a:lnTo>
                <a:lnTo>
                  <a:pt x="204802" y="217169"/>
                </a:lnTo>
                <a:lnTo>
                  <a:pt x="203021" y="201929"/>
                </a:lnTo>
                <a:lnTo>
                  <a:pt x="203021" y="199389"/>
                </a:lnTo>
                <a:lnTo>
                  <a:pt x="202309" y="199389"/>
                </a:lnTo>
                <a:lnTo>
                  <a:pt x="201952" y="198119"/>
                </a:lnTo>
                <a:lnTo>
                  <a:pt x="245698" y="198119"/>
                </a:lnTo>
                <a:lnTo>
                  <a:pt x="246063" y="203199"/>
                </a:lnTo>
                <a:lnTo>
                  <a:pt x="246564" y="217169"/>
                </a:lnTo>
                <a:lnTo>
                  <a:pt x="243992" y="226059"/>
                </a:lnTo>
                <a:lnTo>
                  <a:pt x="236145" y="233679"/>
                </a:lnTo>
                <a:close/>
              </a:path>
              <a:path w="247015" h="304800">
                <a:moveTo>
                  <a:pt x="42028" y="205739"/>
                </a:moveTo>
                <a:lnTo>
                  <a:pt x="40248" y="205739"/>
                </a:lnTo>
                <a:lnTo>
                  <a:pt x="38467" y="204469"/>
                </a:lnTo>
                <a:lnTo>
                  <a:pt x="43809" y="204469"/>
                </a:lnTo>
                <a:lnTo>
                  <a:pt x="42028" y="205739"/>
                </a:lnTo>
                <a:close/>
              </a:path>
              <a:path w="247015" h="304800">
                <a:moveTo>
                  <a:pt x="157786" y="215899"/>
                </a:moveTo>
                <a:lnTo>
                  <a:pt x="147457" y="215899"/>
                </a:lnTo>
                <a:lnTo>
                  <a:pt x="149238" y="214629"/>
                </a:lnTo>
                <a:lnTo>
                  <a:pt x="152087" y="213359"/>
                </a:lnTo>
                <a:lnTo>
                  <a:pt x="157786" y="215899"/>
                </a:lnTo>
                <a:close/>
              </a:path>
              <a:path w="247015" h="304800">
                <a:moveTo>
                  <a:pt x="151375" y="303529"/>
                </a:moveTo>
                <a:lnTo>
                  <a:pt x="133566" y="303529"/>
                </a:lnTo>
                <a:lnTo>
                  <a:pt x="127867" y="302259"/>
                </a:lnTo>
                <a:lnTo>
                  <a:pt x="125730" y="299719"/>
                </a:lnTo>
                <a:lnTo>
                  <a:pt x="115045" y="290829"/>
                </a:lnTo>
                <a:lnTo>
                  <a:pt x="108634" y="285749"/>
                </a:lnTo>
                <a:lnTo>
                  <a:pt x="106853" y="276859"/>
                </a:lnTo>
                <a:lnTo>
                  <a:pt x="106497" y="271779"/>
                </a:lnTo>
                <a:lnTo>
                  <a:pt x="104003" y="267969"/>
                </a:lnTo>
                <a:lnTo>
                  <a:pt x="102935" y="262889"/>
                </a:lnTo>
                <a:lnTo>
                  <a:pt x="101866" y="255269"/>
                </a:lnTo>
                <a:lnTo>
                  <a:pt x="103647" y="250189"/>
                </a:lnTo>
                <a:lnTo>
                  <a:pt x="106497" y="243839"/>
                </a:lnTo>
                <a:lnTo>
                  <a:pt x="106853" y="241299"/>
                </a:lnTo>
                <a:lnTo>
                  <a:pt x="108634" y="238759"/>
                </a:lnTo>
                <a:lnTo>
                  <a:pt x="112908" y="231139"/>
                </a:lnTo>
                <a:lnTo>
                  <a:pt x="117538" y="227329"/>
                </a:lnTo>
                <a:lnTo>
                  <a:pt x="125018" y="223519"/>
                </a:lnTo>
                <a:lnTo>
                  <a:pt x="127867" y="220979"/>
                </a:lnTo>
                <a:lnTo>
                  <a:pt x="130361" y="219709"/>
                </a:lnTo>
                <a:lnTo>
                  <a:pt x="132498" y="218439"/>
                </a:lnTo>
                <a:lnTo>
                  <a:pt x="134635" y="218439"/>
                </a:lnTo>
                <a:lnTo>
                  <a:pt x="137128" y="217169"/>
                </a:lnTo>
                <a:lnTo>
                  <a:pt x="139265" y="215899"/>
                </a:lnTo>
                <a:lnTo>
                  <a:pt x="162773" y="215899"/>
                </a:lnTo>
                <a:lnTo>
                  <a:pt x="168115" y="218439"/>
                </a:lnTo>
                <a:lnTo>
                  <a:pt x="176308" y="220979"/>
                </a:lnTo>
                <a:lnTo>
                  <a:pt x="183787" y="224789"/>
                </a:lnTo>
                <a:lnTo>
                  <a:pt x="188418" y="232409"/>
                </a:lnTo>
                <a:lnTo>
                  <a:pt x="190198" y="236219"/>
                </a:lnTo>
                <a:lnTo>
                  <a:pt x="191623" y="237489"/>
                </a:lnTo>
                <a:lnTo>
                  <a:pt x="151731" y="237489"/>
                </a:lnTo>
                <a:lnTo>
                  <a:pt x="147457" y="240029"/>
                </a:lnTo>
                <a:lnTo>
                  <a:pt x="143183" y="240029"/>
                </a:lnTo>
                <a:lnTo>
                  <a:pt x="141402" y="241299"/>
                </a:lnTo>
                <a:lnTo>
                  <a:pt x="140334" y="242569"/>
                </a:lnTo>
                <a:lnTo>
                  <a:pt x="136059" y="246379"/>
                </a:lnTo>
                <a:lnTo>
                  <a:pt x="132854" y="251459"/>
                </a:lnTo>
                <a:lnTo>
                  <a:pt x="132854" y="256539"/>
                </a:lnTo>
                <a:lnTo>
                  <a:pt x="132498" y="262889"/>
                </a:lnTo>
                <a:lnTo>
                  <a:pt x="134279" y="267969"/>
                </a:lnTo>
                <a:lnTo>
                  <a:pt x="136772" y="271779"/>
                </a:lnTo>
                <a:lnTo>
                  <a:pt x="140334" y="278129"/>
                </a:lnTo>
                <a:lnTo>
                  <a:pt x="146745" y="280669"/>
                </a:lnTo>
                <a:lnTo>
                  <a:pt x="154225" y="281939"/>
                </a:lnTo>
                <a:lnTo>
                  <a:pt x="190555" y="281939"/>
                </a:lnTo>
                <a:lnTo>
                  <a:pt x="188418" y="285749"/>
                </a:lnTo>
                <a:lnTo>
                  <a:pt x="184856" y="289559"/>
                </a:lnTo>
                <a:lnTo>
                  <a:pt x="182363" y="294639"/>
                </a:lnTo>
                <a:lnTo>
                  <a:pt x="173458" y="297179"/>
                </a:lnTo>
                <a:lnTo>
                  <a:pt x="168828" y="300989"/>
                </a:lnTo>
                <a:lnTo>
                  <a:pt x="165622" y="302259"/>
                </a:lnTo>
                <a:lnTo>
                  <a:pt x="155293" y="302259"/>
                </a:lnTo>
                <a:lnTo>
                  <a:pt x="151375" y="303529"/>
                </a:lnTo>
                <a:close/>
              </a:path>
              <a:path w="247015" h="304800">
                <a:moveTo>
                  <a:pt x="232227" y="234949"/>
                </a:moveTo>
                <a:lnTo>
                  <a:pt x="231515" y="234949"/>
                </a:lnTo>
                <a:lnTo>
                  <a:pt x="225460" y="233679"/>
                </a:lnTo>
                <a:lnTo>
                  <a:pt x="234721" y="233679"/>
                </a:lnTo>
                <a:lnTo>
                  <a:pt x="232227" y="234949"/>
                </a:lnTo>
                <a:close/>
              </a:path>
              <a:path w="247015" h="304800">
                <a:moveTo>
                  <a:pt x="190555" y="281939"/>
                </a:moveTo>
                <a:lnTo>
                  <a:pt x="155293" y="281939"/>
                </a:lnTo>
                <a:lnTo>
                  <a:pt x="161292" y="278129"/>
                </a:lnTo>
                <a:lnTo>
                  <a:pt x="166156" y="274319"/>
                </a:lnTo>
                <a:lnTo>
                  <a:pt x="169418" y="266699"/>
                </a:lnTo>
                <a:lnTo>
                  <a:pt x="170609" y="259079"/>
                </a:lnTo>
                <a:lnTo>
                  <a:pt x="169896" y="253999"/>
                </a:lnTo>
                <a:lnTo>
                  <a:pt x="165266" y="246379"/>
                </a:lnTo>
                <a:lnTo>
                  <a:pt x="158855" y="241299"/>
                </a:lnTo>
                <a:lnTo>
                  <a:pt x="155293" y="238759"/>
                </a:lnTo>
                <a:lnTo>
                  <a:pt x="151731" y="237489"/>
                </a:lnTo>
                <a:lnTo>
                  <a:pt x="191623" y="237489"/>
                </a:lnTo>
                <a:lnTo>
                  <a:pt x="193048" y="238759"/>
                </a:lnTo>
                <a:lnTo>
                  <a:pt x="194473" y="242569"/>
                </a:lnTo>
                <a:lnTo>
                  <a:pt x="197322" y="247649"/>
                </a:lnTo>
                <a:lnTo>
                  <a:pt x="197559" y="250189"/>
                </a:lnTo>
                <a:lnTo>
                  <a:pt x="197500" y="259079"/>
                </a:lnTo>
                <a:lnTo>
                  <a:pt x="197322" y="262889"/>
                </a:lnTo>
                <a:lnTo>
                  <a:pt x="193048" y="269239"/>
                </a:lnTo>
                <a:lnTo>
                  <a:pt x="191267" y="276859"/>
                </a:lnTo>
                <a:lnTo>
                  <a:pt x="190555" y="281939"/>
                </a:lnTo>
                <a:close/>
              </a:path>
              <a:path w="247015" h="304800">
                <a:moveTo>
                  <a:pt x="139621" y="304799"/>
                </a:moveTo>
                <a:lnTo>
                  <a:pt x="137128" y="303529"/>
                </a:lnTo>
                <a:lnTo>
                  <a:pt x="142827" y="303529"/>
                </a:lnTo>
                <a:lnTo>
                  <a:pt x="139621" y="304799"/>
                </a:lnTo>
                <a:close/>
              </a:path>
            </a:pathLst>
          </a:custGeom>
          <a:solidFill>
            <a:srgbClr val="000000">
              <a:alpha val="8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165096" y="7969790"/>
            <a:ext cx="531061" cy="304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835325" y="7981198"/>
            <a:ext cx="249554" cy="295275"/>
          </a:xfrm>
          <a:custGeom>
            <a:avLst/>
            <a:gdLst/>
            <a:ahLst/>
            <a:cxnLst/>
            <a:rect l="l" t="t" r="r" b="b"/>
            <a:pathLst>
              <a:path w="249555" h="295275">
                <a:moveTo>
                  <a:pt x="168204" y="92687"/>
                </a:moveTo>
                <a:lnTo>
                  <a:pt x="133299" y="71654"/>
                </a:lnTo>
                <a:lnTo>
                  <a:pt x="134011" y="69871"/>
                </a:lnTo>
                <a:lnTo>
                  <a:pt x="134724" y="68802"/>
                </a:lnTo>
                <a:lnTo>
                  <a:pt x="135080" y="67376"/>
                </a:lnTo>
                <a:lnTo>
                  <a:pt x="139365" y="63605"/>
                </a:lnTo>
                <a:lnTo>
                  <a:pt x="149861" y="60736"/>
                </a:lnTo>
                <a:lnTo>
                  <a:pt x="163830" y="58603"/>
                </a:lnTo>
                <a:lnTo>
                  <a:pt x="178534" y="57038"/>
                </a:lnTo>
                <a:lnTo>
                  <a:pt x="182095" y="57038"/>
                </a:lnTo>
                <a:lnTo>
                  <a:pt x="185301" y="56681"/>
                </a:lnTo>
                <a:lnTo>
                  <a:pt x="197767" y="56681"/>
                </a:lnTo>
                <a:lnTo>
                  <a:pt x="199904" y="50265"/>
                </a:lnTo>
                <a:lnTo>
                  <a:pt x="200261" y="44561"/>
                </a:lnTo>
                <a:lnTo>
                  <a:pt x="200159" y="10338"/>
                </a:lnTo>
                <a:lnTo>
                  <a:pt x="199904" y="8555"/>
                </a:lnTo>
                <a:lnTo>
                  <a:pt x="199904" y="6060"/>
                </a:lnTo>
                <a:lnTo>
                  <a:pt x="199192" y="3564"/>
                </a:lnTo>
                <a:lnTo>
                  <a:pt x="199904" y="2851"/>
                </a:lnTo>
                <a:lnTo>
                  <a:pt x="201685" y="1782"/>
                </a:lnTo>
                <a:lnTo>
                  <a:pt x="205603" y="0"/>
                </a:lnTo>
                <a:lnTo>
                  <a:pt x="209877" y="1069"/>
                </a:lnTo>
                <a:lnTo>
                  <a:pt x="212371" y="2851"/>
                </a:lnTo>
                <a:lnTo>
                  <a:pt x="219850" y="6060"/>
                </a:lnTo>
                <a:lnTo>
                  <a:pt x="225549" y="10338"/>
                </a:lnTo>
                <a:lnTo>
                  <a:pt x="230892" y="16042"/>
                </a:lnTo>
                <a:lnTo>
                  <a:pt x="231960" y="16755"/>
                </a:lnTo>
                <a:lnTo>
                  <a:pt x="233741" y="18893"/>
                </a:lnTo>
                <a:lnTo>
                  <a:pt x="234454" y="20676"/>
                </a:lnTo>
                <a:lnTo>
                  <a:pt x="236947" y="24954"/>
                </a:lnTo>
                <a:lnTo>
                  <a:pt x="239084" y="30658"/>
                </a:lnTo>
                <a:lnTo>
                  <a:pt x="240152" y="35648"/>
                </a:lnTo>
                <a:lnTo>
                  <a:pt x="242001" y="43848"/>
                </a:lnTo>
                <a:lnTo>
                  <a:pt x="243358" y="50977"/>
                </a:lnTo>
                <a:lnTo>
                  <a:pt x="242731" y="58196"/>
                </a:lnTo>
                <a:lnTo>
                  <a:pt x="242619" y="60959"/>
                </a:lnTo>
                <a:lnTo>
                  <a:pt x="242511" y="67376"/>
                </a:lnTo>
                <a:lnTo>
                  <a:pt x="242408" y="71654"/>
                </a:lnTo>
                <a:lnTo>
                  <a:pt x="242465" y="82304"/>
                </a:lnTo>
                <a:lnTo>
                  <a:pt x="242564" y="84487"/>
                </a:lnTo>
                <a:lnTo>
                  <a:pt x="242668" y="87696"/>
                </a:lnTo>
                <a:lnTo>
                  <a:pt x="242725" y="91261"/>
                </a:lnTo>
                <a:lnTo>
                  <a:pt x="187794" y="91261"/>
                </a:lnTo>
                <a:lnTo>
                  <a:pt x="183876" y="91974"/>
                </a:lnTo>
                <a:lnTo>
                  <a:pt x="173191" y="91974"/>
                </a:lnTo>
                <a:lnTo>
                  <a:pt x="168204" y="92687"/>
                </a:lnTo>
                <a:close/>
              </a:path>
              <a:path w="249555" h="295275">
                <a:moveTo>
                  <a:pt x="10774" y="162202"/>
                </a:moveTo>
                <a:lnTo>
                  <a:pt x="6144" y="161489"/>
                </a:lnTo>
                <a:lnTo>
                  <a:pt x="1502" y="158860"/>
                </a:lnTo>
                <a:lnTo>
                  <a:pt x="0" y="153557"/>
                </a:lnTo>
                <a:lnTo>
                  <a:pt x="1035" y="146249"/>
                </a:lnTo>
                <a:lnTo>
                  <a:pt x="4007" y="137604"/>
                </a:lnTo>
                <a:lnTo>
                  <a:pt x="8205" y="129405"/>
                </a:lnTo>
                <a:lnTo>
                  <a:pt x="13757" y="121830"/>
                </a:lnTo>
                <a:lnTo>
                  <a:pt x="19784" y="114644"/>
                </a:lnTo>
                <a:lnTo>
                  <a:pt x="25377" y="107659"/>
                </a:lnTo>
                <a:lnTo>
                  <a:pt x="28583" y="103025"/>
                </a:lnTo>
                <a:lnTo>
                  <a:pt x="32857" y="101599"/>
                </a:lnTo>
                <a:lnTo>
                  <a:pt x="36063" y="98391"/>
                </a:lnTo>
                <a:lnTo>
                  <a:pt x="51378" y="81992"/>
                </a:lnTo>
                <a:lnTo>
                  <a:pt x="61641" y="68724"/>
                </a:lnTo>
                <a:lnTo>
                  <a:pt x="69899" y="58196"/>
                </a:lnTo>
                <a:lnTo>
                  <a:pt x="76021" y="50209"/>
                </a:lnTo>
                <a:lnTo>
                  <a:pt x="79872" y="44561"/>
                </a:lnTo>
                <a:lnTo>
                  <a:pt x="82722" y="40639"/>
                </a:lnTo>
                <a:lnTo>
                  <a:pt x="85215" y="36361"/>
                </a:lnTo>
                <a:lnTo>
                  <a:pt x="88421" y="32797"/>
                </a:lnTo>
                <a:lnTo>
                  <a:pt x="91626" y="28162"/>
                </a:lnTo>
                <a:lnTo>
                  <a:pt x="95188" y="22815"/>
                </a:lnTo>
                <a:lnTo>
                  <a:pt x="96969" y="17111"/>
                </a:lnTo>
                <a:lnTo>
                  <a:pt x="97325" y="15329"/>
                </a:lnTo>
                <a:lnTo>
                  <a:pt x="98750" y="14616"/>
                </a:lnTo>
                <a:lnTo>
                  <a:pt x="102312" y="14616"/>
                </a:lnTo>
                <a:lnTo>
                  <a:pt x="104092" y="15329"/>
                </a:lnTo>
                <a:lnTo>
                  <a:pt x="105517" y="16398"/>
                </a:lnTo>
                <a:lnTo>
                  <a:pt x="108010" y="18537"/>
                </a:lnTo>
                <a:lnTo>
                  <a:pt x="110504" y="21032"/>
                </a:lnTo>
                <a:lnTo>
                  <a:pt x="113709" y="27449"/>
                </a:lnTo>
                <a:lnTo>
                  <a:pt x="115846" y="29945"/>
                </a:lnTo>
                <a:lnTo>
                  <a:pt x="117627" y="32440"/>
                </a:lnTo>
                <a:lnTo>
                  <a:pt x="119052" y="34935"/>
                </a:lnTo>
                <a:lnTo>
                  <a:pt x="119052" y="38144"/>
                </a:lnTo>
                <a:lnTo>
                  <a:pt x="116559" y="41352"/>
                </a:lnTo>
                <a:lnTo>
                  <a:pt x="115846" y="42422"/>
                </a:lnTo>
                <a:lnTo>
                  <a:pt x="115490" y="43848"/>
                </a:lnTo>
                <a:lnTo>
                  <a:pt x="114422" y="44561"/>
                </a:lnTo>
                <a:lnTo>
                  <a:pt x="110860" y="49552"/>
                </a:lnTo>
                <a:lnTo>
                  <a:pt x="104449" y="60959"/>
                </a:lnTo>
                <a:lnTo>
                  <a:pt x="101599" y="66307"/>
                </a:lnTo>
                <a:lnTo>
                  <a:pt x="99106" y="71297"/>
                </a:lnTo>
                <a:lnTo>
                  <a:pt x="95544" y="75932"/>
                </a:lnTo>
                <a:lnTo>
                  <a:pt x="93763" y="80566"/>
                </a:lnTo>
                <a:lnTo>
                  <a:pt x="93763" y="84487"/>
                </a:lnTo>
                <a:lnTo>
                  <a:pt x="96969" y="87696"/>
                </a:lnTo>
                <a:lnTo>
                  <a:pt x="99106" y="90548"/>
                </a:lnTo>
                <a:lnTo>
                  <a:pt x="103736" y="95895"/>
                </a:lnTo>
                <a:lnTo>
                  <a:pt x="108010" y="101242"/>
                </a:lnTo>
                <a:lnTo>
                  <a:pt x="113353" y="105877"/>
                </a:lnTo>
                <a:lnTo>
                  <a:pt x="114943" y="107659"/>
                </a:lnTo>
                <a:lnTo>
                  <a:pt x="70968" y="107659"/>
                </a:lnTo>
                <a:lnTo>
                  <a:pt x="67406" y="110511"/>
                </a:lnTo>
                <a:lnTo>
                  <a:pt x="65269" y="113363"/>
                </a:lnTo>
                <a:lnTo>
                  <a:pt x="61351" y="115859"/>
                </a:lnTo>
                <a:lnTo>
                  <a:pt x="58502" y="118354"/>
                </a:lnTo>
                <a:lnTo>
                  <a:pt x="56365" y="121206"/>
                </a:lnTo>
                <a:lnTo>
                  <a:pt x="53871" y="124058"/>
                </a:lnTo>
                <a:lnTo>
                  <a:pt x="50656" y="129416"/>
                </a:lnTo>
                <a:lnTo>
                  <a:pt x="46748" y="133683"/>
                </a:lnTo>
                <a:lnTo>
                  <a:pt x="43898" y="138674"/>
                </a:lnTo>
                <a:lnTo>
                  <a:pt x="43186" y="139387"/>
                </a:lnTo>
                <a:lnTo>
                  <a:pt x="43186" y="140100"/>
                </a:lnTo>
                <a:lnTo>
                  <a:pt x="42474" y="140813"/>
                </a:lnTo>
                <a:lnTo>
                  <a:pt x="38200" y="145804"/>
                </a:lnTo>
                <a:lnTo>
                  <a:pt x="33213" y="150795"/>
                </a:lnTo>
                <a:lnTo>
                  <a:pt x="29295" y="155785"/>
                </a:lnTo>
                <a:lnTo>
                  <a:pt x="17897" y="160776"/>
                </a:lnTo>
                <a:lnTo>
                  <a:pt x="10774" y="162202"/>
                </a:lnTo>
                <a:close/>
              </a:path>
              <a:path w="249555" h="295275">
                <a:moveTo>
                  <a:pt x="195274" y="56681"/>
                </a:moveTo>
                <a:lnTo>
                  <a:pt x="188507" y="56681"/>
                </a:lnTo>
                <a:lnTo>
                  <a:pt x="191712" y="55968"/>
                </a:lnTo>
                <a:lnTo>
                  <a:pt x="195274" y="56681"/>
                </a:lnTo>
                <a:close/>
              </a:path>
              <a:path w="249555" h="295275">
                <a:moveTo>
                  <a:pt x="220652" y="183146"/>
                </a:moveTo>
                <a:lnTo>
                  <a:pt x="212627" y="182244"/>
                </a:lnTo>
                <a:lnTo>
                  <a:pt x="203466" y="178601"/>
                </a:lnTo>
                <a:lnTo>
                  <a:pt x="200973" y="173610"/>
                </a:lnTo>
                <a:lnTo>
                  <a:pt x="197767" y="170045"/>
                </a:lnTo>
                <a:lnTo>
                  <a:pt x="193849" y="162202"/>
                </a:lnTo>
                <a:lnTo>
                  <a:pt x="193493" y="158281"/>
                </a:lnTo>
                <a:lnTo>
                  <a:pt x="192781" y="153290"/>
                </a:lnTo>
                <a:lnTo>
                  <a:pt x="192068" y="151864"/>
                </a:lnTo>
                <a:lnTo>
                  <a:pt x="192068" y="149369"/>
                </a:lnTo>
                <a:lnTo>
                  <a:pt x="191712" y="147230"/>
                </a:lnTo>
                <a:lnTo>
                  <a:pt x="191779" y="144734"/>
                </a:lnTo>
                <a:lnTo>
                  <a:pt x="193849" y="133683"/>
                </a:lnTo>
                <a:lnTo>
                  <a:pt x="194178" y="126993"/>
                </a:lnTo>
                <a:lnTo>
                  <a:pt x="194873" y="120270"/>
                </a:lnTo>
                <a:lnTo>
                  <a:pt x="195504" y="113363"/>
                </a:lnTo>
                <a:lnTo>
                  <a:pt x="195630" y="94113"/>
                </a:lnTo>
                <a:lnTo>
                  <a:pt x="195274" y="93400"/>
                </a:lnTo>
                <a:lnTo>
                  <a:pt x="195274" y="93043"/>
                </a:lnTo>
                <a:lnTo>
                  <a:pt x="191712" y="92687"/>
                </a:lnTo>
                <a:lnTo>
                  <a:pt x="187794" y="91261"/>
                </a:lnTo>
                <a:lnTo>
                  <a:pt x="242725" y="91261"/>
                </a:lnTo>
                <a:lnTo>
                  <a:pt x="242603" y="114076"/>
                </a:lnTo>
                <a:lnTo>
                  <a:pt x="242479" y="121830"/>
                </a:lnTo>
                <a:lnTo>
                  <a:pt x="242600" y="133683"/>
                </a:lnTo>
                <a:lnTo>
                  <a:pt x="242503" y="146517"/>
                </a:lnTo>
                <a:lnTo>
                  <a:pt x="241933" y="149369"/>
                </a:lnTo>
                <a:lnTo>
                  <a:pt x="240865" y="158994"/>
                </a:lnTo>
                <a:lnTo>
                  <a:pt x="238015" y="175392"/>
                </a:lnTo>
                <a:lnTo>
                  <a:pt x="237659" y="177888"/>
                </a:lnTo>
                <a:lnTo>
                  <a:pt x="236234" y="179314"/>
                </a:lnTo>
                <a:lnTo>
                  <a:pt x="235166" y="180740"/>
                </a:lnTo>
                <a:lnTo>
                  <a:pt x="228009" y="182310"/>
                </a:lnTo>
                <a:lnTo>
                  <a:pt x="220652" y="183146"/>
                </a:lnTo>
                <a:close/>
              </a:path>
              <a:path w="249555" h="295275">
                <a:moveTo>
                  <a:pt x="178534" y="92687"/>
                </a:moveTo>
                <a:lnTo>
                  <a:pt x="173191" y="91974"/>
                </a:lnTo>
                <a:lnTo>
                  <a:pt x="183876" y="91974"/>
                </a:lnTo>
                <a:lnTo>
                  <a:pt x="178534" y="92687"/>
                </a:lnTo>
                <a:close/>
              </a:path>
              <a:path w="249555" h="295275">
                <a:moveTo>
                  <a:pt x="139710" y="164698"/>
                </a:moveTo>
                <a:lnTo>
                  <a:pt x="129737" y="162915"/>
                </a:lnTo>
                <a:lnTo>
                  <a:pt x="128313" y="162202"/>
                </a:lnTo>
                <a:lnTo>
                  <a:pt x="126888" y="162202"/>
                </a:lnTo>
                <a:lnTo>
                  <a:pt x="122258" y="157568"/>
                </a:lnTo>
                <a:lnTo>
                  <a:pt x="116915" y="155429"/>
                </a:lnTo>
                <a:lnTo>
                  <a:pt x="112641" y="150795"/>
                </a:lnTo>
                <a:lnTo>
                  <a:pt x="107654" y="144734"/>
                </a:lnTo>
                <a:lnTo>
                  <a:pt x="101243" y="138674"/>
                </a:lnTo>
                <a:lnTo>
                  <a:pt x="94832" y="134396"/>
                </a:lnTo>
                <a:lnTo>
                  <a:pt x="83434" y="122988"/>
                </a:lnTo>
                <a:lnTo>
                  <a:pt x="78448" y="116572"/>
                </a:lnTo>
                <a:lnTo>
                  <a:pt x="75954" y="114076"/>
                </a:lnTo>
                <a:lnTo>
                  <a:pt x="74174" y="111224"/>
                </a:lnTo>
                <a:lnTo>
                  <a:pt x="70968" y="107659"/>
                </a:lnTo>
                <a:lnTo>
                  <a:pt x="114943" y="107659"/>
                </a:lnTo>
                <a:lnTo>
                  <a:pt x="122258" y="115859"/>
                </a:lnTo>
                <a:lnTo>
                  <a:pt x="127956" y="121206"/>
                </a:lnTo>
                <a:lnTo>
                  <a:pt x="134011" y="127623"/>
                </a:lnTo>
                <a:lnTo>
                  <a:pt x="138998" y="133683"/>
                </a:lnTo>
                <a:lnTo>
                  <a:pt x="143272" y="136891"/>
                </a:lnTo>
                <a:lnTo>
                  <a:pt x="145409" y="141169"/>
                </a:lnTo>
                <a:lnTo>
                  <a:pt x="147902" y="146517"/>
                </a:lnTo>
                <a:lnTo>
                  <a:pt x="150396" y="152577"/>
                </a:lnTo>
                <a:lnTo>
                  <a:pt x="149327" y="157568"/>
                </a:lnTo>
                <a:lnTo>
                  <a:pt x="143984" y="161846"/>
                </a:lnTo>
                <a:lnTo>
                  <a:pt x="142204" y="162915"/>
                </a:lnTo>
                <a:lnTo>
                  <a:pt x="141135" y="163985"/>
                </a:lnTo>
                <a:lnTo>
                  <a:pt x="139710" y="164698"/>
                </a:lnTo>
                <a:close/>
              </a:path>
              <a:path w="249555" h="295275">
                <a:moveTo>
                  <a:pt x="240152" y="199634"/>
                </a:moveTo>
                <a:lnTo>
                  <a:pt x="33925" y="199634"/>
                </a:lnTo>
                <a:lnTo>
                  <a:pt x="36775" y="198921"/>
                </a:lnTo>
                <a:lnTo>
                  <a:pt x="39980" y="197495"/>
                </a:lnTo>
                <a:lnTo>
                  <a:pt x="97832" y="188343"/>
                </a:lnTo>
                <a:lnTo>
                  <a:pt x="115000" y="187290"/>
                </a:lnTo>
                <a:lnTo>
                  <a:pt x="126893" y="186438"/>
                </a:lnTo>
                <a:lnTo>
                  <a:pt x="136148" y="186087"/>
                </a:lnTo>
                <a:lnTo>
                  <a:pt x="152176" y="186087"/>
                </a:lnTo>
                <a:lnTo>
                  <a:pt x="160369" y="187513"/>
                </a:lnTo>
                <a:lnTo>
                  <a:pt x="161081" y="187513"/>
                </a:lnTo>
                <a:lnTo>
                  <a:pt x="174081" y="188538"/>
                </a:lnTo>
                <a:lnTo>
                  <a:pt x="180615" y="188967"/>
                </a:lnTo>
                <a:lnTo>
                  <a:pt x="187082" y="189295"/>
                </a:lnTo>
                <a:lnTo>
                  <a:pt x="189575" y="189295"/>
                </a:lnTo>
                <a:lnTo>
                  <a:pt x="192781" y="190008"/>
                </a:lnTo>
                <a:lnTo>
                  <a:pt x="195274" y="190008"/>
                </a:lnTo>
                <a:lnTo>
                  <a:pt x="196699" y="190721"/>
                </a:lnTo>
                <a:lnTo>
                  <a:pt x="200261" y="190721"/>
                </a:lnTo>
                <a:lnTo>
                  <a:pt x="208080" y="191089"/>
                </a:lnTo>
                <a:lnTo>
                  <a:pt x="216600" y="192326"/>
                </a:lnTo>
                <a:lnTo>
                  <a:pt x="226657" y="194632"/>
                </a:lnTo>
                <a:lnTo>
                  <a:pt x="239084" y="198208"/>
                </a:lnTo>
                <a:lnTo>
                  <a:pt x="240152" y="199634"/>
                </a:lnTo>
                <a:close/>
              </a:path>
              <a:path w="249555" h="295275">
                <a:moveTo>
                  <a:pt x="48173" y="223518"/>
                </a:moveTo>
                <a:lnTo>
                  <a:pt x="43186" y="223518"/>
                </a:lnTo>
                <a:lnTo>
                  <a:pt x="38556" y="222805"/>
                </a:lnTo>
                <a:lnTo>
                  <a:pt x="34994" y="219597"/>
                </a:lnTo>
                <a:lnTo>
                  <a:pt x="29295" y="217815"/>
                </a:lnTo>
                <a:lnTo>
                  <a:pt x="27514" y="212467"/>
                </a:lnTo>
                <a:lnTo>
                  <a:pt x="23596" y="208902"/>
                </a:lnTo>
                <a:lnTo>
                  <a:pt x="22884" y="208189"/>
                </a:lnTo>
                <a:lnTo>
                  <a:pt x="22884" y="207833"/>
                </a:lnTo>
                <a:lnTo>
                  <a:pt x="22172" y="206407"/>
                </a:lnTo>
                <a:lnTo>
                  <a:pt x="22172" y="205337"/>
                </a:lnTo>
                <a:lnTo>
                  <a:pt x="21459" y="204268"/>
                </a:lnTo>
                <a:lnTo>
                  <a:pt x="23952" y="200703"/>
                </a:lnTo>
                <a:lnTo>
                  <a:pt x="26802" y="198921"/>
                </a:lnTo>
                <a:lnTo>
                  <a:pt x="31788" y="198921"/>
                </a:lnTo>
                <a:lnTo>
                  <a:pt x="33925" y="199634"/>
                </a:lnTo>
                <a:lnTo>
                  <a:pt x="240152" y="199634"/>
                </a:lnTo>
                <a:lnTo>
                  <a:pt x="241577" y="200703"/>
                </a:lnTo>
                <a:lnTo>
                  <a:pt x="245139" y="204268"/>
                </a:lnTo>
                <a:lnTo>
                  <a:pt x="245139" y="206050"/>
                </a:lnTo>
                <a:lnTo>
                  <a:pt x="243358" y="208902"/>
                </a:lnTo>
                <a:lnTo>
                  <a:pt x="244672" y="219597"/>
                </a:lnTo>
                <a:lnTo>
                  <a:pt x="139710" y="219597"/>
                </a:lnTo>
                <a:lnTo>
                  <a:pt x="108010" y="220310"/>
                </a:lnTo>
                <a:lnTo>
                  <a:pt x="105161" y="221023"/>
                </a:lnTo>
                <a:lnTo>
                  <a:pt x="63488" y="221023"/>
                </a:lnTo>
                <a:lnTo>
                  <a:pt x="48173" y="223518"/>
                </a:lnTo>
                <a:close/>
              </a:path>
              <a:path w="249555" h="295275">
                <a:moveTo>
                  <a:pt x="231153" y="295150"/>
                </a:moveTo>
                <a:lnTo>
                  <a:pt x="206316" y="259524"/>
                </a:lnTo>
                <a:lnTo>
                  <a:pt x="208096" y="255959"/>
                </a:lnTo>
                <a:lnTo>
                  <a:pt x="209165" y="248829"/>
                </a:lnTo>
                <a:lnTo>
                  <a:pt x="210590" y="240630"/>
                </a:lnTo>
                <a:lnTo>
                  <a:pt x="211658" y="238491"/>
                </a:lnTo>
                <a:lnTo>
                  <a:pt x="212371" y="229935"/>
                </a:lnTo>
                <a:lnTo>
                  <a:pt x="212371" y="227083"/>
                </a:lnTo>
                <a:lnTo>
                  <a:pt x="211658" y="226014"/>
                </a:lnTo>
                <a:lnTo>
                  <a:pt x="210946" y="225301"/>
                </a:lnTo>
                <a:lnTo>
                  <a:pt x="209877" y="225301"/>
                </a:lnTo>
                <a:lnTo>
                  <a:pt x="206672" y="224231"/>
                </a:lnTo>
                <a:lnTo>
                  <a:pt x="203822" y="223518"/>
                </a:lnTo>
                <a:lnTo>
                  <a:pt x="200973" y="223518"/>
                </a:lnTo>
                <a:lnTo>
                  <a:pt x="196699" y="222805"/>
                </a:lnTo>
                <a:lnTo>
                  <a:pt x="193493" y="221736"/>
                </a:lnTo>
                <a:lnTo>
                  <a:pt x="189219" y="221379"/>
                </a:lnTo>
                <a:lnTo>
                  <a:pt x="187794" y="221379"/>
                </a:lnTo>
                <a:lnTo>
                  <a:pt x="186726" y="221023"/>
                </a:lnTo>
                <a:lnTo>
                  <a:pt x="144341" y="221023"/>
                </a:lnTo>
                <a:lnTo>
                  <a:pt x="139710" y="219597"/>
                </a:lnTo>
                <a:lnTo>
                  <a:pt x="244672" y="219597"/>
                </a:lnTo>
                <a:lnTo>
                  <a:pt x="246653" y="235711"/>
                </a:lnTo>
                <a:lnTo>
                  <a:pt x="248345" y="250121"/>
                </a:lnTo>
                <a:lnTo>
                  <a:pt x="248968" y="256577"/>
                </a:lnTo>
                <a:lnTo>
                  <a:pt x="249057" y="267723"/>
                </a:lnTo>
                <a:lnTo>
                  <a:pt x="247276" y="275209"/>
                </a:lnTo>
                <a:lnTo>
                  <a:pt x="246207" y="283765"/>
                </a:lnTo>
                <a:lnTo>
                  <a:pt x="246207" y="285547"/>
                </a:lnTo>
                <a:lnTo>
                  <a:pt x="245139" y="286617"/>
                </a:lnTo>
                <a:lnTo>
                  <a:pt x="244070" y="288043"/>
                </a:lnTo>
                <a:lnTo>
                  <a:pt x="242646" y="289825"/>
                </a:lnTo>
                <a:lnTo>
                  <a:pt x="241933" y="294460"/>
                </a:lnTo>
                <a:lnTo>
                  <a:pt x="238372" y="294460"/>
                </a:lnTo>
                <a:lnTo>
                  <a:pt x="231153" y="295150"/>
                </a:lnTo>
                <a:close/>
              </a:path>
              <a:path w="249555" h="295275">
                <a:moveTo>
                  <a:pt x="103736" y="221379"/>
                </a:moveTo>
                <a:lnTo>
                  <a:pt x="99106" y="221023"/>
                </a:lnTo>
                <a:lnTo>
                  <a:pt x="105161" y="221023"/>
                </a:lnTo>
                <a:lnTo>
                  <a:pt x="103736" y="221379"/>
                </a:lnTo>
                <a:close/>
              </a:path>
              <a:path w="249555" h="295275">
                <a:moveTo>
                  <a:pt x="164999" y="221379"/>
                </a:moveTo>
                <a:lnTo>
                  <a:pt x="160369" y="221023"/>
                </a:lnTo>
                <a:lnTo>
                  <a:pt x="170342" y="221023"/>
                </a:lnTo>
                <a:lnTo>
                  <a:pt x="164999" y="221379"/>
                </a:lnTo>
                <a:close/>
              </a:path>
            </a:pathLst>
          </a:custGeom>
          <a:solidFill>
            <a:srgbClr val="000000">
              <a:alpha val="8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122847" y="7976563"/>
            <a:ext cx="254000" cy="297815"/>
          </a:xfrm>
          <a:custGeom>
            <a:avLst/>
            <a:gdLst/>
            <a:ahLst/>
            <a:cxnLst/>
            <a:rect l="l" t="t" r="r" b="b"/>
            <a:pathLst>
              <a:path w="254000" h="297815">
                <a:moveTo>
                  <a:pt x="74087" y="186800"/>
                </a:moveTo>
                <a:lnTo>
                  <a:pt x="72306" y="186800"/>
                </a:lnTo>
                <a:lnTo>
                  <a:pt x="71594" y="186087"/>
                </a:lnTo>
                <a:lnTo>
                  <a:pt x="67676" y="183592"/>
                </a:lnTo>
                <a:lnTo>
                  <a:pt x="64114" y="181096"/>
                </a:lnTo>
                <a:lnTo>
                  <a:pt x="61265" y="177175"/>
                </a:lnTo>
                <a:lnTo>
                  <a:pt x="64114" y="174323"/>
                </a:lnTo>
                <a:lnTo>
                  <a:pt x="66607" y="173253"/>
                </a:lnTo>
                <a:lnTo>
                  <a:pt x="69101" y="172540"/>
                </a:lnTo>
                <a:lnTo>
                  <a:pt x="77705" y="171237"/>
                </a:lnTo>
                <a:lnTo>
                  <a:pt x="86375" y="169599"/>
                </a:lnTo>
                <a:lnTo>
                  <a:pt x="103650" y="166124"/>
                </a:lnTo>
                <a:lnTo>
                  <a:pt x="111809" y="165344"/>
                </a:lnTo>
                <a:lnTo>
                  <a:pt x="119767" y="164698"/>
                </a:lnTo>
                <a:lnTo>
                  <a:pt x="127592" y="164319"/>
                </a:lnTo>
                <a:lnTo>
                  <a:pt x="139268" y="164341"/>
                </a:lnTo>
                <a:lnTo>
                  <a:pt x="143898" y="165054"/>
                </a:lnTo>
                <a:lnTo>
                  <a:pt x="148172" y="165767"/>
                </a:lnTo>
                <a:lnTo>
                  <a:pt x="169832" y="167705"/>
                </a:lnTo>
                <a:lnTo>
                  <a:pt x="184146" y="169243"/>
                </a:lnTo>
                <a:lnTo>
                  <a:pt x="193652" y="170379"/>
                </a:lnTo>
                <a:lnTo>
                  <a:pt x="200886" y="171114"/>
                </a:lnTo>
                <a:lnTo>
                  <a:pt x="234876" y="185285"/>
                </a:lnTo>
                <a:lnTo>
                  <a:pt x="180495" y="185285"/>
                </a:lnTo>
                <a:lnTo>
                  <a:pt x="176175" y="185374"/>
                </a:lnTo>
                <a:lnTo>
                  <a:pt x="79786" y="185374"/>
                </a:lnTo>
                <a:lnTo>
                  <a:pt x="76580" y="186087"/>
                </a:lnTo>
                <a:lnTo>
                  <a:pt x="74087" y="186800"/>
                </a:lnTo>
                <a:close/>
              </a:path>
              <a:path w="254000" h="297815">
                <a:moveTo>
                  <a:pt x="241884" y="221023"/>
                </a:moveTo>
                <a:lnTo>
                  <a:pt x="168118" y="221023"/>
                </a:lnTo>
                <a:lnTo>
                  <a:pt x="177379" y="217102"/>
                </a:lnTo>
                <a:lnTo>
                  <a:pt x="183790" y="216032"/>
                </a:lnTo>
                <a:lnTo>
                  <a:pt x="184858" y="216032"/>
                </a:lnTo>
                <a:lnTo>
                  <a:pt x="185571" y="215319"/>
                </a:lnTo>
                <a:lnTo>
                  <a:pt x="186283" y="215319"/>
                </a:lnTo>
                <a:lnTo>
                  <a:pt x="193106" y="214378"/>
                </a:lnTo>
                <a:lnTo>
                  <a:pt x="216914" y="199634"/>
                </a:lnTo>
                <a:lnTo>
                  <a:pt x="216914" y="196425"/>
                </a:lnTo>
                <a:lnTo>
                  <a:pt x="217271" y="193217"/>
                </a:lnTo>
                <a:lnTo>
                  <a:pt x="217271" y="191434"/>
                </a:lnTo>
                <a:lnTo>
                  <a:pt x="215490" y="189652"/>
                </a:lnTo>
                <a:lnTo>
                  <a:pt x="213709" y="189295"/>
                </a:lnTo>
                <a:lnTo>
                  <a:pt x="209791" y="189295"/>
                </a:lnTo>
                <a:lnTo>
                  <a:pt x="195210" y="186187"/>
                </a:lnTo>
                <a:lnTo>
                  <a:pt x="180495" y="185285"/>
                </a:lnTo>
                <a:lnTo>
                  <a:pt x="234876" y="185285"/>
                </a:lnTo>
                <a:lnTo>
                  <a:pt x="244340" y="210685"/>
                </a:lnTo>
                <a:lnTo>
                  <a:pt x="242559" y="216745"/>
                </a:lnTo>
                <a:lnTo>
                  <a:pt x="241884" y="221023"/>
                </a:lnTo>
                <a:close/>
              </a:path>
              <a:path w="254000" h="297815">
                <a:moveTo>
                  <a:pt x="88334" y="186800"/>
                </a:moveTo>
                <a:lnTo>
                  <a:pt x="85129" y="185374"/>
                </a:lnTo>
                <a:lnTo>
                  <a:pt x="176175" y="185374"/>
                </a:lnTo>
                <a:lnTo>
                  <a:pt x="165914" y="185586"/>
                </a:lnTo>
                <a:lnTo>
                  <a:pt x="151734" y="186087"/>
                </a:lnTo>
                <a:lnTo>
                  <a:pt x="90827" y="186087"/>
                </a:lnTo>
                <a:lnTo>
                  <a:pt x="88334" y="186800"/>
                </a:lnTo>
                <a:close/>
              </a:path>
              <a:path w="254000" h="297815">
                <a:moveTo>
                  <a:pt x="41319" y="288756"/>
                </a:moveTo>
                <a:lnTo>
                  <a:pt x="37757" y="286617"/>
                </a:lnTo>
                <a:lnTo>
                  <a:pt x="35976" y="284478"/>
                </a:lnTo>
                <a:lnTo>
                  <a:pt x="34195" y="283409"/>
                </a:lnTo>
                <a:lnTo>
                  <a:pt x="35286" y="272580"/>
                </a:lnTo>
                <a:lnTo>
                  <a:pt x="37045" y="265228"/>
                </a:lnTo>
                <a:lnTo>
                  <a:pt x="39605" y="260549"/>
                </a:lnTo>
                <a:lnTo>
                  <a:pt x="43100" y="257741"/>
                </a:lnTo>
                <a:lnTo>
                  <a:pt x="44881" y="255246"/>
                </a:lnTo>
                <a:lnTo>
                  <a:pt x="59840" y="240273"/>
                </a:lnTo>
                <a:lnTo>
                  <a:pt x="61265" y="237778"/>
                </a:lnTo>
                <a:lnTo>
                  <a:pt x="64114" y="236708"/>
                </a:lnTo>
                <a:lnTo>
                  <a:pt x="70882" y="232787"/>
                </a:lnTo>
                <a:lnTo>
                  <a:pt x="78005" y="228866"/>
                </a:lnTo>
                <a:lnTo>
                  <a:pt x="85841" y="226370"/>
                </a:lnTo>
                <a:lnTo>
                  <a:pt x="89403" y="225301"/>
                </a:lnTo>
                <a:lnTo>
                  <a:pt x="92965" y="223875"/>
                </a:lnTo>
                <a:lnTo>
                  <a:pt x="97239" y="223518"/>
                </a:lnTo>
                <a:lnTo>
                  <a:pt x="104251" y="222817"/>
                </a:lnTo>
                <a:lnTo>
                  <a:pt x="118676" y="221012"/>
                </a:lnTo>
                <a:lnTo>
                  <a:pt x="126089" y="220310"/>
                </a:lnTo>
                <a:lnTo>
                  <a:pt x="128582" y="220310"/>
                </a:lnTo>
                <a:lnTo>
                  <a:pt x="131432" y="219597"/>
                </a:lnTo>
                <a:lnTo>
                  <a:pt x="134637" y="219240"/>
                </a:lnTo>
                <a:lnTo>
                  <a:pt x="141416" y="219046"/>
                </a:lnTo>
                <a:lnTo>
                  <a:pt x="147994" y="218750"/>
                </a:lnTo>
                <a:lnTo>
                  <a:pt x="154572" y="218789"/>
                </a:lnTo>
                <a:lnTo>
                  <a:pt x="161351" y="219597"/>
                </a:lnTo>
                <a:lnTo>
                  <a:pt x="168118" y="221023"/>
                </a:lnTo>
                <a:lnTo>
                  <a:pt x="241884" y="221023"/>
                </a:lnTo>
                <a:lnTo>
                  <a:pt x="241491" y="223518"/>
                </a:lnTo>
                <a:lnTo>
                  <a:pt x="237929" y="229579"/>
                </a:lnTo>
                <a:lnTo>
                  <a:pt x="234367" y="232074"/>
                </a:lnTo>
                <a:lnTo>
                  <a:pt x="229737" y="233857"/>
                </a:lnTo>
                <a:lnTo>
                  <a:pt x="225819" y="235995"/>
                </a:lnTo>
                <a:lnTo>
                  <a:pt x="225107" y="235995"/>
                </a:lnTo>
                <a:lnTo>
                  <a:pt x="224750" y="236708"/>
                </a:lnTo>
                <a:lnTo>
                  <a:pt x="224038" y="236708"/>
                </a:lnTo>
                <a:lnTo>
                  <a:pt x="217271" y="237421"/>
                </a:lnTo>
                <a:lnTo>
                  <a:pt x="210859" y="240630"/>
                </a:lnTo>
                <a:lnTo>
                  <a:pt x="204092" y="241699"/>
                </a:lnTo>
                <a:lnTo>
                  <a:pt x="196612" y="243838"/>
                </a:lnTo>
                <a:lnTo>
                  <a:pt x="190913" y="245621"/>
                </a:lnTo>
                <a:lnTo>
                  <a:pt x="184858" y="246690"/>
                </a:lnTo>
                <a:lnTo>
                  <a:pt x="138555" y="246690"/>
                </a:lnTo>
                <a:lnTo>
                  <a:pt x="126089" y="247760"/>
                </a:lnTo>
                <a:lnTo>
                  <a:pt x="105075" y="253463"/>
                </a:lnTo>
                <a:lnTo>
                  <a:pt x="93677" y="259524"/>
                </a:lnTo>
                <a:lnTo>
                  <a:pt x="90115" y="264158"/>
                </a:lnTo>
                <a:lnTo>
                  <a:pt x="89403" y="264871"/>
                </a:lnTo>
                <a:lnTo>
                  <a:pt x="89403" y="267010"/>
                </a:lnTo>
                <a:lnTo>
                  <a:pt x="90827" y="267723"/>
                </a:lnTo>
                <a:lnTo>
                  <a:pt x="248007" y="267723"/>
                </a:lnTo>
                <a:lnTo>
                  <a:pt x="252532" y="270575"/>
                </a:lnTo>
                <a:lnTo>
                  <a:pt x="253601" y="278061"/>
                </a:lnTo>
                <a:lnTo>
                  <a:pt x="253300" y="283130"/>
                </a:lnTo>
                <a:lnTo>
                  <a:pt x="250395" y="288399"/>
                </a:lnTo>
                <a:lnTo>
                  <a:pt x="43100" y="288399"/>
                </a:lnTo>
                <a:lnTo>
                  <a:pt x="41319" y="288756"/>
                </a:lnTo>
                <a:close/>
              </a:path>
              <a:path w="254000" h="297815">
                <a:moveTo>
                  <a:pt x="227244" y="263802"/>
                </a:moveTo>
                <a:lnTo>
                  <a:pt x="118966" y="263802"/>
                </a:lnTo>
                <a:lnTo>
                  <a:pt x="135839" y="262643"/>
                </a:lnTo>
                <a:lnTo>
                  <a:pt x="144160" y="262197"/>
                </a:lnTo>
                <a:lnTo>
                  <a:pt x="152446" y="262019"/>
                </a:lnTo>
                <a:lnTo>
                  <a:pt x="162419" y="262019"/>
                </a:lnTo>
                <a:lnTo>
                  <a:pt x="167050" y="263089"/>
                </a:lnTo>
                <a:lnTo>
                  <a:pt x="174885" y="263089"/>
                </a:lnTo>
                <a:lnTo>
                  <a:pt x="179944" y="263473"/>
                </a:lnTo>
                <a:lnTo>
                  <a:pt x="225062" y="263490"/>
                </a:lnTo>
                <a:lnTo>
                  <a:pt x="227244" y="263802"/>
                </a:lnTo>
                <a:close/>
              </a:path>
              <a:path w="254000" h="297815">
                <a:moveTo>
                  <a:pt x="225062" y="263490"/>
                </a:moveTo>
                <a:lnTo>
                  <a:pt x="186239" y="263490"/>
                </a:lnTo>
                <a:lnTo>
                  <a:pt x="194870" y="263039"/>
                </a:lnTo>
                <a:lnTo>
                  <a:pt x="206941" y="262019"/>
                </a:lnTo>
                <a:lnTo>
                  <a:pt x="214421" y="262019"/>
                </a:lnTo>
                <a:lnTo>
                  <a:pt x="217983" y="262376"/>
                </a:lnTo>
                <a:lnTo>
                  <a:pt x="222257" y="263089"/>
                </a:lnTo>
                <a:lnTo>
                  <a:pt x="225062" y="263490"/>
                </a:lnTo>
                <a:close/>
              </a:path>
              <a:path w="254000" h="297815">
                <a:moveTo>
                  <a:pt x="248007" y="267723"/>
                </a:moveTo>
                <a:lnTo>
                  <a:pt x="91184" y="267723"/>
                </a:lnTo>
                <a:lnTo>
                  <a:pt x="95458" y="267010"/>
                </a:lnTo>
                <a:lnTo>
                  <a:pt x="99732" y="267010"/>
                </a:lnTo>
                <a:lnTo>
                  <a:pt x="108280" y="265584"/>
                </a:lnTo>
                <a:lnTo>
                  <a:pt x="112911" y="264158"/>
                </a:lnTo>
                <a:lnTo>
                  <a:pt x="116828" y="263802"/>
                </a:lnTo>
                <a:lnTo>
                  <a:pt x="232230" y="263802"/>
                </a:lnTo>
                <a:lnTo>
                  <a:pt x="232942" y="264158"/>
                </a:lnTo>
                <a:lnTo>
                  <a:pt x="242915" y="264515"/>
                </a:lnTo>
                <a:lnTo>
                  <a:pt x="248007" y="267723"/>
                </a:lnTo>
                <a:close/>
              </a:path>
              <a:path w="254000" h="297815">
                <a:moveTo>
                  <a:pt x="75512" y="297312"/>
                </a:moveTo>
                <a:lnTo>
                  <a:pt x="70169" y="294816"/>
                </a:lnTo>
                <a:lnTo>
                  <a:pt x="64826" y="293747"/>
                </a:lnTo>
                <a:lnTo>
                  <a:pt x="58771" y="292677"/>
                </a:lnTo>
                <a:lnTo>
                  <a:pt x="44881" y="288756"/>
                </a:lnTo>
                <a:lnTo>
                  <a:pt x="43100" y="288399"/>
                </a:lnTo>
                <a:lnTo>
                  <a:pt x="250395" y="288399"/>
                </a:lnTo>
                <a:lnTo>
                  <a:pt x="246764" y="290895"/>
                </a:lnTo>
                <a:lnTo>
                  <a:pt x="137487" y="290895"/>
                </a:lnTo>
                <a:lnTo>
                  <a:pt x="126874" y="291285"/>
                </a:lnTo>
                <a:lnTo>
                  <a:pt x="119366" y="291875"/>
                </a:lnTo>
                <a:lnTo>
                  <a:pt x="113795" y="292599"/>
                </a:lnTo>
                <a:lnTo>
                  <a:pt x="104763" y="294103"/>
                </a:lnTo>
                <a:lnTo>
                  <a:pt x="98931" y="294816"/>
                </a:lnTo>
                <a:lnTo>
                  <a:pt x="75512" y="297312"/>
                </a:lnTo>
                <a:close/>
              </a:path>
              <a:path w="254000" h="297815">
                <a:moveTo>
                  <a:pt x="139268" y="291251"/>
                </a:moveTo>
                <a:lnTo>
                  <a:pt x="137487" y="290895"/>
                </a:lnTo>
                <a:lnTo>
                  <a:pt x="246764" y="290895"/>
                </a:lnTo>
                <a:lnTo>
                  <a:pt x="246448" y="291112"/>
                </a:lnTo>
                <a:lnTo>
                  <a:pt x="146892" y="291112"/>
                </a:lnTo>
                <a:lnTo>
                  <a:pt x="139268" y="291251"/>
                </a:lnTo>
                <a:close/>
              </a:path>
              <a:path w="254000" h="297815">
                <a:moveTo>
                  <a:pt x="161607" y="292304"/>
                </a:moveTo>
                <a:lnTo>
                  <a:pt x="146892" y="291112"/>
                </a:lnTo>
                <a:lnTo>
                  <a:pt x="246448" y="291112"/>
                </a:lnTo>
                <a:lnTo>
                  <a:pt x="245208" y="291964"/>
                </a:lnTo>
                <a:lnTo>
                  <a:pt x="168830" y="291964"/>
                </a:lnTo>
                <a:lnTo>
                  <a:pt x="161607" y="292304"/>
                </a:lnTo>
                <a:close/>
              </a:path>
              <a:path w="254000" h="297815">
                <a:moveTo>
                  <a:pt x="192338" y="293390"/>
                </a:moveTo>
                <a:lnTo>
                  <a:pt x="168830" y="291964"/>
                </a:lnTo>
                <a:lnTo>
                  <a:pt x="245208" y="291964"/>
                </a:lnTo>
                <a:lnTo>
                  <a:pt x="244690" y="292321"/>
                </a:lnTo>
                <a:lnTo>
                  <a:pt x="198749" y="292321"/>
                </a:lnTo>
                <a:lnTo>
                  <a:pt x="192338" y="293390"/>
                </a:lnTo>
                <a:close/>
              </a:path>
              <a:path w="254000" h="297815">
                <a:moveTo>
                  <a:pt x="226887" y="294816"/>
                </a:moveTo>
                <a:lnTo>
                  <a:pt x="220476" y="292677"/>
                </a:lnTo>
                <a:lnTo>
                  <a:pt x="212284" y="292321"/>
                </a:lnTo>
                <a:lnTo>
                  <a:pt x="244690" y="292321"/>
                </a:lnTo>
                <a:lnTo>
                  <a:pt x="244284" y="292599"/>
                </a:lnTo>
                <a:lnTo>
                  <a:pt x="234367" y="294460"/>
                </a:lnTo>
                <a:lnTo>
                  <a:pt x="226887" y="294816"/>
                </a:lnTo>
                <a:close/>
              </a:path>
              <a:path w="254000" h="297815">
                <a:moveTo>
                  <a:pt x="7421" y="145313"/>
                </a:moveTo>
                <a:lnTo>
                  <a:pt x="3564" y="144734"/>
                </a:lnTo>
                <a:lnTo>
                  <a:pt x="71" y="141169"/>
                </a:lnTo>
                <a:lnTo>
                  <a:pt x="0" y="139743"/>
                </a:lnTo>
                <a:lnTo>
                  <a:pt x="492" y="134931"/>
                </a:lnTo>
                <a:lnTo>
                  <a:pt x="22514" y="105476"/>
                </a:lnTo>
                <a:lnTo>
                  <a:pt x="27428" y="99817"/>
                </a:lnTo>
                <a:lnTo>
                  <a:pt x="32058" y="95539"/>
                </a:lnTo>
                <a:lnTo>
                  <a:pt x="36332" y="90904"/>
                </a:lnTo>
                <a:lnTo>
                  <a:pt x="40963" y="86270"/>
                </a:lnTo>
                <a:lnTo>
                  <a:pt x="49867" y="76645"/>
                </a:lnTo>
                <a:lnTo>
                  <a:pt x="53629" y="70874"/>
                </a:lnTo>
                <a:lnTo>
                  <a:pt x="57792" y="65237"/>
                </a:lnTo>
                <a:lnTo>
                  <a:pt x="83331" y="24803"/>
                </a:lnTo>
                <a:lnTo>
                  <a:pt x="88334" y="13190"/>
                </a:lnTo>
                <a:lnTo>
                  <a:pt x="90115" y="11764"/>
                </a:lnTo>
                <a:lnTo>
                  <a:pt x="108636" y="33153"/>
                </a:lnTo>
                <a:lnTo>
                  <a:pt x="106855" y="40996"/>
                </a:lnTo>
                <a:lnTo>
                  <a:pt x="102581" y="47769"/>
                </a:lnTo>
                <a:lnTo>
                  <a:pt x="99732" y="55612"/>
                </a:lnTo>
                <a:lnTo>
                  <a:pt x="99732" y="57038"/>
                </a:lnTo>
                <a:lnTo>
                  <a:pt x="98307" y="58464"/>
                </a:lnTo>
                <a:lnTo>
                  <a:pt x="97595" y="59890"/>
                </a:lnTo>
                <a:lnTo>
                  <a:pt x="96526" y="62385"/>
                </a:lnTo>
                <a:lnTo>
                  <a:pt x="97239" y="64881"/>
                </a:lnTo>
                <a:lnTo>
                  <a:pt x="98307" y="67020"/>
                </a:lnTo>
                <a:lnTo>
                  <a:pt x="100444" y="72010"/>
                </a:lnTo>
                <a:lnTo>
                  <a:pt x="110061" y="81636"/>
                </a:lnTo>
                <a:lnTo>
                  <a:pt x="111486" y="82705"/>
                </a:lnTo>
                <a:lnTo>
                  <a:pt x="112198" y="83775"/>
                </a:lnTo>
                <a:lnTo>
                  <a:pt x="113979" y="85557"/>
                </a:lnTo>
                <a:lnTo>
                  <a:pt x="118387" y="89478"/>
                </a:lnTo>
                <a:lnTo>
                  <a:pt x="79074" y="89478"/>
                </a:lnTo>
                <a:lnTo>
                  <a:pt x="78005" y="90548"/>
                </a:lnTo>
                <a:lnTo>
                  <a:pt x="73375" y="94826"/>
                </a:lnTo>
                <a:lnTo>
                  <a:pt x="68032" y="99104"/>
                </a:lnTo>
                <a:lnTo>
                  <a:pt x="63046" y="103738"/>
                </a:lnTo>
                <a:lnTo>
                  <a:pt x="58415" y="107659"/>
                </a:lnTo>
                <a:lnTo>
                  <a:pt x="54141" y="112650"/>
                </a:lnTo>
                <a:lnTo>
                  <a:pt x="49867" y="116928"/>
                </a:lnTo>
                <a:lnTo>
                  <a:pt x="46661" y="120493"/>
                </a:lnTo>
                <a:lnTo>
                  <a:pt x="43812" y="122988"/>
                </a:lnTo>
                <a:lnTo>
                  <a:pt x="40963" y="125840"/>
                </a:lnTo>
                <a:lnTo>
                  <a:pt x="37045" y="130118"/>
                </a:lnTo>
                <a:lnTo>
                  <a:pt x="33127" y="135465"/>
                </a:lnTo>
                <a:lnTo>
                  <a:pt x="29209" y="140100"/>
                </a:lnTo>
                <a:lnTo>
                  <a:pt x="19943" y="143130"/>
                </a:lnTo>
                <a:lnTo>
                  <a:pt x="12780" y="144823"/>
                </a:lnTo>
                <a:lnTo>
                  <a:pt x="7421" y="145313"/>
                </a:lnTo>
                <a:close/>
              </a:path>
              <a:path w="254000" h="297815">
                <a:moveTo>
                  <a:pt x="143436" y="143124"/>
                </a:moveTo>
                <a:lnTo>
                  <a:pt x="136641" y="140679"/>
                </a:lnTo>
                <a:lnTo>
                  <a:pt x="130180" y="135627"/>
                </a:lnTo>
                <a:lnTo>
                  <a:pt x="123952" y="128336"/>
                </a:lnTo>
                <a:lnTo>
                  <a:pt x="118966" y="122275"/>
                </a:lnTo>
                <a:lnTo>
                  <a:pt x="112198" y="116215"/>
                </a:lnTo>
                <a:lnTo>
                  <a:pt x="84772" y="92330"/>
                </a:lnTo>
                <a:lnTo>
                  <a:pt x="83348" y="91261"/>
                </a:lnTo>
                <a:lnTo>
                  <a:pt x="82279" y="90904"/>
                </a:lnTo>
                <a:lnTo>
                  <a:pt x="81211" y="89835"/>
                </a:lnTo>
                <a:lnTo>
                  <a:pt x="79074" y="89478"/>
                </a:lnTo>
                <a:lnTo>
                  <a:pt x="118387" y="89478"/>
                </a:lnTo>
                <a:lnTo>
                  <a:pt x="120390" y="91261"/>
                </a:lnTo>
                <a:lnTo>
                  <a:pt x="126089" y="96608"/>
                </a:lnTo>
                <a:lnTo>
                  <a:pt x="132500" y="101599"/>
                </a:lnTo>
                <a:lnTo>
                  <a:pt x="137487" y="106946"/>
                </a:lnTo>
                <a:lnTo>
                  <a:pt x="143542" y="111581"/>
                </a:lnTo>
                <a:lnTo>
                  <a:pt x="148579" y="116260"/>
                </a:lnTo>
                <a:lnTo>
                  <a:pt x="151378" y="118710"/>
                </a:lnTo>
                <a:lnTo>
                  <a:pt x="156720" y="121919"/>
                </a:lnTo>
                <a:lnTo>
                  <a:pt x="158857" y="127623"/>
                </a:lnTo>
                <a:lnTo>
                  <a:pt x="162775" y="130831"/>
                </a:lnTo>
                <a:lnTo>
                  <a:pt x="163844" y="132257"/>
                </a:lnTo>
                <a:lnTo>
                  <a:pt x="163844" y="133327"/>
                </a:lnTo>
                <a:lnTo>
                  <a:pt x="164556" y="134040"/>
                </a:lnTo>
                <a:lnTo>
                  <a:pt x="164556" y="136178"/>
                </a:lnTo>
                <a:lnTo>
                  <a:pt x="163132" y="139743"/>
                </a:lnTo>
                <a:lnTo>
                  <a:pt x="163132" y="140100"/>
                </a:lnTo>
                <a:lnTo>
                  <a:pt x="162775" y="140456"/>
                </a:lnTo>
                <a:lnTo>
                  <a:pt x="162419" y="140456"/>
                </a:lnTo>
                <a:lnTo>
                  <a:pt x="161707" y="141169"/>
                </a:lnTo>
                <a:lnTo>
                  <a:pt x="160638" y="141882"/>
                </a:lnTo>
                <a:lnTo>
                  <a:pt x="159214" y="141882"/>
                </a:lnTo>
                <a:lnTo>
                  <a:pt x="150665" y="142595"/>
                </a:lnTo>
                <a:lnTo>
                  <a:pt x="143436" y="143124"/>
                </a:lnTo>
                <a:close/>
              </a:path>
              <a:path w="254000" h="297815">
                <a:moveTo>
                  <a:pt x="223682" y="157211"/>
                </a:moveTo>
                <a:lnTo>
                  <a:pt x="196968" y="134040"/>
                </a:lnTo>
                <a:lnTo>
                  <a:pt x="196968" y="125127"/>
                </a:lnTo>
                <a:lnTo>
                  <a:pt x="197325" y="117285"/>
                </a:lnTo>
                <a:lnTo>
                  <a:pt x="196968" y="110155"/>
                </a:lnTo>
                <a:lnTo>
                  <a:pt x="197325" y="102668"/>
                </a:lnTo>
                <a:lnTo>
                  <a:pt x="198126" y="91901"/>
                </a:lnTo>
                <a:lnTo>
                  <a:pt x="198660" y="82037"/>
                </a:lnTo>
                <a:lnTo>
                  <a:pt x="199328" y="72239"/>
                </a:lnTo>
                <a:lnTo>
                  <a:pt x="200530" y="61672"/>
                </a:lnTo>
                <a:lnTo>
                  <a:pt x="200697" y="53757"/>
                </a:lnTo>
                <a:lnTo>
                  <a:pt x="201432" y="38060"/>
                </a:lnTo>
                <a:lnTo>
                  <a:pt x="201599" y="29945"/>
                </a:lnTo>
                <a:lnTo>
                  <a:pt x="201955" y="21745"/>
                </a:lnTo>
                <a:lnTo>
                  <a:pt x="203380" y="13903"/>
                </a:lnTo>
                <a:lnTo>
                  <a:pt x="203616" y="8689"/>
                </a:lnTo>
                <a:lnTo>
                  <a:pt x="203736" y="2851"/>
                </a:lnTo>
                <a:lnTo>
                  <a:pt x="209435" y="0"/>
                </a:lnTo>
                <a:lnTo>
                  <a:pt x="232942" y="22458"/>
                </a:lnTo>
                <a:lnTo>
                  <a:pt x="236860" y="27806"/>
                </a:lnTo>
                <a:lnTo>
                  <a:pt x="239710" y="34579"/>
                </a:lnTo>
                <a:lnTo>
                  <a:pt x="239710" y="47413"/>
                </a:lnTo>
                <a:lnTo>
                  <a:pt x="240066" y="53116"/>
                </a:lnTo>
                <a:lnTo>
                  <a:pt x="240066" y="65950"/>
                </a:lnTo>
                <a:lnTo>
                  <a:pt x="241389" y="72239"/>
                </a:lnTo>
                <a:lnTo>
                  <a:pt x="241491" y="103025"/>
                </a:lnTo>
                <a:lnTo>
                  <a:pt x="241591" y="110378"/>
                </a:lnTo>
                <a:lnTo>
                  <a:pt x="241732" y="117285"/>
                </a:lnTo>
                <a:lnTo>
                  <a:pt x="241791" y="126687"/>
                </a:lnTo>
                <a:lnTo>
                  <a:pt x="241491" y="134040"/>
                </a:lnTo>
                <a:lnTo>
                  <a:pt x="240511" y="143375"/>
                </a:lnTo>
                <a:lnTo>
                  <a:pt x="237929" y="151507"/>
                </a:lnTo>
                <a:lnTo>
                  <a:pt x="232675" y="156699"/>
                </a:lnTo>
                <a:lnTo>
                  <a:pt x="223682" y="157211"/>
                </a:lnTo>
                <a:close/>
              </a:path>
            </a:pathLst>
          </a:custGeom>
          <a:solidFill>
            <a:srgbClr val="000000">
              <a:alpha val="8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1634" y="2541825"/>
            <a:ext cx="5026406" cy="6856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0782" y="1045673"/>
            <a:ext cx="830580" cy="666750"/>
          </a:xfrm>
          <a:custGeom>
            <a:avLst/>
            <a:gdLst/>
            <a:ahLst/>
            <a:cxnLst/>
            <a:rect l="l" t="t" r="r" b="b"/>
            <a:pathLst>
              <a:path w="830579" h="666750">
                <a:moveTo>
                  <a:pt x="453201" y="54098"/>
                </a:moveTo>
                <a:lnTo>
                  <a:pt x="375117" y="54098"/>
                </a:lnTo>
                <a:lnTo>
                  <a:pt x="431331" y="42197"/>
                </a:lnTo>
                <a:lnTo>
                  <a:pt x="446465" y="50852"/>
                </a:lnTo>
                <a:lnTo>
                  <a:pt x="453201" y="54098"/>
                </a:lnTo>
                <a:close/>
              </a:path>
              <a:path w="830579" h="666750">
                <a:moveTo>
                  <a:pt x="238907" y="56262"/>
                </a:moveTo>
                <a:lnTo>
                  <a:pt x="104859" y="56262"/>
                </a:lnTo>
                <a:lnTo>
                  <a:pt x="125399" y="55180"/>
                </a:lnTo>
                <a:lnTo>
                  <a:pt x="163235" y="47606"/>
                </a:lnTo>
                <a:lnTo>
                  <a:pt x="180532" y="47606"/>
                </a:lnTo>
                <a:lnTo>
                  <a:pt x="193504" y="46524"/>
                </a:lnTo>
                <a:lnTo>
                  <a:pt x="238907" y="56262"/>
                </a:lnTo>
                <a:close/>
              </a:path>
              <a:path w="830579" h="666750">
                <a:moveTo>
                  <a:pt x="457691" y="56262"/>
                </a:moveTo>
                <a:lnTo>
                  <a:pt x="238907" y="56262"/>
                </a:lnTo>
                <a:lnTo>
                  <a:pt x="286473" y="55180"/>
                </a:lnTo>
                <a:lnTo>
                  <a:pt x="357821" y="48688"/>
                </a:lnTo>
                <a:lnTo>
                  <a:pt x="375117" y="54098"/>
                </a:lnTo>
                <a:lnTo>
                  <a:pt x="453201" y="54098"/>
                </a:lnTo>
                <a:lnTo>
                  <a:pt x="457691" y="56262"/>
                </a:lnTo>
                <a:close/>
              </a:path>
              <a:path w="830579" h="666750">
                <a:moveTo>
                  <a:pt x="31349" y="180689"/>
                </a:moveTo>
                <a:lnTo>
                  <a:pt x="6486" y="112525"/>
                </a:lnTo>
                <a:lnTo>
                  <a:pt x="0" y="54098"/>
                </a:lnTo>
                <a:lnTo>
                  <a:pt x="104859" y="56262"/>
                </a:lnTo>
                <a:lnTo>
                  <a:pt x="457691" y="56262"/>
                </a:lnTo>
                <a:lnTo>
                  <a:pt x="475653" y="64918"/>
                </a:lnTo>
                <a:lnTo>
                  <a:pt x="475653" y="168788"/>
                </a:lnTo>
                <a:lnTo>
                  <a:pt x="166478" y="168788"/>
                </a:lnTo>
                <a:lnTo>
                  <a:pt x="31349" y="180689"/>
                </a:lnTo>
                <a:close/>
              </a:path>
              <a:path w="830579" h="666750">
                <a:moveTo>
                  <a:pt x="257285" y="172034"/>
                </a:moveTo>
                <a:lnTo>
                  <a:pt x="166478" y="168788"/>
                </a:lnTo>
                <a:lnTo>
                  <a:pt x="475653" y="168788"/>
                </a:lnTo>
                <a:lnTo>
                  <a:pt x="475653" y="169870"/>
                </a:lnTo>
                <a:lnTo>
                  <a:pt x="301607" y="169870"/>
                </a:lnTo>
                <a:lnTo>
                  <a:pt x="257285" y="172034"/>
                </a:lnTo>
                <a:close/>
              </a:path>
              <a:path w="830579" h="666750">
                <a:moveTo>
                  <a:pt x="399981" y="645939"/>
                </a:moveTo>
                <a:lnTo>
                  <a:pt x="367550" y="643775"/>
                </a:lnTo>
                <a:lnTo>
                  <a:pt x="336200" y="624300"/>
                </a:lnTo>
                <a:lnTo>
                  <a:pt x="330795" y="613480"/>
                </a:lnTo>
                <a:lnTo>
                  <a:pt x="329714" y="505282"/>
                </a:lnTo>
                <a:lnTo>
                  <a:pt x="334038" y="445774"/>
                </a:lnTo>
                <a:lnTo>
                  <a:pt x="330795" y="387347"/>
                </a:lnTo>
                <a:lnTo>
                  <a:pt x="334038" y="319182"/>
                </a:lnTo>
                <a:lnTo>
                  <a:pt x="331876" y="193673"/>
                </a:lnTo>
                <a:lnTo>
                  <a:pt x="331876" y="172034"/>
                </a:lnTo>
                <a:lnTo>
                  <a:pt x="301607" y="169870"/>
                </a:lnTo>
                <a:lnTo>
                  <a:pt x="475653" y="169870"/>
                </a:lnTo>
                <a:lnTo>
                  <a:pt x="475653" y="177444"/>
                </a:lnTo>
                <a:lnTo>
                  <a:pt x="477815" y="207739"/>
                </a:lnTo>
                <a:lnTo>
                  <a:pt x="477815" y="242362"/>
                </a:lnTo>
                <a:lnTo>
                  <a:pt x="468086" y="306199"/>
                </a:lnTo>
                <a:lnTo>
                  <a:pt x="471329" y="333248"/>
                </a:lnTo>
                <a:lnTo>
                  <a:pt x="471329" y="429544"/>
                </a:lnTo>
                <a:lnTo>
                  <a:pt x="463762" y="456593"/>
                </a:lnTo>
                <a:lnTo>
                  <a:pt x="470248" y="483643"/>
                </a:lnTo>
                <a:lnTo>
                  <a:pt x="473491" y="513938"/>
                </a:lnTo>
                <a:lnTo>
                  <a:pt x="459437" y="555053"/>
                </a:lnTo>
                <a:lnTo>
                  <a:pt x="442141" y="595086"/>
                </a:lnTo>
                <a:lnTo>
                  <a:pt x="429169" y="630791"/>
                </a:lnTo>
                <a:lnTo>
                  <a:pt x="399981" y="645939"/>
                </a:lnTo>
                <a:close/>
              </a:path>
              <a:path w="830579" h="666750">
                <a:moveTo>
                  <a:pt x="822664" y="252100"/>
                </a:moveTo>
                <a:lnTo>
                  <a:pt x="686454" y="252100"/>
                </a:lnTo>
                <a:lnTo>
                  <a:pt x="687535" y="248854"/>
                </a:lnTo>
                <a:lnTo>
                  <a:pt x="685373" y="207739"/>
                </a:lnTo>
                <a:lnTo>
                  <a:pt x="683211" y="157968"/>
                </a:lnTo>
                <a:lnTo>
                  <a:pt x="682130" y="102787"/>
                </a:lnTo>
                <a:lnTo>
                  <a:pt x="683211" y="53016"/>
                </a:lnTo>
                <a:lnTo>
                  <a:pt x="683211" y="0"/>
                </a:lnTo>
                <a:lnTo>
                  <a:pt x="771855" y="53016"/>
                </a:lnTo>
                <a:lnTo>
                  <a:pt x="817258" y="75738"/>
                </a:lnTo>
                <a:lnTo>
                  <a:pt x="828069" y="112525"/>
                </a:lnTo>
                <a:lnTo>
                  <a:pt x="829150" y="141738"/>
                </a:lnTo>
                <a:lnTo>
                  <a:pt x="830231" y="164460"/>
                </a:lnTo>
                <a:lnTo>
                  <a:pt x="830231" y="199083"/>
                </a:lnTo>
                <a:lnTo>
                  <a:pt x="822664" y="234788"/>
                </a:lnTo>
                <a:lnTo>
                  <a:pt x="822664" y="252100"/>
                </a:lnTo>
                <a:close/>
              </a:path>
              <a:path w="830579" h="666750">
                <a:moveTo>
                  <a:pt x="742667" y="666497"/>
                </a:moveTo>
                <a:lnTo>
                  <a:pt x="689697" y="632955"/>
                </a:lnTo>
                <a:lnTo>
                  <a:pt x="686454" y="537742"/>
                </a:lnTo>
                <a:lnTo>
                  <a:pt x="684292" y="524758"/>
                </a:lnTo>
                <a:lnTo>
                  <a:pt x="685373" y="477151"/>
                </a:lnTo>
                <a:lnTo>
                  <a:pt x="688616" y="457675"/>
                </a:lnTo>
                <a:lnTo>
                  <a:pt x="685373" y="439282"/>
                </a:lnTo>
                <a:lnTo>
                  <a:pt x="690778" y="380855"/>
                </a:lnTo>
                <a:lnTo>
                  <a:pt x="687535" y="366789"/>
                </a:lnTo>
                <a:lnTo>
                  <a:pt x="548082" y="366789"/>
                </a:lnTo>
                <a:lnTo>
                  <a:pt x="548082" y="348396"/>
                </a:lnTo>
                <a:lnTo>
                  <a:pt x="525380" y="259674"/>
                </a:lnTo>
                <a:lnTo>
                  <a:pt x="552406" y="251018"/>
                </a:lnTo>
                <a:lnTo>
                  <a:pt x="593485" y="252100"/>
                </a:lnTo>
                <a:lnTo>
                  <a:pt x="822664" y="252100"/>
                </a:lnTo>
                <a:lnTo>
                  <a:pt x="822664" y="257510"/>
                </a:lnTo>
                <a:lnTo>
                  <a:pt x="828069" y="288887"/>
                </a:lnTo>
                <a:lnTo>
                  <a:pt x="825907" y="318100"/>
                </a:lnTo>
                <a:lnTo>
                  <a:pt x="829150" y="368953"/>
                </a:lnTo>
                <a:lnTo>
                  <a:pt x="822664" y="420888"/>
                </a:lnTo>
                <a:lnTo>
                  <a:pt x="826988" y="429544"/>
                </a:lnTo>
                <a:lnTo>
                  <a:pt x="826988" y="473905"/>
                </a:lnTo>
                <a:lnTo>
                  <a:pt x="828069" y="494462"/>
                </a:lnTo>
                <a:lnTo>
                  <a:pt x="828069" y="536660"/>
                </a:lnTo>
                <a:lnTo>
                  <a:pt x="824826" y="551807"/>
                </a:lnTo>
                <a:lnTo>
                  <a:pt x="823745" y="592922"/>
                </a:lnTo>
                <a:lnTo>
                  <a:pt x="791314" y="645939"/>
                </a:lnTo>
                <a:lnTo>
                  <a:pt x="742667" y="666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5333" y="1044591"/>
            <a:ext cx="887730" cy="663575"/>
          </a:xfrm>
          <a:custGeom>
            <a:avLst/>
            <a:gdLst/>
            <a:ahLst/>
            <a:cxnLst/>
            <a:rect l="l" t="t" r="r" b="b"/>
            <a:pathLst>
              <a:path w="887729" h="663575">
                <a:moveTo>
                  <a:pt x="882120" y="233706"/>
                </a:moveTo>
                <a:lnTo>
                  <a:pt x="721047" y="233706"/>
                </a:lnTo>
                <a:lnTo>
                  <a:pt x="752397" y="228296"/>
                </a:lnTo>
                <a:lnTo>
                  <a:pt x="755640" y="228296"/>
                </a:lnTo>
                <a:lnTo>
                  <a:pt x="756721" y="173116"/>
                </a:lnTo>
                <a:lnTo>
                  <a:pt x="757802" y="161214"/>
                </a:lnTo>
                <a:lnTo>
                  <a:pt x="757802" y="129837"/>
                </a:lnTo>
                <a:lnTo>
                  <a:pt x="745910" y="0"/>
                </a:lnTo>
                <a:lnTo>
                  <a:pt x="759964" y="0"/>
                </a:lnTo>
                <a:lnTo>
                  <a:pt x="838879" y="15147"/>
                </a:lnTo>
                <a:lnTo>
                  <a:pt x="854014" y="19475"/>
                </a:lnTo>
                <a:lnTo>
                  <a:pt x="887525" y="31377"/>
                </a:lnTo>
                <a:lnTo>
                  <a:pt x="876715" y="41115"/>
                </a:lnTo>
                <a:lnTo>
                  <a:pt x="877796" y="78984"/>
                </a:lnTo>
                <a:lnTo>
                  <a:pt x="884282" y="126591"/>
                </a:lnTo>
                <a:lnTo>
                  <a:pt x="884282" y="173116"/>
                </a:lnTo>
                <a:lnTo>
                  <a:pt x="882120" y="219641"/>
                </a:lnTo>
                <a:lnTo>
                  <a:pt x="882120" y="233706"/>
                </a:lnTo>
                <a:close/>
              </a:path>
              <a:path w="887729" h="663575">
                <a:moveTo>
                  <a:pt x="632402" y="637283"/>
                </a:moveTo>
                <a:lnTo>
                  <a:pt x="599971" y="637283"/>
                </a:lnTo>
                <a:lnTo>
                  <a:pt x="556730" y="618890"/>
                </a:lnTo>
                <a:lnTo>
                  <a:pt x="547001" y="589676"/>
                </a:lnTo>
                <a:lnTo>
                  <a:pt x="545920" y="548561"/>
                </a:lnTo>
                <a:lnTo>
                  <a:pt x="545920" y="519348"/>
                </a:lnTo>
                <a:lnTo>
                  <a:pt x="549163" y="476069"/>
                </a:lnTo>
                <a:lnTo>
                  <a:pt x="549163" y="433872"/>
                </a:lnTo>
                <a:lnTo>
                  <a:pt x="551325" y="398167"/>
                </a:lnTo>
                <a:lnTo>
                  <a:pt x="549163" y="364625"/>
                </a:lnTo>
                <a:lnTo>
                  <a:pt x="549163" y="337576"/>
                </a:lnTo>
                <a:lnTo>
                  <a:pt x="551325" y="201247"/>
                </a:lnTo>
                <a:lnTo>
                  <a:pt x="551325" y="157968"/>
                </a:lnTo>
                <a:lnTo>
                  <a:pt x="549163" y="123345"/>
                </a:lnTo>
                <a:lnTo>
                  <a:pt x="549163" y="102787"/>
                </a:lnTo>
                <a:lnTo>
                  <a:pt x="550244" y="88722"/>
                </a:lnTo>
                <a:lnTo>
                  <a:pt x="543758" y="8655"/>
                </a:lnTo>
                <a:lnTo>
                  <a:pt x="589161" y="6491"/>
                </a:lnTo>
                <a:lnTo>
                  <a:pt x="621592" y="14065"/>
                </a:lnTo>
                <a:lnTo>
                  <a:pt x="648618" y="17311"/>
                </a:lnTo>
                <a:lnTo>
                  <a:pt x="688616" y="24885"/>
                </a:lnTo>
                <a:lnTo>
                  <a:pt x="678887" y="75738"/>
                </a:lnTo>
                <a:lnTo>
                  <a:pt x="678844" y="173116"/>
                </a:lnTo>
                <a:lnTo>
                  <a:pt x="677806" y="226132"/>
                </a:lnTo>
                <a:lnTo>
                  <a:pt x="690778" y="227214"/>
                </a:lnTo>
                <a:lnTo>
                  <a:pt x="721047" y="233706"/>
                </a:lnTo>
                <a:lnTo>
                  <a:pt x="882120" y="233706"/>
                </a:lnTo>
                <a:lnTo>
                  <a:pt x="882120" y="341904"/>
                </a:lnTo>
                <a:lnTo>
                  <a:pt x="674562" y="341904"/>
                </a:lnTo>
                <a:lnTo>
                  <a:pt x="674562" y="377609"/>
                </a:lnTo>
                <a:lnTo>
                  <a:pt x="678887" y="417642"/>
                </a:lnTo>
                <a:lnTo>
                  <a:pt x="673481" y="451183"/>
                </a:lnTo>
                <a:lnTo>
                  <a:pt x="673481" y="496626"/>
                </a:lnTo>
                <a:lnTo>
                  <a:pt x="676725" y="522594"/>
                </a:lnTo>
                <a:lnTo>
                  <a:pt x="674562" y="544233"/>
                </a:lnTo>
                <a:lnTo>
                  <a:pt x="675643" y="585348"/>
                </a:lnTo>
                <a:lnTo>
                  <a:pt x="632402" y="637283"/>
                </a:lnTo>
                <a:close/>
              </a:path>
              <a:path w="887729" h="663575">
                <a:moveTo>
                  <a:pt x="805367" y="663251"/>
                </a:moveTo>
                <a:lnTo>
                  <a:pt x="756721" y="638365"/>
                </a:lnTo>
                <a:lnTo>
                  <a:pt x="748073" y="584266"/>
                </a:lnTo>
                <a:lnTo>
                  <a:pt x="754559" y="524758"/>
                </a:lnTo>
                <a:lnTo>
                  <a:pt x="754559" y="470659"/>
                </a:lnTo>
                <a:lnTo>
                  <a:pt x="750235" y="417642"/>
                </a:lnTo>
                <a:lnTo>
                  <a:pt x="754559" y="367871"/>
                </a:lnTo>
                <a:lnTo>
                  <a:pt x="754559" y="342986"/>
                </a:lnTo>
                <a:lnTo>
                  <a:pt x="674562" y="341904"/>
                </a:lnTo>
                <a:lnTo>
                  <a:pt x="882120" y="341904"/>
                </a:lnTo>
                <a:lnTo>
                  <a:pt x="882120" y="548561"/>
                </a:lnTo>
                <a:lnTo>
                  <a:pt x="881039" y="581021"/>
                </a:lnTo>
                <a:lnTo>
                  <a:pt x="881039" y="604824"/>
                </a:lnTo>
                <a:lnTo>
                  <a:pt x="857257" y="622136"/>
                </a:lnTo>
                <a:lnTo>
                  <a:pt x="850770" y="622136"/>
                </a:lnTo>
                <a:lnTo>
                  <a:pt x="805367" y="663251"/>
                </a:lnTo>
                <a:close/>
              </a:path>
              <a:path w="887729" h="663575">
                <a:moveTo>
                  <a:pt x="429889" y="48688"/>
                </a:moveTo>
                <a:lnTo>
                  <a:pt x="379441" y="48688"/>
                </a:lnTo>
                <a:lnTo>
                  <a:pt x="416196" y="45442"/>
                </a:lnTo>
                <a:lnTo>
                  <a:pt x="429889" y="48688"/>
                </a:lnTo>
                <a:close/>
              </a:path>
              <a:path w="887729" h="663575">
                <a:moveTo>
                  <a:pt x="77834" y="604824"/>
                </a:moveTo>
                <a:lnTo>
                  <a:pt x="82158" y="578857"/>
                </a:lnTo>
                <a:lnTo>
                  <a:pt x="78915" y="526922"/>
                </a:lnTo>
                <a:lnTo>
                  <a:pt x="78915" y="455511"/>
                </a:lnTo>
                <a:lnTo>
                  <a:pt x="83239" y="359215"/>
                </a:lnTo>
                <a:lnTo>
                  <a:pt x="79996" y="317018"/>
                </a:lnTo>
                <a:lnTo>
                  <a:pt x="79996" y="274821"/>
                </a:lnTo>
                <a:lnTo>
                  <a:pt x="82158" y="247772"/>
                </a:lnTo>
                <a:lnTo>
                  <a:pt x="78915" y="167706"/>
                </a:lnTo>
                <a:lnTo>
                  <a:pt x="64861" y="167706"/>
                </a:lnTo>
                <a:lnTo>
                  <a:pt x="42160" y="162296"/>
                </a:lnTo>
                <a:lnTo>
                  <a:pt x="23782" y="111443"/>
                </a:lnTo>
                <a:lnTo>
                  <a:pt x="0" y="46524"/>
                </a:lnTo>
                <a:lnTo>
                  <a:pt x="85401" y="53016"/>
                </a:lnTo>
                <a:lnTo>
                  <a:pt x="448147" y="53016"/>
                </a:lnTo>
                <a:lnTo>
                  <a:pt x="457275" y="55180"/>
                </a:lnTo>
                <a:lnTo>
                  <a:pt x="467005" y="66000"/>
                </a:lnTo>
                <a:lnTo>
                  <a:pt x="484301" y="100623"/>
                </a:lnTo>
                <a:lnTo>
                  <a:pt x="484301" y="113607"/>
                </a:lnTo>
                <a:lnTo>
                  <a:pt x="467005" y="138492"/>
                </a:lnTo>
                <a:lnTo>
                  <a:pt x="457967" y="159050"/>
                </a:lnTo>
                <a:lnTo>
                  <a:pt x="325390" y="159050"/>
                </a:lnTo>
                <a:lnTo>
                  <a:pt x="302688" y="164460"/>
                </a:lnTo>
                <a:lnTo>
                  <a:pt x="220530" y="166624"/>
                </a:lnTo>
                <a:lnTo>
                  <a:pt x="216206" y="166624"/>
                </a:lnTo>
                <a:lnTo>
                  <a:pt x="217287" y="215313"/>
                </a:lnTo>
                <a:lnTo>
                  <a:pt x="216206" y="243444"/>
                </a:lnTo>
                <a:lnTo>
                  <a:pt x="216206" y="342986"/>
                </a:lnTo>
                <a:lnTo>
                  <a:pt x="214044" y="390593"/>
                </a:lnTo>
                <a:lnTo>
                  <a:pt x="216206" y="414396"/>
                </a:lnTo>
                <a:lnTo>
                  <a:pt x="215125" y="452265"/>
                </a:lnTo>
                <a:lnTo>
                  <a:pt x="215125" y="479315"/>
                </a:lnTo>
                <a:lnTo>
                  <a:pt x="218368" y="482561"/>
                </a:lnTo>
                <a:lnTo>
                  <a:pt x="301607" y="486889"/>
                </a:lnTo>
                <a:lnTo>
                  <a:pt x="468086" y="486889"/>
                </a:lnTo>
                <a:lnTo>
                  <a:pt x="489706" y="493381"/>
                </a:lnTo>
                <a:lnTo>
                  <a:pt x="504841" y="525840"/>
                </a:lnTo>
                <a:lnTo>
                  <a:pt x="499436" y="576693"/>
                </a:lnTo>
                <a:lnTo>
                  <a:pt x="481058" y="579939"/>
                </a:lnTo>
                <a:lnTo>
                  <a:pt x="481058" y="592922"/>
                </a:lnTo>
                <a:lnTo>
                  <a:pt x="469476" y="598332"/>
                </a:lnTo>
                <a:lnTo>
                  <a:pt x="297283" y="598332"/>
                </a:lnTo>
                <a:lnTo>
                  <a:pt x="256049" y="601578"/>
                </a:lnTo>
                <a:lnTo>
                  <a:pt x="117832" y="601578"/>
                </a:lnTo>
                <a:lnTo>
                  <a:pt x="77834" y="604824"/>
                </a:lnTo>
                <a:close/>
              </a:path>
              <a:path w="887729" h="663575">
                <a:moveTo>
                  <a:pt x="448147" y="53016"/>
                </a:moveTo>
                <a:lnTo>
                  <a:pt x="284310" y="53016"/>
                </a:lnTo>
                <a:lnTo>
                  <a:pt x="305931" y="46524"/>
                </a:lnTo>
                <a:lnTo>
                  <a:pt x="342686" y="46524"/>
                </a:lnTo>
                <a:lnTo>
                  <a:pt x="379441" y="48688"/>
                </a:lnTo>
                <a:lnTo>
                  <a:pt x="429889" y="48688"/>
                </a:lnTo>
                <a:lnTo>
                  <a:pt x="448147" y="53016"/>
                </a:lnTo>
                <a:close/>
              </a:path>
              <a:path w="887729" h="663575">
                <a:moveTo>
                  <a:pt x="335119" y="165542"/>
                </a:moveTo>
                <a:lnTo>
                  <a:pt x="325390" y="159050"/>
                </a:lnTo>
                <a:lnTo>
                  <a:pt x="457967" y="159050"/>
                </a:lnTo>
                <a:lnTo>
                  <a:pt x="455589" y="164460"/>
                </a:lnTo>
                <a:lnTo>
                  <a:pt x="382684" y="164460"/>
                </a:lnTo>
                <a:lnTo>
                  <a:pt x="335119" y="165542"/>
                </a:lnTo>
                <a:close/>
              </a:path>
              <a:path w="887729" h="663575">
                <a:moveTo>
                  <a:pt x="455113" y="165542"/>
                </a:moveTo>
                <a:lnTo>
                  <a:pt x="382684" y="164460"/>
                </a:lnTo>
                <a:lnTo>
                  <a:pt x="455589" y="164460"/>
                </a:lnTo>
                <a:lnTo>
                  <a:pt x="455113" y="165542"/>
                </a:lnTo>
                <a:close/>
              </a:path>
              <a:path w="887729" h="663575">
                <a:moveTo>
                  <a:pt x="464482" y="485807"/>
                </a:moveTo>
                <a:lnTo>
                  <a:pt x="355658" y="485807"/>
                </a:lnTo>
                <a:lnTo>
                  <a:pt x="378360" y="479315"/>
                </a:lnTo>
                <a:lnTo>
                  <a:pt x="399981" y="481479"/>
                </a:lnTo>
                <a:lnTo>
                  <a:pt x="420520" y="482561"/>
                </a:lnTo>
                <a:lnTo>
                  <a:pt x="453672" y="482561"/>
                </a:lnTo>
                <a:lnTo>
                  <a:pt x="464482" y="485807"/>
                </a:lnTo>
                <a:close/>
              </a:path>
              <a:path w="887729" h="663575">
                <a:moveTo>
                  <a:pt x="453672" y="482561"/>
                </a:moveTo>
                <a:lnTo>
                  <a:pt x="420520" y="482561"/>
                </a:lnTo>
                <a:lnTo>
                  <a:pt x="446465" y="480397"/>
                </a:lnTo>
                <a:lnTo>
                  <a:pt x="453672" y="482561"/>
                </a:lnTo>
                <a:close/>
              </a:path>
              <a:path w="887729" h="663575">
                <a:moveTo>
                  <a:pt x="468086" y="486889"/>
                </a:moveTo>
                <a:lnTo>
                  <a:pt x="301607" y="486889"/>
                </a:lnTo>
                <a:lnTo>
                  <a:pt x="343767" y="483643"/>
                </a:lnTo>
                <a:lnTo>
                  <a:pt x="355658" y="485807"/>
                </a:lnTo>
                <a:lnTo>
                  <a:pt x="464482" y="485807"/>
                </a:lnTo>
                <a:lnTo>
                  <a:pt x="468086" y="486889"/>
                </a:lnTo>
                <a:close/>
              </a:path>
              <a:path w="887729" h="663575">
                <a:moveTo>
                  <a:pt x="433493" y="605906"/>
                </a:moveTo>
                <a:lnTo>
                  <a:pt x="374036" y="604824"/>
                </a:lnTo>
                <a:lnTo>
                  <a:pt x="354577" y="602660"/>
                </a:lnTo>
                <a:lnTo>
                  <a:pt x="297283" y="598332"/>
                </a:lnTo>
                <a:lnTo>
                  <a:pt x="469476" y="598332"/>
                </a:lnTo>
                <a:lnTo>
                  <a:pt x="464843" y="600496"/>
                </a:lnTo>
                <a:lnTo>
                  <a:pt x="433493" y="605906"/>
                </a:lnTo>
                <a:close/>
              </a:path>
              <a:path w="887729" h="663575">
                <a:moveTo>
                  <a:pt x="201071" y="605906"/>
                </a:moveTo>
                <a:lnTo>
                  <a:pt x="162154" y="604824"/>
                </a:lnTo>
                <a:lnTo>
                  <a:pt x="140533" y="602660"/>
                </a:lnTo>
                <a:lnTo>
                  <a:pt x="117832" y="601578"/>
                </a:lnTo>
                <a:lnTo>
                  <a:pt x="256049" y="601578"/>
                </a:lnTo>
                <a:lnTo>
                  <a:pt x="201071" y="605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2412" y="1086788"/>
            <a:ext cx="924560" cy="605155"/>
          </a:xfrm>
          <a:custGeom>
            <a:avLst/>
            <a:gdLst/>
            <a:ahLst/>
            <a:cxnLst/>
            <a:rect l="l" t="t" r="r" b="b"/>
            <a:pathLst>
              <a:path w="924559" h="605155">
                <a:moveTo>
                  <a:pt x="853103" y="8655"/>
                </a:moveTo>
                <a:lnTo>
                  <a:pt x="150263" y="8655"/>
                </a:lnTo>
                <a:lnTo>
                  <a:pt x="203233" y="0"/>
                </a:lnTo>
                <a:lnTo>
                  <a:pt x="238907" y="0"/>
                </a:lnTo>
                <a:lnTo>
                  <a:pt x="279986" y="5409"/>
                </a:lnTo>
                <a:lnTo>
                  <a:pt x="523939" y="5409"/>
                </a:lnTo>
                <a:lnTo>
                  <a:pt x="538353" y="6491"/>
                </a:lnTo>
                <a:lnTo>
                  <a:pt x="606998" y="6491"/>
                </a:lnTo>
                <a:lnTo>
                  <a:pt x="612944" y="7573"/>
                </a:lnTo>
                <a:lnTo>
                  <a:pt x="853615" y="7573"/>
                </a:lnTo>
                <a:lnTo>
                  <a:pt x="853103" y="8655"/>
                </a:lnTo>
                <a:close/>
              </a:path>
              <a:path w="924559" h="605155">
                <a:moveTo>
                  <a:pt x="523939" y="5409"/>
                </a:moveTo>
                <a:lnTo>
                  <a:pt x="279986" y="5409"/>
                </a:lnTo>
                <a:lnTo>
                  <a:pt x="396738" y="1081"/>
                </a:lnTo>
                <a:lnTo>
                  <a:pt x="451870" y="0"/>
                </a:lnTo>
                <a:lnTo>
                  <a:pt x="523939" y="5409"/>
                </a:lnTo>
                <a:close/>
              </a:path>
              <a:path w="924559" h="605155">
                <a:moveTo>
                  <a:pt x="853615" y="7573"/>
                </a:moveTo>
                <a:lnTo>
                  <a:pt x="683211" y="7573"/>
                </a:lnTo>
                <a:lnTo>
                  <a:pt x="748073" y="6491"/>
                </a:lnTo>
                <a:lnTo>
                  <a:pt x="843203" y="0"/>
                </a:lnTo>
                <a:lnTo>
                  <a:pt x="856176" y="2163"/>
                </a:lnTo>
                <a:lnTo>
                  <a:pt x="853615" y="7573"/>
                </a:lnTo>
                <a:close/>
              </a:path>
              <a:path w="924559" h="605155">
                <a:moveTo>
                  <a:pt x="180532" y="110361"/>
                </a:moveTo>
                <a:lnTo>
                  <a:pt x="71348" y="110361"/>
                </a:lnTo>
                <a:lnTo>
                  <a:pt x="71348" y="63836"/>
                </a:lnTo>
                <a:lnTo>
                  <a:pt x="57294" y="3245"/>
                </a:lnTo>
                <a:lnTo>
                  <a:pt x="74591" y="1081"/>
                </a:lnTo>
                <a:lnTo>
                  <a:pt x="97292" y="3245"/>
                </a:lnTo>
                <a:lnTo>
                  <a:pt x="130186" y="3245"/>
                </a:lnTo>
                <a:lnTo>
                  <a:pt x="150263" y="8655"/>
                </a:lnTo>
                <a:lnTo>
                  <a:pt x="853103" y="8655"/>
                </a:lnTo>
                <a:lnTo>
                  <a:pt x="846446" y="22721"/>
                </a:lnTo>
                <a:lnTo>
                  <a:pt x="849689" y="95213"/>
                </a:lnTo>
                <a:lnTo>
                  <a:pt x="849930" y="98459"/>
                </a:lnTo>
                <a:lnTo>
                  <a:pt x="464843" y="98459"/>
                </a:lnTo>
                <a:lnTo>
                  <a:pt x="376198" y="100623"/>
                </a:lnTo>
                <a:lnTo>
                  <a:pt x="313498" y="104951"/>
                </a:lnTo>
                <a:lnTo>
                  <a:pt x="290148" y="109279"/>
                </a:lnTo>
                <a:lnTo>
                  <a:pt x="232421" y="109279"/>
                </a:lnTo>
                <a:lnTo>
                  <a:pt x="180532" y="110361"/>
                </a:lnTo>
                <a:close/>
              </a:path>
              <a:path w="924559" h="605155">
                <a:moveTo>
                  <a:pt x="130186" y="3245"/>
                </a:moveTo>
                <a:lnTo>
                  <a:pt x="97292" y="3245"/>
                </a:lnTo>
                <a:lnTo>
                  <a:pt x="122156" y="1081"/>
                </a:lnTo>
                <a:lnTo>
                  <a:pt x="130186" y="3245"/>
                </a:lnTo>
                <a:close/>
              </a:path>
              <a:path w="924559" h="605155">
                <a:moveTo>
                  <a:pt x="606998" y="6491"/>
                </a:moveTo>
                <a:lnTo>
                  <a:pt x="538353" y="6491"/>
                </a:lnTo>
                <a:lnTo>
                  <a:pt x="577270" y="1081"/>
                </a:lnTo>
                <a:lnTo>
                  <a:pt x="606998" y="6491"/>
                </a:lnTo>
                <a:close/>
              </a:path>
              <a:path w="924559" h="605155">
                <a:moveTo>
                  <a:pt x="753478" y="367871"/>
                </a:moveTo>
                <a:lnTo>
                  <a:pt x="711317" y="349478"/>
                </a:lnTo>
                <a:lnTo>
                  <a:pt x="701588" y="328920"/>
                </a:lnTo>
                <a:lnTo>
                  <a:pt x="700507" y="313773"/>
                </a:lnTo>
                <a:lnTo>
                  <a:pt x="705912" y="207739"/>
                </a:lnTo>
                <a:lnTo>
                  <a:pt x="701588" y="173116"/>
                </a:lnTo>
                <a:lnTo>
                  <a:pt x="709155" y="126591"/>
                </a:lnTo>
                <a:lnTo>
                  <a:pt x="702669" y="115771"/>
                </a:lnTo>
                <a:lnTo>
                  <a:pt x="697264" y="100623"/>
                </a:lnTo>
                <a:lnTo>
                  <a:pt x="556730" y="100623"/>
                </a:lnTo>
                <a:lnTo>
                  <a:pt x="464843" y="98459"/>
                </a:lnTo>
                <a:lnTo>
                  <a:pt x="849930" y="98459"/>
                </a:lnTo>
                <a:lnTo>
                  <a:pt x="854014" y="153640"/>
                </a:lnTo>
                <a:lnTo>
                  <a:pt x="848608" y="218559"/>
                </a:lnTo>
                <a:lnTo>
                  <a:pt x="849689" y="339740"/>
                </a:lnTo>
                <a:lnTo>
                  <a:pt x="830231" y="360297"/>
                </a:lnTo>
                <a:lnTo>
                  <a:pt x="792395" y="363543"/>
                </a:lnTo>
                <a:lnTo>
                  <a:pt x="753478" y="367871"/>
                </a:lnTo>
                <a:close/>
              </a:path>
              <a:path w="924559" h="605155">
                <a:moveTo>
                  <a:pt x="284310" y="110361"/>
                </a:moveTo>
                <a:lnTo>
                  <a:pt x="232421" y="109279"/>
                </a:lnTo>
                <a:lnTo>
                  <a:pt x="290148" y="109279"/>
                </a:lnTo>
                <a:lnTo>
                  <a:pt x="284310" y="110361"/>
                </a:lnTo>
                <a:close/>
              </a:path>
              <a:path w="924559" h="605155">
                <a:moveTo>
                  <a:pt x="155668" y="604824"/>
                </a:moveTo>
                <a:lnTo>
                  <a:pt x="39998" y="604824"/>
                </a:lnTo>
                <a:lnTo>
                  <a:pt x="24863" y="571283"/>
                </a:lnTo>
                <a:lnTo>
                  <a:pt x="14053" y="520430"/>
                </a:lnTo>
                <a:lnTo>
                  <a:pt x="0" y="487971"/>
                </a:lnTo>
                <a:lnTo>
                  <a:pt x="303769" y="487971"/>
                </a:lnTo>
                <a:lnTo>
                  <a:pt x="327552" y="486889"/>
                </a:lnTo>
                <a:lnTo>
                  <a:pt x="353496" y="486889"/>
                </a:lnTo>
                <a:lnTo>
                  <a:pt x="349172" y="258592"/>
                </a:lnTo>
                <a:lnTo>
                  <a:pt x="518894" y="299707"/>
                </a:lnTo>
                <a:lnTo>
                  <a:pt x="519975" y="485807"/>
                </a:lnTo>
                <a:lnTo>
                  <a:pt x="885953" y="485807"/>
                </a:lnTo>
                <a:lnTo>
                  <a:pt x="913470" y="507446"/>
                </a:lnTo>
                <a:lnTo>
                  <a:pt x="924280" y="550725"/>
                </a:lnTo>
                <a:lnTo>
                  <a:pt x="904822" y="591840"/>
                </a:lnTo>
                <a:lnTo>
                  <a:pt x="902930" y="594004"/>
                </a:lnTo>
                <a:lnTo>
                  <a:pt x="591323" y="594004"/>
                </a:lnTo>
                <a:lnTo>
                  <a:pt x="558892" y="599414"/>
                </a:lnTo>
                <a:lnTo>
                  <a:pt x="521056" y="599414"/>
                </a:lnTo>
                <a:lnTo>
                  <a:pt x="467437" y="600496"/>
                </a:lnTo>
                <a:lnTo>
                  <a:pt x="197828" y="600496"/>
                </a:lnTo>
                <a:lnTo>
                  <a:pt x="155668" y="604824"/>
                </a:lnTo>
                <a:close/>
              </a:path>
              <a:path w="924559" h="605155">
                <a:moveTo>
                  <a:pt x="303769" y="487971"/>
                </a:moveTo>
                <a:lnTo>
                  <a:pt x="43241" y="487971"/>
                </a:lnTo>
                <a:lnTo>
                  <a:pt x="108103" y="483643"/>
                </a:lnTo>
                <a:lnTo>
                  <a:pt x="172964" y="482561"/>
                </a:lnTo>
                <a:lnTo>
                  <a:pt x="222692" y="482561"/>
                </a:lnTo>
                <a:lnTo>
                  <a:pt x="286473" y="483643"/>
                </a:lnTo>
                <a:lnTo>
                  <a:pt x="303769" y="487971"/>
                </a:lnTo>
                <a:close/>
              </a:path>
              <a:path w="924559" h="605155">
                <a:moveTo>
                  <a:pt x="885953" y="485807"/>
                </a:moveTo>
                <a:lnTo>
                  <a:pt x="519975" y="485807"/>
                </a:lnTo>
                <a:lnTo>
                  <a:pt x="883201" y="483643"/>
                </a:lnTo>
                <a:lnTo>
                  <a:pt x="885953" y="485807"/>
                </a:lnTo>
                <a:close/>
              </a:path>
              <a:path w="924559" h="605155">
                <a:moveTo>
                  <a:pt x="662671" y="599414"/>
                </a:moveTo>
                <a:lnTo>
                  <a:pt x="591323" y="594004"/>
                </a:lnTo>
                <a:lnTo>
                  <a:pt x="902930" y="594004"/>
                </a:lnTo>
                <a:lnTo>
                  <a:pt x="901984" y="595086"/>
                </a:lnTo>
                <a:lnTo>
                  <a:pt x="688616" y="595086"/>
                </a:lnTo>
                <a:lnTo>
                  <a:pt x="662671" y="599414"/>
                </a:lnTo>
                <a:close/>
              </a:path>
              <a:path w="924559" h="605155">
                <a:moveTo>
                  <a:pt x="897255" y="600496"/>
                </a:moveTo>
                <a:lnTo>
                  <a:pt x="726452" y="599414"/>
                </a:lnTo>
                <a:lnTo>
                  <a:pt x="688616" y="595086"/>
                </a:lnTo>
                <a:lnTo>
                  <a:pt x="901984" y="595086"/>
                </a:lnTo>
                <a:lnTo>
                  <a:pt x="897255" y="600496"/>
                </a:lnTo>
                <a:close/>
              </a:path>
              <a:path w="924559" h="605155">
                <a:moveTo>
                  <a:pt x="545920" y="601578"/>
                </a:moveTo>
                <a:lnTo>
                  <a:pt x="521056" y="599414"/>
                </a:lnTo>
                <a:lnTo>
                  <a:pt x="558892" y="599414"/>
                </a:lnTo>
                <a:lnTo>
                  <a:pt x="545920" y="601578"/>
                </a:lnTo>
                <a:close/>
              </a:path>
              <a:path w="924559" h="605155">
                <a:moveTo>
                  <a:pt x="252961" y="604824"/>
                </a:moveTo>
                <a:lnTo>
                  <a:pt x="197828" y="600496"/>
                </a:lnTo>
                <a:lnTo>
                  <a:pt x="467437" y="600496"/>
                </a:lnTo>
                <a:lnTo>
                  <a:pt x="252961" y="604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85340" y="1066231"/>
            <a:ext cx="924560" cy="789305"/>
          </a:xfrm>
          <a:custGeom>
            <a:avLst/>
            <a:gdLst/>
            <a:ahLst/>
            <a:cxnLst/>
            <a:rect l="l" t="t" r="r" b="b"/>
            <a:pathLst>
              <a:path w="924559" h="789305">
                <a:moveTo>
                  <a:pt x="845545" y="51934"/>
                </a:moveTo>
                <a:lnTo>
                  <a:pt x="706993" y="51934"/>
                </a:lnTo>
                <a:lnTo>
                  <a:pt x="705912" y="0"/>
                </a:lnTo>
                <a:lnTo>
                  <a:pt x="845365" y="43279"/>
                </a:lnTo>
                <a:lnTo>
                  <a:pt x="845545" y="51934"/>
                </a:lnTo>
                <a:close/>
              </a:path>
              <a:path w="924559" h="789305">
                <a:moveTo>
                  <a:pt x="234583" y="302953"/>
                </a:moveTo>
                <a:lnTo>
                  <a:pt x="70266" y="299707"/>
                </a:lnTo>
                <a:lnTo>
                  <a:pt x="70266" y="255346"/>
                </a:lnTo>
                <a:lnTo>
                  <a:pt x="73510" y="141738"/>
                </a:lnTo>
                <a:lnTo>
                  <a:pt x="72429" y="7573"/>
                </a:lnTo>
                <a:lnTo>
                  <a:pt x="216206" y="40033"/>
                </a:lnTo>
                <a:lnTo>
                  <a:pt x="215125" y="59508"/>
                </a:lnTo>
                <a:lnTo>
                  <a:pt x="347010" y="59508"/>
                </a:lnTo>
                <a:lnTo>
                  <a:pt x="425925" y="62754"/>
                </a:lnTo>
                <a:lnTo>
                  <a:pt x="845771" y="62754"/>
                </a:lnTo>
                <a:lnTo>
                  <a:pt x="847527" y="147148"/>
                </a:lnTo>
                <a:lnTo>
                  <a:pt x="847141" y="152558"/>
                </a:lnTo>
                <a:lnTo>
                  <a:pt x="476734" y="152558"/>
                </a:lnTo>
                <a:lnTo>
                  <a:pt x="421601" y="155804"/>
                </a:lnTo>
                <a:lnTo>
                  <a:pt x="235664" y="155804"/>
                </a:lnTo>
                <a:lnTo>
                  <a:pt x="218368" y="156886"/>
                </a:lnTo>
                <a:lnTo>
                  <a:pt x="217287" y="198001"/>
                </a:lnTo>
                <a:lnTo>
                  <a:pt x="313769" y="198001"/>
                </a:lnTo>
                <a:lnTo>
                  <a:pt x="366469" y="201247"/>
                </a:lnTo>
                <a:lnTo>
                  <a:pt x="398900" y="204493"/>
                </a:lnTo>
                <a:lnTo>
                  <a:pt x="843435" y="204493"/>
                </a:lnTo>
                <a:lnTo>
                  <a:pt x="842122" y="222887"/>
                </a:lnTo>
                <a:lnTo>
                  <a:pt x="848608" y="295379"/>
                </a:lnTo>
                <a:lnTo>
                  <a:pt x="700507" y="295379"/>
                </a:lnTo>
                <a:lnTo>
                  <a:pt x="651861" y="297543"/>
                </a:lnTo>
                <a:lnTo>
                  <a:pt x="316741" y="297543"/>
                </a:lnTo>
                <a:lnTo>
                  <a:pt x="234583" y="302953"/>
                </a:lnTo>
                <a:close/>
              </a:path>
              <a:path w="924559" h="789305">
                <a:moveTo>
                  <a:pt x="845771" y="62754"/>
                </a:moveTo>
                <a:lnTo>
                  <a:pt x="425925" y="62754"/>
                </a:lnTo>
                <a:lnTo>
                  <a:pt x="540515" y="57344"/>
                </a:lnTo>
                <a:lnTo>
                  <a:pt x="596728" y="57344"/>
                </a:lnTo>
                <a:lnTo>
                  <a:pt x="615106" y="54098"/>
                </a:lnTo>
                <a:lnTo>
                  <a:pt x="646456" y="54098"/>
                </a:lnTo>
                <a:lnTo>
                  <a:pt x="688616" y="50852"/>
                </a:lnTo>
                <a:lnTo>
                  <a:pt x="706993" y="51934"/>
                </a:lnTo>
                <a:lnTo>
                  <a:pt x="845545" y="51934"/>
                </a:lnTo>
                <a:lnTo>
                  <a:pt x="845771" y="62754"/>
                </a:lnTo>
                <a:close/>
              </a:path>
              <a:path w="924559" h="789305">
                <a:moveTo>
                  <a:pt x="347010" y="59508"/>
                </a:moveTo>
                <a:lnTo>
                  <a:pt x="265933" y="59508"/>
                </a:lnTo>
                <a:lnTo>
                  <a:pt x="276743" y="57344"/>
                </a:lnTo>
                <a:lnTo>
                  <a:pt x="347010" y="59508"/>
                </a:lnTo>
                <a:close/>
              </a:path>
              <a:path w="924559" h="789305">
                <a:moveTo>
                  <a:pt x="265933" y="59508"/>
                </a:moveTo>
                <a:lnTo>
                  <a:pt x="215125" y="59508"/>
                </a:lnTo>
                <a:lnTo>
                  <a:pt x="231340" y="58426"/>
                </a:lnTo>
                <a:lnTo>
                  <a:pt x="250799" y="58426"/>
                </a:lnTo>
                <a:lnTo>
                  <a:pt x="265933" y="59508"/>
                </a:lnTo>
                <a:close/>
              </a:path>
              <a:path w="924559" h="789305">
                <a:moveTo>
                  <a:pt x="661590" y="157968"/>
                </a:moveTo>
                <a:lnTo>
                  <a:pt x="631321" y="153640"/>
                </a:lnTo>
                <a:lnTo>
                  <a:pt x="476734" y="152558"/>
                </a:lnTo>
                <a:lnTo>
                  <a:pt x="847141" y="152558"/>
                </a:lnTo>
                <a:lnTo>
                  <a:pt x="846910" y="155804"/>
                </a:lnTo>
                <a:lnTo>
                  <a:pt x="710236" y="155804"/>
                </a:lnTo>
                <a:lnTo>
                  <a:pt x="661590" y="157968"/>
                </a:lnTo>
                <a:close/>
              </a:path>
              <a:path w="924559" h="789305">
                <a:moveTo>
                  <a:pt x="275662" y="162296"/>
                </a:moveTo>
                <a:lnTo>
                  <a:pt x="235664" y="155804"/>
                </a:lnTo>
                <a:lnTo>
                  <a:pt x="421601" y="155804"/>
                </a:lnTo>
                <a:lnTo>
                  <a:pt x="275662" y="162296"/>
                </a:lnTo>
                <a:close/>
              </a:path>
              <a:path w="924559" h="789305">
                <a:moveTo>
                  <a:pt x="843435" y="204493"/>
                </a:moveTo>
                <a:lnTo>
                  <a:pt x="398900" y="204493"/>
                </a:lnTo>
                <a:lnTo>
                  <a:pt x="441060" y="198001"/>
                </a:lnTo>
                <a:lnTo>
                  <a:pt x="595647" y="192591"/>
                </a:lnTo>
                <a:lnTo>
                  <a:pt x="686454" y="191509"/>
                </a:lnTo>
                <a:lnTo>
                  <a:pt x="710236" y="191509"/>
                </a:lnTo>
                <a:lnTo>
                  <a:pt x="710236" y="155804"/>
                </a:lnTo>
                <a:lnTo>
                  <a:pt x="846910" y="155804"/>
                </a:lnTo>
                <a:lnTo>
                  <a:pt x="843435" y="204493"/>
                </a:lnTo>
                <a:close/>
              </a:path>
              <a:path w="924559" h="789305">
                <a:moveTo>
                  <a:pt x="313769" y="198001"/>
                </a:moveTo>
                <a:lnTo>
                  <a:pt x="217287" y="198001"/>
                </a:lnTo>
                <a:lnTo>
                  <a:pt x="227016" y="196919"/>
                </a:lnTo>
                <a:lnTo>
                  <a:pt x="296202" y="196919"/>
                </a:lnTo>
                <a:lnTo>
                  <a:pt x="313769" y="198001"/>
                </a:lnTo>
                <a:close/>
              </a:path>
              <a:path w="924559" h="789305">
                <a:moveTo>
                  <a:pt x="570784" y="300789"/>
                </a:moveTo>
                <a:lnTo>
                  <a:pt x="492949" y="297543"/>
                </a:lnTo>
                <a:lnTo>
                  <a:pt x="651861" y="297543"/>
                </a:lnTo>
                <a:lnTo>
                  <a:pt x="570784" y="300789"/>
                </a:lnTo>
                <a:close/>
              </a:path>
              <a:path w="924559" h="789305">
                <a:moveTo>
                  <a:pt x="303769" y="346232"/>
                </a:moveTo>
                <a:lnTo>
                  <a:pt x="43241" y="346232"/>
                </a:lnTo>
                <a:lnTo>
                  <a:pt x="108103" y="341904"/>
                </a:lnTo>
                <a:lnTo>
                  <a:pt x="172964" y="340822"/>
                </a:lnTo>
                <a:lnTo>
                  <a:pt x="222692" y="340822"/>
                </a:lnTo>
                <a:lnTo>
                  <a:pt x="286473" y="341904"/>
                </a:lnTo>
                <a:lnTo>
                  <a:pt x="303769" y="346232"/>
                </a:lnTo>
                <a:close/>
              </a:path>
              <a:path w="924559" h="789305">
                <a:moveTo>
                  <a:pt x="155668" y="463085"/>
                </a:moveTo>
                <a:lnTo>
                  <a:pt x="39998" y="463085"/>
                </a:lnTo>
                <a:lnTo>
                  <a:pt x="24863" y="429544"/>
                </a:lnTo>
                <a:lnTo>
                  <a:pt x="14053" y="378691"/>
                </a:lnTo>
                <a:lnTo>
                  <a:pt x="0" y="346232"/>
                </a:lnTo>
                <a:lnTo>
                  <a:pt x="303769" y="346232"/>
                </a:lnTo>
                <a:lnTo>
                  <a:pt x="327552" y="345150"/>
                </a:lnTo>
                <a:lnTo>
                  <a:pt x="883201" y="341904"/>
                </a:lnTo>
                <a:lnTo>
                  <a:pt x="913470" y="365707"/>
                </a:lnTo>
                <a:lnTo>
                  <a:pt x="924280" y="408986"/>
                </a:lnTo>
                <a:lnTo>
                  <a:pt x="904822" y="450101"/>
                </a:lnTo>
                <a:lnTo>
                  <a:pt x="902930" y="452265"/>
                </a:lnTo>
                <a:lnTo>
                  <a:pt x="591323" y="452265"/>
                </a:lnTo>
                <a:lnTo>
                  <a:pt x="552406" y="458757"/>
                </a:lnTo>
                <a:lnTo>
                  <a:pt x="197828" y="458757"/>
                </a:lnTo>
                <a:lnTo>
                  <a:pt x="155668" y="463085"/>
                </a:lnTo>
                <a:close/>
              </a:path>
              <a:path w="924559" h="789305">
                <a:moveTo>
                  <a:pt x="662671" y="457675"/>
                </a:moveTo>
                <a:lnTo>
                  <a:pt x="591323" y="452265"/>
                </a:lnTo>
                <a:lnTo>
                  <a:pt x="902930" y="452265"/>
                </a:lnTo>
                <a:lnTo>
                  <a:pt x="901984" y="453347"/>
                </a:lnTo>
                <a:lnTo>
                  <a:pt x="688616" y="453347"/>
                </a:lnTo>
                <a:lnTo>
                  <a:pt x="662671" y="457675"/>
                </a:lnTo>
                <a:close/>
              </a:path>
              <a:path w="924559" h="789305">
                <a:moveTo>
                  <a:pt x="897255" y="458757"/>
                </a:moveTo>
                <a:lnTo>
                  <a:pt x="726452" y="457675"/>
                </a:lnTo>
                <a:lnTo>
                  <a:pt x="688616" y="453347"/>
                </a:lnTo>
                <a:lnTo>
                  <a:pt x="901984" y="453347"/>
                </a:lnTo>
                <a:lnTo>
                  <a:pt x="897255" y="458757"/>
                </a:lnTo>
                <a:close/>
              </a:path>
              <a:path w="924559" h="789305">
                <a:moveTo>
                  <a:pt x="231340" y="463085"/>
                </a:moveTo>
                <a:lnTo>
                  <a:pt x="197828" y="458757"/>
                </a:lnTo>
                <a:lnTo>
                  <a:pt x="531866" y="458757"/>
                </a:lnTo>
                <a:lnTo>
                  <a:pt x="532021" y="460921"/>
                </a:lnTo>
                <a:lnTo>
                  <a:pt x="383765" y="460921"/>
                </a:lnTo>
                <a:lnTo>
                  <a:pt x="231340" y="463085"/>
                </a:lnTo>
                <a:close/>
              </a:path>
              <a:path w="924559" h="789305">
                <a:moveTo>
                  <a:pt x="545920" y="459839"/>
                </a:moveTo>
                <a:lnTo>
                  <a:pt x="531866" y="458757"/>
                </a:lnTo>
                <a:lnTo>
                  <a:pt x="552406" y="458757"/>
                </a:lnTo>
                <a:lnTo>
                  <a:pt x="545920" y="459839"/>
                </a:lnTo>
                <a:close/>
              </a:path>
              <a:path w="924559" h="789305">
                <a:moveTo>
                  <a:pt x="482139" y="591840"/>
                </a:moveTo>
                <a:lnTo>
                  <a:pt x="416196" y="582103"/>
                </a:lnTo>
                <a:lnTo>
                  <a:pt x="378360" y="534496"/>
                </a:lnTo>
                <a:lnTo>
                  <a:pt x="383765" y="460921"/>
                </a:lnTo>
                <a:lnTo>
                  <a:pt x="532021" y="460921"/>
                </a:lnTo>
                <a:lnTo>
                  <a:pt x="532947" y="473905"/>
                </a:lnTo>
                <a:lnTo>
                  <a:pt x="538353" y="502036"/>
                </a:lnTo>
                <a:lnTo>
                  <a:pt x="542677" y="520430"/>
                </a:lnTo>
                <a:lnTo>
                  <a:pt x="530785" y="540987"/>
                </a:lnTo>
                <a:lnTo>
                  <a:pt x="519975" y="564791"/>
                </a:lnTo>
                <a:lnTo>
                  <a:pt x="482139" y="591840"/>
                </a:lnTo>
                <a:close/>
              </a:path>
              <a:path w="924559" h="789305">
                <a:moveTo>
                  <a:pt x="70266" y="788760"/>
                </a:moveTo>
                <a:lnTo>
                  <a:pt x="70266" y="735743"/>
                </a:lnTo>
                <a:lnTo>
                  <a:pt x="71348" y="685972"/>
                </a:lnTo>
                <a:lnTo>
                  <a:pt x="69185" y="599414"/>
                </a:lnTo>
                <a:lnTo>
                  <a:pt x="73510" y="587512"/>
                </a:lnTo>
                <a:lnTo>
                  <a:pt x="71348" y="585348"/>
                </a:lnTo>
                <a:lnTo>
                  <a:pt x="70266" y="507446"/>
                </a:lnTo>
                <a:lnTo>
                  <a:pt x="78915" y="492299"/>
                </a:lnTo>
                <a:lnTo>
                  <a:pt x="219449" y="523676"/>
                </a:lnTo>
                <a:lnTo>
                  <a:pt x="209719" y="531250"/>
                </a:lnTo>
                <a:lnTo>
                  <a:pt x="214044" y="582103"/>
                </a:lnTo>
                <a:lnTo>
                  <a:pt x="211881" y="652431"/>
                </a:lnTo>
                <a:lnTo>
                  <a:pt x="222692" y="665415"/>
                </a:lnTo>
                <a:lnTo>
                  <a:pt x="825317" y="665415"/>
                </a:lnTo>
                <a:lnTo>
                  <a:pt x="835636" y="670825"/>
                </a:lnTo>
                <a:lnTo>
                  <a:pt x="854014" y="705448"/>
                </a:lnTo>
                <a:lnTo>
                  <a:pt x="866986" y="737907"/>
                </a:lnTo>
                <a:lnTo>
                  <a:pt x="846230" y="763874"/>
                </a:lnTo>
                <a:lnTo>
                  <a:pt x="369712" y="763874"/>
                </a:lnTo>
                <a:lnTo>
                  <a:pt x="324444" y="769284"/>
                </a:lnTo>
                <a:lnTo>
                  <a:pt x="159992" y="769284"/>
                </a:lnTo>
                <a:lnTo>
                  <a:pt x="135128" y="776858"/>
                </a:lnTo>
                <a:lnTo>
                  <a:pt x="114589" y="777940"/>
                </a:lnTo>
                <a:lnTo>
                  <a:pt x="94049" y="783350"/>
                </a:lnTo>
                <a:lnTo>
                  <a:pt x="70266" y="788760"/>
                </a:lnTo>
                <a:close/>
              </a:path>
              <a:path w="924559" h="789305">
                <a:moveTo>
                  <a:pt x="808807" y="656759"/>
                </a:moveTo>
                <a:lnTo>
                  <a:pt x="496192" y="656759"/>
                </a:lnTo>
                <a:lnTo>
                  <a:pt x="586999" y="642693"/>
                </a:lnTo>
                <a:lnTo>
                  <a:pt x="630240" y="641611"/>
                </a:lnTo>
                <a:lnTo>
                  <a:pt x="731857" y="634037"/>
                </a:lnTo>
                <a:lnTo>
                  <a:pt x="755640" y="640529"/>
                </a:lnTo>
                <a:lnTo>
                  <a:pt x="790233" y="647021"/>
                </a:lnTo>
                <a:lnTo>
                  <a:pt x="808807" y="656759"/>
                </a:lnTo>
                <a:close/>
              </a:path>
              <a:path w="924559" h="789305">
                <a:moveTo>
                  <a:pt x="810871" y="657841"/>
                </a:moveTo>
                <a:lnTo>
                  <a:pt x="456194" y="657841"/>
                </a:lnTo>
                <a:lnTo>
                  <a:pt x="478896" y="653513"/>
                </a:lnTo>
                <a:lnTo>
                  <a:pt x="496192" y="656759"/>
                </a:lnTo>
                <a:lnTo>
                  <a:pt x="808807" y="656759"/>
                </a:lnTo>
                <a:lnTo>
                  <a:pt x="810871" y="657841"/>
                </a:lnTo>
                <a:close/>
              </a:path>
              <a:path w="924559" h="789305">
                <a:moveTo>
                  <a:pt x="825317" y="665415"/>
                </a:moveTo>
                <a:lnTo>
                  <a:pt x="222692" y="665415"/>
                </a:lnTo>
                <a:lnTo>
                  <a:pt x="261609" y="656759"/>
                </a:lnTo>
                <a:lnTo>
                  <a:pt x="335119" y="657841"/>
                </a:lnTo>
                <a:lnTo>
                  <a:pt x="810871" y="657841"/>
                </a:lnTo>
                <a:lnTo>
                  <a:pt x="825317" y="665415"/>
                </a:lnTo>
                <a:close/>
              </a:path>
              <a:path w="924559" h="789305">
                <a:moveTo>
                  <a:pt x="502679" y="770366"/>
                </a:moveTo>
                <a:lnTo>
                  <a:pt x="474572" y="770366"/>
                </a:lnTo>
                <a:lnTo>
                  <a:pt x="369712" y="763874"/>
                </a:lnTo>
                <a:lnTo>
                  <a:pt x="846230" y="763874"/>
                </a:lnTo>
                <a:lnTo>
                  <a:pt x="845365" y="764956"/>
                </a:lnTo>
                <a:lnTo>
                  <a:pt x="576189" y="764956"/>
                </a:lnTo>
                <a:lnTo>
                  <a:pt x="541596" y="769284"/>
                </a:lnTo>
                <a:lnTo>
                  <a:pt x="502679" y="770366"/>
                </a:lnTo>
                <a:close/>
              </a:path>
              <a:path w="924559" h="789305">
                <a:moveTo>
                  <a:pt x="819421" y="786596"/>
                </a:moveTo>
                <a:lnTo>
                  <a:pt x="751316" y="780104"/>
                </a:lnTo>
                <a:lnTo>
                  <a:pt x="706993" y="779022"/>
                </a:lnTo>
                <a:lnTo>
                  <a:pt x="674562" y="773612"/>
                </a:lnTo>
                <a:lnTo>
                  <a:pt x="650780" y="772530"/>
                </a:lnTo>
                <a:lnTo>
                  <a:pt x="615106" y="772530"/>
                </a:lnTo>
                <a:lnTo>
                  <a:pt x="584837" y="771448"/>
                </a:lnTo>
                <a:lnTo>
                  <a:pt x="576189" y="764956"/>
                </a:lnTo>
                <a:lnTo>
                  <a:pt x="845365" y="764956"/>
                </a:lnTo>
                <a:lnTo>
                  <a:pt x="819421" y="786596"/>
                </a:lnTo>
                <a:close/>
              </a:path>
              <a:path w="924559" h="789305">
                <a:moveTo>
                  <a:pt x="297283" y="772530"/>
                </a:moveTo>
                <a:lnTo>
                  <a:pt x="264852" y="771448"/>
                </a:lnTo>
                <a:lnTo>
                  <a:pt x="229178" y="771448"/>
                </a:lnTo>
                <a:lnTo>
                  <a:pt x="198909" y="769284"/>
                </a:lnTo>
                <a:lnTo>
                  <a:pt x="324444" y="769284"/>
                </a:lnTo>
                <a:lnTo>
                  <a:pt x="297283" y="772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40971" y="1045673"/>
            <a:ext cx="884555" cy="666750"/>
          </a:xfrm>
          <a:custGeom>
            <a:avLst/>
            <a:gdLst/>
            <a:ahLst/>
            <a:cxnLst/>
            <a:rect l="l" t="t" r="r" b="b"/>
            <a:pathLst>
              <a:path w="884554" h="666750">
                <a:moveTo>
                  <a:pt x="389922" y="40033"/>
                </a:moveTo>
                <a:lnTo>
                  <a:pt x="261609" y="40033"/>
                </a:lnTo>
                <a:lnTo>
                  <a:pt x="294040" y="33541"/>
                </a:lnTo>
                <a:lnTo>
                  <a:pt x="318903" y="31377"/>
                </a:lnTo>
                <a:lnTo>
                  <a:pt x="335119" y="32459"/>
                </a:lnTo>
                <a:lnTo>
                  <a:pt x="374130" y="32459"/>
                </a:lnTo>
                <a:lnTo>
                  <a:pt x="389922" y="40033"/>
                </a:lnTo>
                <a:close/>
              </a:path>
              <a:path w="884554" h="666750">
                <a:moveTo>
                  <a:pt x="374130" y="32459"/>
                </a:moveTo>
                <a:lnTo>
                  <a:pt x="335119" y="32459"/>
                </a:lnTo>
                <a:lnTo>
                  <a:pt x="371874" y="31377"/>
                </a:lnTo>
                <a:lnTo>
                  <a:pt x="374130" y="32459"/>
                </a:lnTo>
                <a:close/>
              </a:path>
              <a:path w="884554" h="666750">
                <a:moveTo>
                  <a:pt x="259447" y="425216"/>
                </a:moveTo>
                <a:lnTo>
                  <a:pt x="171883" y="394921"/>
                </a:lnTo>
                <a:lnTo>
                  <a:pt x="114589" y="342986"/>
                </a:lnTo>
                <a:lnTo>
                  <a:pt x="94049" y="299707"/>
                </a:lnTo>
                <a:lnTo>
                  <a:pt x="86482" y="253182"/>
                </a:lnTo>
                <a:lnTo>
                  <a:pt x="73510" y="216395"/>
                </a:lnTo>
                <a:lnTo>
                  <a:pt x="83239" y="172034"/>
                </a:lnTo>
                <a:lnTo>
                  <a:pt x="110265" y="125509"/>
                </a:lnTo>
                <a:lnTo>
                  <a:pt x="178370" y="56262"/>
                </a:lnTo>
                <a:lnTo>
                  <a:pt x="231340" y="38951"/>
                </a:lnTo>
                <a:lnTo>
                  <a:pt x="261609" y="40033"/>
                </a:lnTo>
                <a:lnTo>
                  <a:pt x="389922" y="40033"/>
                </a:lnTo>
                <a:lnTo>
                  <a:pt x="423763" y="56262"/>
                </a:lnTo>
                <a:lnTo>
                  <a:pt x="481058" y="84394"/>
                </a:lnTo>
                <a:lnTo>
                  <a:pt x="534029" y="141738"/>
                </a:lnTo>
                <a:lnTo>
                  <a:pt x="537434" y="154722"/>
                </a:lnTo>
                <a:lnTo>
                  <a:pt x="312417" y="154722"/>
                </a:lnTo>
                <a:lnTo>
                  <a:pt x="284310" y="157968"/>
                </a:lnTo>
                <a:lnTo>
                  <a:pt x="254042" y="170952"/>
                </a:lnTo>
                <a:lnTo>
                  <a:pt x="234583" y="183935"/>
                </a:lnTo>
                <a:lnTo>
                  <a:pt x="222692" y="216395"/>
                </a:lnTo>
                <a:lnTo>
                  <a:pt x="219449" y="242362"/>
                </a:lnTo>
                <a:lnTo>
                  <a:pt x="231340" y="270493"/>
                </a:lnTo>
                <a:lnTo>
                  <a:pt x="242150" y="287805"/>
                </a:lnTo>
                <a:lnTo>
                  <a:pt x="270257" y="302953"/>
                </a:lnTo>
                <a:lnTo>
                  <a:pt x="318903" y="312691"/>
                </a:lnTo>
                <a:lnTo>
                  <a:pt x="531712" y="312691"/>
                </a:lnTo>
                <a:lnTo>
                  <a:pt x="528623" y="325674"/>
                </a:lnTo>
                <a:lnTo>
                  <a:pt x="478896" y="385183"/>
                </a:lnTo>
                <a:lnTo>
                  <a:pt x="406467" y="414396"/>
                </a:lnTo>
                <a:lnTo>
                  <a:pt x="342686" y="423052"/>
                </a:lnTo>
                <a:lnTo>
                  <a:pt x="259447" y="425216"/>
                </a:lnTo>
                <a:close/>
              </a:path>
              <a:path w="884554" h="666750">
                <a:moveTo>
                  <a:pt x="531712" y="312691"/>
                </a:moveTo>
                <a:lnTo>
                  <a:pt x="318903" y="312691"/>
                </a:lnTo>
                <a:lnTo>
                  <a:pt x="358902" y="307281"/>
                </a:lnTo>
                <a:lnTo>
                  <a:pt x="391332" y="283477"/>
                </a:lnTo>
                <a:lnTo>
                  <a:pt x="411872" y="253182"/>
                </a:lnTo>
                <a:lnTo>
                  <a:pt x="414034" y="244526"/>
                </a:lnTo>
                <a:lnTo>
                  <a:pt x="411872" y="230460"/>
                </a:lnTo>
                <a:lnTo>
                  <a:pt x="406467" y="196919"/>
                </a:lnTo>
                <a:lnTo>
                  <a:pt x="383765" y="172034"/>
                </a:lnTo>
                <a:lnTo>
                  <a:pt x="343767" y="157968"/>
                </a:lnTo>
                <a:lnTo>
                  <a:pt x="312417" y="154722"/>
                </a:lnTo>
                <a:lnTo>
                  <a:pt x="537434" y="154722"/>
                </a:lnTo>
                <a:lnTo>
                  <a:pt x="556730" y="228296"/>
                </a:lnTo>
                <a:lnTo>
                  <a:pt x="539434" y="280231"/>
                </a:lnTo>
                <a:lnTo>
                  <a:pt x="531712" y="312691"/>
                </a:lnTo>
                <a:close/>
              </a:path>
              <a:path w="884554" h="666750">
                <a:moveTo>
                  <a:pt x="796719" y="666497"/>
                </a:moveTo>
                <a:lnTo>
                  <a:pt x="743748" y="632955"/>
                </a:lnTo>
                <a:lnTo>
                  <a:pt x="740505" y="537742"/>
                </a:lnTo>
                <a:lnTo>
                  <a:pt x="738343" y="524758"/>
                </a:lnTo>
                <a:lnTo>
                  <a:pt x="739424" y="477151"/>
                </a:lnTo>
                <a:lnTo>
                  <a:pt x="742667" y="457675"/>
                </a:lnTo>
                <a:lnTo>
                  <a:pt x="739424" y="439282"/>
                </a:lnTo>
                <a:lnTo>
                  <a:pt x="744829" y="380855"/>
                </a:lnTo>
                <a:lnTo>
                  <a:pt x="739424" y="353806"/>
                </a:lnTo>
                <a:lnTo>
                  <a:pt x="737262" y="281313"/>
                </a:lnTo>
                <a:lnTo>
                  <a:pt x="741586" y="248854"/>
                </a:lnTo>
                <a:lnTo>
                  <a:pt x="739424" y="207739"/>
                </a:lnTo>
                <a:lnTo>
                  <a:pt x="737262" y="157968"/>
                </a:lnTo>
                <a:lnTo>
                  <a:pt x="736181" y="102787"/>
                </a:lnTo>
                <a:lnTo>
                  <a:pt x="737262" y="53016"/>
                </a:lnTo>
                <a:lnTo>
                  <a:pt x="737262" y="0"/>
                </a:lnTo>
                <a:lnTo>
                  <a:pt x="825907" y="53016"/>
                </a:lnTo>
                <a:lnTo>
                  <a:pt x="871310" y="75738"/>
                </a:lnTo>
                <a:lnTo>
                  <a:pt x="882120" y="112525"/>
                </a:lnTo>
                <a:lnTo>
                  <a:pt x="883201" y="141738"/>
                </a:lnTo>
                <a:lnTo>
                  <a:pt x="884282" y="164460"/>
                </a:lnTo>
                <a:lnTo>
                  <a:pt x="884282" y="199083"/>
                </a:lnTo>
                <a:lnTo>
                  <a:pt x="876715" y="234788"/>
                </a:lnTo>
                <a:lnTo>
                  <a:pt x="876715" y="257510"/>
                </a:lnTo>
                <a:lnTo>
                  <a:pt x="882120" y="288887"/>
                </a:lnTo>
                <a:lnTo>
                  <a:pt x="879958" y="318100"/>
                </a:lnTo>
                <a:lnTo>
                  <a:pt x="883201" y="368953"/>
                </a:lnTo>
                <a:lnTo>
                  <a:pt x="876715" y="420888"/>
                </a:lnTo>
                <a:lnTo>
                  <a:pt x="881039" y="429544"/>
                </a:lnTo>
                <a:lnTo>
                  <a:pt x="881039" y="473905"/>
                </a:lnTo>
                <a:lnTo>
                  <a:pt x="882120" y="494462"/>
                </a:lnTo>
                <a:lnTo>
                  <a:pt x="882120" y="536660"/>
                </a:lnTo>
                <a:lnTo>
                  <a:pt x="878877" y="551807"/>
                </a:lnTo>
                <a:lnTo>
                  <a:pt x="877796" y="592922"/>
                </a:lnTo>
                <a:lnTo>
                  <a:pt x="845365" y="645939"/>
                </a:lnTo>
                <a:lnTo>
                  <a:pt x="796719" y="666497"/>
                </a:lnTo>
                <a:close/>
              </a:path>
              <a:path w="884554" h="666750">
                <a:moveTo>
                  <a:pt x="621160" y="537742"/>
                </a:moveTo>
                <a:lnTo>
                  <a:pt x="198909" y="537742"/>
                </a:lnTo>
                <a:lnTo>
                  <a:pt x="267014" y="533414"/>
                </a:lnTo>
                <a:lnTo>
                  <a:pt x="326471" y="532332"/>
                </a:lnTo>
                <a:lnTo>
                  <a:pt x="374036" y="532332"/>
                </a:lnTo>
                <a:lnTo>
                  <a:pt x="418358" y="530168"/>
                </a:lnTo>
                <a:lnTo>
                  <a:pt x="464843" y="526922"/>
                </a:lnTo>
                <a:lnTo>
                  <a:pt x="511327" y="526922"/>
                </a:lnTo>
                <a:lnTo>
                  <a:pt x="551325" y="520430"/>
                </a:lnTo>
                <a:lnTo>
                  <a:pt x="584837" y="521512"/>
                </a:lnTo>
                <a:lnTo>
                  <a:pt x="604295" y="524758"/>
                </a:lnTo>
                <a:lnTo>
                  <a:pt x="617268" y="531250"/>
                </a:lnTo>
                <a:lnTo>
                  <a:pt x="621160" y="537742"/>
                </a:lnTo>
                <a:close/>
              </a:path>
              <a:path w="884554" h="666750">
                <a:moveTo>
                  <a:pt x="155668" y="639447"/>
                </a:moveTo>
                <a:lnTo>
                  <a:pt x="85401" y="636201"/>
                </a:lnTo>
                <a:lnTo>
                  <a:pt x="20539" y="636201"/>
                </a:lnTo>
                <a:lnTo>
                  <a:pt x="8648" y="574529"/>
                </a:lnTo>
                <a:lnTo>
                  <a:pt x="0" y="525840"/>
                </a:lnTo>
                <a:lnTo>
                  <a:pt x="118913" y="532332"/>
                </a:lnTo>
                <a:lnTo>
                  <a:pt x="178061" y="532332"/>
                </a:lnTo>
                <a:lnTo>
                  <a:pt x="198909" y="537742"/>
                </a:lnTo>
                <a:lnTo>
                  <a:pt x="621160" y="537742"/>
                </a:lnTo>
                <a:lnTo>
                  <a:pt x="626997" y="547479"/>
                </a:lnTo>
                <a:lnTo>
                  <a:pt x="633483" y="571283"/>
                </a:lnTo>
                <a:lnTo>
                  <a:pt x="634564" y="604824"/>
                </a:lnTo>
                <a:lnTo>
                  <a:pt x="617886" y="634037"/>
                </a:lnTo>
                <a:lnTo>
                  <a:pt x="496192" y="634037"/>
                </a:lnTo>
                <a:lnTo>
                  <a:pt x="455113" y="637283"/>
                </a:lnTo>
                <a:lnTo>
                  <a:pt x="183775" y="637283"/>
                </a:lnTo>
                <a:lnTo>
                  <a:pt x="155668" y="639447"/>
                </a:lnTo>
                <a:close/>
              </a:path>
              <a:path w="884554" h="666750">
                <a:moveTo>
                  <a:pt x="178061" y="532332"/>
                </a:moveTo>
                <a:lnTo>
                  <a:pt x="144858" y="532332"/>
                </a:lnTo>
                <a:lnTo>
                  <a:pt x="169721" y="530168"/>
                </a:lnTo>
                <a:lnTo>
                  <a:pt x="178061" y="532332"/>
                </a:lnTo>
                <a:close/>
              </a:path>
              <a:path w="884554" h="666750">
                <a:moveTo>
                  <a:pt x="608620" y="650267"/>
                </a:moveTo>
                <a:lnTo>
                  <a:pt x="551325" y="640529"/>
                </a:lnTo>
                <a:lnTo>
                  <a:pt x="496192" y="634037"/>
                </a:lnTo>
                <a:lnTo>
                  <a:pt x="617886" y="634037"/>
                </a:lnTo>
                <a:lnTo>
                  <a:pt x="608620" y="650267"/>
                </a:lnTo>
                <a:close/>
              </a:path>
              <a:path w="884554" h="666750">
                <a:moveTo>
                  <a:pt x="212962" y="640529"/>
                </a:moveTo>
                <a:lnTo>
                  <a:pt x="183775" y="637283"/>
                </a:lnTo>
                <a:lnTo>
                  <a:pt x="246474" y="637283"/>
                </a:lnTo>
                <a:lnTo>
                  <a:pt x="212962" y="640529"/>
                </a:lnTo>
                <a:close/>
              </a:path>
              <a:path w="884554" h="666750">
                <a:moveTo>
                  <a:pt x="414034" y="640529"/>
                </a:moveTo>
                <a:lnTo>
                  <a:pt x="368631" y="640529"/>
                </a:lnTo>
                <a:lnTo>
                  <a:pt x="301607" y="637283"/>
                </a:lnTo>
                <a:lnTo>
                  <a:pt x="455113" y="637283"/>
                </a:lnTo>
                <a:lnTo>
                  <a:pt x="414034" y="640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33768" y="1077050"/>
            <a:ext cx="924560" cy="783590"/>
          </a:xfrm>
          <a:custGeom>
            <a:avLst/>
            <a:gdLst/>
            <a:ahLst/>
            <a:cxnLst/>
            <a:rect l="l" t="t" r="r" b="b"/>
            <a:pathLst>
              <a:path w="924559" h="783589">
                <a:moveTo>
                  <a:pt x="804904" y="12983"/>
                </a:moveTo>
                <a:lnTo>
                  <a:pt x="630240" y="12983"/>
                </a:lnTo>
                <a:lnTo>
                  <a:pt x="658347" y="8655"/>
                </a:lnTo>
                <a:lnTo>
                  <a:pt x="745910" y="8655"/>
                </a:lnTo>
                <a:lnTo>
                  <a:pt x="776179" y="0"/>
                </a:lnTo>
                <a:lnTo>
                  <a:pt x="804904" y="12983"/>
                </a:lnTo>
                <a:close/>
              </a:path>
              <a:path w="924559" h="783589">
                <a:moveTo>
                  <a:pt x="97292" y="289969"/>
                </a:moveTo>
                <a:lnTo>
                  <a:pt x="88644" y="223969"/>
                </a:lnTo>
                <a:lnTo>
                  <a:pt x="89725" y="187181"/>
                </a:lnTo>
                <a:lnTo>
                  <a:pt x="88644" y="140656"/>
                </a:lnTo>
                <a:lnTo>
                  <a:pt x="89725" y="125509"/>
                </a:lnTo>
                <a:lnTo>
                  <a:pt x="60537" y="125509"/>
                </a:lnTo>
                <a:lnTo>
                  <a:pt x="29187" y="6491"/>
                </a:lnTo>
                <a:lnTo>
                  <a:pt x="235664" y="15147"/>
                </a:lnTo>
                <a:lnTo>
                  <a:pt x="809691" y="15147"/>
                </a:lnTo>
                <a:lnTo>
                  <a:pt x="844284" y="34623"/>
                </a:lnTo>
                <a:lnTo>
                  <a:pt x="852932" y="96295"/>
                </a:lnTo>
                <a:lnTo>
                  <a:pt x="836501" y="113607"/>
                </a:lnTo>
                <a:lnTo>
                  <a:pt x="477815" y="113607"/>
                </a:lnTo>
                <a:lnTo>
                  <a:pt x="448267" y="115771"/>
                </a:lnTo>
                <a:lnTo>
                  <a:pt x="316741" y="115771"/>
                </a:lnTo>
                <a:lnTo>
                  <a:pt x="222692" y="125509"/>
                </a:lnTo>
                <a:lnTo>
                  <a:pt x="219449" y="174198"/>
                </a:lnTo>
                <a:lnTo>
                  <a:pt x="260528" y="176362"/>
                </a:lnTo>
                <a:lnTo>
                  <a:pt x="275662" y="183935"/>
                </a:lnTo>
                <a:lnTo>
                  <a:pt x="840320" y="183935"/>
                </a:lnTo>
                <a:lnTo>
                  <a:pt x="856176" y="203411"/>
                </a:lnTo>
                <a:lnTo>
                  <a:pt x="849689" y="256428"/>
                </a:lnTo>
                <a:lnTo>
                  <a:pt x="841128" y="280231"/>
                </a:lnTo>
                <a:lnTo>
                  <a:pt x="778341" y="280231"/>
                </a:lnTo>
                <a:lnTo>
                  <a:pt x="767531" y="284559"/>
                </a:lnTo>
                <a:lnTo>
                  <a:pt x="206476" y="284559"/>
                </a:lnTo>
                <a:lnTo>
                  <a:pt x="194945" y="285641"/>
                </a:lnTo>
                <a:lnTo>
                  <a:pt x="135128" y="285641"/>
                </a:lnTo>
                <a:lnTo>
                  <a:pt x="97292" y="289969"/>
                </a:lnTo>
                <a:close/>
              </a:path>
              <a:path w="924559" h="783589">
                <a:moveTo>
                  <a:pt x="807298" y="14065"/>
                </a:moveTo>
                <a:lnTo>
                  <a:pt x="492949" y="14065"/>
                </a:lnTo>
                <a:lnTo>
                  <a:pt x="536191" y="7573"/>
                </a:lnTo>
                <a:lnTo>
                  <a:pt x="569703" y="10819"/>
                </a:lnTo>
                <a:lnTo>
                  <a:pt x="630240" y="12983"/>
                </a:lnTo>
                <a:lnTo>
                  <a:pt x="804904" y="12983"/>
                </a:lnTo>
                <a:lnTo>
                  <a:pt x="807298" y="14065"/>
                </a:lnTo>
                <a:close/>
              </a:path>
              <a:path w="924559" h="783589">
                <a:moveTo>
                  <a:pt x="809691" y="15147"/>
                </a:moveTo>
                <a:lnTo>
                  <a:pt x="235664" y="15147"/>
                </a:lnTo>
                <a:lnTo>
                  <a:pt x="250799" y="9737"/>
                </a:lnTo>
                <a:lnTo>
                  <a:pt x="317822" y="11901"/>
                </a:lnTo>
                <a:lnTo>
                  <a:pt x="398900" y="12983"/>
                </a:lnTo>
                <a:lnTo>
                  <a:pt x="478896" y="12983"/>
                </a:lnTo>
                <a:lnTo>
                  <a:pt x="492949" y="14065"/>
                </a:lnTo>
                <a:lnTo>
                  <a:pt x="807298" y="14065"/>
                </a:lnTo>
                <a:lnTo>
                  <a:pt x="809691" y="15147"/>
                </a:lnTo>
                <a:close/>
              </a:path>
              <a:path w="924559" h="783589">
                <a:moveTo>
                  <a:pt x="570784" y="120099"/>
                </a:moveTo>
                <a:lnTo>
                  <a:pt x="477815" y="113607"/>
                </a:lnTo>
                <a:lnTo>
                  <a:pt x="836501" y="113607"/>
                </a:lnTo>
                <a:lnTo>
                  <a:pt x="835474" y="114689"/>
                </a:lnTo>
                <a:lnTo>
                  <a:pt x="697264" y="114689"/>
                </a:lnTo>
                <a:lnTo>
                  <a:pt x="678887" y="115771"/>
                </a:lnTo>
                <a:lnTo>
                  <a:pt x="669698" y="117935"/>
                </a:lnTo>
                <a:lnTo>
                  <a:pt x="612944" y="117935"/>
                </a:lnTo>
                <a:lnTo>
                  <a:pt x="570784" y="120099"/>
                </a:lnTo>
                <a:close/>
              </a:path>
              <a:path w="924559" h="783589">
                <a:moveTo>
                  <a:pt x="746991" y="124427"/>
                </a:moveTo>
                <a:lnTo>
                  <a:pt x="697264" y="114689"/>
                </a:lnTo>
                <a:lnTo>
                  <a:pt x="835474" y="114689"/>
                </a:lnTo>
                <a:lnTo>
                  <a:pt x="832393" y="117935"/>
                </a:lnTo>
                <a:lnTo>
                  <a:pt x="746991" y="124427"/>
                </a:lnTo>
                <a:close/>
              </a:path>
              <a:path w="924559" h="783589">
                <a:moveTo>
                  <a:pt x="392414" y="117935"/>
                </a:moveTo>
                <a:lnTo>
                  <a:pt x="316741" y="115771"/>
                </a:lnTo>
                <a:lnTo>
                  <a:pt x="448267" y="115771"/>
                </a:lnTo>
                <a:lnTo>
                  <a:pt x="433493" y="116853"/>
                </a:lnTo>
                <a:lnTo>
                  <a:pt x="392414" y="117935"/>
                </a:lnTo>
                <a:close/>
              </a:path>
              <a:path w="924559" h="783589">
                <a:moveTo>
                  <a:pt x="660509" y="120099"/>
                </a:moveTo>
                <a:lnTo>
                  <a:pt x="612944" y="117935"/>
                </a:lnTo>
                <a:lnTo>
                  <a:pt x="669698" y="117935"/>
                </a:lnTo>
                <a:lnTo>
                  <a:pt x="660509" y="120099"/>
                </a:lnTo>
                <a:close/>
              </a:path>
              <a:path w="924559" h="783589">
                <a:moveTo>
                  <a:pt x="835035" y="177444"/>
                </a:moveTo>
                <a:lnTo>
                  <a:pt x="646456" y="177444"/>
                </a:lnTo>
                <a:lnTo>
                  <a:pt x="804286" y="169870"/>
                </a:lnTo>
                <a:lnTo>
                  <a:pt x="832393" y="174198"/>
                </a:lnTo>
                <a:lnTo>
                  <a:pt x="835035" y="177444"/>
                </a:lnTo>
                <a:close/>
              </a:path>
              <a:path w="924559" h="783589">
                <a:moveTo>
                  <a:pt x="374036" y="183935"/>
                </a:moveTo>
                <a:lnTo>
                  <a:pt x="275662" y="183935"/>
                </a:lnTo>
                <a:lnTo>
                  <a:pt x="322147" y="176362"/>
                </a:lnTo>
                <a:lnTo>
                  <a:pt x="363226" y="181771"/>
                </a:lnTo>
                <a:lnTo>
                  <a:pt x="374036" y="183935"/>
                </a:lnTo>
                <a:close/>
              </a:path>
              <a:path w="924559" h="783589">
                <a:moveTo>
                  <a:pt x="840320" y="183935"/>
                </a:moveTo>
                <a:lnTo>
                  <a:pt x="465924" y="183935"/>
                </a:lnTo>
                <a:lnTo>
                  <a:pt x="498355" y="176362"/>
                </a:lnTo>
                <a:lnTo>
                  <a:pt x="555649" y="181771"/>
                </a:lnTo>
                <a:lnTo>
                  <a:pt x="838559" y="181771"/>
                </a:lnTo>
                <a:lnTo>
                  <a:pt x="840320" y="183935"/>
                </a:lnTo>
                <a:close/>
              </a:path>
              <a:path w="924559" h="783589">
                <a:moveTo>
                  <a:pt x="838559" y="181771"/>
                </a:moveTo>
                <a:lnTo>
                  <a:pt x="555649" y="181771"/>
                </a:lnTo>
                <a:lnTo>
                  <a:pt x="591323" y="177444"/>
                </a:lnTo>
                <a:lnTo>
                  <a:pt x="638888" y="176362"/>
                </a:lnTo>
                <a:lnTo>
                  <a:pt x="646456" y="177444"/>
                </a:lnTo>
                <a:lnTo>
                  <a:pt x="835035" y="177444"/>
                </a:lnTo>
                <a:lnTo>
                  <a:pt x="838559" y="181771"/>
                </a:lnTo>
                <a:close/>
              </a:path>
              <a:path w="924559" h="783589">
                <a:moveTo>
                  <a:pt x="465924" y="183935"/>
                </a:moveTo>
                <a:lnTo>
                  <a:pt x="374036" y="183935"/>
                </a:lnTo>
                <a:lnTo>
                  <a:pt x="432412" y="181771"/>
                </a:lnTo>
                <a:lnTo>
                  <a:pt x="465924" y="183935"/>
                </a:lnTo>
                <a:close/>
              </a:path>
              <a:path w="924559" h="783589">
                <a:moveTo>
                  <a:pt x="839960" y="283477"/>
                </a:moveTo>
                <a:lnTo>
                  <a:pt x="811853" y="283477"/>
                </a:lnTo>
                <a:lnTo>
                  <a:pt x="778341" y="280231"/>
                </a:lnTo>
                <a:lnTo>
                  <a:pt x="841128" y="280231"/>
                </a:lnTo>
                <a:lnTo>
                  <a:pt x="839960" y="283477"/>
                </a:lnTo>
                <a:close/>
              </a:path>
              <a:path w="924559" h="783589">
                <a:moveTo>
                  <a:pt x="548082" y="291051"/>
                </a:moveTo>
                <a:lnTo>
                  <a:pt x="522137" y="288887"/>
                </a:lnTo>
                <a:lnTo>
                  <a:pt x="274581" y="288887"/>
                </a:lnTo>
                <a:lnTo>
                  <a:pt x="206476" y="284559"/>
                </a:lnTo>
                <a:lnTo>
                  <a:pt x="767531" y="284559"/>
                </a:lnTo>
                <a:lnTo>
                  <a:pt x="762126" y="286723"/>
                </a:lnTo>
                <a:lnTo>
                  <a:pt x="595647" y="286723"/>
                </a:lnTo>
                <a:lnTo>
                  <a:pt x="548082" y="291051"/>
                </a:lnTo>
                <a:close/>
              </a:path>
              <a:path w="924559" h="783589">
                <a:moveTo>
                  <a:pt x="171883" y="287805"/>
                </a:moveTo>
                <a:lnTo>
                  <a:pt x="135128" y="285641"/>
                </a:lnTo>
                <a:lnTo>
                  <a:pt x="194945" y="285641"/>
                </a:lnTo>
                <a:lnTo>
                  <a:pt x="171883" y="287805"/>
                </a:lnTo>
                <a:close/>
              </a:path>
              <a:path w="924559" h="783589">
                <a:moveTo>
                  <a:pt x="683211" y="291051"/>
                </a:moveTo>
                <a:lnTo>
                  <a:pt x="652942" y="291051"/>
                </a:lnTo>
                <a:lnTo>
                  <a:pt x="620511" y="288887"/>
                </a:lnTo>
                <a:lnTo>
                  <a:pt x="595647" y="286723"/>
                </a:lnTo>
                <a:lnTo>
                  <a:pt x="762126" y="286723"/>
                </a:lnTo>
                <a:lnTo>
                  <a:pt x="754018" y="289969"/>
                </a:lnTo>
                <a:lnTo>
                  <a:pt x="717804" y="289969"/>
                </a:lnTo>
                <a:lnTo>
                  <a:pt x="683211" y="291051"/>
                </a:lnTo>
                <a:close/>
              </a:path>
              <a:path w="924559" h="783589">
                <a:moveTo>
                  <a:pt x="436736" y="293215"/>
                </a:moveTo>
                <a:lnTo>
                  <a:pt x="372955" y="288887"/>
                </a:lnTo>
                <a:lnTo>
                  <a:pt x="522137" y="288887"/>
                </a:lnTo>
                <a:lnTo>
                  <a:pt x="436736" y="293215"/>
                </a:lnTo>
                <a:close/>
              </a:path>
              <a:path w="924559" h="783589">
                <a:moveTo>
                  <a:pt x="751316" y="291051"/>
                </a:moveTo>
                <a:lnTo>
                  <a:pt x="717804" y="289969"/>
                </a:lnTo>
                <a:lnTo>
                  <a:pt x="754018" y="289969"/>
                </a:lnTo>
                <a:lnTo>
                  <a:pt x="751316" y="291051"/>
                </a:lnTo>
                <a:close/>
              </a:path>
              <a:path w="924559" h="783589">
                <a:moveTo>
                  <a:pt x="303769" y="335412"/>
                </a:moveTo>
                <a:lnTo>
                  <a:pt x="43241" y="335412"/>
                </a:lnTo>
                <a:lnTo>
                  <a:pt x="108103" y="331084"/>
                </a:lnTo>
                <a:lnTo>
                  <a:pt x="172964" y="330002"/>
                </a:lnTo>
                <a:lnTo>
                  <a:pt x="222692" y="330002"/>
                </a:lnTo>
                <a:lnTo>
                  <a:pt x="286473" y="331084"/>
                </a:lnTo>
                <a:lnTo>
                  <a:pt x="303769" y="335412"/>
                </a:lnTo>
                <a:close/>
              </a:path>
              <a:path w="924559" h="783589">
                <a:moveTo>
                  <a:pt x="155668" y="452265"/>
                </a:moveTo>
                <a:lnTo>
                  <a:pt x="39998" y="452265"/>
                </a:lnTo>
                <a:lnTo>
                  <a:pt x="24863" y="418724"/>
                </a:lnTo>
                <a:lnTo>
                  <a:pt x="14053" y="367871"/>
                </a:lnTo>
                <a:lnTo>
                  <a:pt x="0" y="335412"/>
                </a:lnTo>
                <a:lnTo>
                  <a:pt x="303769" y="335412"/>
                </a:lnTo>
                <a:lnTo>
                  <a:pt x="327552" y="334330"/>
                </a:lnTo>
                <a:lnTo>
                  <a:pt x="883201" y="331084"/>
                </a:lnTo>
                <a:lnTo>
                  <a:pt x="913470" y="354888"/>
                </a:lnTo>
                <a:lnTo>
                  <a:pt x="924280" y="398167"/>
                </a:lnTo>
                <a:lnTo>
                  <a:pt x="904822" y="439282"/>
                </a:lnTo>
                <a:lnTo>
                  <a:pt x="902930" y="441446"/>
                </a:lnTo>
                <a:lnTo>
                  <a:pt x="591323" y="441446"/>
                </a:lnTo>
                <a:lnTo>
                  <a:pt x="558892" y="446856"/>
                </a:lnTo>
                <a:lnTo>
                  <a:pt x="521056" y="446856"/>
                </a:lnTo>
                <a:lnTo>
                  <a:pt x="463113" y="447938"/>
                </a:lnTo>
                <a:lnTo>
                  <a:pt x="197828" y="447938"/>
                </a:lnTo>
                <a:lnTo>
                  <a:pt x="155668" y="452265"/>
                </a:lnTo>
                <a:close/>
              </a:path>
              <a:path w="924559" h="783589">
                <a:moveTo>
                  <a:pt x="662671" y="446856"/>
                </a:moveTo>
                <a:lnTo>
                  <a:pt x="591323" y="441446"/>
                </a:lnTo>
                <a:lnTo>
                  <a:pt x="902930" y="441446"/>
                </a:lnTo>
                <a:lnTo>
                  <a:pt x="901984" y="442528"/>
                </a:lnTo>
                <a:lnTo>
                  <a:pt x="688616" y="442528"/>
                </a:lnTo>
                <a:lnTo>
                  <a:pt x="662671" y="446856"/>
                </a:lnTo>
                <a:close/>
              </a:path>
              <a:path w="924559" h="783589">
                <a:moveTo>
                  <a:pt x="897255" y="447938"/>
                </a:moveTo>
                <a:lnTo>
                  <a:pt x="726452" y="446856"/>
                </a:lnTo>
                <a:lnTo>
                  <a:pt x="688616" y="442528"/>
                </a:lnTo>
                <a:lnTo>
                  <a:pt x="901984" y="442528"/>
                </a:lnTo>
                <a:lnTo>
                  <a:pt x="897255" y="447938"/>
                </a:lnTo>
                <a:close/>
              </a:path>
              <a:path w="924559" h="783589">
                <a:moveTo>
                  <a:pt x="545920" y="449019"/>
                </a:moveTo>
                <a:lnTo>
                  <a:pt x="521056" y="446856"/>
                </a:lnTo>
                <a:lnTo>
                  <a:pt x="558892" y="446856"/>
                </a:lnTo>
                <a:lnTo>
                  <a:pt x="545920" y="449019"/>
                </a:lnTo>
                <a:close/>
              </a:path>
              <a:path w="924559" h="783589">
                <a:moveTo>
                  <a:pt x="231340" y="452265"/>
                </a:moveTo>
                <a:lnTo>
                  <a:pt x="197828" y="447938"/>
                </a:lnTo>
                <a:lnTo>
                  <a:pt x="463113" y="447938"/>
                </a:lnTo>
                <a:lnTo>
                  <a:pt x="231340" y="452265"/>
                </a:lnTo>
                <a:close/>
              </a:path>
              <a:path w="924559" h="783589">
                <a:moveTo>
                  <a:pt x="424844" y="783350"/>
                </a:moveTo>
                <a:lnTo>
                  <a:pt x="317822" y="760629"/>
                </a:lnTo>
                <a:lnTo>
                  <a:pt x="277824" y="726005"/>
                </a:lnTo>
                <a:lnTo>
                  <a:pt x="259447" y="680562"/>
                </a:lnTo>
                <a:lnTo>
                  <a:pt x="254042" y="634037"/>
                </a:lnTo>
                <a:lnTo>
                  <a:pt x="249718" y="594004"/>
                </a:lnTo>
                <a:lnTo>
                  <a:pt x="267014" y="575611"/>
                </a:lnTo>
                <a:lnTo>
                  <a:pt x="294040" y="540987"/>
                </a:lnTo>
                <a:lnTo>
                  <a:pt x="334038" y="496626"/>
                </a:lnTo>
                <a:lnTo>
                  <a:pt x="376198" y="489053"/>
                </a:lnTo>
                <a:lnTo>
                  <a:pt x="416196" y="479315"/>
                </a:lnTo>
                <a:lnTo>
                  <a:pt x="563216" y="481479"/>
                </a:lnTo>
                <a:lnTo>
                  <a:pt x="608620" y="512856"/>
                </a:lnTo>
                <a:lnTo>
                  <a:pt x="648618" y="552889"/>
                </a:lnTo>
                <a:lnTo>
                  <a:pt x="652942" y="574529"/>
                </a:lnTo>
                <a:lnTo>
                  <a:pt x="653663" y="576693"/>
                </a:lnTo>
                <a:lnTo>
                  <a:pt x="464843" y="576693"/>
                </a:lnTo>
                <a:lnTo>
                  <a:pt x="433493" y="581021"/>
                </a:lnTo>
                <a:lnTo>
                  <a:pt x="402143" y="590758"/>
                </a:lnTo>
                <a:lnTo>
                  <a:pt x="391332" y="608070"/>
                </a:lnTo>
                <a:lnTo>
                  <a:pt x="387008" y="634037"/>
                </a:lnTo>
                <a:lnTo>
                  <a:pt x="395657" y="664333"/>
                </a:lnTo>
                <a:lnTo>
                  <a:pt x="411872" y="675152"/>
                </a:lnTo>
                <a:lnTo>
                  <a:pt x="431331" y="677316"/>
                </a:lnTo>
                <a:lnTo>
                  <a:pt x="462681" y="678398"/>
                </a:lnTo>
                <a:lnTo>
                  <a:pt x="648185" y="678398"/>
                </a:lnTo>
                <a:lnTo>
                  <a:pt x="641051" y="714104"/>
                </a:lnTo>
                <a:lnTo>
                  <a:pt x="607539" y="742235"/>
                </a:lnTo>
                <a:lnTo>
                  <a:pt x="569703" y="768202"/>
                </a:lnTo>
                <a:lnTo>
                  <a:pt x="523316" y="776858"/>
                </a:lnTo>
                <a:lnTo>
                  <a:pt x="468086" y="776858"/>
                </a:lnTo>
                <a:lnTo>
                  <a:pt x="424844" y="783350"/>
                </a:lnTo>
                <a:close/>
              </a:path>
              <a:path w="924559" h="783589">
                <a:moveTo>
                  <a:pt x="648185" y="678398"/>
                </a:moveTo>
                <a:lnTo>
                  <a:pt x="462681" y="678398"/>
                </a:lnTo>
                <a:lnTo>
                  <a:pt x="503760" y="672989"/>
                </a:lnTo>
                <a:lnTo>
                  <a:pt x="525380" y="653513"/>
                </a:lnTo>
                <a:lnTo>
                  <a:pt x="532947" y="625382"/>
                </a:lnTo>
                <a:lnTo>
                  <a:pt x="530785" y="604824"/>
                </a:lnTo>
                <a:lnTo>
                  <a:pt x="517813" y="590758"/>
                </a:lnTo>
                <a:lnTo>
                  <a:pt x="500517" y="578857"/>
                </a:lnTo>
                <a:lnTo>
                  <a:pt x="464843" y="576693"/>
                </a:lnTo>
                <a:lnTo>
                  <a:pt x="653663" y="576693"/>
                </a:lnTo>
                <a:lnTo>
                  <a:pt x="662671" y="603742"/>
                </a:lnTo>
                <a:lnTo>
                  <a:pt x="655104" y="649185"/>
                </a:lnTo>
                <a:lnTo>
                  <a:pt x="648618" y="676234"/>
                </a:lnTo>
                <a:lnTo>
                  <a:pt x="648185" y="678398"/>
                </a:lnTo>
                <a:close/>
              </a:path>
              <a:path w="924559" h="783589">
                <a:moveTo>
                  <a:pt x="505922" y="780104"/>
                </a:moveTo>
                <a:lnTo>
                  <a:pt x="468086" y="776858"/>
                </a:lnTo>
                <a:lnTo>
                  <a:pt x="523316" y="776858"/>
                </a:lnTo>
                <a:lnTo>
                  <a:pt x="505922" y="78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06695" y="1045673"/>
            <a:ext cx="935355" cy="820419"/>
          </a:xfrm>
          <a:custGeom>
            <a:avLst/>
            <a:gdLst/>
            <a:ahLst/>
            <a:cxnLst/>
            <a:rect l="l" t="t" r="r" b="b"/>
            <a:pathLst>
              <a:path w="935354" h="820419">
                <a:moveTo>
                  <a:pt x="542947" y="43279"/>
                </a:moveTo>
                <a:lnTo>
                  <a:pt x="364307" y="43279"/>
                </a:lnTo>
                <a:lnTo>
                  <a:pt x="427007" y="28131"/>
                </a:lnTo>
                <a:lnTo>
                  <a:pt x="486463" y="35705"/>
                </a:lnTo>
                <a:lnTo>
                  <a:pt x="530785" y="40033"/>
                </a:lnTo>
                <a:lnTo>
                  <a:pt x="542947" y="43279"/>
                </a:lnTo>
                <a:close/>
              </a:path>
              <a:path w="935354" h="820419">
                <a:moveTo>
                  <a:pt x="71348" y="148230"/>
                </a:moveTo>
                <a:lnTo>
                  <a:pt x="0" y="33541"/>
                </a:lnTo>
                <a:lnTo>
                  <a:pt x="47565" y="36787"/>
                </a:lnTo>
                <a:lnTo>
                  <a:pt x="272419" y="44361"/>
                </a:lnTo>
                <a:lnTo>
                  <a:pt x="547001" y="44361"/>
                </a:lnTo>
                <a:lnTo>
                  <a:pt x="577270" y="75738"/>
                </a:lnTo>
                <a:lnTo>
                  <a:pt x="567540" y="132001"/>
                </a:lnTo>
                <a:lnTo>
                  <a:pt x="550364" y="143902"/>
                </a:lnTo>
                <a:lnTo>
                  <a:pt x="230259" y="143902"/>
                </a:lnTo>
                <a:lnTo>
                  <a:pt x="71348" y="148230"/>
                </a:lnTo>
                <a:close/>
              </a:path>
              <a:path w="935354" h="820419">
                <a:moveTo>
                  <a:pt x="547001" y="44361"/>
                </a:moveTo>
                <a:lnTo>
                  <a:pt x="272419" y="44361"/>
                </a:lnTo>
                <a:lnTo>
                  <a:pt x="309174" y="34623"/>
                </a:lnTo>
                <a:lnTo>
                  <a:pt x="364307" y="43279"/>
                </a:lnTo>
                <a:lnTo>
                  <a:pt x="542947" y="43279"/>
                </a:lnTo>
                <a:lnTo>
                  <a:pt x="547001" y="44361"/>
                </a:lnTo>
                <a:close/>
              </a:path>
              <a:path w="935354" h="820419">
                <a:moveTo>
                  <a:pt x="67023" y="432790"/>
                </a:moveTo>
                <a:lnTo>
                  <a:pt x="34592" y="390593"/>
                </a:lnTo>
                <a:lnTo>
                  <a:pt x="30268" y="351642"/>
                </a:lnTo>
                <a:lnTo>
                  <a:pt x="86482" y="293215"/>
                </a:lnTo>
                <a:lnTo>
                  <a:pt x="110265" y="269411"/>
                </a:lnTo>
                <a:lnTo>
                  <a:pt x="153506" y="234788"/>
                </a:lnTo>
                <a:lnTo>
                  <a:pt x="176207" y="207739"/>
                </a:lnTo>
                <a:lnTo>
                  <a:pt x="222692" y="157968"/>
                </a:lnTo>
                <a:lnTo>
                  <a:pt x="230259" y="143902"/>
                </a:lnTo>
                <a:lnTo>
                  <a:pt x="364307" y="143902"/>
                </a:lnTo>
                <a:lnTo>
                  <a:pt x="396738" y="185017"/>
                </a:lnTo>
                <a:lnTo>
                  <a:pt x="435655" y="229378"/>
                </a:lnTo>
                <a:lnTo>
                  <a:pt x="448584" y="243444"/>
                </a:lnTo>
                <a:lnTo>
                  <a:pt x="299445" y="243444"/>
                </a:lnTo>
                <a:lnTo>
                  <a:pt x="270257" y="273739"/>
                </a:lnTo>
                <a:lnTo>
                  <a:pt x="261609" y="280231"/>
                </a:lnTo>
                <a:lnTo>
                  <a:pt x="248636" y="294297"/>
                </a:lnTo>
                <a:lnTo>
                  <a:pt x="198909" y="341904"/>
                </a:lnTo>
                <a:lnTo>
                  <a:pt x="167559" y="375445"/>
                </a:lnTo>
                <a:lnTo>
                  <a:pt x="143777" y="401413"/>
                </a:lnTo>
                <a:lnTo>
                  <a:pt x="121075" y="424134"/>
                </a:lnTo>
                <a:lnTo>
                  <a:pt x="67023" y="432790"/>
                </a:lnTo>
                <a:close/>
              </a:path>
              <a:path w="935354" h="820419">
                <a:moveTo>
                  <a:pt x="539434" y="151476"/>
                </a:moveTo>
                <a:lnTo>
                  <a:pt x="460518" y="151476"/>
                </a:lnTo>
                <a:lnTo>
                  <a:pt x="411872" y="143902"/>
                </a:lnTo>
                <a:lnTo>
                  <a:pt x="550364" y="143902"/>
                </a:lnTo>
                <a:lnTo>
                  <a:pt x="539434" y="151476"/>
                </a:lnTo>
                <a:close/>
              </a:path>
              <a:path w="935354" h="820419">
                <a:moveTo>
                  <a:pt x="474572" y="423052"/>
                </a:moveTo>
                <a:lnTo>
                  <a:pt x="442141" y="410068"/>
                </a:lnTo>
                <a:lnTo>
                  <a:pt x="421601" y="394921"/>
                </a:lnTo>
                <a:lnTo>
                  <a:pt x="408629" y="379773"/>
                </a:lnTo>
                <a:lnTo>
                  <a:pt x="335119" y="284559"/>
                </a:lnTo>
                <a:lnTo>
                  <a:pt x="299445" y="243444"/>
                </a:lnTo>
                <a:lnTo>
                  <a:pt x="448584" y="243444"/>
                </a:lnTo>
                <a:lnTo>
                  <a:pt x="485382" y="283477"/>
                </a:lnTo>
                <a:lnTo>
                  <a:pt x="536191" y="330002"/>
                </a:lnTo>
                <a:lnTo>
                  <a:pt x="537272" y="366789"/>
                </a:lnTo>
                <a:lnTo>
                  <a:pt x="526461" y="392757"/>
                </a:lnTo>
                <a:lnTo>
                  <a:pt x="498355" y="406822"/>
                </a:lnTo>
                <a:lnTo>
                  <a:pt x="474572" y="423052"/>
                </a:lnTo>
                <a:close/>
              </a:path>
              <a:path w="935354" h="820419">
                <a:moveTo>
                  <a:pt x="692940" y="482561"/>
                </a:moveTo>
                <a:lnTo>
                  <a:pt x="639969" y="459839"/>
                </a:lnTo>
                <a:lnTo>
                  <a:pt x="636726" y="310527"/>
                </a:lnTo>
                <a:lnTo>
                  <a:pt x="634564" y="297543"/>
                </a:lnTo>
                <a:lnTo>
                  <a:pt x="635645" y="228296"/>
                </a:lnTo>
                <a:lnTo>
                  <a:pt x="635645" y="212067"/>
                </a:lnTo>
                <a:lnTo>
                  <a:pt x="633483" y="157968"/>
                </a:lnTo>
                <a:lnTo>
                  <a:pt x="632402" y="102787"/>
                </a:lnTo>
                <a:lnTo>
                  <a:pt x="633483" y="53016"/>
                </a:lnTo>
                <a:lnTo>
                  <a:pt x="633483" y="0"/>
                </a:lnTo>
                <a:lnTo>
                  <a:pt x="678887" y="22721"/>
                </a:lnTo>
                <a:lnTo>
                  <a:pt x="722128" y="43279"/>
                </a:lnTo>
                <a:lnTo>
                  <a:pt x="767531" y="66000"/>
                </a:lnTo>
                <a:lnTo>
                  <a:pt x="778341" y="102787"/>
                </a:lnTo>
                <a:lnTo>
                  <a:pt x="779422" y="141738"/>
                </a:lnTo>
                <a:lnTo>
                  <a:pt x="780503" y="164460"/>
                </a:lnTo>
                <a:lnTo>
                  <a:pt x="778341" y="178526"/>
                </a:lnTo>
                <a:lnTo>
                  <a:pt x="850122" y="178526"/>
                </a:lnTo>
                <a:lnTo>
                  <a:pt x="903741" y="182853"/>
                </a:lnTo>
                <a:lnTo>
                  <a:pt x="935091" y="207739"/>
                </a:lnTo>
                <a:lnTo>
                  <a:pt x="935091" y="244526"/>
                </a:lnTo>
                <a:lnTo>
                  <a:pt x="928605" y="282395"/>
                </a:lnTo>
                <a:lnTo>
                  <a:pt x="908655" y="289969"/>
                </a:lnTo>
                <a:lnTo>
                  <a:pt x="848608" y="289969"/>
                </a:lnTo>
                <a:lnTo>
                  <a:pt x="828069" y="295379"/>
                </a:lnTo>
                <a:lnTo>
                  <a:pt x="778341" y="295379"/>
                </a:lnTo>
                <a:lnTo>
                  <a:pt x="778341" y="309445"/>
                </a:lnTo>
                <a:lnTo>
                  <a:pt x="775098" y="324592"/>
                </a:lnTo>
                <a:lnTo>
                  <a:pt x="774017" y="439282"/>
                </a:lnTo>
                <a:lnTo>
                  <a:pt x="741586" y="462003"/>
                </a:lnTo>
                <a:lnTo>
                  <a:pt x="692940" y="482561"/>
                </a:lnTo>
                <a:close/>
              </a:path>
              <a:path w="935354" h="820419">
                <a:moveTo>
                  <a:pt x="850122" y="178526"/>
                </a:moveTo>
                <a:lnTo>
                  <a:pt x="778341" y="178526"/>
                </a:lnTo>
                <a:lnTo>
                  <a:pt x="836717" y="177444"/>
                </a:lnTo>
                <a:lnTo>
                  <a:pt x="850122" y="178526"/>
                </a:lnTo>
                <a:close/>
              </a:path>
              <a:path w="935354" h="820419">
                <a:moveTo>
                  <a:pt x="855095" y="295379"/>
                </a:moveTo>
                <a:lnTo>
                  <a:pt x="848608" y="289969"/>
                </a:lnTo>
                <a:lnTo>
                  <a:pt x="908655" y="289969"/>
                </a:lnTo>
                <a:lnTo>
                  <a:pt x="902955" y="292133"/>
                </a:lnTo>
                <a:lnTo>
                  <a:pt x="864824" y="292133"/>
                </a:lnTo>
                <a:lnTo>
                  <a:pt x="855095" y="295379"/>
                </a:lnTo>
                <a:close/>
              </a:path>
              <a:path w="935354" h="820419">
                <a:moveTo>
                  <a:pt x="897255" y="294297"/>
                </a:moveTo>
                <a:lnTo>
                  <a:pt x="864824" y="292133"/>
                </a:lnTo>
                <a:lnTo>
                  <a:pt x="902955" y="292133"/>
                </a:lnTo>
                <a:lnTo>
                  <a:pt x="897255" y="294297"/>
                </a:lnTo>
                <a:close/>
              </a:path>
              <a:path w="935354" h="820419">
                <a:moveTo>
                  <a:pt x="435655" y="820137"/>
                </a:moveTo>
                <a:lnTo>
                  <a:pt x="348091" y="792006"/>
                </a:lnTo>
                <a:lnTo>
                  <a:pt x="301607" y="753055"/>
                </a:lnTo>
                <a:lnTo>
                  <a:pt x="272419" y="701120"/>
                </a:lnTo>
                <a:lnTo>
                  <a:pt x="273463" y="670825"/>
                </a:lnTo>
                <a:lnTo>
                  <a:pt x="273500" y="585348"/>
                </a:lnTo>
                <a:lnTo>
                  <a:pt x="318903" y="538823"/>
                </a:lnTo>
                <a:lnTo>
                  <a:pt x="344848" y="525840"/>
                </a:lnTo>
                <a:lnTo>
                  <a:pt x="393495" y="499872"/>
                </a:lnTo>
                <a:lnTo>
                  <a:pt x="420520" y="491217"/>
                </a:lnTo>
                <a:lnTo>
                  <a:pt x="420520" y="470659"/>
                </a:lnTo>
                <a:lnTo>
                  <a:pt x="419439" y="441446"/>
                </a:lnTo>
                <a:lnTo>
                  <a:pt x="545920" y="447938"/>
                </a:lnTo>
                <a:lnTo>
                  <a:pt x="544839" y="482561"/>
                </a:lnTo>
                <a:lnTo>
                  <a:pt x="565378" y="483643"/>
                </a:lnTo>
                <a:lnTo>
                  <a:pt x="610782" y="499872"/>
                </a:lnTo>
                <a:lnTo>
                  <a:pt x="623754" y="513938"/>
                </a:lnTo>
                <a:lnTo>
                  <a:pt x="669157" y="540987"/>
                </a:lnTo>
                <a:lnTo>
                  <a:pt x="686822" y="575611"/>
                </a:lnTo>
                <a:lnTo>
                  <a:pt x="488625" y="575611"/>
                </a:lnTo>
                <a:lnTo>
                  <a:pt x="430250" y="589676"/>
                </a:lnTo>
                <a:lnTo>
                  <a:pt x="414034" y="605906"/>
                </a:lnTo>
                <a:lnTo>
                  <a:pt x="404305" y="632955"/>
                </a:lnTo>
                <a:lnTo>
                  <a:pt x="403224" y="641611"/>
                </a:lnTo>
                <a:lnTo>
                  <a:pt x="402143" y="660005"/>
                </a:lnTo>
                <a:lnTo>
                  <a:pt x="405386" y="676234"/>
                </a:lnTo>
                <a:lnTo>
                  <a:pt x="414034" y="695710"/>
                </a:lnTo>
                <a:lnTo>
                  <a:pt x="438898" y="709776"/>
                </a:lnTo>
                <a:lnTo>
                  <a:pt x="473491" y="715186"/>
                </a:lnTo>
                <a:lnTo>
                  <a:pt x="687415" y="715186"/>
                </a:lnTo>
                <a:lnTo>
                  <a:pt x="651861" y="755219"/>
                </a:lnTo>
                <a:lnTo>
                  <a:pt x="617268" y="786596"/>
                </a:lnTo>
                <a:lnTo>
                  <a:pt x="568621" y="809317"/>
                </a:lnTo>
                <a:lnTo>
                  <a:pt x="511327" y="815809"/>
                </a:lnTo>
                <a:lnTo>
                  <a:pt x="435655" y="820137"/>
                </a:lnTo>
                <a:close/>
              </a:path>
              <a:path w="935354" h="820419">
                <a:moveTo>
                  <a:pt x="687415" y="715186"/>
                </a:moveTo>
                <a:lnTo>
                  <a:pt x="473491" y="715186"/>
                </a:lnTo>
                <a:lnTo>
                  <a:pt x="505922" y="714104"/>
                </a:lnTo>
                <a:lnTo>
                  <a:pt x="543758" y="700038"/>
                </a:lnTo>
                <a:lnTo>
                  <a:pt x="575108" y="670825"/>
                </a:lnTo>
                <a:lnTo>
                  <a:pt x="575108" y="613480"/>
                </a:lnTo>
                <a:lnTo>
                  <a:pt x="557811" y="597250"/>
                </a:lnTo>
                <a:lnTo>
                  <a:pt x="523218" y="582103"/>
                </a:lnTo>
                <a:lnTo>
                  <a:pt x="488625" y="575611"/>
                </a:lnTo>
                <a:lnTo>
                  <a:pt x="686822" y="575611"/>
                </a:lnTo>
                <a:lnTo>
                  <a:pt x="695102" y="591840"/>
                </a:lnTo>
                <a:lnTo>
                  <a:pt x="706993" y="644857"/>
                </a:lnTo>
                <a:lnTo>
                  <a:pt x="701588" y="656759"/>
                </a:lnTo>
                <a:lnTo>
                  <a:pt x="695102" y="706530"/>
                </a:lnTo>
                <a:lnTo>
                  <a:pt x="687415" y="715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2638" y="3497781"/>
            <a:ext cx="183326" cy="183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3166" y="3487386"/>
            <a:ext cx="383540" cy="255904"/>
          </a:xfrm>
          <a:custGeom>
            <a:avLst/>
            <a:gdLst/>
            <a:ahLst/>
            <a:cxnLst/>
            <a:rect l="l" t="t" r="r" b="b"/>
            <a:pathLst>
              <a:path w="383539" h="255904">
                <a:moveTo>
                  <a:pt x="285699" y="27290"/>
                </a:moveTo>
                <a:lnTo>
                  <a:pt x="106040" y="27290"/>
                </a:lnTo>
                <a:lnTo>
                  <a:pt x="112796" y="27206"/>
                </a:lnTo>
                <a:lnTo>
                  <a:pt x="132787" y="25945"/>
                </a:lnTo>
                <a:lnTo>
                  <a:pt x="170573" y="19771"/>
                </a:lnTo>
                <a:lnTo>
                  <a:pt x="219215" y="5193"/>
                </a:lnTo>
                <a:lnTo>
                  <a:pt x="231754" y="0"/>
                </a:lnTo>
                <a:lnTo>
                  <a:pt x="232186" y="0"/>
                </a:lnTo>
                <a:lnTo>
                  <a:pt x="240402" y="865"/>
                </a:lnTo>
                <a:lnTo>
                  <a:pt x="248184" y="2163"/>
                </a:lnTo>
                <a:lnTo>
                  <a:pt x="254670" y="3029"/>
                </a:lnTo>
                <a:lnTo>
                  <a:pt x="268939" y="6058"/>
                </a:lnTo>
                <a:lnTo>
                  <a:pt x="281477" y="9953"/>
                </a:lnTo>
                <a:lnTo>
                  <a:pt x="286234" y="14713"/>
                </a:lnTo>
                <a:lnTo>
                  <a:pt x="286167" y="22719"/>
                </a:lnTo>
                <a:lnTo>
                  <a:pt x="285699" y="27290"/>
                </a:lnTo>
                <a:close/>
              </a:path>
              <a:path w="383539" h="255904">
                <a:moveTo>
                  <a:pt x="129280" y="56258"/>
                </a:moveTo>
                <a:lnTo>
                  <a:pt x="99014" y="39380"/>
                </a:lnTo>
                <a:lnTo>
                  <a:pt x="95555" y="36351"/>
                </a:lnTo>
                <a:lnTo>
                  <a:pt x="91664" y="32889"/>
                </a:lnTo>
                <a:lnTo>
                  <a:pt x="88205" y="29427"/>
                </a:lnTo>
                <a:lnTo>
                  <a:pt x="89934" y="25532"/>
                </a:lnTo>
                <a:lnTo>
                  <a:pt x="99446" y="26766"/>
                </a:lnTo>
                <a:lnTo>
                  <a:pt x="106040" y="27290"/>
                </a:lnTo>
                <a:lnTo>
                  <a:pt x="285699" y="27290"/>
                </a:lnTo>
                <a:lnTo>
                  <a:pt x="285613" y="28129"/>
                </a:lnTo>
                <a:lnTo>
                  <a:pt x="240834" y="28129"/>
                </a:lnTo>
                <a:lnTo>
                  <a:pt x="218350" y="34404"/>
                </a:lnTo>
                <a:lnTo>
                  <a:pt x="210068" y="36527"/>
                </a:lnTo>
                <a:lnTo>
                  <a:pt x="198461" y="39380"/>
                </a:lnTo>
                <a:lnTo>
                  <a:pt x="173383" y="45872"/>
                </a:lnTo>
                <a:lnTo>
                  <a:pt x="148305" y="52796"/>
                </a:lnTo>
                <a:lnTo>
                  <a:pt x="145711" y="53228"/>
                </a:lnTo>
                <a:lnTo>
                  <a:pt x="129280" y="56258"/>
                </a:lnTo>
                <a:close/>
              </a:path>
              <a:path w="383539" h="255904">
                <a:moveTo>
                  <a:pt x="383086" y="210319"/>
                </a:moveTo>
                <a:lnTo>
                  <a:pt x="141387" y="210319"/>
                </a:lnTo>
                <a:lnTo>
                  <a:pt x="166087" y="207019"/>
                </a:lnTo>
                <a:lnTo>
                  <a:pt x="175376" y="205998"/>
                </a:lnTo>
                <a:lnTo>
                  <a:pt x="230025" y="200798"/>
                </a:lnTo>
                <a:lnTo>
                  <a:pt x="231322" y="191710"/>
                </a:lnTo>
                <a:lnTo>
                  <a:pt x="235666" y="153631"/>
                </a:lnTo>
                <a:lnTo>
                  <a:pt x="239348" y="113030"/>
                </a:lnTo>
                <a:lnTo>
                  <a:pt x="241564" y="70999"/>
                </a:lnTo>
                <a:lnTo>
                  <a:pt x="241644" y="43870"/>
                </a:lnTo>
                <a:lnTo>
                  <a:pt x="241524" y="39042"/>
                </a:lnTo>
                <a:lnTo>
                  <a:pt x="241281" y="34404"/>
                </a:lnTo>
                <a:lnTo>
                  <a:pt x="240834" y="28129"/>
                </a:lnTo>
                <a:lnTo>
                  <a:pt x="285613" y="28129"/>
                </a:lnTo>
                <a:lnTo>
                  <a:pt x="275605" y="103675"/>
                </a:lnTo>
                <a:lnTo>
                  <a:pt x="268479" y="148759"/>
                </a:lnTo>
                <a:lnTo>
                  <a:pt x="260409" y="192123"/>
                </a:lnTo>
                <a:lnTo>
                  <a:pt x="258994" y="198635"/>
                </a:lnTo>
                <a:lnTo>
                  <a:pt x="368385" y="198635"/>
                </a:lnTo>
                <a:lnTo>
                  <a:pt x="379627" y="203828"/>
                </a:lnTo>
                <a:lnTo>
                  <a:pt x="383086" y="210319"/>
                </a:lnTo>
                <a:close/>
              </a:path>
              <a:path w="383539" h="255904">
                <a:moveTo>
                  <a:pt x="41075" y="255758"/>
                </a:moveTo>
                <a:lnTo>
                  <a:pt x="35022" y="255758"/>
                </a:lnTo>
                <a:lnTo>
                  <a:pt x="28969" y="253595"/>
                </a:lnTo>
                <a:lnTo>
                  <a:pt x="24645" y="250998"/>
                </a:lnTo>
                <a:lnTo>
                  <a:pt x="0" y="235852"/>
                </a:lnTo>
                <a:lnTo>
                  <a:pt x="864" y="232389"/>
                </a:lnTo>
                <a:lnTo>
                  <a:pt x="33266" y="226493"/>
                </a:lnTo>
                <a:lnTo>
                  <a:pt x="91853" y="216973"/>
                </a:lnTo>
                <a:lnTo>
                  <a:pt x="119336" y="213348"/>
                </a:lnTo>
                <a:lnTo>
                  <a:pt x="121376" y="206603"/>
                </a:lnTo>
                <a:lnTo>
                  <a:pt x="128399" y="164947"/>
                </a:lnTo>
                <a:lnTo>
                  <a:pt x="129875" y="139915"/>
                </a:lnTo>
                <a:lnTo>
                  <a:pt x="129672" y="133819"/>
                </a:lnTo>
                <a:lnTo>
                  <a:pt x="127983" y="110352"/>
                </a:lnTo>
                <a:lnTo>
                  <a:pt x="124092" y="100399"/>
                </a:lnTo>
                <a:lnTo>
                  <a:pt x="125389" y="96504"/>
                </a:lnTo>
                <a:lnTo>
                  <a:pt x="164735" y="111651"/>
                </a:lnTo>
                <a:lnTo>
                  <a:pt x="174248" y="119873"/>
                </a:lnTo>
                <a:lnTo>
                  <a:pt x="173383" y="125499"/>
                </a:lnTo>
                <a:lnTo>
                  <a:pt x="160077" y="165177"/>
                </a:lnTo>
                <a:lnTo>
                  <a:pt x="144724" y="202847"/>
                </a:lnTo>
                <a:lnTo>
                  <a:pt x="141387" y="210319"/>
                </a:lnTo>
                <a:lnTo>
                  <a:pt x="383086" y="210319"/>
                </a:lnTo>
                <a:lnTo>
                  <a:pt x="383086" y="221138"/>
                </a:lnTo>
                <a:lnTo>
                  <a:pt x="376592" y="225388"/>
                </a:lnTo>
                <a:lnTo>
                  <a:pt x="261771" y="225388"/>
                </a:lnTo>
                <a:lnTo>
                  <a:pt x="242185" y="225763"/>
                </a:lnTo>
                <a:lnTo>
                  <a:pt x="183760" y="230226"/>
                </a:lnTo>
                <a:lnTo>
                  <a:pt x="133327" y="236795"/>
                </a:lnTo>
                <a:lnTo>
                  <a:pt x="87853" y="245318"/>
                </a:lnTo>
                <a:lnTo>
                  <a:pt x="51452" y="253595"/>
                </a:lnTo>
                <a:lnTo>
                  <a:pt x="47129" y="254460"/>
                </a:lnTo>
                <a:lnTo>
                  <a:pt x="41075" y="255758"/>
                </a:lnTo>
                <a:close/>
              </a:path>
              <a:path w="383539" h="255904">
                <a:moveTo>
                  <a:pt x="368385" y="198635"/>
                </a:moveTo>
                <a:lnTo>
                  <a:pt x="258994" y="198635"/>
                </a:lnTo>
                <a:lnTo>
                  <a:pt x="284187" y="197133"/>
                </a:lnTo>
                <a:lnTo>
                  <a:pt x="300016" y="196363"/>
                </a:lnTo>
                <a:lnTo>
                  <a:pt x="313169" y="196079"/>
                </a:lnTo>
                <a:lnTo>
                  <a:pt x="330336" y="196038"/>
                </a:lnTo>
                <a:lnTo>
                  <a:pt x="340497" y="196058"/>
                </a:lnTo>
                <a:lnTo>
                  <a:pt x="346767" y="196200"/>
                </a:lnTo>
                <a:lnTo>
                  <a:pt x="351739" y="196586"/>
                </a:lnTo>
                <a:lnTo>
                  <a:pt x="368385" y="198635"/>
                </a:lnTo>
                <a:close/>
              </a:path>
              <a:path w="383539" h="255904">
                <a:moveTo>
                  <a:pt x="371844" y="228495"/>
                </a:moveTo>
                <a:lnTo>
                  <a:pt x="352820" y="227629"/>
                </a:lnTo>
                <a:lnTo>
                  <a:pt x="339889" y="226868"/>
                </a:lnTo>
                <a:lnTo>
                  <a:pt x="328823" y="226412"/>
                </a:lnTo>
                <a:lnTo>
                  <a:pt x="261771" y="225388"/>
                </a:lnTo>
                <a:lnTo>
                  <a:pt x="376592" y="225388"/>
                </a:lnTo>
                <a:lnTo>
                  <a:pt x="371844" y="228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2306" y="3422040"/>
            <a:ext cx="383540" cy="389255"/>
          </a:xfrm>
          <a:custGeom>
            <a:avLst/>
            <a:gdLst/>
            <a:ahLst/>
            <a:cxnLst/>
            <a:rect l="l" t="t" r="r" b="b"/>
            <a:pathLst>
              <a:path w="383539" h="389254">
                <a:moveTo>
                  <a:pt x="290094" y="78761"/>
                </a:moveTo>
                <a:lnTo>
                  <a:pt x="164303" y="78761"/>
                </a:lnTo>
                <a:lnTo>
                  <a:pt x="189921" y="75245"/>
                </a:lnTo>
                <a:lnTo>
                  <a:pt x="236943" y="67564"/>
                </a:lnTo>
                <a:lnTo>
                  <a:pt x="260291" y="64047"/>
                </a:lnTo>
                <a:lnTo>
                  <a:pt x="257264" y="31591"/>
                </a:lnTo>
                <a:lnTo>
                  <a:pt x="256400" y="24234"/>
                </a:lnTo>
                <a:lnTo>
                  <a:pt x="251211" y="14280"/>
                </a:lnTo>
                <a:lnTo>
                  <a:pt x="243861" y="6924"/>
                </a:lnTo>
                <a:lnTo>
                  <a:pt x="239537" y="4327"/>
                </a:lnTo>
                <a:lnTo>
                  <a:pt x="241266" y="0"/>
                </a:lnTo>
                <a:lnTo>
                  <a:pt x="295314" y="15146"/>
                </a:lnTo>
                <a:lnTo>
                  <a:pt x="294881" y="23368"/>
                </a:lnTo>
                <a:lnTo>
                  <a:pt x="294016" y="31591"/>
                </a:lnTo>
                <a:lnTo>
                  <a:pt x="291828" y="58638"/>
                </a:lnTo>
                <a:lnTo>
                  <a:pt x="290094" y="78761"/>
                </a:lnTo>
                <a:close/>
              </a:path>
              <a:path w="383539" h="389254">
                <a:moveTo>
                  <a:pt x="140090" y="170073"/>
                </a:moveTo>
                <a:lnTo>
                  <a:pt x="138036" y="141869"/>
                </a:lnTo>
                <a:lnTo>
                  <a:pt x="136631" y="124579"/>
                </a:lnTo>
                <a:lnTo>
                  <a:pt x="135195" y="110853"/>
                </a:lnTo>
                <a:lnTo>
                  <a:pt x="130037" y="68862"/>
                </a:lnTo>
                <a:lnTo>
                  <a:pt x="129402" y="62878"/>
                </a:lnTo>
                <a:lnTo>
                  <a:pt x="128848" y="56691"/>
                </a:lnTo>
                <a:lnTo>
                  <a:pt x="127983" y="51065"/>
                </a:lnTo>
                <a:lnTo>
                  <a:pt x="122795" y="43275"/>
                </a:lnTo>
                <a:lnTo>
                  <a:pt x="119768" y="40679"/>
                </a:lnTo>
                <a:lnTo>
                  <a:pt x="116309" y="37649"/>
                </a:lnTo>
                <a:lnTo>
                  <a:pt x="111985" y="35918"/>
                </a:lnTo>
                <a:lnTo>
                  <a:pt x="112850" y="29427"/>
                </a:lnTo>
                <a:lnTo>
                  <a:pt x="121275" y="29975"/>
                </a:lnTo>
                <a:lnTo>
                  <a:pt x="163438" y="45872"/>
                </a:lnTo>
                <a:lnTo>
                  <a:pt x="163994" y="64047"/>
                </a:lnTo>
                <a:lnTo>
                  <a:pt x="164303" y="72703"/>
                </a:lnTo>
                <a:lnTo>
                  <a:pt x="164303" y="78761"/>
                </a:lnTo>
                <a:lnTo>
                  <a:pt x="290094" y="78761"/>
                </a:lnTo>
                <a:lnTo>
                  <a:pt x="289237" y="88714"/>
                </a:lnTo>
                <a:lnTo>
                  <a:pt x="262453" y="88714"/>
                </a:lnTo>
                <a:lnTo>
                  <a:pt x="252508" y="90878"/>
                </a:lnTo>
                <a:lnTo>
                  <a:pt x="248055" y="91744"/>
                </a:lnTo>
                <a:lnTo>
                  <a:pt x="164303" y="91744"/>
                </a:lnTo>
                <a:lnTo>
                  <a:pt x="164537" y="99533"/>
                </a:lnTo>
                <a:lnTo>
                  <a:pt x="164416" y="124579"/>
                </a:lnTo>
                <a:lnTo>
                  <a:pt x="164303" y="142376"/>
                </a:lnTo>
                <a:lnTo>
                  <a:pt x="299457" y="142376"/>
                </a:lnTo>
                <a:lnTo>
                  <a:pt x="299205" y="145406"/>
                </a:lnTo>
                <a:lnTo>
                  <a:pt x="299205" y="151031"/>
                </a:lnTo>
                <a:lnTo>
                  <a:pt x="290557" y="157090"/>
                </a:lnTo>
                <a:lnTo>
                  <a:pt x="276721" y="159686"/>
                </a:lnTo>
                <a:lnTo>
                  <a:pt x="260291" y="160119"/>
                </a:lnTo>
                <a:lnTo>
                  <a:pt x="243861" y="160119"/>
                </a:lnTo>
                <a:lnTo>
                  <a:pt x="215351" y="160525"/>
                </a:lnTo>
                <a:lnTo>
                  <a:pt x="163006" y="160552"/>
                </a:lnTo>
                <a:lnTo>
                  <a:pt x="161709" y="164447"/>
                </a:lnTo>
                <a:lnTo>
                  <a:pt x="156520" y="168342"/>
                </a:lnTo>
                <a:lnTo>
                  <a:pt x="150035" y="169640"/>
                </a:lnTo>
                <a:lnTo>
                  <a:pt x="143117" y="169640"/>
                </a:lnTo>
                <a:lnTo>
                  <a:pt x="140090" y="170073"/>
                </a:lnTo>
                <a:close/>
              </a:path>
              <a:path w="383539" h="389254">
                <a:moveTo>
                  <a:pt x="299457" y="142376"/>
                </a:moveTo>
                <a:lnTo>
                  <a:pt x="164303" y="142376"/>
                </a:lnTo>
                <a:lnTo>
                  <a:pt x="264615" y="131125"/>
                </a:lnTo>
                <a:lnTo>
                  <a:pt x="263318" y="99533"/>
                </a:lnTo>
                <a:lnTo>
                  <a:pt x="262453" y="88714"/>
                </a:lnTo>
                <a:lnTo>
                  <a:pt x="289237" y="88714"/>
                </a:lnTo>
                <a:lnTo>
                  <a:pt x="287193" y="112452"/>
                </a:lnTo>
                <a:lnTo>
                  <a:pt x="286666" y="118115"/>
                </a:lnTo>
                <a:lnTo>
                  <a:pt x="286139" y="123088"/>
                </a:lnTo>
                <a:lnTo>
                  <a:pt x="285369" y="129826"/>
                </a:lnTo>
                <a:lnTo>
                  <a:pt x="295746" y="130692"/>
                </a:lnTo>
                <a:lnTo>
                  <a:pt x="299637" y="140212"/>
                </a:lnTo>
                <a:lnTo>
                  <a:pt x="299457" y="142376"/>
                </a:lnTo>
                <a:close/>
              </a:path>
              <a:path w="383539" h="389254">
                <a:moveTo>
                  <a:pt x="194570" y="102563"/>
                </a:moveTo>
                <a:lnTo>
                  <a:pt x="172086" y="97802"/>
                </a:lnTo>
                <a:lnTo>
                  <a:pt x="164303" y="91744"/>
                </a:lnTo>
                <a:lnTo>
                  <a:pt x="248055" y="91744"/>
                </a:lnTo>
                <a:lnTo>
                  <a:pt x="202352" y="100832"/>
                </a:lnTo>
                <a:lnTo>
                  <a:pt x="194570" y="102563"/>
                </a:lnTo>
                <a:close/>
              </a:path>
              <a:path w="383539" h="389254">
                <a:moveTo>
                  <a:pt x="41075" y="244507"/>
                </a:moveTo>
                <a:lnTo>
                  <a:pt x="35022" y="244507"/>
                </a:lnTo>
                <a:lnTo>
                  <a:pt x="28969" y="242343"/>
                </a:lnTo>
                <a:lnTo>
                  <a:pt x="24645" y="239746"/>
                </a:lnTo>
                <a:lnTo>
                  <a:pt x="0" y="224167"/>
                </a:lnTo>
                <a:lnTo>
                  <a:pt x="864" y="221138"/>
                </a:lnTo>
                <a:lnTo>
                  <a:pt x="72379" y="208267"/>
                </a:lnTo>
                <a:lnTo>
                  <a:pt x="117363" y="200934"/>
                </a:lnTo>
                <a:lnTo>
                  <a:pt x="251687" y="187799"/>
                </a:lnTo>
                <a:lnTo>
                  <a:pt x="303066" y="184898"/>
                </a:lnTo>
                <a:lnTo>
                  <a:pt x="330336" y="184786"/>
                </a:lnTo>
                <a:lnTo>
                  <a:pt x="340497" y="184807"/>
                </a:lnTo>
                <a:lnTo>
                  <a:pt x="379627" y="192576"/>
                </a:lnTo>
                <a:lnTo>
                  <a:pt x="383086" y="199067"/>
                </a:lnTo>
                <a:lnTo>
                  <a:pt x="383086" y="209886"/>
                </a:lnTo>
                <a:lnTo>
                  <a:pt x="376680" y="214079"/>
                </a:lnTo>
                <a:lnTo>
                  <a:pt x="278771" y="214082"/>
                </a:lnTo>
                <a:lnTo>
                  <a:pt x="264209" y="214521"/>
                </a:lnTo>
                <a:lnTo>
                  <a:pt x="241266" y="215512"/>
                </a:lnTo>
                <a:lnTo>
                  <a:pt x="241266" y="216810"/>
                </a:lnTo>
                <a:lnTo>
                  <a:pt x="210135" y="216810"/>
                </a:lnTo>
                <a:lnTo>
                  <a:pt x="165681" y="220516"/>
                </a:lnTo>
                <a:lnTo>
                  <a:pt x="125173" y="226791"/>
                </a:lnTo>
                <a:lnTo>
                  <a:pt x="81432" y="235003"/>
                </a:lnTo>
                <a:lnTo>
                  <a:pt x="51452" y="241910"/>
                </a:lnTo>
                <a:lnTo>
                  <a:pt x="47129" y="242776"/>
                </a:lnTo>
                <a:lnTo>
                  <a:pt x="41075" y="244507"/>
                </a:lnTo>
                <a:close/>
              </a:path>
              <a:path w="383539" h="389254">
                <a:moveTo>
                  <a:pt x="371844" y="217243"/>
                </a:moveTo>
                <a:lnTo>
                  <a:pt x="291611" y="214082"/>
                </a:lnTo>
                <a:lnTo>
                  <a:pt x="278883" y="214079"/>
                </a:lnTo>
                <a:lnTo>
                  <a:pt x="376680" y="214079"/>
                </a:lnTo>
                <a:lnTo>
                  <a:pt x="371844" y="217243"/>
                </a:lnTo>
                <a:close/>
              </a:path>
              <a:path w="383539" h="389254">
                <a:moveTo>
                  <a:pt x="226133" y="300332"/>
                </a:moveTo>
                <a:lnTo>
                  <a:pt x="222674" y="300332"/>
                </a:lnTo>
                <a:lnTo>
                  <a:pt x="220945" y="296437"/>
                </a:lnTo>
                <a:lnTo>
                  <a:pt x="212513" y="254027"/>
                </a:lnTo>
                <a:lnTo>
                  <a:pt x="210135" y="216810"/>
                </a:lnTo>
                <a:lnTo>
                  <a:pt x="241266" y="216810"/>
                </a:lnTo>
                <a:lnTo>
                  <a:pt x="239837" y="258497"/>
                </a:lnTo>
                <a:lnTo>
                  <a:pt x="230025" y="296005"/>
                </a:lnTo>
                <a:lnTo>
                  <a:pt x="226133" y="300332"/>
                </a:lnTo>
                <a:close/>
              </a:path>
              <a:path w="383539" h="389254">
                <a:moveTo>
                  <a:pt x="264182" y="389047"/>
                </a:moveTo>
                <a:lnTo>
                  <a:pt x="255535" y="389047"/>
                </a:lnTo>
                <a:lnTo>
                  <a:pt x="180301" y="387749"/>
                </a:lnTo>
                <a:lnTo>
                  <a:pt x="175113" y="387749"/>
                </a:lnTo>
                <a:lnTo>
                  <a:pt x="144035" y="364008"/>
                </a:lnTo>
                <a:lnTo>
                  <a:pt x="137063" y="291677"/>
                </a:lnTo>
                <a:lnTo>
                  <a:pt x="136199" y="283455"/>
                </a:lnTo>
                <a:lnTo>
                  <a:pt x="130145" y="273501"/>
                </a:lnTo>
                <a:lnTo>
                  <a:pt x="126686" y="270905"/>
                </a:lnTo>
                <a:lnTo>
                  <a:pt x="122362" y="267875"/>
                </a:lnTo>
                <a:lnTo>
                  <a:pt x="117606" y="266577"/>
                </a:lnTo>
                <a:lnTo>
                  <a:pt x="118039" y="260519"/>
                </a:lnTo>
                <a:lnTo>
                  <a:pt x="124957" y="260519"/>
                </a:lnTo>
                <a:lnTo>
                  <a:pt x="137928" y="261384"/>
                </a:lnTo>
                <a:lnTo>
                  <a:pt x="150035" y="263115"/>
                </a:lnTo>
                <a:lnTo>
                  <a:pt x="154791" y="264846"/>
                </a:lnTo>
                <a:lnTo>
                  <a:pt x="163438" y="267443"/>
                </a:lnTo>
                <a:lnTo>
                  <a:pt x="168194" y="273069"/>
                </a:lnTo>
                <a:lnTo>
                  <a:pt x="168272" y="291677"/>
                </a:lnTo>
                <a:lnTo>
                  <a:pt x="168627" y="311584"/>
                </a:lnTo>
                <a:lnTo>
                  <a:pt x="169492" y="324134"/>
                </a:lnTo>
                <a:lnTo>
                  <a:pt x="169755" y="332911"/>
                </a:lnTo>
                <a:lnTo>
                  <a:pt x="169978" y="339172"/>
                </a:lnTo>
                <a:lnTo>
                  <a:pt x="170282" y="345920"/>
                </a:lnTo>
                <a:lnTo>
                  <a:pt x="170789" y="356158"/>
                </a:lnTo>
                <a:lnTo>
                  <a:pt x="170789" y="361351"/>
                </a:lnTo>
                <a:lnTo>
                  <a:pt x="177274" y="364813"/>
                </a:lnTo>
                <a:lnTo>
                  <a:pt x="313813" y="364813"/>
                </a:lnTo>
                <a:lnTo>
                  <a:pt x="315203" y="366977"/>
                </a:lnTo>
                <a:lnTo>
                  <a:pt x="315203" y="376497"/>
                </a:lnTo>
                <a:lnTo>
                  <a:pt x="312609" y="383421"/>
                </a:lnTo>
                <a:lnTo>
                  <a:pt x="302232" y="387316"/>
                </a:lnTo>
                <a:lnTo>
                  <a:pt x="285919" y="388682"/>
                </a:lnTo>
                <a:lnTo>
                  <a:pt x="280964" y="388939"/>
                </a:lnTo>
                <a:lnTo>
                  <a:pt x="274590" y="389034"/>
                </a:lnTo>
                <a:lnTo>
                  <a:pt x="264182" y="389047"/>
                </a:lnTo>
                <a:close/>
              </a:path>
              <a:path w="383539" h="389254">
                <a:moveTo>
                  <a:pt x="313813" y="364813"/>
                </a:moveTo>
                <a:lnTo>
                  <a:pt x="177274" y="364813"/>
                </a:lnTo>
                <a:lnTo>
                  <a:pt x="181598" y="364380"/>
                </a:lnTo>
                <a:lnTo>
                  <a:pt x="269371" y="359187"/>
                </a:lnTo>
                <a:lnTo>
                  <a:pt x="283639" y="357889"/>
                </a:lnTo>
                <a:lnTo>
                  <a:pt x="301367" y="357889"/>
                </a:lnTo>
                <a:lnTo>
                  <a:pt x="311312" y="360918"/>
                </a:lnTo>
                <a:lnTo>
                  <a:pt x="313813" y="364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4096" y="3405595"/>
            <a:ext cx="290830" cy="417195"/>
          </a:xfrm>
          <a:custGeom>
            <a:avLst/>
            <a:gdLst/>
            <a:ahLst/>
            <a:cxnLst/>
            <a:rect l="l" t="t" r="r" b="b"/>
            <a:pathLst>
              <a:path w="290829" h="417195">
                <a:moveTo>
                  <a:pt x="274559" y="417176"/>
                </a:moveTo>
                <a:lnTo>
                  <a:pt x="268939" y="417176"/>
                </a:lnTo>
                <a:lnTo>
                  <a:pt x="267209" y="410685"/>
                </a:lnTo>
                <a:lnTo>
                  <a:pt x="262189" y="364265"/>
                </a:lnTo>
                <a:lnTo>
                  <a:pt x="258906" y="319411"/>
                </a:lnTo>
                <a:lnTo>
                  <a:pt x="256670" y="278393"/>
                </a:lnTo>
                <a:lnTo>
                  <a:pt x="256292" y="246292"/>
                </a:lnTo>
                <a:lnTo>
                  <a:pt x="254619" y="80817"/>
                </a:lnTo>
                <a:lnTo>
                  <a:pt x="254265" y="52309"/>
                </a:lnTo>
                <a:lnTo>
                  <a:pt x="254238" y="26398"/>
                </a:lnTo>
                <a:lnTo>
                  <a:pt x="236943" y="9953"/>
                </a:lnTo>
                <a:lnTo>
                  <a:pt x="224404" y="6058"/>
                </a:lnTo>
                <a:lnTo>
                  <a:pt x="225701" y="432"/>
                </a:lnTo>
                <a:lnTo>
                  <a:pt x="232186" y="0"/>
                </a:lnTo>
                <a:lnTo>
                  <a:pt x="277586" y="7356"/>
                </a:lnTo>
                <a:lnTo>
                  <a:pt x="290557" y="16877"/>
                </a:lnTo>
                <a:lnTo>
                  <a:pt x="289693" y="23801"/>
                </a:lnTo>
                <a:lnTo>
                  <a:pt x="289260" y="27696"/>
                </a:lnTo>
                <a:lnTo>
                  <a:pt x="289198" y="52309"/>
                </a:lnTo>
                <a:lnTo>
                  <a:pt x="288919" y="74204"/>
                </a:lnTo>
                <a:lnTo>
                  <a:pt x="288808" y="226527"/>
                </a:lnTo>
                <a:lnTo>
                  <a:pt x="288281" y="266787"/>
                </a:lnTo>
                <a:lnTo>
                  <a:pt x="287007" y="308112"/>
                </a:lnTo>
                <a:lnTo>
                  <a:pt x="284247" y="346133"/>
                </a:lnTo>
                <a:lnTo>
                  <a:pt x="279748" y="387208"/>
                </a:lnTo>
                <a:lnTo>
                  <a:pt x="275857" y="412849"/>
                </a:lnTo>
                <a:lnTo>
                  <a:pt x="274559" y="417176"/>
                </a:lnTo>
                <a:close/>
              </a:path>
              <a:path w="290829" h="417195">
                <a:moveTo>
                  <a:pt x="6485" y="295139"/>
                </a:moveTo>
                <a:lnTo>
                  <a:pt x="0" y="289081"/>
                </a:lnTo>
                <a:lnTo>
                  <a:pt x="8232" y="281592"/>
                </a:lnTo>
                <a:lnTo>
                  <a:pt x="13971" y="276233"/>
                </a:lnTo>
                <a:lnTo>
                  <a:pt x="43859" y="245778"/>
                </a:lnTo>
                <a:lnTo>
                  <a:pt x="68048" y="214004"/>
                </a:lnTo>
                <a:lnTo>
                  <a:pt x="93761" y="172382"/>
                </a:lnTo>
                <a:lnTo>
                  <a:pt x="112012" y="130178"/>
                </a:lnTo>
                <a:lnTo>
                  <a:pt x="118735" y="93093"/>
                </a:lnTo>
                <a:lnTo>
                  <a:pt x="118525" y="86578"/>
                </a:lnTo>
                <a:lnTo>
                  <a:pt x="116451" y="81402"/>
                </a:lnTo>
                <a:lnTo>
                  <a:pt x="111985" y="74866"/>
                </a:lnTo>
                <a:lnTo>
                  <a:pt x="117606" y="70971"/>
                </a:lnTo>
                <a:lnTo>
                  <a:pt x="124524" y="75732"/>
                </a:lnTo>
                <a:lnTo>
                  <a:pt x="131010" y="80492"/>
                </a:lnTo>
                <a:lnTo>
                  <a:pt x="136631" y="84387"/>
                </a:lnTo>
                <a:lnTo>
                  <a:pt x="148305" y="93475"/>
                </a:lnTo>
                <a:lnTo>
                  <a:pt x="153061" y="96937"/>
                </a:lnTo>
                <a:lnTo>
                  <a:pt x="161276" y="103861"/>
                </a:lnTo>
                <a:lnTo>
                  <a:pt x="144414" y="147786"/>
                </a:lnTo>
                <a:lnTo>
                  <a:pt x="114147" y="193009"/>
                </a:lnTo>
                <a:lnTo>
                  <a:pt x="140191" y="198465"/>
                </a:lnTo>
                <a:lnTo>
                  <a:pt x="145333" y="199662"/>
                </a:lnTo>
                <a:lnTo>
                  <a:pt x="150555" y="201103"/>
                </a:lnTo>
                <a:lnTo>
                  <a:pt x="152439" y="201664"/>
                </a:lnTo>
                <a:lnTo>
                  <a:pt x="107229" y="201664"/>
                </a:lnTo>
                <a:lnTo>
                  <a:pt x="96345" y="214805"/>
                </a:lnTo>
                <a:lnTo>
                  <a:pt x="64424" y="248185"/>
                </a:lnTo>
                <a:lnTo>
                  <a:pt x="26118" y="281747"/>
                </a:lnTo>
                <a:lnTo>
                  <a:pt x="6485" y="295139"/>
                </a:lnTo>
                <a:close/>
              </a:path>
              <a:path w="290829" h="417195">
                <a:moveTo>
                  <a:pt x="195434" y="263115"/>
                </a:moveTo>
                <a:lnTo>
                  <a:pt x="180301" y="257057"/>
                </a:lnTo>
                <a:lnTo>
                  <a:pt x="163006" y="244939"/>
                </a:lnTo>
                <a:lnTo>
                  <a:pt x="145278" y="229793"/>
                </a:lnTo>
                <a:lnTo>
                  <a:pt x="137928" y="224600"/>
                </a:lnTo>
                <a:lnTo>
                  <a:pt x="107229" y="201664"/>
                </a:lnTo>
                <a:lnTo>
                  <a:pt x="152439" y="201664"/>
                </a:lnTo>
                <a:lnTo>
                  <a:pt x="190678" y="221571"/>
                </a:lnTo>
                <a:lnTo>
                  <a:pt x="207973" y="254027"/>
                </a:lnTo>
                <a:lnTo>
                  <a:pt x="195434" y="263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0431" y="3405595"/>
            <a:ext cx="276225" cy="417195"/>
          </a:xfrm>
          <a:custGeom>
            <a:avLst/>
            <a:gdLst/>
            <a:ahLst/>
            <a:cxnLst/>
            <a:rect l="l" t="t" r="r" b="b"/>
            <a:pathLst>
              <a:path w="276225" h="417195">
                <a:moveTo>
                  <a:pt x="274127" y="167909"/>
                </a:moveTo>
                <a:lnTo>
                  <a:pt x="204082" y="167909"/>
                </a:lnTo>
                <a:lnTo>
                  <a:pt x="215324" y="166178"/>
                </a:lnTo>
                <a:lnTo>
                  <a:pt x="233484" y="163581"/>
                </a:lnTo>
                <a:lnTo>
                  <a:pt x="242131" y="162716"/>
                </a:lnTo>
                <a:lnTo>
                  <a:pt x="242059" y="138914"/>
                </a:lnTo>
                <a:lnTo>
                  <a:pt x="241266" y="76110"/>
                </a:lnTo>
                <a:lnTo>
                  <a:pt x="240941" y="56258"/>
                </a:lnTo>
                <a:lnTo>
                  <a:pt x="240834" y="26398"/>
                </a:lnTo>
                <a:lnTo>
                  <a:pt x="223539" y="9953"/>
                </a:lnTo>
                <a:lnTo>
                  <a:pt x="211000" y="6058"/>
                </a:lnTo>
                <a:lnTo>
                  <a:pt x="212297" y="432"/>
                </a:lnTo>
                <a:lnTo>
                  <a:pt x="250346" y="4327"/>
                </a:lnTo>
                <a:lnTo>
                  <a:pt x="275857" y="16877"/>
                </a:lnTo>
                <a:lnTo>
                  <a:pt x="274992" y="23801"/>
                </a:lnTo>
                <a:lnTo>
                  <a:pt x="274559" y="27696"/>
                </a:lnTo>
                <a:lnTo>
                  <a:pt x="274447" y="56258"/>
                </a:lnTo>
                <a:lnTo>
                  <a:pt x="274187" y="77463"/>
                </a:lnTo>
                <a:lnTo>
                  <a:pt x="274127" y="167909"/>
                </a:lnTo>
                <a:close/>
              </a:path>
              <a:path w="276225" h="417195">
                <a:moveTo>
                  <a:pt x="119772" y="254027"/>
                </a:moveTo>
                <a:lnTo>
                  <a:pt x="49291" y="254027"/>
                </a:lnTo>
                <a:lnTo>
                  <a:pt x="53614" y="252729"/>
                </a:lnTo>
                <a:lnTo>
                  <a:pt x="55344" y="252296"/>
                </a:lnTo>
                <a:lnTo>
                  <a:pt x="73000" y="245355"/>
                </a:lnTo>
                <a:lnTo>
                  <a:pt x="110796" y="229063"/>
                </a:lnTo>
                <a:lnTo>
                  <a:pt x="151818" y="210157"/>
                </a:lnTo>
                <a:lnTo>
                  <a:pt x="172951" y="199500"/>
                </a:lnTo>
                <a:lnTo>
                  <a:pt x="172924" y="187112"/>
                </a:lnTo>
                <a:lnTo>
                  <a:pt x="172631" y="166178"/>
                </a:lnTo>
                <a:lnTo>
                  <a:pt x="172518" y="83521"/>
                </a:lnTo>
                <a:lnTo>
                  <a:pt x="170789" y="67942"/>
                </a:lnTo>
                <a:lnTo>
                  <a:pt x="165168" y="58854"/>
                </a:lnTo>
                <a:lnTo>
                  <a:pt x="147873" y="50632"/>
                </a:lnTo>
                <a:lnTo>
                  <a:pt x="149602" y="45439"/>
                </a:lnTo>
                <a:lnTo>
                  <a:pt x="158250" y="45439"/>
                </a:lnTo>
                <a:lnTo>
                  <a:pt x="166465" y="46304"/>
                </a:lnTo>
                <a:lnTo>
                  <a:pt x="205379" y="56258"/>
                </a:lnTo>
                <a:lnTo>
                  <a:pt x="206244" y="61018"/>
                </a:lnTo>
                <a:lnTo>
                  <a:pt x="205837" y="67942"/>
                </a:lnTo>
                <a:lnTo>
                  <a:pt x="205730" y="80817"/>
                </a:lnTo>
                <a:lnTo>
                  <a:pt x="205379" y="95206"/>
                </a:lnTo>
                <a:lnTo>
                  <a:pt x="204863" y="126364"/>
                </a:lnTo>
                <a:lnTo>
                  <a:pt x="204596" y="144973"/>
                </a:lnTo>
                <a:lnTo>
                  <a:pt x="204460" y="152330"/>
                </a:lnTo>
                <a:lnTo>
                  <a:pt x="204082" y="167909"/>
                </a:lnTo>
                <a:lnTo>
                  <a:pt x="274127" y="167909"/>
                </a:lnTo>
                <a:lnTo>
                  <a:pt x="274127" y="192143"/>
                </a:lnTo>
                <a:lnTo>
                  <a:pt x="242563" y="192143"/>
                </a:lnTo>
                <a:lnTo>
                  <a:pt x="236510" y="193009"/>
                </a:lnTo>
                <a:lnTo>
                  <a:pt x="228295" y="194307"/>
                </a:lnTo>
                <a:lnTo>
                  <a:pt x="203649" y="194307"/>
                </a:lnTo>
                <a:lnTo>
                  <a:pt x="203549" y="210157"/>
                </a:lnTo>
                <a:lnTo>
                  <a:pt x="203364" y="219407"/>
                </a:lnTo>
                <a:lnTo>
                  <a:pt x="172951" y="219407"/>
                </a:lnTo>
                <a:lnTo>
                  <a:pt x="162165" y="227240"/>
                </a:lnTo>
                <a:lnTo>
                  <a:pt x="153142" y="233390"/>
                </a:lnTo>
                <a:lnTo>
                  <a:pt x="140999" y="241041"/>
                </a:lnTo>
                <a:lnTo>
                  <a:pt x="119772" y="254027"/>
                </a:lnTo>
                <a:close/>
              </a:path>
              <a:path w="276225" h="417195">
                <a:moveTo>
                  <a:pt x="134840" y="108189"/>
                </a:moveTo>
                <a:lnTo>
                  <a:pt x="51020" y="108189"/>
                </a:lnTo>
                <a:lnTo>
                  <a:pt x="72207" y="106025"/>
                </a:lnTo>
                <a:lnTo>
                  <a:pt x="92096" y="103428"/>
                </a:lnTo>
                <a:lnTo>
                  <a:pt x="107662" y="100399"/>
                </a:lnTo>
                <a:lnTo>
                  <a:pt x="109391" y="100399"/>
                </a:lnTo>
                <a:lnTo>
                  <a:pt x="123227" y="98235"/>
                </a:lnTo>
                <a:lnTo>
                  <a:pt x="134901" y="107756"/>
                </a:lnTo>
                <a:lnTo>
                  <a:pt x="134840" y="108189"/>
                </a:lnTo>
                <a:close/>
              </a:path>
              <a:path w="276225" h="417195">
                <a:moveTo>
                  <a:pt x="31563" y="297303"/>
                </a:moveTo>
                <a:lnTo>
                  <a:pt x="8215" y="262250"/>
                </a:lnTo>
                <a:lnTo>
                  <a:pt x="10039" y="243290"/>
                </a:lnTo>
                <a:lnTo>
                  <a:pt x="11124" y="231091"/>
                </a:lnTo>
                <a:lnTo>
                  <a:pt x="11992" y="219407"/>
                </a:lnTo>
                <a:lnTo>
                  <a:pt x="12971" y="204693"/>
                </a:lnTo>
                <a:lnTo>
                  <a:pt x="13836" y="193441"/>
                </a:lnTo>
                <a:lnTo>
                  <a:pt x="15133" y="170938"/>
                </a:lnTo>
                <a:lnTo>
                  <a:pt x="16400" y="152330"/>
                </a:lnTo>
                <a:lnTo>
                  <a:pt x="16450" y="151221"/>
                </a:lnTo>
                <a:lnTo>
                  <a:pt x="16811" y="138914"/>
                </a:lnTo>
                <a:lnTo>
                  <a:pt x="16806" y="136730"/>
                </a:lnTo>
                <a:lnTo>
                  <a:pt x="16350" y="133163"/>
                </a:lnTo>
                <a:lnTo>
                  <a:pt x="0" y="106025"/>
                </a:lnTo>
                <a:lnTo>
                  <a:pt x="1729" y="99966"/>
                </a:lnTo>
                <a:lnTo>
                  <a:pt x="8647" y="101697"/>
                </a:lnTo>
                <a:lnTo>
                  <a:pt x="14700" y="103428"/>
                </a:lnTo>
                <a:lnTo>
                  <a:pt x="32860" y="106890"/>
                </a:lnTo>
                <a:lnTo>
                  <a:pt x="43670" y="107323"/>
                </a:lnTo>
                <a:lnTo>
                  <a:pt x="51020" y="108189"/>
                </a:lnTo>
                <a:lnTo>
                  <a:pt x="134840" y="108189"/>
                </a:lnTo>
                <a:lnTo>
                  <a:pt x="134037" y="113814"/>
                </a:lnTo>
                <a:lnTo>
                  <a:pt x="133172" y="118575"/>
                </a:lnTo>
                <a:lnTo>
                  <a:pt x="126254" y="126364"/>
                </a:lnTo>
                <a:lnTo>
                  <a:pt x="117606" y="127230"/>
                </a:lnTo>
                <a:lnTo>
                  <a:pt x="98663" y="129421"/>
                </a:lnTo>
                <a:lnTo>
                  <a:pt x="91978" y="130364"/>
                </a:lnTo>
                <a:lnTo>
                  <a:pt x="73676" y="133163"/>
                </a:lnTo>
                <a:lnTo>
                  <a:pt x="67369" y="133965"/>
                </a:lnTo>
                <a:lnTo>
                  <a:pt x="60941" y="134482"/>
                </a:lnTo>
                <a:lnTo>
                  <a:pt x="51452" y="135019"/>
                </a:lnTo>
                <a:lnTo>
                  <a:pt x="50588" y="135019"/>
                </a:lnTo>
                <a:lnTo>
                  <a:pt x="49291" y="135452"/>
                </a:lnTo>
                <a:lnTo>
                  <a:pt x="48426" y="135452"/>
                </a:lnTo>
                <a:lnTo>
                  <a:pt x="48426" y="138914"/>
                </a:lnTo>
                <a:lnTo>
                  <a:pt x="48029" y="151221"/>
                </a:lnTo>
                <a:lnTo>
                  <a:pt x="47965" y="170938"/>
                </a:lnTo>
                <a:lnTo>
                  <a:pt x="47614" y="187112"/>
                </a:lnTo>
                <a:lnTo>
                  <a:pt x="47561" y="199500"/>
                </a:lnTo>
                <a:lnTo>
                  <a:pt x="47299" y="214349"/>
                </a:lnTo>
                <a:lnTo>
                  <a:pt x="47174" y="225455"/>
                </a:lnTo>
                <a:lnTo>
                  <a:pt x="47129" y="252729"/>
                </a:lnTo>
                <a:lnTo>
                  <a:pt x="49291" y="254027"/>
                </a:lnTo>
                <a:lnTo>
                  <a:pt x="119772" y="254027"/>
                </a:lnTo>
                <a:lnTo>
                  <a:pt x="100119" y="265871"/>
                </a:lnTo>
                <a:lnTo>
                  <a:pt x="83908" y="274610"/>
                </a:lnTo>
                <a:lnTo>
                  <a:pt x="63846" y="283715"/>
                </a:lnTo>
                <a:lnTo>
                  <a:pt x="31563" y="297303"/>
                </a:lnTo>
                <a:close/>
              </a:path>
              <a:path w="276225" h="417195">
                <a:moveTo>
                  <a:pt x="261588" y="417176"/>
                </a:moveTo>
                <a:lnTo>
                  <a:pt x="255535" y="417176"/>
                </a:lnTo>
                <a:lnTo>
                  <a:pt x="253805" y="410685"/>
                </a:lnTo>
                <a:lnTo>
                  <a:pt x="249215" y="364265"/>
                </a:lnTo>
                <a:lnTo>
                  <a:pt x="245869" y="318278"/>
                </a:lnTo>
                <a:lnTo>
                  <a:pt x="243698" y="278393"/>
                </a:lnTo>
                <a:lnTo>
                  <a:pt x="243320" y="246292"/>
                </a:lnTo>
                <a:lnTo>
                  <a:pt x="243090" y="223734"/>
                </a:lnTo>
                <a:lnTo>
                  <a:pt x="242969" y="214349"/>
                </a:lnTo>
                <a:lnTo>
                  <a:pt x="242563" y="192143"/>
                </a:lnTo>
                <a:lnTo>
                  <a:pt x="274127" y="192143"/>
                </a:lnTo>
                <a:lnTo>
                  <a:pt x="274003" y="241041"/>
                </a:lnTo>
                <a:lnTo>
                  <a:pt x="272539" y="308555"/>
                </a:lnTo>
                <a:lnTo>
                  <a:pt x="269371" y="353696"/>
                </a:lnTo>
                <a:lnTo>
                  <a:pt x="265638" y="392780"/>
                </a:lnTo>
                <a:lnTo>
                  <a:pt x="262885" y="412849"/>
                </a:lnTo>
                <a:lnTo>
                  <a:pt x="261588" y="417176"/>
                </a:lnTo>
                <a:close/>
              </a:path>
              <a:path w="276225" h="417195">
                <a:moveTo>
                  <a:pt x="212297" y="197769"/>
                </a:moveTo>
                <a:lnTo>
                  <a:pt x="203649" y="194307"/>
                </a:lnTo>
                <a:lnTo>
                  <a:pt x="228295" y="194307"/>
                </a:lnTo>
                <a:lnTo>
                  <a:pt x="226566" y="195172"/>
                </a:lnTo>
                <a:lnTo>
                  <a:pt x="212297" y="197769"/>
                </a:lnTo>
                <a:close/>
              </a:path>
              <a:path w="276225" h="417195">
                <a:moveTo>
                  <a:pt x="190246" y="338847"/>
                </a:moveTo>
                <a:lnTo>
                  <a:pt x="184192" y="338847"/>
                </a:lnTo>
                <a:lnTo>
                  <a:pt x="182895" y="333222"/>
                </a:lnTo>
                <a:lnTo>
                  <a:pt x="177119" y="289131"/>
                </a:lnTo>
                <a:lnTo>
                  <a:pt x="173930" y="250565"/>
                </a:lnTo>
                <a:lnTo>
                  <a:pt x="173264" y="229063"/>
                </a:lnTo>
                <a:lnTo>
                  <a:pt x="173052" y="225455"/>
                </a:lnTo>
                <a:lnTo>
                  <a:pt x="172951" y="219407"/>
                </a:lnTo>
                <a:lnTo>
                  <a:pt x="203364" y="219407"/>
                </a:lnTo>
                <a:lnTo>
                  <a:pt x="201785" y="257570"/>
                </a:lnTo>
                <a:lnTo>
                  <a:pt x="197147" y="300261"/>
                </a:lnTo>
                <a:lnTo>
                  <a:pt x="192036" y="330585"/>
                </a:lnTo>
                <a:lnTo>
                  <a:pt x="190246" y="338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7" y="3424636"/>
            <a:ext cx="96520" cy="375285"/>
          </a:xfrm>
          <a:custGeom>
            <a:avLst/>
            <a:gdLst/>
            <a:ahLst/>
            <a:cxnLst/>
            <a:rect l="l" t="t" r="r" b="b"/>
            <a:pathLst>
              <a:path w="96520" h="375285">
                <a:moveTo>
                  <a:pt x="88205" y="374766"/>
                </a:moveTo>
                <a:lnTo>
                  <a:pt x="48308" y="336095"/>
                </a:lnTo>
                <a:lnTo>
                  <a:pt x="21683" y="290524"/>
                </a:lnTo>
                <a:lnTo>
                  <a:pt x="8215" y="250998"/>
                </a:lnTo>
                <a:lnTo>
                  <a:pt x="128" y="207364"/>
                </a:lnTo>
                <a:lnTo>
                  <a:pt x="0" y="187383"/>
                </a:lnTo>
                <a:lnTo>
                  <a:pt x="128" y="167402"/>
                </a:lnTo>
                <a:lnTo>
                  <a:pt x="8215" y="123768"/>
                </a:lnTo>
                <a:lnTo>
                  <a:pt x="21683" y="84242"/>
                </a:lnTo>
                <a:lnTo>
                  <a:pt x="42291" y="46656"/>
                </a:lnTo>
                <a:lnTo>
                  <a:pt x="73017" y="11305"/>
                </a:lnTo>
                <a:lnTo>
                  <a:pt x="88205" y="0"/>
                </a:lnTo>
                <a:lnTo>
                  <a:pt x="95987" y="5625"/>
                </a:lnTo>
                <a:lnTo>
                  <a:pt x="88559" y="13155"/>
                </a:lnTo>
                <a:lnTo>
                  <a:pt x="83584" y="18797"/>
                </a:lnTo>
                <a:lnTo>
                  <a:pt x="60857" y="53878"/>
                </a:lnTo>
                <a:lnTo>
                  <a:pt x="46463" y="89516"/>
                </a:lnTo>
                <a:lnTo>
                  <a:pt x="34617" y="142897"/>
                </a:lnTo>
                <a:lnTo>
                  <a:pt x="32509" y="167686"/>
                </a:lnTo>
                <a:lnTo>
                  <a:pt x="32509" y="207080"/>
                </a:lnTo>
                <a:lnTo>
                  <a:pt x="40754" y="264768"/>
                </a:lnTo>
                <a:lnTo>
                  <a:pt x="56972" y="312226"/>
                </a:lnTo>
                <a:lnTo>
                  <a:pt x="78810" y="349399"/>
                </a:lnTo>
                <a:lnTo>
                  <a:pt x="95987" y="369573"/>
                </a:lnTo>
                <a:lnTo>
                  <a:pt x="88205" y="374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8532" y="3464883"/>
            <a:ext cx="188595" cy="280670"/>
          </a:xfrm>
          <a:custGeom>
            <a:avLst/>
            <a:gdLst/>
            <a:ahLst/>
            <a:cxnLst/>
            <a:rect l="l" t="t" r="r" b="b"/>
            <a:pathLst>
              <a:path w="188595" h="280670">
                <a:moveTo>
                  <a:pt x="180733" y="214214"/>
                </a:moveTo>
                <a:lnTo>
                  <a:pt x="0" y="214214"/>
                </a:lnTo>
                <a:lnTo>
                  <a:pt x="0" y="189979"/>
                </a:lnTo>
                <a:lnTo>
                  <a:pt x="121930" y="0"/>
                </a:lnTo>
                <a:lnTo>
                  <a:pt x="149170" y="0"/>
                </a:lnTo>
                <a:lnTo>
                  <a:pt x="149170" y="39380"/>
                </a:lnTo>
                <a:lnTo>
                  <a:pt x="113715" y="39380"/>
                </a:lnTo>
                <a:lnTo>
                  <a:pt x="18592" y="187383"/>
                </a:lnTo>
                <a:lnTo>
                  <a:pt x="188084" y="187383"/>
                </a:lnTo>
                <a:lnTo>
                  <a:pt x="180733" y="214214"/>
                </a:lnTo>
                <a:close/>
              </a:path>
              <a:path w="188595" h="280670">
                <a:moveTo>
                  <a:pt x="149170" y="187383"/>
                </a:moveTo>
                <a:lnTo>
                  <a:pt x="113715" y="187383"/>
                </a:lnTo>
                <a:lnTo>
                  <a:pt x="113715" y="39380"/>
                </a:lnTo>
                <a:lnTo>
                  <a:pt x="149170" y="39380"/>
                </a:lnTo>
                <a:lnTo>
                  <a:pt x="149170" y="187383"/>
                </a:lnTo>
                <a:close/>
              </a:path>
              <a:path w="188595" h="280670">
                <a:moveTo>
                  <a:pt x="149170" y="280425"/>
                </a:moveTo>
                <a:lnTo>
                  <a:pt x="113715" y="280425"/>
                </a:lnTo>
                <a:lnTo>
                  <a:pt x="113715" y="214214"/>
                </a:lnTo>
                <a:lnTo>
                  <a:pt x="149170" y="214214"/>
                </a:lnTo>
                <a:lnTo>
                  <a:pt x="149170" y="280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9854" y="3585622"/>
            <a:ext cx="168275" cy="47625"/>
          </a:xfrm>
          <a:custGeom>
            <a:avLst/>
            <a:gdLst/>
            <a:ahLst/>
            <a:cxnLst/>
            <a:rect l="l" t="t" r="r" b="b"/>
            <a:pathLst>
              <a:path w="168275" h="47625">
                <a:moveTo>
                  <a:pt x="14700" y="47170"/>
                </a:moveTo>
                <a:lnTo>
                  <a:pt x="0" y="47170"/>
                </a:lnTo>
                <a:lnTo>
                  <a:pt x="3685" y="33721"/>
                </a:lnTo>
                <a:lnTo>
                  <a:pt x="30617" y="1514"/>
                </a:lnTo>
                <a:lnTo>
                  <a:pt x="47993" y="0"/>
                </a:lnTo>
                <a:lnTo>
                  <a:pt x="58371" y="0"/>
                </a:lnTo>
                <a:lnTo>
                  <a:pt x="78692" y="6924"/>
                </a:lnTo>
                <a:lnTo>
                  <a:pt x="98582" y="15146"/>
                </a:lnTo>
                <a:lnTo>
                  <a:pt x="117606" y="22070"/>
                </a:lnTo>
                <a:lnTo>
                  <a:pt x="160873" y="22070"/>
                </a:lnTo>
                <a:lnTo>
                  <a:pt x="159415" y="24234"/>
                </a:lnTo>
                <a:lnTo>
                  <a:pt x="30266" y="24234"/>
                </a:lnTo>
                <a:lnTo>
                  <a:pt x="18159" y="37217"/>
                </a:lnTo>
                <a:lnTo>
                  <a:pt x="14700" y="47170"/>
                </a:lnTo>
                <a:close/>
              </a:path>
              <a:path w="168275" h="47625">
                <a:moveTo>
                  <a:pt x="160873" y="22070"/>
                </a:moveTo>
                <a:lnTo>
                  <a:pt x="137928" y="22070"/>
                </a:lnTo>
                <a:lnTo>
                  <a:pt x="150467" y="9953"/>
                </a:lnTo>
                <a:lnTo>
                  <a:pt x="153926" y="0"/>
                </a:lnTo>
                <a:lnTo>
                  <a:pt x="168194" y="0"/>
                </a:lnTo>
                <a:lnTo>
                  <a:pt x="164513" y="13202"/>
                </a:lnTo>
                <a:lnTo>
                  <a:pt x="161439" y="21232"/>
                </a:lnTo>
                <a:lnTo>
                  <a:pt x="160873" y="22070"/>
                </a:lnTo>
                <a:close/>
              </a:path>
              <a:path w="168275" h="47625">
                <a:moveTo>
                  <a:pt x="120633" y="47170"/>
                </a:moveTo>
                <a:lnTo>
                  <a:pt x="110256" y="47170"/>
                </a:lnTo>
                <a:lnTo>
                  <a:pt x="89934" y="39813"/>
                </a:lnTo>
                <a:lnTo>
                  <a:pt x="70045" y="31591"/>
                </a:lnTo>
                <a:lnTo>
                  <a:pt x="51020" y="24234"/>
                </a:lnTo>
                <a:lnTo>
                  <a:pt x="159415" y="24234"/>
                </a:lnTo>
                <a:lnTo>
                  <a:pt x="157311" y="27354"/>
                </a:lnTo>
                <a:lnTo>
                  <a:pt x="150467" y="34836"/>
                </a:lnTo>
                <a:lnTo>
                  <a:pt x="143434" y="41967"/>
                </a:lnTo>
                <a:lnTo>
                  <a:pt x="137982" y="45628"/>
                </a:lnTo>
                <a:lnTo>
                  <a:pt x="131314" y="46977"/>
                </a:lnTo>
                <a:lnTo>
                  <a:pt x="120633" y="47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03016" y="3464883"/>
            <a:ext cx="171450" cy="280670"/>
          </a:xfrm>
          <a:custGeom>
            <a:avLst/>
            <a:gdLst/>
            <a:ahLst/>
            <a:cxnLst/>
            <a:rect l="l" t="t" r="r" b="b"/>
            <a:pathLst>
              <a:path w="171450" h="280670">
                <a:moveTo>
                  <a:pt x="8215" y="67077"/>
                </a:moveTo>
                <a:lnTo>
                  <a:pt x="0" y="67077"/>
                </a:lnTo>
                <a:lnTo>
                  <a:pt x="7350" y="0"/>
                </a:lnTo>
                <a:lnTo>
                  <a:pt x="171221" y="0"/>
                </a:lnTo>
                <a:lnTo>
                  <a:pt x="171221" y="7356"/>
                </a:lnTo>
                <a:lnTo>
                  <a:pt x="156173" y="31591"/>
                </a:lnTo>
                <a:lnTo>
                  <a:pt x="42805" y="31591"/>
                </a:lnTo>
                <a:lnTo>
                  <a:pt x="27672" y="36351"/>
                </a:lnTo>
                <a:lnTo>
                  <a:pt x="17295" y="45439"/>
                </a:lnTo>
                <a:lnTo>
                  <a:pt x="11241" y="58854"/>
                </a:lnTo>
                <a:lnTo>
                  <a:pt x="8215" y="67077"/>
                </a:lnTo>
                <a:close/>
              </a:path>
              <a:path w="171450" h="280670">
                <a:moveTo>
                  <a:pt x="78260" y="280425"/>
                </a:moveTo>
                <a:lnTo>
                  <a:pt x="35454" y="280425"/>
                </a:lnTo>
                <a:lnTo>
                  <a:pt x="37856" y="263923"/>
                </a:lnTo>
                <a:lnTo>
                  <a:pt x="49074" y="221354"/>
                </a:lnTo>
                <a:lnTo>
                  <a:pt x="64579" y="176777"/>
                </a:lnTo>
                <a:lnTo>
                  <a:pt x="81260" y="138255"/>
                </a:lnTo>
                <a:lnTo>
                  <a:pt x="104851" y="92826"/>
                </a:lnTo>
                <a:lnTo>
                  <a:pt x="131088" y="48857"/>
                </a:lnTo>
                <a:lnTo>
                  <a:pt x="143117" y="31591"/>
                </a:lnTo>
                <a:lnTo>
                  <a:pt x="156173" y="31591"/>
                </a:lnTo>
                <a:lnTo>
                  <a:pt x="145387" y="48962"/>
                </a:lnTo>
                <a:lnTo>
                  <a:pt x="129929" y="77301"/>
                </a:lnTo>
                <a:lnTo>
                  <a:pt x="105500" y="146271"/>
                </a:lnTo>
                <a:lnTo>
                  <a:pt x="92913" y="187072"/>
                </a:lnTo>
                <a:lnTo>
                  <a:pt x="81847" y="241572"/>
                </a:lnTo>
                <a:lnTo>
                  <a:pt x="78260" y="280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7586" y="3405595"/>
            <a:ext cx="288290" cy="417195"/>
          </a:xfrm>
          <a:custGeom>
            <a:avLst/>
            <a:gdLst/>
            <a:ahLst/>
            <a:cxnLst/>
            <a:rect l="l" t="t" r="r" b="b"/>
            <a:pathLst>
              <a:path w="288289" h="417195">
                <a:moveTo>
                  <a:pt x="273262" y="417176"/>
                </a:moveTo>
                <a:lnTo>
                  <a:pt x="267641" y="417176"/>
                </a:lnTo>
                <a:lnTo>
                  <a:pt x="265912" y="410685"/>
                </a:lnTo>
                <a:lnTo>
                  <a:pt x="260892" y="364265"/>
                </a:lnTo>
                <a:lnTo>
                  <a:pt x="257543" y="318278"/>
                </a:lnTo>
                <a:lnTo>
                  <a:pt x="255373" y="278393"/>
                </a:lnTo>
                <a:lnTo>
                  <a:pt x="254967" y="243519"/>
                </a:lnTo>
                <a:lnTo>
                  <a:pt x="253390" y="86551"/>
                </a:lnTo>
                <a:lnTo>
                  <a:pt x="253049" y="58854"/>
                </a:lnTo>
                <a:lnTo>
                  <a:pt x="252941" y="26398"/>
                </a:lnTo>
                <a:lnTo>
                  <a:pt x="235645" y="9953"/>
                </a:lnTo>
                <a:lnTo>
                  <a:pt x="223106" y="6058"/>
                </a:lnTo>
                <a:lnTo>
                  <a:pt x="224404" y="432"/>
                </a:lnTo>
                <a:lnTo>
                  <a:pt x="230889" y="0"/>
                </a:lnTo>
                <a:lnTo>
                  <a:pt x="274992" y="7356"/>
                </a:lnTo>
                <a:lnTo>
                  <a:pt x="287963" y="16877"/>
                </a:lnTo>
                <a:lnTo>
                  <a:pt x="287098" y="23801"/>
                </a:lnTo>
                <a:lnTo>
                  <a:pt x="286666" y="27696"/>
                </a:lnTo>
                <a:lnTo>
                  <a:pt x="286554" y="56258"/>
                </a:lnTo>
                <a:lnTo>
                  <a:pt x="286333" y="73568"/>
                </a:lnTo>
                <a:lnTo>
                  <a:pt x="286207" y="226527"/>
                </a:lnTo>
                <a:lnTo>
                  <a:pt x="286080" y="239746"/>
                </a:lnTo>
                <a:lnTo>
                  <a:pt x="285965" y="248401"/>
                </a:lnTo>
                <a:lnTo>
                  <a:pt x="285504" y="266787"/>
                </a:lnTo>
                <a:lnTo>
                  <a:pt x="284504" y="297303"/>
                </a:lnTo>
                <a:lnTo>
                  <a:pt x="284189" y="309359"/>
                </a:lnTo>
                <a:lnTo>
                  <a:pt x="281423" y="353696"/>
                </a:lnTo>
                <a:lnTo>
                  <a:pt x="277316" y="392780"/>
                </a:lnTo>
                <a:lnTo>
                  <a:pt x="274559" y="412849"/>
                </a:lnTo>
                <a:lnTo>
                  <a:pt x="273262" y="417176"/>
                </a:lnTo>
                <a:close/>
              </a:path>
              <a:path w="288289" h="417195">
                <a:moveTo>
                  <a:pt x="225152" y="181324"/>
                </a:moveTo>
                <a:lnTo>
                  <a:pt x="124524" y="181324"/>
                </a:lnTo>
                <a:lnTo>
                  <a:pt x="152197" y="176997"/>
                </a:lnTo>
                <a:lnTo>
                  <a:pt x="167762" y="174400"/>
                </a:lnTo>
                <a:lnTo>
                  <a:pt x="193705" y="170938"/>
                </a:lnTo>
                <a:lnTo>
                  <a:pt x="193471" y="159416"/>
                </a:lnTo>
                <a:lnTo>
                  <a:pt x="193363" y="152681"/>
                </a:lnTo>
                <a:lnTo>
                  <a:pt x="193272" y="83521"/>
                </a:lnTo>
                <a:lnTo>
                  <a:pt x="169059" y="50632"/>
                </a:lnTo>
                <a:lnTo>
                  <a:pt x="170789" y="45439"/>
                </a:lnTo>
                <a:lnTo>
                  <a:pt x="179004" y="45439"/>
                </a:lnTo>
                <a:lnTo>
                  <a:pt x="187219" y="46304"/>
                </a:lnTo>
                <a:lnTo>
                  <a:pt x="226133" y="56258"/>
                </a:lnTo>
                <a:lnTo>
                  <a:pt x="227430" y="61018"/>
                </a:lnTo>
                <a:lnTo>
                  <a:pt x="227023" y="67942"/>
                </a:lnTo>
                <a:lnTo>
                  <a:pt x="226899" y="86551"/>
                </a:lnTo>
                <a:lnTo>
                  <a:pt x="226530" y="113814"/>
                </a:lnTo>
                <a:lnTo>
                  <a:pt x="225620" y="161532"/>
                </a:lnTo>
                <a:lnTo>
                  <a:pt x="225152" y="181324"/>
                </a:lnTo>
                <a:close/>
              </a:path>
              <a:path w="288289" h="417195">
                <a:moveTo>
                  <a:pt x="3026" y="225465"/>
                </a:moveTo>
                <a:lnTo>
                  <a:pt x="0" y="220705"/>
                </a:lnTo>
                <a:lnTo>
                  <a:pt x="7377" y="215052"/>
                </a:lnTo>
                <a:lnTo>
                  <a:pt x="22051" y="200366"/>
                </a:lnTo>
                <a:lnTo>
                  <a:pt x="51020" y="166178"/>
                </a:lnTo>
                <a:lnTo>
                  <a:pt x="73015" y="130259"/>
                </a:lnTo>
                <a:lnTo>
                  <a:pt x="84002" y="93238"/>
                </a:lnTo>
                <a:lnTo>
                  <a:pt x="84746" y="73568"/>
                </a:lnTo>
                <a:lnTo>
                  <a:pt x="80422" y="63615"/>
                </a:lnTo>
                <a:lnTo>
                  <a:pt x="83881" y="61451"/>
                </a:lnTo>
                <a:lnTo>
                  <a:pt x="98582" y="71837"/>
                </a:lnTo>
                <a:lnTo>
                  <a:pt x="104635" y="76597"/>
                </a:lnTo>
                <a:lnTo>
                  <a:pt x="117606" y="86551"/>
                </a:lnTo>
                <a:lnTo>
                  <a:pt x="122362" y="90013"/>
                </a:lnTo>
                <a:lnTo>
                  <a:pt x="126686" y="93475"/>
                </a:lnTo>
                <a:lnTo>
                  <a:pt x="129713" y="98235"/>
                </a:lnTo>
                <a:lnTo>
                  <a:pt x="128848" y="102563"/>
                </a:lnTo>
                <a:lnTo>
                  <a:pt x="124957" y="107323"/>
                </a:lnTo>
                <a:lnTo>
                  <a:pt x="122362" y="110785"/>
                </a:lnTo>
                <a:lnTo>
                  <a:pt x="119768" y="113814"/>
                </a:lnTo>
                <a:lnTo>
                  <a:pt x="104179" y="134908"/>
                </a:lnTo>
                <a:lnTo>
                  <a:pt x="99636" y="140672"/>
                </a:lnTo>
                <a:lnTo>
                  <a:pt x="94079" y="147126"/>
                </a:lnTo>
                <a:lnTo>
                  <a:pt x="85178" y="157090"/>
                </a:lnTo>
                <a:lnTo>
                  <a:pt x="94871" y="158202"/>
                </a:lnTo>
                <a:lnTo>
                  <a:pt x="100717" y="159416"/>
                </a:lnTo>
                <a:lnTo>
                  <a:pt x="105273" y="161532"/>
                </a:lnTo>
                <a:lnTo>
                  <a:pt x="110904" y="165312"/>
                </a:lnTo>
                <a:lnTo>
                  <a:pt x="77828" y="165312"/>
                </a:lnTo>
                <a:lnTo>
                  <a:pt x="68278" y="175580"/>
                </a:lnTo>
                <a:lnTo>
                  <a:pt x="31148" y="209065"/>
                </a:lnTo>
                <a:lnTo>
                  <a:pt x="15075" y="219701"/>
                </a:lnTo>
                <a:lnTo>
                  <a:pt x="3026" y="225465"/>
                </a:lnTo>
                <a:close/>
              </a:path>
              <a:path w="288289" h="417195">
                <a:moveTo>
                  <a:pt x="19889" y="329760"/>
                </a:moveTo>
                <a:lnTo>
                  <a:pt x="17295" y="326298"/>
                </a:lnTo>
                <a:lnTo>
                  <a:pt x="31026" y="315252"/>
                </a:lnTo>
                <a:lnTo>
                  <a:pt x="39589" y="307716"/>
                </a:lnTo>
                <a:lnTo>
                  <a:pt x="64312" y="278393"/>
                </a:lnTo>
                <a:lnTo>
                  <a:pt x="83486" y="243344"/>
                </a:lnTo>
                <a:lnTo>
                  <a:pt x="92177" y="205396"/>
                </a:lnTo>
                <a:lnTo>
                  <a:pt x="92528" y="191710"/>
                </a:lnTo>
                <a:lnTo>
                  <a:pt x="91664" y="181324"/>
                </a:lnTo>
                <a:lnTo>
                  <a:pt x="82584" y="168342"/>
                </a:lnTo>
                <a:lnTo>
                  <a:pt x="77828" y="165312"/>
                </a:lnTo>
                <a:lnTo>
                  <a:pt x="110904" y="165312"/>
                </a:lnTo>
                <a:lnTo>
                  <a:pt x="120201" y="171804"/>
                </a:lnTo>
                <a:lnTo>
                  <a:pt x="124524" y="181324"/>
                </a:lnTo>
                <a:lnTo>
                  <a:pt x="225152" y="181324"/>
                </a:lnTo>
                <a:lnTo>
                  <a:pt x="224711" y="199933"/>
                </a:lnTo>
                <a:lnTo>
                  <a:pt x="193705" y="199933"/>
                </a:lnTo>
                <a:lnTo>
                  <a:pt x="172418" y="203395"/>
                </a:lnTo>
                <a:lnTo>
                  <a:pt x="128416" y="203395"/>
                </a:lnTo>
                <a:lnTo>
                  <a:pt x="127983" y="215945"/>
                </a:lnTo>
                <a:lnTo>
                  <a:pt x="120201" y="239746"/>
                </a:lnTo>
                <a:lnTo>
                  <a:pt x="99284" y="272744"/>
                </a:lnTo>
                <a:lnTo>
                  <a:pt x="66099" y="305038"/>
                </a:lnTo>
                <a:lnTo>
                  <a:pt x="51885" y="314613"/>
                </a:lnTo>
                <a:lnTo>
                  <a:pt x="42143" y="320935"/>
                </a:lnTo>
                <a:lnTo>
                  <a:pt x="35563" y="324621"/>
                </a:lnTo>
                <a:lnTo>
                  <a:pt x="29144" y="327089"/>
                </a:lnTo>
                <a:lnTo>
                  <a:pt x="19889" y="329760"/>
                </a:lnTo>
                <a:close/>
              </a:path>
              <a:path w="288289" h="417195">
                <a:moveTo>
                  <a:pt x="211000" y="338847"/>
                </a:moveTo>
                <a:lnTo>
                  <a:pt x="205379" y="338847"/>
                </a:lnTo>
                <a:lnTo>
                  <a:pt x="204082" y="333222"/>
                </a:lnTo>
                <a:lnTo>
                  <a:pt x="198214" y="289131"/>
                </a:lnTo>
                <a:lnTo>
                  <a:pt x="195110" y="250457"/>
                </a:lnTo>
                <a:lnTo>
                  <a:pt x="194570" y="233255"/>
                </a:lnTo>
                <a:lnTo>
                  <a:pt x="194137" y="228927"/>
                </a:lnTo>
                <a:lnTo>
                  <a:pt x="194056" y="209065"/>
                </a:lnTo>
                <a:lnTo>
                  <a:pt x="193705" y="199933"/>
                </a:lnTo>
                <a:lnTo>
                  <a:pt x="224711" y="199933"/>
                </a:lnTo>
                <a:lnTo>
                  <a:pt x="224431" y="211807"/>
                </a:lnTo>
                <a:lnTo>
                  <a:pt x="223971" y="236717"/>
                </a:lnTo>
                <a:lnTo>
                  <a:pt x="223441" y="249264"/>
                </a:lnTo>
                <a:lnTo>
                  <a:pt x="219188" y="294138"/>
                </a:lnTo>
                <a:lnTo>
                  <a:pt x="213040" y="330585"/>
                </a:lnTo>
                <a:lnTo>
                  <a:pt x="211000" y="338847"/>
                </a:lnTo>
                <a:close/>
              </a:path>
              <a:path w="288289" h="417195">
                <a:moveTo>
                  <a:pt x="146143" y="206857"/>
                </a:moveTo>
                <a:lnTo>
                  <a:pt x="134037" y="205991"/>
                </a:lnTo>
                <a:lnTo>
                  <a:pt x="128416" y="203395"/>
                </a:lnTo>
                <a:lnTo>
                  <a:pt x="172418" y="203395"/>
                </a:lnTo>
                <a:lnTo>
                  <a:pt x="159115" y="205559"/>
                </a:lnTo>
                <a:lnTo>
                  <a:pt x="155656" y="205991"/>
                </a:lnTo>
                <a:lnTo>
                  <a:pt x="146143" y="206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25329" y="3405595"/>
            <a:ext cx="267970" cy="417195"/>
          </a:xfrm>
          <a:custGeom>
            <a:avLst/>
            <a:gdLst/>
            <a:ahLst/>
            <a:cxnLst/>
            <a:rect l="l" t="t" r="r" b="b"/>
            <a:pathLst>
              <a:path w="267970" h="417195">
                <a:moveTo>
                  <a:pt x="52750" y="137616"/>
                </a:moveTo>
                <a:lnTo>
                  <a:pt x="37616" y="133721"/>
                </a:lnTo>
                <a:lnTo>
                  <a:pt x="31563" y="128961"/>
                </a:lnTo>
                <a:lnTo>
                  <a:pt x="26807" y="125499"/>
                </a:lnTo>
                <a:lnTo>
                  <a:pt x="19024" y="119440"/>
                </a:lnTo>
                <a:lnTo>
                  <a:pt x="13403" y="113814"/>
                </a:lnTo>
                <a:lnTo>
                  <a:pt x="10809" y="110785"/>
                </a:lnTo>
                <a:lnTo>
                  <a:pt x="14268" y="108621"/>
                </a:lnTo>
                <a:lnTo>
                  <a:pt x="29101" y="108320"/>
                </a:lnTo>
                <a:lnTo>
                  <a:pt x="38886" y="107837"/>
                </a:lnTo>
                <a:lnTo>
                  <a:pt x="81476" y="101643"/>
                </a:lnTo>
                <a:lnTo>
                  <a:pt x="132307" y="87849"/>
                </a:lnTo>
                <a:lnTo>
                  <a:pt x="132740" y="87416"/>
                </a:lnTo>
                <a:lnTo>
                  <a:pt x="139658" y="90446"/>
                </a:lnTo>
                <a:lnTo>
                  <a:pt x="147008" y="93042"/>
                </a:lnTo>
                <a:lnTo>
                  <a:pt x="153061" y="95206"/>
                </a:lnTo>
                <a:lnTo>
                  <a:pt x="166465" y="100399"/>
                </a:lnTo>
                <a:lnTo>
                  <a:pt x="172086" y="101697"/>
                </a:lnTo>
                <a:lnTo>
                  <a:pt x="179436" y="103861"/>
                </a:lnTo>
                <a:lnTo>
                  <a:pt x="180301" y="111651"/>
                </a:lnTo>
                <a:lnTo>
                  <a:pt x="179403" y="115545"/>
                </a:lnTo>
                <a:lnTo>
                  <a:pt x="133172" y="115545"/>
                </a:lnTo>
                <a:lnTo>
                  <a:pt x="118687" y="119007"/>
                </a:lnTo>
                <a:lnTo>
                  <a:pt x="72207" y="131557"/>
                </a:lnTo>
                <a:lnTo>
                  <a:pt x="67018" y="133288"/>
                </a:lnTo>
                <a:lnTo>
                  <a:pt x="52750" y="137616"/>
                </a:lnTo>
                <a:close/>
              </a:path>
              <a:path w="267970" h="417195">
                <a:moveTo>
                  <a:pt x="3459" y="303361"/>
                </a:moveTo>
                <a:lnTo>
                  <a:pt x="0" y="298601"/>
                </a:lnTo>
                <a:lnTo>
                  <a:pt x="10762" y="290115"/>
                </a:lnTo>
                <a:lnTo>
                  <a:pt x="17997" y="284266"/>
                </a:lnTo>
                <a:lnTo>
                  <a:pt x="49399" y="256678"/>
                </a:lnTo>
                <a:lnTo>
                  <a:pt x="78908" y="226006"/>
                </a:lnTo>
                <a:lnTo>
                  <a:pt x="104203" y="189303"/>
                </a:lnTo>
                <a:lnTo>
                  <a:pt x="121822" y="154250"/>
                </a:lnTo>
                <a:lnTo>
                  <a:pt x="133172" y="115545"/>
                </a:lnTo>
                <a:lnTo>
                  <a:pt x="179403" y="115545"/>
                </a:lnTo>
                <a:lnTo>
                  <a:pt x="161493" y="161634"/>
                </a:lnTo>
                <a:lnTo>
                  <a:pt x="134469" y="202529"/>
                </a:lnTo>
                <a:lnTo>
                  <a:pt x="101608" y="238664"/>
                </a:lnTo>
                <a:lnTo>
                  <a:pt x="66370" y="268525"/>
                </a:lnTo>
                <a:lnTo>
                  <a:pt x="32428" y="290595"/>
                </a:lnTo>
                <a:lnTo>
                  <a:pt x="10964" y="300971"/>
                </a:lnTo>
                <a:lnTo>
                  <a:pt x="3459" y="303361"/>
                </a:lnTo>
                <a:close/>
              </a:path>
              <a:path w="267970" h="417195">
                <a:moveTo>
                  <a:pt x="251643" y="417176"/>
                </a:moveTo>
                <a:lnTo>
                  <a:pt x="245590" y="417176"/>
                </a:lnTo>
                <a:lnTo>
                  <a:pt x="243861" y="410685"/>
                </a:lnTo>
                <a:lnTo>
                  <a:pt x="239270" y="364265"/>
                </a:lnTo>
                <a:lnTo>
                  <a:pt x="235990" y="319411"/>
                </a:lnTo>
                <a:lnTo>
                  <a:pt x="233754" y="278393"/>
                </a:lnTo>
                <a:lnTo>
                  <a:pt x="233376" y="246292"/>
                </a:lnTo>
                <a:lnTo>
                  <a:pt x="231703" y="80817"/>
                </a:lnTo>
                <a:lnTo>
                  <a:pt x="231349" y="52309"/>
                </a:lnTo>
                <a:lnTo>
                  <a:pt x="231322" y="26398"/>
                </a:lnTo>
                <a:lnTo>
                  <a:pt x="213594" y="9953"/>
                </a:lnTo>
                <a:lnTo>
                  <a:pt x="201055" y="6058"/>
                </a:lnTo>
                <a:lnTo>
                  <a:pt x="202785" y="432"/>
                </a:lnTo>
                <a:lnTo>
                  <a:pt x="209270" y="0"/>
                </a:lnTo>
                <a:lnTo>
                  <a:pt x="254670" y="7356"/>
                </a:lnTo>
                <a:lnTo>
                  <a:pt x="267641" y="16877"/>
                </a:lnTo>
                <a:lnTo>
                  <a:pt x="266777" y="23801"/>
                </a:lnTo>
                <a:lnTo>
                  <a:pt x="266344" y="27696"/>
                </a:lnTo>
                <a:lnTo>
                  <a:pt x="266282" y="52309"/>
                </a:lnTo>
                <a:lnTo>
                  <a:pt x="266003" y="74204"/>
                </a:lnTo>
                <a:lnTo>
                  <a:pt x="265885" y="226527"/>
                </a:lnTo>
                <a:lnTo>
                  <a:pt x="265696" y="246292"/>
                </a:lnTo>
                <a:lnTo>
                  <a:pt x="265182" y="266787"/>
                </a:lnTo>
                <a:lnTo>
                  <a:pt x="264182" y="297303"/>
                </a:lnTo>
                <a:lnTo>
                  <a:pt x="263905" y="308112"/>
                </a:lnTo>
                <a:lnTo>
                  <a:pt x="260990" y="346133"/>
                </a:lnTo>
                <a:lnTo>
                  <a:pt x="256427" y="387208"/>
                </a:lnTo>
                <a:lnTo>
                  <a:pt x="252941" y="412849"/>
                </a:lnTo>
                <a:lnTo>
                  <a:pt x="251643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38370" y="3424636"/>
            <a:ext cx="95885" cy="375285"/>
          </a:xfrm>
          <a:custGeom>
            <a:avLst/>
            <a:gdLst/>
            <a:ahLst/>
            <a:cxnLst/>
            <a:rect l="l" t="t" r="r" b="b"/>
            <a:pathLst>
              <a:path w="95884" h="375285">
                <a:moveTo>
                  <a:pt x="7782" y="374766"/>
                </a:moveTo>
                <a:lnTo>
                  <a:pt x="0" y="369573"/>
                </a:lnTo>
                <a:lnTo>
                  <a:pt x="7428" y="361794"/>
                </a:lnTo>
                <a:lnTo>
                  <a:pt x="12403" y="356022"/>
                </a:lnTo>
                <a:lnTo>
                  <a:pt x="35130" y="320888"/>
                </a:lnTo>
                <a:lnTo>
                  <a:pt x="49524" y="285250"/>
                </a:lnTo>
                <a:lnTo>
                  <a:pt x="61370" y="231869"/>
                </a:lnTo>
                <a:lnTo>
                  <a:pt x="63478" y="207080"/>
                </a:lnTo>
                <a:lnTo>
                  <a:pt x="63478" y="167686"/>
                </a:lnTo>
                <a:lnTo>
                  <a:pt x="55232" y="109997"/>
                </a:lnTo>
                <a:lnTo>
                  <a:pt x="39015" y="62540"/>
                </a:lnTo>
                <a:lnTo>
                  <a:pt x="17176" y="25373"/>
                </a:lnTo>
                <a:lnTo>
                  <a:pt x="0" y="5625"/>
                </a:lnTo>
                <a:lnTo>
                  <a:pt x="7782" y="0"/>
                </a:lnTo>
                <a:lnTo>
                  <a:pt x="47679" y="38762"/>
                </a:lnTo>
                <a:lnTo>
                  <a:pt x="74301" y="84242"/>
                </a:lnTo>
                <a:lnTo>
                  <a:pt x="87556" y="123768"/>
                </a:lnTo>
                <a:lnTo>
                  <a:pt x="95430" y="167402"/>
                </a:lnTo>
                <a:lnTo>
                  <a:pt x="95555" y="187383"/>
                </a:lnTo>
                <a:lnTo>
                  <a:pt x="95430" y="207364"/>
                </a:lnTo>
                <a:lnTo>
                  <a:pt x="87556" y="250998"/>
                </a:lnTo>
                <a:lnTo>
                  <a:pt x="74301" y="290524"/>
                </a:lnTo>
                <a:lnTo>
                  <a:pt x="53695" y="328137"/>
                </a:lnTo>
                <a:lnTo>
                  <a:pt x="29246" y="357392"/>
                </a:lnTo>
                <a:lnTo>
                  <a:pt x="16774" y="368731"/>
                </a:lnTo>
                <a:lnTo>
                  <a:pt x="7782" y="374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2638" y="4302613"/>
            <a:ext cx="183326" cy="183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60517" y="4210870"/>
            <a:ext cx="269875" cy="403860"/>
          </a:xfrm>
          <a:custGeom>
            <a:avLst/>
            <a:gdLst/>
            <a:ahLst/>
            <a:cxnLst/>
            <a:rect l="l" t="t" r="r" b="b"/>
            <a:pathLst>
              <a:path w="269875" h="403860">
                <a:moveTo>
                  <a:pt x="175545" y="198202"/>
                </a:moveTo>
                <a:lnTo>
                  <a:pt x="164303" y="196471"/>
                </a:lnTo>
                <a:lnTo>
                  <a:pt x="155223" y="192143"/>
                </a:lnTo>
                <a:lnTo>
                  <a:pt x="147873" y="186517"/>
                </a:lnTo>
                <a:lnTo>
                  <a:pt x="140955" y="181324"/>
                </a:lnTo>
                <a:lnTo>
                  <a:pt x="137063" y="178295"/>
                </a:lnTo>
                <a:lnTo>
                  <a:pt x="136199" y="177429"/>
                </a:lnTo>
                <a:lnTo>
                  <a:pt x="134901" y="176564"/>
                </a:lnTo>
                <a:lnTo>
                  <a:pt x="134901" y="176131"/>
                </a:lnTo>
                <a:lnTo>
                  <a:pt x="136631" y="171371"/>
                </a:lnTo>
                <a:lnTo>
                  <a:pt x="228295" y="157955"/>
                </a:lnTo>
                <a:lnTo>
                  <a:pt x="228379" y="104294"/>
                </a:lnTo>
                <a:lnTo>
                  <a:pt x="228618" y="86497"/>
                </a:lnTo>
                <a:lnTo>
                  <a:pt x="228727" y="26398"/>
                </a:lnTo>
                <a:lnTo>
                  <a:pt x="211432" y="9953"/>
                </a:lnTo>
                <a:lnTo>
                  <a:pt x="198893" y="5625"/>
                </a:lnTo>
                <a:lnTo>
                  <a:pt x="200190" y="432"/>
                </a:lnTo>
                <a:lnTo>
                  <a:pt x="239104" y="4327"/>
                </a:lnTo>
                <a:lnTo>
                  <a:pt x="265047" y="16444"/>
                </a:lnTo>
                <a:lnTo>
                  <a:pt x="264182" y="23368"/>
                </a:lnTo>
                <a:lnTo>
                  <a:pt x="263750" y="27696"/>
                </a:lnTo>
                <a:lnTo>
                  <a:pt x="263629" y="62316"/>
                </a:lnTo>
                <a:lnTo>
                  <a:pt x="262563" y="162283"/>
                </a:lnTo>
                <a:lnTo>
                  <a:pt x="262441" y="171371"/>
                </a:lnTo>
                <a:lnTo>
                  <a:pt x="262116" y="186085"/>
                </a:lnTo>
                <a:lnTo>
                  <a:pt x="228295" y="186085"/>
                </a:lnTo>
                <a:lnTo>
                  <a:pt x="182463" y="196471"/>
                </a:lnTo>
                <a:lnTo>
                  <a:pt x="175545" y="198202"/>
                </a:lnTo>
                <a:close/>
              </a:path>
              <a:path w="269875" h="403860">
                <a:moveTo>
                  <a:pt x="180637" y="74866"/>
                </a:moveTo>
                <a:lnTo>
                  <a:pt x="17558" y="74866"/>
                </a:lnTo>
                <a:lnTo>
                  <a:pt x="28050" y="74650"/>
                </a:lnTo>
                <a:lnTo>
                  <a:pt x="38461" y="73460"/>
                </a:lnTo>
                <a:lnTo>
                  <a:pt x="78530" y="66590"/>
                </a:lnTo>
                <a:lnTo>
                  <a:pt x="123443" y="55987"/>
                </a:lnTo>
                <a:lnTo>
                  <a:pt x="145711" y="48468"/>
                </a:lnTo>
                <a:lnTo>
                  <a:pt x="154358" y="51497"/>
                </a:lnTo>
                <a:lnTo>
                  <a:pt x="171221" y="56258"/>
                </a:lnTo>
                <a:lnTo>
                  <a:pt x="189381" y="62316"/>
                </a:lnTo>
                <a:lnTo>
                  <a:pt x="202352" y="65778"/>
                </a:lnTo>
                <a:lnTo>
                  <a:pt x="201055" y="70539"/>
                </a:lnTo>
                <a:lnTo>
                  <a:pt x="198461" y="71404"/>
                </a:lnTo>
                <a:lnTo>
                  <a:pt x="197164" y="71404"/>
                </a:lnTo>
                <a:lnTo>
                  <a:pt x="180637" y="74866"/>
                </a:lnTo>
                <a:close/>
              </a:path>
              <a:path w="269875" h="403860">
                <a:moveTo>
                  <a:pt x="52351" y="100118"/>
                </a:moveTo>
                <a:lnTo>
                  <a:pt x="46967" y="100047"/>
                </a:lnTo>
                <a:lnTo>
                  <a:pt x="41987" y="98800"/>
                </a:lnTo>
                <a:lnTo>
                  <a:pt x="35022" y="96071"/>
                </a:lnTo>
                <a:lnTo>
                  <a:pt x="25077" y="92609"/>
                </a:lnTo>
                <a:lnTo>
                  <a:pt x="5620" y="80492"/>
                </a:lnTo>
                <a:lnTo>
                  <a:pt x="864" y="76597"/>
                </a:lnTo>
                <a:lnTo>
                  <a:pt x="2161" y="74434"/>
                </a:lnTo>
                <a:lnTo>
                  <a:pt x="17558" y="74866"/>
                </a:lnTo>
                <a:lnTo>
                  <a:pt x="180637" y="74866"/>
                </a:lnTo>
                <a:lnTo>
                  <a:pt x="124011" y="86497"/>
                </a:lnTo>
                <a:lnTo>
                  <a:pt x="111985" y="89147"/>
                </a:lnTo>
                <a:lnTo>
                  <a:pt x="117174" y="94340"/>
                </a:lnTo>
                <a:lnTo>
                  <a:pt x="90366" y="94340"/>
                </a:lnTo>
                <a:lnTo>
                  <a:pt x="80901" y="96365"/>
                </a:lnTo>
                <a:lnTo>
                  <a:pt x="74639" y="97559"/>
                </a:lnTo>
                <a:lnTo>
                  <a:pt x="68781" y="98387"/>
                </a:lnTo>
                <a:lnTo>
                  <a:pt x="60532" y="99317"/>
                </a:lnTo>
                <a:lnTo>
                  <a:pt x="52351" y="100118"/>
                </a:lnTo>
                <a:close/>
              </a:path>
              <a:path w="269875" h="403860">
                <a:moveTo>
                  <a:pt x="4756" y="222003"/>
                </a:moveTo>
                <a:lnTo>
                  <a:pt x="0" y="216378"/>
                </a:lnTo>
                <a:lnTo>
                  <a:pt x="1729" y="215945"/>
                </a:lnTo>
                <a:lnTo>
                  <a:pt x="6485" y="212050"/>
                </a:lnTo>
                <a:lnTo>
                  <a:pt x="35454" y="183055"/>
                </a:lnTo>
                <a:lnTo>
                  <a:pt x="40849" y="177372"/>
                </a:lnTo>
                <a:lnTo>
                  <a:pt x="66265" y="145848"/>
                </a:lnTo>
                <a:lnTo>
                  <a:pt x="89069" y="104294"/>
                </a:lnTo>
                <a:lnTo>
                  <a:pt x="90366" y="94340"/>
                </a:lnTo>
                <a:lnTo>
                  <a:pt x="117174" y="94340"/>
                </a:lnTo>
                <a:lnTo>
                  <a:pt x="118039" y="95206"/>
                </a:lnTo>
                <a:lnTo>
                  <a:pt x="128848" y="103861"/>
                </a:lnTo>
                <a:lnTo>
                  <a:pt x="132307" y="109054"/>
                </a:lnTo>
                <a:lnTo>
                  <a:pt x="131442" y="113382"/>
                </a:lnTo>
                <a:lnTo>
                  <a:pt x="127119" y="117709"/>
                </a:lnTo>
                <a:lnTo>
                  <a:pt x="124524" y="120738"/>
                </a:lnTo>
                <a:lnTo>
                  <a:pt x="97285" y="151031"/>
                </a:lnTo>
                <a:lnTo>
                  <a:pt x="108638" y="153466"/>
                </a:lnTo>
                <a:lnTo>
                  <a:pt x="115147" y="155900"/>
                </a:lnTo>
                <a:lnTo>
                  <a:pt x="118693" y="159254"/>
                </a:lnTo>
                <a:lnTo>
                  <a:pt x="88637" y="159254"/>
                </a:lnTo>
                <a:lnTo>
                  <a:pt x="78547" y="169285"/>
                </a:lnTo>
                <a:lnTo>
                  <a:pt x="36951" y="203959"/>
                </a:lnTo>
                <a:lnTo>
                  <a:pt x="18595" y="215475"/>
                </a:lnTo>
                <a:lnTo>
                  <a:pt x="4756" y="222003"/>
                </a:lnTo>
                <a:close/>
              </a:path>
              <a:path w="269875" h="403860">
                <a:moveTo>
                  <a:pt x="22051" y="308987"/>
                </a:moveTo>
                <a:lnTo>
                  <a:pt x="19889" y="304660"/>
                </a:lnTo>
                <a:lnTo>
                  <a:pt x="31610" y="295146"/>
                </a:lnTo>
                <a:lnTo>
                  <a:pt x="39076" y="288594"/>
                </a:lnTo>
                <a:lnTo>
                  <a:pt x="67694" y="255839"/>
                </a:lnTo>
                <a:lnTo>
                  <a:pt x="88769" y="218115"/>
                </a:lnTo>
                <a:lnTo>
                  <a:pt x="97285" y="181324"/>
                </a:lnTo>
                <a:lnTo>
                  <a:pt x="98149" y="172669"/>
                </a:lnTo>
                <a:lnTo>
                  <a:pt x="92096" y="162283"/>
                </a:lnTo>
                <a:lnTo>
                  <a:pt x="88637" y="159254"/>
                </a:lnTo>
                <a:lnTo>
                  <a:pt x="118693" y="159254"/>
                </a:lnTo>
                <a:lnTo>
                  <a:pt x="129493" y="184046"/>
                </a:lnTo>
                <a:lnTo>
                  <a:pt x="128848" y="192360"/>
                </a:lnTo>
                <a:lnTo>
                  <a:pt x="117562" y="228755"/>
                </a:lnTo>
                <a:lnTo>
                  <a:pt x="94555" y="262196"/>
                </a:lnTo>
                <a:lnTo>
                  <a:pt x="64343" y="287566"/>
                </a:lnTo>
                <a:lnTo>
                  <a:pt x="30779" y="306100"/>
                </a:lnTo>
                <a:lnTo>
                  <a:pt x="22051" y="308987"/>
                </a:lnTo>
                <a:close/>
              </a:path>
              <a:path w="269875" h="403860">
                <a:moveTo>
                  <a:pt x="249482" y="303794"/>
                </a:moveTo>
                <a:lnTo>
                  <a:pt x="243428" y="303794"/>
                </a:lnTo>
                <a:lnTo>
                  <a:pt x="241137" y="295146"/>
                </a:lnTo>
                <a:lnTo>
                  <a:pt x="233071" y="257706"/>
                </a:lnTo>
                <a:lnTo>
                  <a:pt x="228612" y="200710"/>
                </a:lnTo>
                <a:lnTo>
                  <a:pt x="228395" y="194848"/>
                </a:lnTo>
                <a:lnTo>
                  <a:pt x="228295" y="186085"/>
                </a:lnTo>
                <a:lnTo>
                  <a:pt x="262116" y="186085"/>
                </a:lnTo>
                <a:lnTo>
                  <a:pt x="259169" y="235791"/>
                </a:lnTo>
                <a:lnTo>
                  <a:pt x="254670" y="274745"/>
                </a:lnTo>
                <a:lnTo>
                  <a:pt x="250779" y="299467"/>
                </a:lnTo>
                <a:lnTo>
                  <a:pt x="249482" y="303794"/>
                </a:lnTo>
                <a:close/>
              </a:path>
              <a:path w="269875" h="403860">
                <a:moveTo>
                  <a:pt x="242131" y="403761"/>
                </a:moveTo>
                <a:lnTo>
                  <a:pt x="230457" y="403761"/>
                </a:lnTo>
                <a:lnTo>
                  <a:pt x="150899" y="402030"/>
                </a:lnTo>
                <a:lnTo>
                  <a:pt x="119532" y="379094"/>
                </a:lnTo>
                <a:lnTo>
                  <a:pt x="118903" y="367842"/>
                </a:lnTo>
                <a:lnTo>
                  <a:pt x="116309" y="344041"/>
                </a:lnTo>
                <a:lnTo>
                  <a:pt x="108094" y="302496"/>
                </a:lnTo>
                <a:lnTo>
                  <a:pt x="103338" y="296437"/>
                </a:lnTo>
                <a:lnTo>
                  <a:pt x="98149" y="289081"/>
                </a:lnTo>
                <a:lnTo>
                  <a:pt x="91664" y="286484"/>
                </a:lnTo>
                <a:lnTo>
                  <a:pt x="92528" y="281724"/>
                </a:lnTo>
                <a:lnTo>
                  <a:pt x="99879" y="281724"/>
                </a:lnTo>
                <a:lnTo>
                  <a:pt x="140090" y="288648"/>
                </a:lnTo>
                <a:lnTo>
                  <a:pt x="146047" y="367842"/>
                </a:lnTo>
                <a:lnTo>
                  <a:pt x="146143" y="375632"/>
                </a:lnTo>
                <a:lnTo>
                  <a:pt x="153061" y="379094"/>
                </a:lnTo>
                <a:lnTo>
                  <a:pt x="267737" y="379094"/>
                </a:lnTo>
                <a:lnTo>
                  <a:pt x="269371" y="379959"/>
                </a:lnTo>
                <a:lnTo>
                  <a:pt x="268506" y="389047"/>
                </a:lnTo>
                <a:lnTo>
                  <a:pt x="268074" y="392509"/>
                </a:lnTo>
                <a:lnTo>
                  <a:pt x="265047" y="398135"/>
                </a:lnTo>
                <a:lnTo>
                  <a:pt x="256832" y="402030"/>
                </a:lnTo>
                <a:lnTo>
                  <a:pt x="242131" y="403761"/>
                </a:lnTo>
                <a:close/>
              </a:path>
              <a:path w="269875" h="403860">
                <a:moveTo>
                  <a:pt x="267737" y="379094"/>
                </a:moveTo>
                <a:lnTo>
                  <a:pt x="153061" y="379094"/>
                </a:lnTo>
                <a:lnTo>
                  <a:pt x="156953" y="378228"/>
                </a:lnTo>
                <a:lnTo>
                  <a:pt x="158682" y="378228"/>
                </a:lnTo>
                <a:lnTo>
                  <a:pt x="180301" y="376930"/>
                </a:lnTo>
                <a:lnTo>
                  <a:pt x="206244" y="375632"/>
                </a:lnTo>
                <a:lnTo>
                  <a:pt x="230457" y="373901"/>
                </a:lnTo>
                <a:lnTo>
                  <a:pt x="235213" y="373468"/>
                </a:lnTo>
                <a:lnTo>
                  <a:pt x="246576" y="372778"/>
                </a:lnTo>
                <a:lnTo>
                  <a:pt x="253157" y="372819"/>
                </a:lnTo>
                <a:lnTo>
                  <a:pt x="257467" y="373833"/>
                </a:lnTo>
                <a:lnTo>
                  <a:pt x="262020" y="376064"/>
                </a:lnTo>
                <a:lnTo>
                  <a:pt x="267737" y="379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91718" y="4207408"/>
            <a:ext cx="1032518" cy="415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2718" y="4248952"/>
            <a:ext cx="383540" cy="367030"/>
          </a:xfrm>
          <a:custGeom>
            <a:avLst/>
            <a:gdLst/>
            <a:ahLst/>
            <a:cxnLst/>
            <a:rect l="l" t="t" r="r" b="b"/>
            <a:pathLst>
              <a:path w="383539" h="367029">
                <a:moveTo>
                  <a:pt x="297715" y="23449"/>
                </a:moveTo>
                <a:lnTo>
                  <a:pt x="135253" y="23449"/>
                </a:lnTo>
                <a:lnTo>
                  <a:pt x="144897" y="22993"/>
                </a:lnTo>
                <a:lnTo>
                  <a:pt x="172812" y="19720"/>
                </a:lnTo>
                <a:lnTo>
                  <a:pt x="211986" y="11025"/>
                </a:lnTo>
                <a:lnTo>
                  <a:pt x="242996" y="0"/>
                </a:lnTo>
                <a:lnTo>
                  <a:pt x="243861" y="0"/>
                </a:lnTo>
                <a:lnTo>
                  <a:pt x="251643" y="865"/>
                </a:lnTo>
                <a:lnTo>
                  <a:pt x="259426" y="2163"/>
                </a:lnTo>
                <a:lnTo>
                  <a:pt x="265912" y="3029"/>
                </a:lnTo>
                <a:lnTo>
                  <a:pt x="280180" y="6058"/>
                </a:lnTo>
                <a:lnTo>
                  <a:pt x="292719" y="9953"/>
                </a:lnTo>
                <a:lnTo>
                  <a:pt x="297908" y="14713"/>
                </a:lnTo>
                <a:lnTo>
                  <a:pt x="297808" y="22993"/>
                </a:lnTo>
                <a:lnTo>
                  <a:pt x="297715" y="23449"/>
                </a:lnTo>
                <a:close/>
              </a:path>
              <a:path w="383539" h="367029">
                <a:moveTo>
                  <a:pt x="150467" y="51497"/>
                </a:moveTo>
                <a:lnTo>
                  <a:pt x="120201" y="35053"/>
                </a:lnTo>
                <a:lnTo>
                  <a:pt x="116742" y="32023"/>
                </a:lnTo>
                <a:lnTo>
                  <a:pt x="112850" y="28561"/>
                </a:lnTo>
                <a:lnTo>
                  <a:pt x="109391" y="25099"/>
                </a:lnTo>
                <a:lnTo>
                  <a:pt x="111121" y="20772"/>
                </a:lnTo>
                <a:lnTo>
                  <a:pt x="125487" y="22729"/>
                </a:lnTo>
                <a:lnTo>
                  <a:pt x="135253" y="23449"/>
                </a:lnTo>
                <a:lnTo>
                  <a:pt x="297715" y="23449"/>
                </a:lnTo>
                <a:lnTo>
                  <a:pt x="296763" y="28129"/>
                </a:lnTo>
                <a:lnTo>
                  <a:pt x="252508" y="28129"/>
                </a:lnTo>
                <a:lnTo>
                  <a:pt x="225208" y="34640"/>
                </a:lnTo>
                <a:lnTo>
                  <a:pt x="214891" y="37217"/>
                </a:lnTo>
                <a:lnTo>
                  <a:pt x="199920" y="40679"/>
                </a:lnTo>
                <a:lnTo>
                  <a:pt x="172086" y="47603"/>
                </a:lnTo>
                <a:lnTo>
                  <a:pt x="166897" y="48468"/>
                </a:lnTo>
                <a:lnTo>
                  <a:pt x="159979" y="50199"/>
                </a:lnTo>
                <a:lnTo>
                  <a:pt x="150467" y="51497"/>
                </a:lnTo>
                <a:close/>
              </a:path>
              <a:path w="383539" h="367029">
                <a:moveTo>
                  <a:pt x="41075" y="212915"/>
                </a:moveTo>
                <a:lnTo>
                  <a:pt x="35022" y="212915"/>
                </a:lnTo>
                <a:lnTo>
                  <a:pt x="28969" y="210752"/>
                </a:lnTo>
                <a:lnTo>
                  <a:pt x="24645" y="208155"/>
                </a:lnTo>
                <a:lnTo>
                  <a:pt x="0" y="192576"/>
                </a:lnTo>
                <a:lnTo>
                  <a:pt x="864" y="189547"/>
                </a:lnTo>
                <a:lnTo>
                  <a:pt x="45534" y="181422"/>
                </a:lnTo>
                <a:lnTo>
                  <a:pt x="100338" y="172720"/>
                </a:lnTo>
                <a:lnTo>
                  <a:pt x="170721" y="163693"/>
                </a:lnTo>
                <a:lnTo>
                  <a:pt x="213229" y="159210"/>
                </a:lnTo>
                <a:lnTo>
                  <a:pt x="240402" y="157090"/>
                </a:lnTo>
                <a:lnTo>
                  <a:pt x="242996" y="138049"/>
                </a:lnTo>
                <a:lnTo>
                  <a:pt x="248924" y="89546"/>
                </a:lnTo>
                <a:lnTo>
                  <a:pt x="252941" y="43275"/>
                </a:lnTo>
                <a:lnTo>
                  <a:pt x="253373" y="30725"/>
                </a:lnTo>
                <a:lnTo>
                  <a:pt x="252508" y="28129"/>
                </a:lnTo>
                <a:lnTo>
                  <a:pt x="296763" y="28129"/>
                </a:lnTo>
                <a:lnTo>
                  <a:pt x="293402" y="44655"/>
                </a:lnTo>
                <a:lnTo>
                  <a:pt x="291921" y="51497"/>
                </a:lnTo>
                <a:lnTo>
                  <a:pt x="290416" y="58016"/>
                </a:lnTo>
                <a:lnTo>
                  <a:pt x="274603" y="124474"/>
                </a:lnTo>
                <a:lnTo>
                  <a:pt x="272479" y="133586"/>
                </a:lnTo>
                <a:lnTo>
                  <a:pt x="270475" y="142495"/>
                </a:lnTo>
                <a:lnTo>
                  <a:pt x="267641" y="155359"/>
                </a:lnTo>
                <a:lnTo>
                  <a:pt x="364926" y="155359"/>
                </a:lnTo>
                <a:lnTo>
                  <a:pt x="368385" y="155792"/>
                </a:lnTo>
                <a:lnTo>
                  <a:pt x="379627" y="160985"/>
                </a:lnTo>
                <a:lnTo>
                  <a:pt x="383086" y="167476"/>
                </a:lnTo>
                <a:lnTo>
                  <a:pt x="383086" y="178295"/>
                </a:lnTo>
                <a:lnTo>
                  <a:pt x="376368" y="182433"/>
                </a:lnTo>
                <a:lnTo>
                  <a:pt x="279343" y="182433"/>
                </a:lnTo>
                <a:lnTo>
                  <a:pt x="264821" y="182748"/>
                </a:lnTo>
                <a:lnTo>
                  <a:pt x="242131" y="183488"/>
                </a:lnTo>
                <a:lnTo>
                  <a:pt x="242043" y="185219"/>
                </a:lnTo>
                <a:lnTo>
                  <a:pt x="205811" y="185219"/>
                </a:lnTo>
                <a:lnTo>
                  <a:pt x="165681" y="188843"/>
                </a:lnTo>
                <a:lnTo>
                  <a:pt x="125173" y="194821"/>
                </a:lnTo>
                <a:lnTo>
                  <a:pt x="57938" y="208588"/>
                </a:lnTo>
                <a:lnTo>
                  <a:pt x="51452" y="210319"/>
                </a:lnTo>
                <a:lnTo>
                  <a:pt x="47129" y="211184"/>
                </a:lnTo>
                <a:lnTo>
                  <a:pt x="41075" y="212915"/>
                </a:lnTo>
                <a:close/>
              </a:path>
              <a:path w="383539" h="367029">
                <a:moveTo>
                  <a:pt x="364926" y="155359"/>
                </a:moveTo>
                <a:lnTo>
                  <a:pt x="267641" y="155359"/>
                </a:lnTo>
                <a:lnTo>
                  <a:pt x="285855" y="154169"/>
                </a:lnTo>
                <a:lnTo>
                  <a:pt x="292510" y="153898"/>
                </a:lnTo>
                <a:lnTo>
                  <a:pt x="317041" y="153249"/>
                </a:lnTo>
                <a:lnTo>
                  <a:pt x="322594" y="153202"/>
                </a:lnTo>
                <a:lnTo>
                  <a:pt x="340497" y="153215"/>
                </a:lnTo>
                <a:lnTo>
                  <a:pt x="346767" y="153357"/>
                </a:lnTo>
                <a:lnTo>
                  <a:pt x="351739" y="153743"/>
                </a:lnTo>
                <a:lnTo>
                  <a:pt x="364926" y="155359"/>
                </a:lnTo>
                <a:close/>
              </a:path>
              <a:path w="383539" h="367029">
                <a:moveTo>
                  <a:pt x="371844" y="185219"/>
                </a:moveTo>
                <a:lnTo>
                  <a:pt x="343378" y="183843"/>
                </a:lnTo>
                <a:lnTo>
                  <a:pt x="335660" y="183515"/>
                </a:lnTo>
                <a:lnTo>
                  <a:pt x="291959" y="182484"/>
                </a:lnTo>
                <a:lnTo>
                  <a:pt x="279343" y="182433"/>
                </a:lnTo>
                <a:lnTo>
                  <a:pt x="376368" y="182433"/>
                </a:lnTo>
                <a:lnTo>
                  <a:pt x="371844" y="185219"/>
                </a:lnTo>
                <a:close/>
              </a:path>
              <a:path w="383539" h="367029">
                <a:moveTo>
                  <a:pt x="220512" y="282589"/>
                </a:moveTo>
                <a:lnTo>
                  <a:pt x="215324" y="282589"/>
                </a:lnTo>
                <a:lnTo>
                  <a:pt x="214027" y="275232"/>
                </a:lnTo>
                <a:lnTo>
                  <a:pt x="211432" y="251214"/>
                </a:lnTo>
                <a:lnTo>
                  <a:pt x="206244" y="196471"/>
                </a:lnTo>
                <a:lnTo>
                  <a:pt x="205811" y="185219"/>
                </a:lnTo>
                <a:lnTo>
                  <a:pt x="242043" y="185219"/>
                </a:lnTo>
                <a:lnTo>
                  <a:pt x="237159" y="228927"/>
                </a:lnTo>
                <a:lnTo>
                  <a:pt x="225268" y="273934"/>
                </a:lnTo>
                <a:lnTo>
                  <a:pt x="220512" y="282589"/>
                </a:lnTo>
                <a:close/>
              </a:path>
              <a:path w="383539" h="367029">
                <a:moveTo>
                  <a:pt x="256832" y="366544"/>
                </a:moveTo>
                <a:lnTo>
                  <a:pt x="248184" y="366544"/>
                </a:lnTo>
                <a:lnTo>
                  <a:pt x="172951" y="365246"/>
                </a:lnTo>
                <a:lnTo>
                  <a:pt x="167762" y="365246"/>
                </a:lnTo>
                <a:lnTo>
                  <a:pt x="136677" y="341444"/>
                </a:lnTo>
                <a:lnTo>
                  <a:pt x="129713" y="268741"/>
                </a:lnTo>
                <a:lnTo>
                  <a:pt x="128848" y="260519"/>
                </a:lnTo>
                <a:lnTo>
                  <a:pt x="122795" y="250998"/>
                </a:lnTo>
                <a:lnTo>
                  <a:pt x="119336" y="248401"/>
                </a:lnTo>
                <a:lnTo>
                  <a:pt x="115012" y="245372"/>
                </a:lnTo>
                <a:lnTo>
                  <a:pt x="110256" y="244074"/>
                </a:lnTo>
                <a:lnTo>
                  <a:pt x="110688" y="238015"/>
                </a:lnTo>
                <a:lnTo>
                  <a:pt x="117606" y="238015"/>
                </a:lnTo>
                <a:lnTo>
                  <a:pt x="137063" y="239314"/>
                </a:lnTo>
                <a:lnTo>
                  <a:pt x="147440" y="241910"/>
                </a:lnTo>
                <a:lnTo>
                  <a:pt x="156088" y="244939"/>
                </a:lnTo>
                <a:lnTo>
                  <a:pt x="161276" y="250132"/>
                </a:lnTo>
                <a:lnTo>
                  <a:pt x="161354" y="268741"/>
                </a:lnTo>
                <a:lnTo>
                  <a:pt x="161709" y="288648"/>
                </a:lnTo>
                <a:lnTo>
                  <a:pt x="162141" y="301198"/>
                </a:lnTo>
                <a:lnTo>
                  <a:pt x="162405" y="309981"/>
                </a:lnTo>
                <a:lnTo>
                  <a:pt x="162628" y="316290"/>
                </a:lnTo>
                <a:lnTo>
                  <a:pt x="162932" y="323167"/>
                </a:lnTo>
                <a:lnTo>
                  <a:pt x="163438" y="333654"/>
                </a:lnTo>
                <a:lnTo>
                  <a:pt x="163438" y="338415"/>
                </a:lnTo>
                <a:lnTo>
                  <a:pt x="169924" y="341877"/>
                </a:lnTo>
                <a:lnTo>
                  <a:pt x="306185" y="341877"/>
                </a:lnTo>
                <a:lnTo>
                  <a:pt x="307853" y="344473"/>
                </a:lnTo>
                <a:lnTo>
                  <a:pt x="307853" y="353994"/>
                </a:lnTo>
                <a:lnTo>
                  <a:pt x="305258" y="360918"/>
                </a:lnTo>
                <a:lnTo>
                  <a:pt x="294881" y="364813"/>
                </a:lnTo>
                <a:lnTo>
                  <a:pt x="278569" y="366179"/>
                </a:lnTo>
                <a:lnTo>
                  <a:pt x="273614" y="366436"/>
                </a:lnTo>
                <a:lnTo>
                  <a:pt x="267239" y="366530"/>
                </a:lnTo>
                <a:lnTo>
                  <a:pt x="256832" y="366544"/>
                </a:lnTo>
                <a:close/>
              </a:path>
              <a:path w="383539" h="367029">
                <a:moveTo>
                  <a:pt x="306185" y="341877"/>
                </a:moveTo>
                <a:lnTo>
                  <a:pt x="169924" y="341877"/>
                </a:lnTo>
                <a:lnTo>
                  <a:pt x="174248" y="341444"/>
                </a:lnTo>
                <a:lnTo>
                  <a:pt x="262020" y="336684"/>
                </a:lnTo>
                <a:lnTo>
                  <a:pt x="276289" y="335385"/>
                </a:lnTo>
                <a:lnTo>
                  <a:pt x="294016" y="335385"/>
                </a:lnTo>
                <a:lnTo>
                  <a:pt x="303961" y="338415"/>
                </a:lnTo>
                <a:lnTo>
                  <a:pt x="306185" y="341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7581" y="5213914"/>
            <a:ext cx="134620" cy="24130"/>
          </a:xfrm>
          <a:custGeom>
            <a:avLst/>
            <a:gdLst/>
            <a:ahLst/>
            <a:cxnLst/>
            <a:rect l="l" t="t" r="r" b="b"/>
            <a:pathLst>
              <a:path w="134620" h="24129">
                <a:moveTo>
                  <a:pt x="134037" y="23801"/>
                </a:moveTo>
                <a:lnTo>
                  <a:pt x="0" y="23801"/>
                </a:lnTo>
                <a:lnTo>
                  <a:pt x="0" y="0"/>
                </a:lnTo>
                <a:lnTo>
                  <a:pt x="134037" y="0"/>
                </a:lnTo>
                <a:lnTo>
                  <a:pt x="134037" y="23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27579" y="5067643"/>
            <a:ext cx="184150" cy="291465"/>
          </a:xfrm>
          <a:custGeom>
            <a:avLst/>
            <a:gdLst/>
            <a:ahLst/>
            <a:cxnLst/>
            <a:rect l="l" t="t" r="r" b="b"/>
            <a:pathLst>
              <a:path w="184150" h="291464">
                <a:moveTo>
                  <a:pt x="95915" y="291244"/>
                </a:moveTo>
                <a:lnTo>
                  <a:pt x="55488" y="282373"/>
                </a:lnTo>
                <a:lnTo>
                  <a:pt x="25221" y="258138"/>
                </a:lnTo>
                <a:lnTo>
                  <a:pt x="6413" y="222003"/>
                </a:lnTo>
                <a:lnTo>
                  <a:pt x="0" y="168774"/>
                </a:lnTo>
                <a:lnTo>
                  <a:pt x="123" y="154754"/>
                </a:lnTo>
                <a:lnTo>
                  <a:pt x="12466" y="108838"/>
                </a:lnTo>
                <a:lnTo>
                  <a:pt x="33656" y="69311"/>
                </a:lnTo>
                <a:lnTo>
                  <a:pt x="67837" y="34350"/>
                </a:lnTo>
                <a:lnTo>
                  <a:pt x="111785" y="10710"/>
                </a:lnTo>
                <a:lnTo>
                  <a:pt x="154286" y="0"/>
                </a:lnTo>
                <a:lnTo>
                  <a:pt x="157745" y="8655"/>
                </a:lnTo>
                <a:lnTo>
                  <a:pt x="144443" y="13584"/>
                </a:lnTo>
                <a:lnTo>
                  <a:pt x="135640" y="17256"/>
                </a:lnTo>
                <a:lnTo>
                  <a:pt x="96915" y="39921"/>
                </a:lnTo>
                <a:lnTo>
                  <a:pt x="67162" y="71242"/>
                </a:lnTo>
                <a:lnTo>
                  <a:pt x="47786" y="113760"/>
                </a:lnTo>
                <a:lnTo>
                  <a:pt x="43165" y="140645"/>
                </a:lnTo>
                <a:lnTo>
                  <a:pt x="55163" y="140645"/>
                </a:lnTo>
                <a:lnTo>
                  <a:pt x="49218" y="143242"/>
                </a:lnTo>
                <a:lnTo>
                  <a:pt x="41517" y="151806"/>
                </a:lnTo>
                <a:lnTo>
                  <a:pt x="41435" y="157955"/>
                </a:lnTo>
                <a:lnTo>
                  <a:pt x="41003" y="168774"/>
                </a:lnTo>
                <a:lnTo>
                  <a:pt x="44246" y="215945"/>
                </a:lnTo>
                <a:lnTo>
                  <a:pt x="58568" y="256962"/>
                </a:lnTo>
                <a:lnTo>
                  <a:pt x="96347" y="278262"/>
                </a:lnTo>
                <a:lnTo>
                  <a:pt x="141504" y="278262"/>
                </a:lnTo>
                <a:lnTo>
                  <a:pt x="140710" y="278748"/>
                </a:lnTo>
                <a:lnTo>
                  <a:pt x="131154" y="283455"/>
                </a:lnTo>
                <a:lnTo>
                  <a:pt x="121483" y="287958"/>
                </a:lnTo>
                <a:lnTo>
                  <a:pt x="114588" y="290271"/>
                </a:lnTo>
                <a:lnTo>
                  <a:pt x="107167" y="291123"/>
                </a:lnTo>
                <a:lnTo>
                  <a:pt x="95915" y="291244"/>
                </a:lnTo>
                <a:close/>
              </a:path>
              <a:path w="184150" h="291464">
                <a:moveTo>
                  <a:pt x="55163" y="140645"/>
                </a:moveTo>
                <a:lnTo>
                  <a:pt x="43165" y="140645"/>
                </a:lnTo>
                <a:lnTo>
                  <a:pt x="49055" y="132856"/>
                </a:lnTo>
                <a:lnTo>
                  <a:pt x="83889" y="112651"/>
                </a:lnTo>
                <a:lnTo>
                  <a:pt x="102833" y="111651"/>
                </a:lnTo>
                <a:lnTo>
                  <a:pt x="112811" y="111742"/>
                </a:lnTo>
                <a:lnTo>
                  <a:pt x="153519" y="127899"/>
                </a:lnTo>
                <a:lnTo>
                  <a:pt x="158577" y="132856"/>
                </a:lnTo>
                <a:lnTo>
                  <a:pt x="88565" y="132856"/>
                </a:lnTo>
                <a:lnTo>
                  <a:pt x="79380" y="132937"/>
                </a:lnTo>
                <a:lnTo>
                  <a:pt x="73458" y="133505"/>
                </a:lnTo>
                <a:lnTo>
                  <a:pt x="68226" y="135046"/>
                </a:lnTo>
                <a:lnTo>
                  <a:pt x="61109" y="138049"/>
                </a:lnTo>
                <a:lnTo>
                  <a:pt x="55163" y="140645"/>
                </a:lnTo>
                <a:close/>
              </a:path>
              <a:path w="184150" h="291464">
                <a:moveTo>
                  <a:pt x="141504" y="278262"/>
                </a:moveTo>
                <a:lnTo>
                  <a:pt x="108022" y="278262"/>
                </a:lnTo>
                <a:lnTo>
                  <a:pt x="126181" y="266577"/>
                </a:lnTo>
                <a:lnTo>
                  <a:pt x="132235" y="256407"/>
                </a:lnTo>
                <a:lnTo>
                  <a:pt x="143963" y="218217"/>
                </a:lnTo>
                <a:lnTo>
                  <a:pt x="144216" y="191332"/>
                </a:lnTo>
                <a:lnTo>
                  <a:pt x="144122" y="183292"/>
                </a:lnTo>
                <a:lnTo>
                  <a:pt x="121733" y="140706"/>
                </a:lnTo>
                <a:lnTo>
                  <a:pt x="88565" y="132856"/>
                </a:lnTo>
                <a:lnTo>
                  <a:pt x="158577" y="132856"/>
                </a:lnTo>
                <a:lnTo>
                  <a:pt x="181384" y="170303"/>
                </a:lnTo>
                <a:lnTo>
                  <a:pt x="184019" y="184719"/>
                </a:lnTo>
                <a:lnTo>
                  <a:pt x="184015" y="207746"/>
                </a:lnTo>
                <a:lnTo>
                  <a:pt x="170095" y="249186"/>
                </a:lnTo>
                <a:lnTo>
                  <a:pt x="146800" y="275016"/>
                </a:lnTo>
                <a:lnTo>
                  <a:pt x="141504" y="278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2886" y="5015279"/>
            <a:ext cx="288290" cy="417195"/>
          </a:xfrm>
          <a:custGeom>
            <a:avLst/>
            <a:gdLst/>
            <a:ahLst/>
            <a:cxnLst/>
            <a:rect l="l" t="t" r="r" b="b"/>
            <a:pathLst>
              <a:path w="288289" h="417195">
                <a:moveTo>
                  <a:pt x="273262" y="417176"/>
                </a:moveTo>
                <a:lnTo>
                  <a:pt x="267641" y="417176"/>
                </a:lnTo>
                <a:lnTo>
                  <a:pt x="265912" y="410685"/>
                </a:lnTo>
                <a:lnTo>
                  <a:pt x="260892" y="364265"/>
                </a:lnTo>
                <a:lnTo>
                  <a:pt x="257543" y="318278"/>
                </a:lnTo>
                <a:lnTo>
                  <a:pt x="255373" y="278393"/>
                </a:lnTo>
                <a:lnTo>
                  <a:pt x="254967" y="243519"/>
                </a:lnTo>
                <a:lnTo>
                  <a:pt x="253390" y="86551"/>
                </a:lnTo>
                <a:lnTo>
                  <a:pt x="253049" y="58854"/>
                </a:lnTo>
                <a:lnTo>
                  <a:pt x="252941" y="26398"/>
                </a:lnTo>
                <a:lnTo>
                  <a:pt x="235645" y="9953"/>
                </a:lnTo>
                <a:lnTo>
                  <a:pt x="223106" y="6058"/>
                </a:lnTo>
                <a:lnTo>
                  <a:pt x="224404" y="432"/>
                </a:lnTo>
                <a:lnTo>
                  <a:pt x="230889" y="0"/>
                </a:lnTo>
                <a:lnTo>
                  <a:pt x="274992" y="7356"/>
                </a:lnTo>
                <a:lnTo>
                  <a:pt x="287963" y="16877"/>
                </a:lnTo>
                <a:lnTo>
                  <a:pt x="287098" y="23801"/>
                </a:lnTo>
                <a:lnTo>
                  <a:pt x="286666" y="27696"/>
                </a:lnTo>
                <a:lnTo>
                  <a:pt x="286554" y="56258"/>
                </a:lnTo>
                <a:lnTo>
                  <a:pt x="286333" y="73568"/>
                </a:lnTo>
                <a:lnTo>
                  <a:pt x="286207" y="226527"/>
                </a:lnTo>
                <a:lnTo>
                  <a:pt x="286080" y="239746"/>
                </a:lnTo>
                <a:lnTo>
                  <a:pt x="285965" y="248401"/>
                </a:lnTo>
                <a:lnTo>
                  <a:pt x="285504" y="266787"/>
                </a:lnTo>
                <a:lnTo>
                  <a:pt x="284504" y="297303"/>
                </a:lnTo>
                <a:lnTo>
                  <a:pt x="284189" y="309359"/>
                </a:lnTo>
                <a:lnTo>
                  <a:pt x="281423" y="353696"/>
                </a:lnTo>
                <a:lnTo>
                  <a:pt x="277316" y="392780"/>
                </a:lnTo>
                <a:lnTo>
                  <a:pt x="274559" y="412849"/>
                </a:lnTo>
                <a:lnTo>
                  <a:pt x="273262" y="417176"/>
                </a:lnTo>
                <a:close/>
              </a:path>
              <a:path w="288289" h="417195">
                <a:moveTo>
                  <a:pt x="225152" y="181324"/>
                </a:moveTo>
                <a:lnTo>
                  <a:pt x="124524" y="181324"/>
                </a:lnTo>
                <a:lnTo>
                  <a:pt x="152197" y="176997"/>
                </a:lnTo>
                <a:lnTo>
                  <a:pt x="167762" y="174400"/>
                </a:lnTo>
                <a:lnTo>
                  <a:pt x="193705" y="170938"/>
                </a:lnTo>
                <a:lnTo>
                  <a:pt x="193471" y="159416"/>
                </a:lnTo>
                <a:lnTo>
                  <a:pt x="193363" y="152681"/>
                </a:lnTo>
                <a:lnTo>
                  <a:pt x="193272" y="83521"/>
                </a:lnTo>
                <a:lnTo>
                  <a:pt x="169059" y="50632"/>
                </a:lnTo>
                <a:lnTo>
                  <a:pt x="170789" y="45439"/>
                </a:lnTo>
                <a:lnTo>
                  <a:pt x="179004" y="45439"/>
                </a:lnTo>
                <a:lnTo>
                  <a:pt x="187219" y="46304"/>
                </a:lnTo>
                <a:lnTo>
                  <a:pt x="226133" y="56258"/>
                </a:lnTo>
                <a:lnTo>
                  <a:pt x="227430" y="61018"/>
                </a:lnTo>
                <a:lnTo>
                  <a:pt x="227023" y="67942"/>
                </a:lnTo>
                <a:lnTo>
                  <a:pt x="226899" y="86551"/>
                </a:lnTo>
                <a:lnTo>
                  <a:pt x="226530" y="113814"/>
                </a:lnTo>
                <a:lnTo>
                  <a:pt x="225620" y="161532"/>
                </a:lnTo>
                <a:lnTo>
                  <a:pt x="225152" y="181324"/>
                </a:lnTo>
                <a:close/>
              </a:path>
              <a:path w="288289" h="417195">
                <a:moveTo>
                  <a:pt x="3026" y="225465"/>
                </a:moveTo>
                <a:lnTo>
                  <a:pt x="0" y="220705"/>
                </a:lnTo>
                <a:lnTo>
                  <a:pt x="7377" y="215052"/>
                </a:lnTo>
                <a:lnTo>
                  <a:pt x="22051" y="200366"/>
                </a:lnTo>
                <a:lnTo>
                  <a:pt x="51020" y="166178"/>
                </a:lnTo>
                <a:lnTo>
                  <a:pt x="73015" y="130259"/>
                </a:lnTo>
                <a:lnTo>
                  <a:pt x="84002" y="93238"/>
                </a:lnTo>
                <a:lnTo>
                  <a:pt x="84746" y="73568"/>
                </a:lnTo>
                <a:lnTo>
                  <a:pt x="80422" y="63615"/>
                </a:lnTo>
                <a:lnTo>
                  <a:pt x="83881" y="61451"/>
                </a:lnTo>
                <a:lnTo>
                  <a:pt x="98582" y="71837"/>
                </a:lnTo>
                <a:lnTo>
                  <a:pt x="104635" y="76597"/>
                </a:lnTo>
                <a:lnTo>
                  <a:pt x="117606" y="86551"/>
                </a:lnTo>
                <a:lnTo>
                  <a:pt x="122362" y="90013"/>
                </a:lnTo>
                <a:lnTo>
                  <a:pt x="126686" y="93475"/>
                </a:lnTo>
                <a:lnTo>
                  <a:pt x="129713" y="98235"/>
                </a:lnTo>
                <a:lnTo>
                  <a:pt x="128848" y="102563"/>
                </a:lnTo>
                <a:lnTo>
                  <a:pt x="124957" y="107323"/>
                </a:lnTo>
                <a:lnTo>
                  <a:pt x="122362" y="110785"/>
                </a:lnTo>
                <a:lnTo>
                  <a:pt x="119768" y="113814"/>
                </a:lnTo>
                <a:lnTo>
                  <a:pt x="104179" y="134908"/>
                </a:lnTo>
                <a:lnTo>
                  <a:pt x="99636" y="140672"/>
                </a:lnTo>
                <a:lnTo>
                  <a:pt x="94079" y="147126"/>
                </a:lnTo>
                <a:lnTo>
                  <a:pt x="85178" y="157090"/>
                </a:lnTo>
                <a:lnTo>
                  <a:pt x="94871" y="158202"/>
                </a:lnTo>
                <a:lnTo>
                  <a:pt x="100717" y="159416"/>
                </a:lnTo>
                <a:lnTo>
                  <a:pt x="105273" y="161532"/>
                </a:lnTo>
                <a:lnTo>
                  <a:pt x="110904" y="165312"/>
                </a:lnTo>
                <a:lnTo>
                  <a:pt x="77828" y="165312"/>
                </a:lnTo>
                <a:lnTo>
                  <a:pt x="68278" y="175580"/>
                </a:lnTo>
                <a:lnTo>
                  <a:pt x="31148" y="209065"/>
                </a:lnTo>
                <a:lnTo>
                  <a:pt x="15075" y="219701"/>
                </a:lnTo>
                <a:lnTo>
                  <a:pt x="3026" y="225465"/>
                </a:lnTo>
                <a:close/>
              </a:path>
              <a:path w="288289" h="417195">
                <a:moveTo>
                  <a:pt x="19889" y="329760"/>
                </a:moveTo>
                <a:lnTo>
                  <a:pt x="17295" y="326298"/>
                </a:lnTo>
                <a:lnTo>
                  <a:pt x="31026" y="315252"/>
                </a:lnTo>
                <a:lnTo>
                  <a:pt x="39589" y="307716"/>
                </a:lnTo>
                <a:lnTo>
                  <a:pt x="64312" y="278393"/>
                </a:lnTo>
                <a:lnTo>
                  <a:pt x="83486" y="243344"/>
                </a:lnTo>
                <a:lnTo>
                  <a:pt x="92177" y="205396"/>
                </a:lnTo>
                <a:lnTo>
                  <a:pt x="92528" y="191710"/>
                </a:lnTo>
                <a:lnTo>
                  <a:pt x="91664" y="181324"/>
                </a:lnTo>
                <a:lnTo>
                  <a:pt x="82584" y="168342"/>
                </a:lnTo>
                <a:lnTo>
                  <a:pt x="77828" y="165312"/>
                </a:lnTo>
                <a:lnTo>
                  <a:pt x="110904" y="165312"/>
                </a:lnTo>
                <a:lnTo>
                  <a:pt x="120201" y="171804"/>
                </a:lnTo>
                <a:lnTo>
                  <a:pt x="124524" y="181324"/>
                </a:lnTo>
                <a:lnTo>
                  <a:pt x="225152" y="181324"/>
                </a:lnTo>
                <a:lnTo>
                  <a:pt x="224711" y="199933"/>
                </a:lnTo>
                <a:lnTo>
                  <a:pt x="193705" y="199933"/>
                </a:lnTo>
                <a:lnTo>
                  <a:pt x="172418" y="203395"/>
                </a:lnTo>
                <a:lnTo>
                  <a:pt x="128416" y="203395"/>
                </a:lnTo>
                <a:lnTo>
                  <a:pt x="127983" y="215945"/>
                </a:lnTo>
                <a:lnTo>
                  <a:pt x="120201" y="239746"/>
                </a:lnTo>
                <a:lnTo>
                  <a:pt x="99284" y="272744"/>
                </a:lnTo>
                <a:lnTo>
                  <a:pt x="66099" y="305038"/>
                </a:lnTo>
                <a:lnTo>
                  <a:pt x="51885" y="314613"/>
                </a:lnTo>
                <a:lnTo>
                  <a:pt x="42143" y="320935"/>
                </a:lnTo>
                <a:lnTo>
                  <a:pt x="35563" y="324621"/>
                </a:lnTo>
                <a:lnTo>
                  <a:pt x="29144" y="327089"/>
                </a:lnTo>
                <a:lnTo>
                  <a:pt x="19889" y="329760"/>
                </a:lnTo>
                <a:close/>
              </a:path>
              <a:path w="288289" h="417195">
                <a:moveTo>
                  <a:pt x="211000" y="338847"/>
                </a:moveTo>
                <a:lnTo>
                  <a:pt x="205379" y="338847"/>
                </a:lnTo>
                <a:lnTo>
                  <a:pt x="204082" y="333222"/>
                </a:lnTo>
                <a:lnTo>
                  <a:pt x="198214" y="289131"/>
                </a:lnTo>
                <a:lnTo>
                  <a:pt x="195110" y="250457"/>
                </a:lnTo>
                <a:lnTo>
                  <a:pt x="194570" y="233255"/>
                </a:lnTo>
                <a:lnTo>
                  <a:pt x="194137" y="228927"/>
                </a:lnTo>
                <a:lnTo>
                  <a:pt x="194056" y="209065"/>
                </a:lnTo>
                <a:lnTo>
                  <a:pt x="193705" y="199933"/>
                </a:lnTo>
                <a:lnTo>
                  <a:pt x="224711" y="199933"/>
                </a:lnTo>
                <a:lnTo>
                  <a:pt x="224431" y="211807"/>
                </a:lnTo>
                <a:lnTo>
                  <a:pt x="223971" y="236717"/>
                </a:lnTo>
                <a:lnTo>
                  <a:pt x="223441" y="249264"/>
                </a:lnTo>
                <a:lnTo>
                  <a:pt x="219188" y="294138"/>
                </a:lnTo>
                <a:lnTo>
                  <a:pt x="213040" y="330585"/>
                </a:lnTo>
                <a:lnTo>
                  <a:pt x="211000" y="338847"/>
                </a:lnTo>
                <a:close/>
              </a:path>
              <a:path w="288289" h="417195">
                <a:moveTo>
                  <a:pt x="146143" y="206857"/>
                </a:moveTo>
                <a:lnTo>
                  <a:pt x="134037" y="205991"/>
                </a:lnTo>
                <a:lnTo>
                  <a:pt x="128416" y="203395"/>
                </a:lnTo>
                <a:lnTo>
                  <a:pt x="172418" y="203395"/>
                </a:lnTo>
                <a:lnTo>
                  <a:pt x="159115" y="205559"/>
                </a:lnTo>
                <a:lnTo>
                  <a:pt x="155656" y="205991"/>
                </a:lnTo>
                <a:lnTo>
                  <a:pt x="146143" y="206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60629" y="5015279"/>
            <a:ext cx="267970" cy="417195"/>
          </a:xfrm>
          <a:custGeom>
            <a:avLst/>
            <a:gdLst/>
            <a:ahLst/>
            <a:cxnLst/>
            <a:rect l="l" t="t" r="r" b="b"/>
            <a:pathLst>
              <a:path w="267970" h="417195">
                <a:moveTo>
                  <a:pt x="52750" y="137616"/>
                </a:moveTo>
                <a:lnTo>
                  <a:pt x="37616" y="133721"/>
                </a:lnTo>
                <a:lnTo>
                  <a:pt x="31563" y="128961"/>
                </a:lnTo>
                <a:lnTo>
                  <a:pt x="26807" y="125499"/>
                </a:lnTo>
                <a:lnTo>
                  <a:pt x="19024" y="119440"/>
                </a:lnTo>
                <a:lnTo>
                  <a:pt x="13403" y="113814"/>
                </a:lnTo>
                <a:lnTo>
                  <a:pt x="10809" y="110785"/>
                </a:lnTo>
                <a:lnTo>
                  <a:pt x="14268" y="108621"/>
                </a:lnTo>
                <a:lnTo>
                  <a:pt x="29101" y="108320"/>
                </a:lnTo>
                <a:lnTo>
                  <a:pt x="38886" y="107837"/>
                </a:lnTo>
                <a:lnTo>
                  <a:pt x="81476" y="101643"/>
                </a:lnTo>
                <a:lnTo>
                  <a:pt x="132307" y="87849"/>
                </a:lnTo>
                <a:lnTo>
                  <a:pt x="132740" y="87416"/>
                </a:lnTo>
                <a:lnTo>
                  <a:pt x="139658" y="90446"/>
                </a:lnTo>
                <a:lnTo>
                  <a:pt x="147008" y="93042"/>
                </a:lnTo>
                <a:lnTo>
                  <a:pt x="153061" y="95206"/>
                </a:lnTo>
                <a:lnTo>
                  <a:pt x="166465" y="100399"/>
                </a:lnTo>
                <a:lnTo>
                  <a:pt x="172086" y="101697"/>
                </a:lnTo>
                <a:lnTo>
                  <a:pt x="179436" y="103861"/>
                </a:lnTo>
                <a:lnTo>
                  <a:pt x="180301" y="111651"/>
                </a:lnTo>
                <a:lnTo>
                  <a:pt x="179403" y="115545"/>
                </a:lnTo>
                <a:lnTo>
                  <a:pt x="133172" y="115545"/>
                </a:lnTo>
                <a:lnTo>
                  <a:pt x="118687" y="119007"/>
                </a:lnTo>
                <a:lnTo>
                  <a:pt x="72207" y="131557"/>
                </a:lnTo>
                <a:lnTo>
                  <a:pt x="67018" y="133288"/>
                </a:lnTo>
                <a:lnTo>
                  <a:pt x="52750" y="137616"/>
                </a:lnTo>
                <a:close/>
              </a:path>
              <a:path w="267970" h="417195">
                <a:moveTo>
                  <a:pt x="3459" y="303361"/>
                </a:moveTo>
                <a:lnTo>
                  <a:pt x="0" y="298601"/>
                </a:lnTo>
                <a:lnTo>
                  <a:pt x="10762" y="290115"/>
                </a:lnTo>
                <a:lnTo>
                  <a:pt x="17997" y="284266"/>
                </a:lnTo>
                <a:lnTo>
                  <a:pt x="49399" y="256678"/>
                </a:lnTo>
                <a:lnTo>
                  <a:pt x="78908" y="226006"/>
                </a:lnTo>
                <a:lnTo>
                  <a:pt x="104203" y="189303"/>
                </a:lnTo>
                <a:lnTo>
                  <a:pt x="121822" y="154250"/>
                </a:lnTo>
                <a:lnTo>
                  <a:pt x="133172" y="115545"/>
                </a:lnTo>
                <a:lnTo>
                  <a:pt x="179403" y="115545"/>
                </a:lnTo>
                <a:lnTo>
                  <a:pt x="161493" y="161634"/>
                </a:lnTo>
                <a:lnTo>
                  <a:pt x="134469" y="202529"/>
                </a:lnTo>
                <a:lnTo>
                  <a:pt x="101608" y="238664"/>
                </a:lnTo>
                <a:lnTo>
                  <a:pt x="66370" y="268525"/>
                </a:lnTo>
                <a:lnTo>
                  <a:pt x="32428" y="290595"/>
                </a:lnTo>
                <a:lnTo>
                  <a:pt x="10964" y="300971"/>
                </a:lnTo>
                <a:lnTo>
                  <a:pt x="3459" y="303361"/>
                </a:lnTo>
                <a:close/>
              </a:path>
              <a:path w="267970" h="417195">
                <a:moveTo>
                  <a:pt x="251643" y="417176"/>
                </a:moveTo>
                <a:lnTo>
                  <a:pt x="245590" y="417176"/>
                </a:lnTo>
                <a:lnTo>
                  <a:pt x="243861" y="410685"/>
                </a:lnTo>
                <a:lnTo>
                  <a:pt x="239270" y="364265"/>
                </a:lnTo>
                <a:lnTo>
                  <a:pt x="235990" y="319411"/>
                </a:lnTo>
                <a:lnTo>
                  <a:pt x="233754" y="278393"/>
                </a:lnTo>
                <a:lnTo>
                  <a:pt x="233376" y="246292"/>
                </a:lnTo>
                <a:lnTo>
                  <a:pt x="231703" y="80817"/>
                </a:lnTo>
                <a:lnTo>
                  <a:pt x="231349" y="52309"/>
                </a:lnTo>
                <a:lnTo>
                  <a:pt x="231322" y="26398"/>
                </a:lnTo>
                <a:lnTo>
                  <a:pt x="213594" y="9953"/>
                </a:lnTo>
                <a:lnTo>
                  <a:pt x="201055" y="6058"/>
                </a:lnTo>
                <a:lnTo>
                  <a:pt x="202785" y="432"/>
                </a:lnTo>
                <a:lnTo>
                  <a:pt x="209270" y="0"/>
                </a:lnTo>
                <a:lnTo>
                  <a:pt x="254670" y="7356"/>
                </a:lnTo>
                <a:lnTo>
                  <a:pt x="267641" y="16877"/>
                </a:lnTo>
                <a:lnTo>
                  <a:pt x="266777" y="23801"/>
                </a:lnTo>
                <a:lnTo>
                  <a:pt x="266344" y="27696"/>
                </a:lnTo>
                <a:lnTo>
                  <a:pt x="266282" y="52309"/>
                </a:lnTo>
                <a:lnTo>
                  <a:pt x="266003" y="74204"/>
                </a:lnTo>
                <a:lnTo>
                  <a:pt x="265885" y="226527"/>
                </a:lnTo>
                <a:lnTo>
                  <a:pt x="265696" y="246292"/>
                </a:lnTo>
                <a:lnTo>
                  <a:pt x="265182" y="266787"/>
                </a:lnTo>
                <a:lnTo>
                  <a:pt x="264182" y="297303"/>
                </a:lnTo>
                <a:lnTo>
                  <a:pt x="263905" y="308112"/>
                </a:lnTo>
                <a:lnTo>
                  <a:pt x="260990" y="346133"/>
                </a:lnTo>
                <a:lnTo>
                  <a:pt x="256427" y="387208"/>
                </a:lnTo>
                <a:lnTo>
                  <a:pt x="252941" y="412849"/>
                </a:lnTo>
                <a:lnTo>
                  <a:pt x="251643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10652" y="5015279"/>
            <a:ext cx="258445" cy="417195"/>
          </a:xfrm>
          <a:custGeom>
            <a:avLst/>
            <a:gdLst/>
            <a:ahLst/>
            <a:cxnLst/>
            <a:rect l="l" t="t" r="r" b="b"/>
            <a:pathLst>
              <a:path w="258445" h="417195">
                <a:moveTo>
                  <a:pt x="241915" y="417176"/>
                </a:moveTo>
                <a:lnTo>
                  <a:pt x="235862" y="417176"/>
                </a:lnTo>
                <a:lnTo>
                  <a:pt x="234132" y="410685"/>
                </a:lnTo>
                <a:lnTo>
                  <a:pt x="229541" y="364265"/>
                </a:lnTo>
                <a:lnTo>
                  <a:pt x="226261" y="319411"/>
                </a:lnTo>
                <a:lnTo>
                  <a:pt x="224025" y="278393"/>
                </a:lnTo>
                <a:lnTo>
                  <a:pt x="223648" y="246292"/>
                </a:lnTo>
                <a:lnTo>
                  <a:pt x="221975" y="80817"/>
                </a:lnTo>
                <a:lnTo>
                  <a:pt x="221662" y="55690"/>
                </a:lnTo>
                <a:lnTo>
                  <a:pt x="221593" y="26398"/>
                </a:lnTo>
                <a:lnTo>
                  <a:pt x="203866" y="9953"/>
                </a:lnTo>
                <a:lnTo>
                  <a:pt x="191327" y="6058"/>
                </a:lnTo>
                <a:lnTo>
                  <a:pt x="193056" y="432"/>
                </a:lnTo>
                <a:lnTo>
                  <a:pt x="199542" y="0"/>
                </a:lnTo>
                <a:lnTo>
                  <a:pt x="244942" y="7356"/>
                </a:lnTo>
                <a:lnTo>
                  <a:pt x="257913" y="16877"/>
                </a:lnTo>
                <a:lnTo>
                  <a:pt x="257048" y="23801"/>
                </a:lnTo>
                <a:lnTo>
                  <a:pt x="256616" y="27696"/>
                </a:lnTo>
                <a:lnTo>
                  <a:pt x="256504" y="52309"/>
                </a:lnTo>
                <a:lnTo>
                  <a:pt x="256433" y="55690"/>
                </a:lnTo>
                <a:lnTo>
                  <a:pt x="255933" y="74204"/>
                </a:lnTo>
                <a:lnTo>
                  <a:pt x="255805" y="80817"/>
                </a:lnTo>
                <a:lnTo>
                  <a:pt x="255842" y="169870"/>
                </a:lnTo>
                <a:lnTo>
                  <a:pt x="255967" y="198202"/>
                </a:lnTo>
                <a:lnTo>
                  <a:pt x="255940" y="246292"/>
                </a:lnTo>
                <a:lnTo>
                  <a:pt x="255450" y="266787"/>
                </a:lnTo>
                <a:lnTo>
                  <a:pt x="254454" y="297303"/>
                </a:lnTo>
                <a:lnTo>
                  <a:pt x="254177" y="308112"/>
                </a:lnTo>
                <a:lnTo>
                  <a:pt x="251262" y="346133"/>
                </a:lnTo>
                <a:lnTo>
                  <a:pt x="246698" y="387208"/>
                </a:lnTo>
                <a:lnTo>
                  <a:pt x="243212" y="412849"/>
                </a:lnTo>
                <a:lnTo>
                  <a:pt x="241915" y="417176"/>
                </a:lnTo>
                <a:close/>
              </a:path>
              <a:path w="258445" h="417195">
                <a:moveTo>
                  <a:pt x="81719" y="263764"/>
                </a:moveTo>
                <a:lnTo>
                  <a:pt x="40427" y="251864"/>
                </a:lnTo>
                <a:lnTo>
                  <a:pt x="7809" y="216989"/>
                </a:lnTo>
                <a:lnTo>
                  <a:pt x="0" y="183218"/>
                </a:lnTo>
                <a:lnTo>
                  <a:pt x="574" y="177889"/>
                </a:lnTo>
                <a:lnTo>
                  <a:pt x="13187" y="140212"/>
                </a:lnTo>
                <a:lnTo>
                  <a:pt x="52966" y="102563"/>
                </a:lnTo>
                <a:lnTo>
                  <a:pt x="55560" y="97370"/>
                </a:lnTo>
                <a:lnTo>
                  <a:pt x="59019" y="91311"/>
                </a:lnTo>
                <a:lnTo>
                  <a:pt x="61181" y="80059"/>
                </a:lnTo>
                <a:lnTo>
                  <a:pt x="57722" y="77896"/>
                </a:lnTo>
                <a:lnTo>
                  <a:pt x="60316" y="74866"/>
                </a:lnTo>
                <a:lnTo>
                  <a:pt x="100095" y="93908"/>
                </a:lnTo>
                <a:lnTo>
                  <a:pt x="103554" y="97802"/>
                </a:lnTo>
                <a:lnTo>
                  <a:pt x="105716" y="99966"/>
                </a:lnTo>
                <a:lnTo>
                  <a:pt x="105716" y="106890"/>
                </a:lnTo>
                <a:lnTo>
                  <a:pt x="102257" y="109054"/>
                </a:lnTo>
                <a:lnTo>
                  <a:pt x="100960" y="109920"/>
                </a:lnTo>
                <a:lnTo>
                  <a:pt x="99230" y="110785"/>
                </a:lnTo>
                <a:lnTo>
                  <a:pt x="97933" y="111651"/>
                </a:lnTo>
                <a:lnTo>
                  <a:pt x="94474" y="113382"/>
                </a:lnTo>
                <a:lnTo>
                  <a:pt x="93609" y="114247"/>
                </a:lnTo>
                <a:lnTo>
                  <a:pt x="100095" y="115545"/>
                </a:lnTo>
                <a:lnTo>
                  <a:pt x="117736" y="121171"/>
                </a:lnTo>
                <a:lnTo>
                  <a:pt x="80206" y="121171"/>
                </a:lnTo>
                <a:lnTo>
                  <a:pt x="76747" y="123335"/>
                </a:lnTo>
                <a:lnTo>
                  <a:pt x="67450" y="127879"/>
                </a:lnTo>
                <a:lnTo>
                  <a:pt x="61900" y="130682"/>
                </a:lnTo>
                <a:lnTo>
                  <a:pt x="57911" y="133261"/>
                </a:lnTo>
                <a:lnTo>
                  <a:pt x="53557" y="137099"/>
                </a:lnTo>
                <a:lnTo>
                  <a:pt x="46912" y="143675"/>
                </a:lnTo>
                <a:lnTo>
                  <a:pt x="43021" y="147137"/>
                </a:lnTo>
                <a:lnTo>
                  <a:pt x="34806" y="159254"/>
                </a:lnTo>
                <a:lnTo>
                  <a:pt x="30482" y="175698"/>
                </a:lnTo>
                <a:lnTo>
                  <a:pt x="31347" y="195172"/>
                </a:lnTo>
                <a:lnTo>
                  <a:pt x="37400" y="205991"/>
                </a:lnTo>
                <a:lnTo>
                  <a:pt x="43021" y="215945"/>
                </a:lnTo>
                <a:lnTo>
                  <a:pt x="62478" y="227629"/>
                </a:lnTo>
                <a:lnTo>
                  <a:pt x="85394" y="231957"/>
                </a:lnTo>
                <a:lnTo>
                  <a:pt x="152894" y="231957"/>
                </a:lnTo>
                <a:lnTo>
                  <a:pt x="148410" y="238032"/>
                </a:lnTo>
                <a:lnTo>
                  <a:pt x="112272" y="260052"/>
                </a:lnTo>
                <a:lnTo>
                  <a:pt x="95146" y="263744"/>
                </a:lnTo>
                <a:lnTo>
                  <a:pt x="81719" y="263764"/>
                </a:lnTo>
                <a:close/>
              </a:path>
              <a:path w="258445" h="417195">
                <a:moveTo>
                  <a:pt x="152894" y="231957"/>
                </a:moveTo>
                <a:lnTo>
                  <a:pt x="85394" y="231957"/>
                </a:lnTo>
                <a:lnTo>
                  <a:pt x="107445" y="227629"/>
                </a:lnTo>
                <a:lnTo>
                  <a:pt x="115661" y="221138"/>
                </a:lnTo>
                <a:lnTo>
                  <a:pt x="120849" y="217243"/>
                </a:lnTo>
                <a:lnTo>
                  <a:pt x="129929" y="202097"/>
                </a:lnTo>
                <a:lnTo>
                  <a:pt x="134253" y="183055"/>
                </a:lnTo>
                <a:lnTo>
                  <a:pt x="132091" y="162283"/>
                </a:lnTo>
                <a:lnTo>
                  <a:pt x="102824" y="129752"/>
                </a:lnTo>
                <a:lnTo>
                  <a:pt x="80206" y="121171"/>
                </a:lnTo>
                <a:lnTo>
                  <a:pt x="117736" y="121171"/>
                </a:lnTo>
                <a:lnTo>
                  <a:pt x="152595" y="145220"/>
                </a:lnTo>
                <a:lnTo>
                  <a:pt x="167978" y="186085"/>
                </a:lnTo>
                <a:lnTo>
                  <a:pt x="168279" y="200122"/>
                </a:lnTo>
                <a:lnTo>
                  <a:pt x="167141" y="209129"/>
                </a:lnTo>
                <a:lnTo>
                  <a:pt x="163448" y="217000"/>
                </a:lnTo>
                <a:lnTo>
                  <a:pt x="156088" y="227629"/>
                </a:lnTo>
                <a:lnTo>
                  <a:pt x="152894" y="231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15694" y="5039946"/>
            <a:ext cx="383540" cy="392430"/>
          </a:xfrm>
          <a:custGeom>
            <a:avLst/>
            <a:gdLst/>
            <a:ahLst/>
            <a:cxnLst/>
            <a:rect l="l" t="t" r="r" b="b"/>
            <a:pathLst>
              <a:path w="383539" h="392429">
                <a:moveTo>
                  <a:pt x="291584" y="20988"/>
                </a:moveTo>
                <a:lnTo>
                  <a:pt x="125173" y="20988"/>
                </a:lnTo>
                <a:lnTo>
                  <a:pt x="135699" y="20501"/>
                </a:lnTo>
                <a:lnTo>
                  <a:pt x="166924" y="17472"/>
                </a:lnTo>
                <a:lnTo>
                  <a:pt x="215141" y="9250"/>
                </a:lnTo>
                <a:lnTo>
                  <a:pt x="250346" y="0"/>
                </a:lnTo>
                <a:lnTo>
                  <a:pt x="258561" y="1731"/>
                </a:lnTo>
                <a:lnTo>
                  <a:pt x="265912" y="3462"/>
                </a:lnTo>
                <a:lnTo>
                  <a:pt x="284072" y="7356"/>
                </a:lnTo>
                <a:lnTo>
                  <a:pt x="287531" y="7789"/>
                </a:lnTo>
                <a:lnTo>
                  <a:pt x="293584" y="8655"/>
                </a:lnTo>
                <a:lnTo>
                  <a:pt x="293152" y="15146"/>
                </a:lnTo>
                <a:lnTo>
                  <a:pt x="291584" y="20988"/>
                </a:lnTo>
                <a:close/>
              </a:path>
              <a:path w="383539" h="392429">
                <a:moveTo>
                  <a:pt x="140522" y="49766"/>
                </a:moveTo>
                <a:lnTo>
                  <a:pt x="122362" y="44573"/>
                </a:lnTo>
                <a:lnTo>
                  <a:pt x="115444" y="38515"/>
                </a:lnTo>
                <a:lnTo>
                  <a:pt x="109391" y="32889"/>
                </a:lnTo>
                <a:lnTo>
                  <a:pt x="101608" y="24234"/>
                </a:lnTo>
                <a:lnTo>
                  <a:pt x="99014" y="22070"/>
                </a:lnTo>
                <a:lnTo>
                  <a:pt x="100311" y="19041"/>
                </a:lnTo>
                <a:lnTo>
                  <a:pt x="114971" y="20501"/>
                </a:lnTo>
                <a:lnTo>
                  <a:pt x="125173" y="20988"/>
                </a:lnTo>
                <a:lnTo>
                  <a:pt x="291584" y="20988"/>
                </a:lnTo>
                <a:lnTo>
                  <a:pt x="291422" y="21637"/>
                </a:lnTo>
                <a:lnTo>
                  <a:pt x="288917" y="26830"/>
                </a:lnTo>
                <a:lnTo>
                  <a:pt x="252941" y="26830"/>
                </a:lnTo>
                <a:lnTo>
                  <a:pt x="252076" y="27263"/>
                </a:lnTo>
                <a:lnTo>
                  <a:pt x="242996" y="28994"/>
                </a:lnTo>
                <a:lnTo>
                  <a:pt x="210568" y="35918"/>
                </a:lnTo>
                <a:lnTo>
                  <a:pt x="201488" y="37649"/>
                </a:lnTo>
                <a:lnTo>
                  <a:pt x="179166" y="42464"/>
                </a:lnTo>
                <a:lnTo>
                  <a:pt x="152629" y="47603"/>
                </a:lnTo>
                <a:lnTo>
                  <a:pt x="140522" y="49766"/>
                </a:lnTo>
                <a:close/>
              </a:path>
              <a:path w="383539" h="392429">
                <a:moveTo>
                  <a:pt x="278595" y="83521"/>
                </a:moveTo>
                <a:lnTo>
                  <a:pt x="150035" y="83521"/>
                </a:lnTo>
                <a:lnTo>
                  <a:pt x="182554" y="79806"/>
                </a:lnTo>
                <a:lnTo>
                  <a:pt x="240834" y="72703"/>
                </a:lnTo>
                <a:lnTo>
                  <a:pt x="249914" y="71404"/>
                </a:lnTo>
                <a:lnTo>
                  <a:pt x="252941" y="26830"/>
                </a:lnTo>
                <a:lnTo>
                  <a:pt x="288917" y="26830"/>
                </a:lnTo>
                <a:lnTo>
                  <a:pt x="285369" y="34187"/>
                </a:lnTo>
                <a:lnTo>
                  <a:pt x="276721" y="49766"/>
                </a:lnTo>
                <a:lnTo>
                  <a:pt x="268074" y="65778"/>
                </a:lnTo>
                <a:lnTo>
                  <a:pt x="265480" y="70971"/>
                </a:lnTo>
                <a:lnTo>
                  <a:pt x="271533" y="71837"/>
                </a:lnTo>
                <a:lnTo>
                  <a:pt x="278451" y="77463"/>
                </a:lnTo>
                <a:lnTo>
                  <a:pt x="278487" y="82223"/>
                </a:lnTo>
                <a:lnTo>
                  <a:pt x="278595" y="83521"/>
                </a:lnTo>
                <a:close/>
              </a:path>
              <a:path w="383539" h="392429">
                <a:moveTo>
                  <a:pt x="133172" y="173967"/>
                </a:moveTo>
                <a:lnTo>
                  <a:pt x="110688" y="153628"/>
                </a:lnTo>
                <a:lnTo>
                  <a:pt x="112850" y="143242"/>
                </a:lnTo>
                <a:lnTo>
                  <a:pt x="116742" y="128961"/>
                </a:lnTo>
                <a:lnTo>
                  <a:pt x="119336" y="118575"/>
                </a:lnTo>
                <a:lnTo>
                  <a:pt x="120633" y="110352"/>
                </a:lnTo>
                <a:lnTo>
                  <a:pt x="120633" y="96504"/>
                </a:lnTo>
                <a:lnTo>
                  <a:pt x="118039" y="88282"/>
                </a:lnTo>
                <a:lnTo>
                  <a:pt x="115444" y="86118"/>
                </a:lnTo>
                <a:lnTo>
                  <a:pt x="108094" y="80492"/>
                </a:lnTo>
                <a:lnTo>
                  <a:pt x="100744" y="77463"/>
                </a:lnTo>
                <a:lnTo>
                  <a:pt x="102473" y="71404"/>
                </a:lnTo>
                <a:lnTo>
                  <a:pt x="108094" y="71404"/>
                </a:lnTo>
                <a:lnTo>
                  <a:pt x="113715" y="71837"/>
                </a:lnTo>
                <a:lnTo>
                  <a:pt x="150035" y="83521"/>
                </a:lnTo>
                <a:lnTo>
                  <a:pt x="278595" y="83521"/>
                </a:lnTo>
                <a:lnTo>
                  <a:pt x="278883" y="86983"/>
                </a:lnTo>
                <a:lnTo>
                  <a:pt x="272398" y="96937"/>
                </a:lnTo>
                <a:lnTo>
                  <a:pt x="263750" y="97802"/>
                </a:lnTo>
                <a:lnTo>
                  <a:pt x="257697" y="98668"/>
                </a:lnTo>
                <a:lnTo>
                  <a:pt x="154358" y="104294"/>
                </a:lnTo>
                <a:lnTo>
                  <a:pt x="152629" y="115545"/>
                </a:lnTo>
                <a:lnTo>
                  <a:pt x="147008" y="138049"/>
                </a:lnTo>
                <a:lnTo>
                  <a:pt x="145711" y="142809"/>
                </a:lnTo>
                <a:lnTo>
                  <a:pt x="143981" y="148435"/>
                </a:lnTo>
                <a:lnTo>
                  <a:pt x="143117" y="152762"/>
                </a:lnTo>
                <a:lnTo>
                  <a:pt x="290990" y="152762"/>
                </a:lnTo>
                <a:lnTo>
                  <a:pt x="290990" y="157955"/>
                </a:lnTo>
                <a:lnTo>
                  <a:pt x="276721" y="166178"/>
                </a:lnTo>
                <a:lnTo>
                  <a:pt x="267209" y="166611"/>
                </a:lnTo>
                <a:lnTo>
                  <a:pt x="252914" y="167449"/>
                </a:lnTo>
                <a:lnTo>
                  <a:pt x="182085" y="170532"/>
                </a:lnTo>
                <a:lnTo>
                  <a:pt x="147116" y="172696"/>
                </a:lnTo>
                <a:lnTo>
                  <a:pt x="141198" y="173200"/>
                </a:lnTo>
                <a:lnTo>
                  <a:pt x="133172" y="173967"/>
                </a:lnTo>
                <a:close/>
              </a:path>
              <a:path w="383539" h="392429">
                <a:moveTo>
                  <a:pt x="290990" y="152762"/>
                </a:moveTo>
                <a:lnTo>
                  <a:pt x="143117" y="152762"/>
                </a:lnTo>
                <a:lnTo>
                  <a:pt x="157169" y="151004"/>
                </a:lnTo>
                <a:lnTo>
                  <a:pt x="162452" y="150237"/>
                </a:lnTo>
                <a:lnTo>
                  <a:pt x="206676" y="143242"/>
                </a:lnTo>
                <a:lnTo>
                  <a:pt x="245158" y="136318"/>
                </a:lnTo>
                <a:lnTo>
                  <a:pt x="252941" y="135019"/>
                </a:lnTo>
                <a:lnTo>
                  <a:pt x="269371" y="135885"/>
                </a:lnTo>
                <a:lnTo>
                  <a:pt x="282342" y="139347"/>
                </a:lnTo>
                <a:lnTo>
                  <a:pt x="290990" y="145838"/>
                </a:lnTo>
                <a:lnTo>
                  <a:pt x="290990" y="152762"/>
                </a:lnTo>
                <a:close/>
              </a:path>
              <a:path w="383539" h="392429">
                <a:moveTo>
                  <a:pt x="41075" y="256624"/>
                </a:moveTo>
                <a:lnTo>
                  <a:pt x="35022" y="256624"/>
                </a:lnTo>
                <a:lnTo>
                  <a:pt x="28969" y="254460"/>
                </a:lnTo>
                <a:lnTo>
                  <a:pt x="24645" y="251864"/>
                </a:lnTo>
                <a:lnTo>
                  <a:pt x="16862" y="247103"/>
                </a:lnTo>
                <a:lnTo>
                  <a:pt x="3459" y="238448"/>
                </a:lnTo>
                <a:lnTo>
                  <a:pt x="0" y="236284"/>
                </a:lnTo>
                <a:lnTo>
                  <a:pt x="72379" y="220384"/>
                </a:lnTo>
                <a:lnTo>
                  <a:pt x="117363" y="213051"/>
                </a:lnTo>
                <a:lnTo>
                  <a:pt x="251687" y="199916"/>
                </a:lnTo>
                <a:lnTo>
                  <a:pt x="303066" y="197015"/>
                </a:lnTo>
                <a:lnTo>
                  <a:pt x="330336" y="196903"/>
                </a:lnTo>
                <a:lnTo>
                  <a:pt x="340497" y="196924"/>
                </a:lnTo>
                <a:lnTo>
                  <a:pt x="379627" y="204693"/>
                </a:lnTo>
                <a:lnTo>
                  <a:pt x="383086" y="211184"/>
                </a:lnTo>
                <a:lnTo>
                  <a:pt x="383086" y="222003"/>
                </a:lnTo>
                <a:lnTo>
                  <a:pt x="376665" y="226206"/>
                </a:lnTo>
                <a:lnTo>
                  <a:pt x="285129" y="226206"/>
                </a:lnTo>
                <a:lnTo>
                  <a:pt x="270965" y="226250"/>
                </a:lnTo>
                <a:lnTo>
                  <a:pt x="254653" y="226821"/>
                </a:lnTo>
                <a:lnTo>
                  <a:pt x="229160" y="228062"/>
                </a:lnTo>
                <a:lnTo>
                  <a:pt x="229157" y="230226"/>
                </a:lnTo>
                <a:lnTo>
                  <a:pt x="192840" y="230226"/>
                </a:lnTo>
                <a:lnTo>
                  <a:pt x="190678" y="230658"/>
                </a:lnTo>
                <a:lnTo>
                  <a:pt x="185922" y="231091"/>
                </a:lnTo>
                <a:lnTo>
                  <a:pt x="183760" y="231091"/>
                </a:lnTo>
                <a:lnTo>
                  <a:pt x="173190" y="231892"/>
                </a:lnTo>
                <a:lnTo>
                  <a:pt x="125173" y="238908"/>
                </a:lnTo>
                <a:lnTo>
                  <a:pt x="81432" y="247120"/>
                </a:lnTo>
                <a:lnTo>
                  <a:pt x="51452" y="254027"/>
                </a:lnTo>
                <a:lnTo>
                  <a:pt x="47129" y="254893"/>
                </a:lnTo>
                <a:lnTo>
                  <a:pt x="41075" y="256624"/>
                </a:lnTo>
                <a:close/>
              </a:path>
              <a:path w="383539" h="392429">
                <a:moveTo>
                  <a:pt x="371844" y="229360"/>
                </a:moveTo>
                <a:lnTo>
                  <a:pt x="352820" y="228495"/>
                </a:lnTo>
                <a:lnTo>
                  <a:pt x="342575" y="227734"/>
                </a:lnTo>
                <a:lnTo>
                  <a:pt x="334092" y="227278"/>
                </a:lnTo>
                <a:lnTo>
                  <a:pt x="322813" y="226943"/>
                </a:lnTo>
                <a:lnTo>
                  <a:pt x="285129" y="226206"/>
                </a:lnTo>
                <a:lnTo>
                  <a:pt x="376665" y="226206"/>
                </a:lnTo>
                <a:lnTo>
                  <a:pt x="371844" y="229360"/>
                </a:lnTo>
                <a:close/>
              </a:path>
              <a:path w="383539" h="392429">
                <a:moveTo>
                  <a:pt x="211432" y="392076"/>
                </a:moveTo>
                <a:lnTo>
                  <a:pt x="205811" y="392076"/>
                </a:lnTo>
                <a:lnTo>
                  <a:pt x="204524" y="382515"/>
                </a:lnTo>
                <a:lnTo>
                  <a:pt x="199082" y="336792"/>
                </a:lnTo>
                <a:lnTo>
                  <a:pt x="198029" y="315046"/>
                </a:lnTo>
                <a:lnTo>
                  <a:pt x="197164" y="308122"/>
                </a:lnTo>
                <a:lnTo>
                  <a:pt x="195867" y="288648"/>
                </a:lnTo>
                <a:lnTo>
                  <a:pt x="194570" y="266144"/>
                </a:lnTo>
                <a:lnTo>
                  <a:pt x="193272" y="241910"/>
                </a:lnTo>
                <a:lnTo>
                  <a:pt x="192840" y="230226"/>
                </a:lnTo>
                <a:lnTo>
                  <a:pt x="229157" y="230226"/>
                </a:lnTo>
                <a:lnTo>
                  <a:pt x="228241" y="272636"/>
                </a:lnTo>
                <a:lnTo>
                  <a:pt x="226640" y="315979"/>
                </a:lnTo>
                <a:lnTo>
                  <a:pt x="220945" y="360107"/>
                </a:lnTo>
                <a:lnTo>
                  <a:pt x="215324" y="384287"/>
                </a:lnTo>
                <a:lnTo>
                  <a:pt x="211432" y="392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28386" y="5014846"/>
            <a:ext cx="1413443" cy="433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34384" y="5016577"/>
            <a:ext cx="35560" cy="107314"/>
          </a:xfrm>
          <a:custGeom>
            <a:avLst/>
            <a:gdLst/>
            <a:ahLst/>
            <a:cxnLst/>
            <a:rect l="l" t="t" r="r" b="b"/>
            <a:pathLst>
              <a:path w="35559" h="107314">
                <a:moveTo>
                  <a:pt x="25077" y="106890"/>
                </a:moveTo>
                <a:lnTo>
                  <a:pt x="10377" y="106890"/>
                </a:lnTo>
                <a:lnTo>
                  <a:pt x="2161" y="42410"/>
                </a:lnTo>
                <a:lnTo>
                  <a:pt x="864" y="33754"/>
                </a:lnTo>
                <a:lnTo>
                  <a:pt x="0" y="19474"/>
                </a:lnTo>
                <a:lnTo>
                  <a:pt x="0" y="8655"/>
                </a:lnTo>
                <a:lnTo>
                  <a:pt x="10809" y="0"/>
                </a:lnTo>
                <a:lnTo>
                  <a:pt x="24645" y="0"/>
                </a:lnTo>
                <a:lnTo>
                  <a:pt x="35022" y="8655"/>
                </a:lnTo>
                <a:lnTo>
                  <a:pt x="35022" y="19474"/>
                </a:lnTo>
                <a:lnTo>
                  <a:pt x="34157" y="34187"/>
                </a:lnTo>
                <a:lnTo>
                  <a:pt x="32860" y="42842"/>
                </a:lnTo>
                <a:lnTo>
                  <a:pt x="25077" y="10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6213" y="5015712"/>
            <a:ext cx="292100" cy="403860"/>
          </a:xfrm>
          <a:custGeom>
            <a:avLst/>
            <a:gdLst/>
            <a:ahLst/>
            <a:cxnLst/>
            <a:rect l="l" t="t" r="r" b="b"/>
            <a:pathLst>
              <a:path w="292100" h="403860">
                <a:moveTo>
                  <a:pt x="206244" y="259079"/>
                </a:moveTo>
                <a:lnTo>
                  <a:pt x="195434" y="257809"/>
                </a:lnTo>
                <a:lnTo>
                  <a:pt x="186354" y="253999"/>
                </a:lnTo>
                <a:lnTo>
                  <a:pt x="179004" y="247649"/>
                </a:lnTo>
                <a:lnTo>
                  <a:pt x="175977" y="245109"/>
                </a:lnTo>
                <a:lnTo>
                  <a:pt x="172518" y="242569"/>
                </a:lnTo>
                <a:lnTo>
                  <a:pt x="168627" y="240029"/>
                </a:lnTo>
                <a:lnTo>
                  <a:pt x="167762" y="238759"/>
                </a:lnTo>
                <a:lnTo>
                  <a:pt x="166465" y="238759"/>
                </a:lnTo>
                <a:lnTo>
                  <a:pt x="168194" y="233679"/>
                </a:lnTo>
                <a:lnTo>
                  <a:pt x="176616" y="232409"/>
                </a:lnTo>
                <a:lnTo>
                  <a:pt x="182058" y="231139"/>
                </a:lnTo>
                <a:lnTo>
                  <a:pt x="186891" y="231139"/>
                </a:lnTo>
                <a:lnTo>
                  <a:pt x="204514" y="227329"/>
                </a:lnTo>
                <a:lnTo>
                  <a:pt x="242131" y="222249"/>
                </a:lnTo>
                <a:lnTo>
                  <a:pt x="252508" y="220979"/>
                </a:lnTo>
                <a:lnTo>
                  <a:pt x="252508" y="25399"/>
                </a:lnTo>
                <a:lnTo>
                  <a:pt x="234781" y="8889"/>
                </a:lnTo>
                <a:lnTo>
                  <a:pt x="222242" y="5079"/>
                </a:lnTo>
                <a:lnTo>
                  <a:pt x="223971" y="0"/>
                </a:lnTo>
                <a:lnTo>
                  <a:pt x="230457" y="0"/>
                </a:lnTo>
                <a:lnTo>
                  <a:pt x="246887" y="1269"/>
                </a:lnTo>
                <a:lnTo>
                  <a:pt x="288828" y="15239"/>
                </a:lnTo>
                <a:lnTo>
                  <a:pt x="287531" y="26669"/>
                </a:lnTo>
                <a:lnTo>
                  <a:pt x="287409" y="63499"/>
                </a:lnTo>
                <a:lnTo>
                  <a:pt x="287183" y="87629"/>
                </a:lnTo>
                <a:lnTo>
                  <a:pt x="287071" y="96519"/>
                </a:lnTo>
                <a:lnTo>
                  <a:pt x="286307" y="138429"/>
                </a:lnTo>
                <a:lnTo>
                  <a:pt x="285849" y="177799"/>
                </a:lnTo>
                <a:lnTo>
                  <a:pt x="284801" y="218439"/>
                </a:lnTo>
                <a:lnTo>
                  <a:pt x="282297" y="248919"/>
                </a:lnTo>
                <a:lnTo>
                  <a:pt x="253805" y="248919"/>
                </a:lnTo>
                <a:lnTo>
                  <a:pt x="239186" y="251459"/>
                </a:lnTo>
                <a:lnTo>
                  <a:pt x="216621" y="257809"/>
                </a:lnTo>
                <a:lnTo>
                  <a:pt x="213162" y="257809"/>
                </a:lnTo>
                <a:lnTo>
                  <a:pt x="206244" y="259079"/>
                </a:lnTo>
                <a:close/>
              </a:path>
              <a:path w="292100" h="403860">
                <a:moveTo>
                  <a:pt x="132162" y="167639"/>
                </a:moveTo>
                <a:lnTo>
                  <a:pt x="121930" y="167639"/>
                </a:lnTo>
                <a:lnTo>
                  <a:pt x="111708" y="166369"/>
                </a:lnTo>
                <a:lnTo>
                  <a:pt x="105013" y="166369"/>
                </a:lnTo>
                <a:lnTo>
                  <a:pt x="98886" y="162559"/>
                </a:lnTo>
                <a:lnTo>
                  <a:pt x="90366" y="157479"/>
                </a:lnTo>
                <a:lnTo>
                  <a:pt x="82013" y="152399"/>
                </a:lnTo>
                <a:lnTo>
                  <a:pt x="59235" y="106679"/>
                </a:lnTo>
                <a:lnTo>
                  <a:pt x="63559" y="87629"/>
                </a:lnTo>
                <a:lnTo>
                  <a:pt x="70045" y="73659"/>
                </a:lnTo>
                <a:lnTo>
                  <a:pt x="79989" y="63499"/>
                </a:lnTo>
                <a:lnTo>
                  <a:pt x="90799" y="53339"/>
                </a:lnTo>
                <a:lnTo>
                  <a:pt x="99879" y="45719"/>
                </a:lnTo>
                <a:lnTo>
                  <a:pt x="101608" y="41909"/>
                </a:lnTo>
                <a:lnTo>
                  <a:pt x="104203" y="36829"/>
                </a:lnTo>
                <a:lnTo>
                  <a:pt x="106797" y="27939"/>
                </a:lnTo>
                <a:lnTo>
                  <a:pt x="103770" y="26669"/>
                </a:lnTo>
                <a:lnTo>
                  <a:pt x="105932" y="24129"/>
                </a:lnTo>
                <a:lnTo>
                  <a:pt x="141387" y="41909"/>
                </a:lnTo>
                <a:lnTo>
                  <a:pt x="144846" y="48259"/>
                </a:lnTo>
                <a:lnTo>
                  <a:pt x="140090" y="49529"/>
                </a:lnTo>
                <a:lnTo>
                  <a:pt x="139225" y="50799"/>
                </a:lnTo>
                <a:lnTo>
                  <a:pt x="135334" y="53339"/>
                </a:lnTo>
                <a:lnTo>
                  <a:pt x="133604" y="54609"/>
                </a:lnTo>
                <a:lnTo>
                  <a:pt x="138360" y="54609"/>
                </a:lnTo>
                <a:lnTo>
                  <a:pt x="156520" y="60959"/>
                </a:lnTo>
                <a:lnTo>
                  <a:pt x="163611" y="66039"/>
                </a:lnTo>
                <a:lnTo>
                  <a:pt x="117606" y="66039"/>
                </a:lnTo>
                <a:lnTo>
                  <a:pt x="114580" y="67309"/>
                </a:lnTo>
                <a:lnTo>
                  <a:pt x="111121" y="69849"/>
                </a:lnTo>
                <a:lnTo>
                  <a:pt x="108094" y="72389"/>
                </a:lnTo>
                <a:lnTo>
                  <a:pt x="100744" y="77469"/>
                </a:lnTo>
                <a:lnTo>
                  <a:pt x="97285" y="81279"/>
                </a:lnTo>
                <a:lnTo>
                  <a:pt x="94690" y="83819"/>
                </a:lnTo>
                <a:lnTo>
                  <a:pt x="89069" y="92709"/>
                </a:lnTo>
                <a:lnTo>
                  <a:pt x="86475" y="102869"/>
                </a:lnTo>
                <a:lnTo>
                  <a:pt x="87772" y="114299"/>
                </a:lnTo>
                <a:lnTo>
                  <a:pt x="91231" y="120649"/>
                </a:lnTo>
                <a:lnTo>
                  <a:pt x="95123" y="128269"/>
                </a:lnTo>
                <a:lnTo>
                  <a:pt x="108526" y="137159"/>
                </a:lnTo>
                <a:lnTo>
                  <a:pt x="124524" y="139699"/>
                </a:lnTo>
                <a:lnTo>
                  <a:pt x="179590" y="139699"/>
                </a:lnTo>
                <a:lnTo>
                  <a:pt x="178788" y="140969"/>
                </a:lnTo>
                <a:lnTo>
                  <a:pt x="172930" y="148589"/>
                </a:lnTo>
                <a:lnTo>
                  <a:pt x="168411" y="153669"/>
                </a:lnTo>
                <a:lnTo>
                  <a:pt x="162918" y="156209"/>
                </a:lnTo>
                <a:lnTo>
                  <a:pt x="154142" y="161289"/>
                </a:lnTo>
                <a:lnTo>
                  <a:pt x="145248" y="165099"/>
                </a:lnTo>
                <a:lnTo>
                  <a:pt x="138928" y="166369"/>
                </a:lnTo>
                <a:lnTo>
                  <a:pt x="132162" y="167639"/>
                </a:lnTo>
                <a:close/>
              </a:path>
              <a:path w="292100" h="403860">
                <a:moveTo>
                  <a:pt x="179590" y="139699"/>
                </a:moveTo>
                <a:lnTo>
                  <a:pt x="124524" y="139699"/>
                </a:lnTo>
                <a:lnTo>
                  <a:pt x="140090" y="135889"/>
                </a:lnTo>
                <a:lnTo>
                  <a:pt x="146143" y="130809"/>
                </a:lnTo>
                <a:lnTo>
                  <a:pt x="152197" y="126999"/>
                </a:lnTo>
                <a:lnTo>
                  <a:pt x="159979" y="109219"/>
                </a:lnTo>
                <a:lnTo>
                  <a:pt x="156520" y="88899"/>
                </a:lnTo>
                <a:lnTo>
                  <a:pt x="147224" y="80009"/>
                </a:lnTo>
                <a:lnTo>
                  <a:pt x="141532" y="74929"/>
                </a:lnTo>
                <a:lnTo>
                  <a:pt x="136550" y="71119"/>
                </a:lnTo>
                <a:lnTo>
                  <a:pt x="129500" y="69849"/>
                </a:lnTo>
                <a:lnTo>
                  <a:pt x="117606" y="66039"/>
                </a:lnTo>
                <a:lnTo>
                  <a:pt x="163611" y="66039"/>
                </a:lnTo>
                <a:lnTo>
                  <a:pt x="174248" y="73659"/>
                </a:lnTo>
                <a:lnTo>
                  <a:pt x="188084" y="109219"/>
                </a:lnTo>
                <a:lnTo>
                  <a:pt x="188182" y="119379"/>
                </a:lnTo>
                <a:lnTo>
                  <a:pt x="187246" y="126999"/>
                </a:lnTo>
                <a:lnTo>
                  <a:pt x="184405" y="132079"/>
                </a:lnTo>
                <a:lnTo>
                  <a:pt x="179590" y="139699"/>
                </a:lnTo>
                <a:close/>
              </a:path>
              <a:path w="292100" h="403860">
                <a:moveTo>
                  <a:pt x="40211" y="231139"/>
                </a:moveTo>
                <a:lnTo>
                  <a:pt x="34590" y="231139"/>
                </a:lnTo>
                <a:lnTo>
                  <a:pt x="28536" y="229869"/>
                </a:lnTo>
                <a:lnTo>
                  <a:pt x="24213" y="227329"/>
                </a:lnTo>
                <a:lnTo>
                  <a:pt x="3891" y="214629"/>
                </a:lnTo>
                <a:lnTo>
                  <a:pt x="0" y="212089"/>
                </a:lnTo>
                <a:lnTo>
                  <a:pt x="1729" y="208279"/>
                </a:lnTo>
                <a:lnTo>
                  <a:pt x="29671" y="201929"/>
                </a:lnTo>
                <a:lnTo>
                  <a:pt x="39853" y="199389"/>
                </a:lnTo>
                <a:lnTo>
                  <a:pt x="68133" y="194309"/>
                </a:lnTo>
                <a:lnTo>
                  <a:pt x="77557" y="191769"/>
                </a:lnTo>
                <a:lnTo>
                  <a:pt x="112276" y="186689"/>
                </a:lnTo>
                <a:lnTo>
                  <a:pt x="121011" y="184149"/>
                </a:lnTo>
                <a:lnTo>
                  <a:pt x="129666" y="182879"/>
                </a:lnTo>
                <a:lnTo>
                  <a:pt x="154858" y="180339"/>
                </a:lnTo>
                <a:lnTo>
                  <a:pt x="172775" y="177799"/>
                </a:lnTo>
                <a:lnTo>
                  <a:pt x="186354" y="175259"/>
                </a:lnTo>
                <a:lnTo>
                  <a:pt x="196275" y="173989"/>
                </a:lnTo>
                <a:lnTo>
                  <a:pt x="225268" y="173989"/>
                </a:lnTo>
                <a:lnTo>
                  <a:pt x="237807" y="177799"/>
                </a:lnTo>
                <a:lnTo>
                  <a:pt x="242563" y="184149"/>
                </a:lnTo>
                <a:lnTo>
                  <a:pt x="242563" y="190499"/>
                </a:lnTo>
                <a:lnTo>
                  <a:pt x="239969" y="196849"/>
                </a:lnTo>
                <a:lnTo>
                  <a:pt x="233484" y="201929"/>
                </a:lnTo>
                <a:lnTo>
                  <a:pt x="227863" y="203199"/>
                </a:lnTo>
                <a:lnTo>
                  <a:pt x="200400" y="203199"/>
                </a:lnTo>
                <a:lnTo>
                  <a:pt x="191921" y="204469"/>
                </a:lnTo>
                <a:lnTo>
                  <a:pt x="170789" y="204469"/>
                </a:lnTo>
                <a:lnTo>
                  <a:pt x="158155" y="205739"/>
                </a:lnTo>
                <a:lnTo>
                  <a:pt x="139536" y="208279"/>
                </a:lnTo>
                <a:lnTo>
                  <a:pt x="124957" y="210819"/>
                </a:lnTo>
                <a:lnTo>
                  <a:pt x="123227" y="210819"/>
                </a:lnTo>
                <a:lnTo>
                  <a:pt x="121065" y="212089"/>
                </a:lnTo>
                <a:lnTo>
                  <a:pt x="119768" y="212089"/>
                </a:lnTo>
                <a:lnTo>
                  <a:pt x="124524" y="214629"/>
                </a:lnTo>
                <a:lnTo>
                  <a:pt x="126794" y="215899"/>
                </a:lnTo>
                <a:lnTo>
                  <a:pt x="99014" y="215899"/>
                </a:lnTo>
                <a:lnTo>
                  <a:pt x="75233" y="220979"/>
                </a:lnTo>
                <a:lnTo>
                  <a:pt x="63991" y="223519"/>
                </a:lnTo>
                <a:lnTo>
                  <a:pt x="54911" y="226059"/>
                </a:lnTo>
                <a:lnTo>
                  <a:pt x="50155" y="227329"/>
                </a:lnTo>
                <a:lnTo>
                  <a:pt x="46264" y="228599"/>
                </a:lnTo>
                <a:lnTo>
                  <a:pt x="40211" y="231139"/>
                </a:lnTo>
                <a:close/>
              </a:path>
              <a:path w="292100" h="403860">
                <a:moveTo>
                  <a:pt x="222242" y="204469"/>
                </a:moveTo>
                <a:lnTo>
                  <a:pt x="212729" y="204469"/>
                </a:lnTo>
                <a:lnTo>
                  <a:pt x="200400" y="203199"/>
                </a:lnTo>
                <a:lnTo>
                  <a:pt x="227863" y="203199"/>
                </a:lnTo>
                <a:lnTo>
                  <a:pt x="222242" y="204469"/>
                </a:lnTo>
                <a:close/>
              </a:path>
              <a:path w="292100" h="403860">
                <a:moveTo>
                  <a:pt x="50588" y="340359"/>
                </a:moveTo>
                <a:lnTo>
                  <a:pt x="40643" y="332739"/>
                </a:lnTo>
                <a:lnTo>
                  <a:pt x="47081" y="325119"/>
                </a:lnTo>
                <a:lnTo>
                  <a:pt x="51615" y="321309"/>
                </a:lnTo>
                <a:lnTo>
                  <a:pt x="56391" y="314959"/>
                </a:lnTo>
                <a:lnTo>
                  <a:pt x="79398" y="284479"/>
                </a:lnTo>
                <a:lnTo>
                  <a:pt x="98798" y="243839"/>
                </a:lnTo>
                <a:lnTo>
                  <a:pt x="102230" y="228599"/>
                </a:lnTo>
                <a:lnTo>
                  <a:pt x="101443" y="223519"/>
                </a:lnTo>
                <a:lnTo>
                  <a:pt x="99014" y="215899"/>
                </a:lnTo>
                <a:lnTo>
                  <a:pt x="126794" y="215899"/>
                </a:lnTo>
                <a:lnTo>
                  <a:pt x="133604" y="219709"/>
                </a:lnTo>
                <a:lnTo>
                  <a:pt x="138360" y="222249"/>
                </a:lnTo>
                <a:lnTo>
                  <a:pt x="143549" y="226059"/>
                </a:lnTo>
                <a:lnTo>
                  <a:pt x="147008" y="229869"/>
                </a:lnTo>
                <a:lnTo>
                  <a:pt x="146143" y="234949"/>
                </a:lnTo>
                <a:lnTo>
                  <a:pt x="140090" y="243839"/>
                </a:lnTo>
                <a:lnTo>
                  <a:pt x="137928" y="247649"/>
                </a:lnTo>
                <a:lnTo>
                  <a:pt x="125460" y="264159"/>
                </a:lnTo>
                <a:lnTo>
                  <a:pt x="121849" y="267969"/>
                </a:lnTo>
                <a:lnTo>
                  <a:pt x="117468" y="274319"/>
                </a:lnTo>
                <a:lnTo>
                  <a:pt x="110472" y="281939"/>
                </a:lnTo>
                <a:lnTo>
                  <a:pt x="103358" y="290829"/>
                </a:lnTo>
                <a:lnTo>
                  <a:pt x="98149" y="295909"/>
                </a:lnTo>
                <a:lnTo>
                  <a:pt x="92292" y="302259"/>
                </a:lnTo>
                <a:lnTo>
                  <a:pt x="67640" y="326389"/>
                </a:lnTo>
                <a:lnTo>
                  <a:pt x="60826" y="332739"/>
                </a:lnTo>
                <a:lnTo>
                  <a:pt x="50588" y="340359"/>
                </a:lnTo>
                <a:close/>
              </a:path>
              <a:path w="292100" h="403860">
                <a:moveTo>
                  <a:pt x="272830" y="314959"/>
                </a:moveTo>
                <a:lnTo>
                  <a:pt x="266777" y="314959"/>
                </a:lnTo>
                <a:lnTo>
                  <a:pt x="265213" y="308609"/>
                </a:lnTo>
                <a:lnTo>
                  <a:pt x="263993" y="304799"/>
                </a:lnTo>
                <a:lnTo>
                  <a:pt x="257666" y="278129"/>
                </a:lnTo>
                <a:lnTo>
                  <a:pt x="256210" y="270509"/>
                </a:lnTo>
                <a:lnTo>
                  <a:pt x="255119" y="261619"/>
                </a:lnTo>
                <a:lnTo>
                  <a:pt x="253805" y="248919"/>
                </a:lnTo>
                <a:lnTo>
                  <a:pt x="282297" y="248919"/>
                </a:lnTo>
                <a:lnTo>
                  <a:pt x="274127" y="311149"/>
                </a:lnTo>
                <a:lnTo>
                  <a:pt x="272830" y="314959"/>
                </a:lnTo>
                <a:close/>
              </a:path>
              <a:path w="292100" h="403860">
                <a:moveTo>
                  <a:pt x="265912" y="403859"/>
                </a:moveTo>
                <a:lnTo>
                  <a:pt x="174680" y="403859"/>
                </a:lnTo>
                <a:lnTo>
                  <a:pt x="164817" y="402589"/>
                </a:lnTo>
                <a:lnTo>
                  <a:pt x="142252" y="365759"/>
                </a:lnTo>
                <a:lnTo>
                  <a:pt x="139658" y="342899"/>
                </a:lnTo>
                <a:lnTo>
                  <a:pt x="139097" y="331469"/>
                </a:lnTo>
                <a:lnTo>
                  <a:pt x="138414" y="325119"/>
                </a:lnTo>
                <a:lnTo>
                  <a:pt x="137165" y="320039"/>
                </a:lnTo>
                <a:lnTo>
                  <a:pt x="134901" y="313689"/>
                </a:lnTo>
                <a:lnTo>
                  <a:pt x="131010" y="302259"/>
                </a:lnTo>
                <a:lnTo>
                  <a:pt x="126254" y="295909"/>
                </a:lnTo>
                <a:lnTo>
                  <a:pt x="121065" y="289559"/>
                </a:lnTo>
                <a:lnTo>
                  <a:pt x="114147" y="287019"/>
                </a:lnTo>
                <a:lnTo>
                  <a:pt x="115444" y="281939"/>
                </a:lnTo>
                <a:lnTo>
                  <a:pt x="129713" y="281939"/>
                </a:lnTo>
                <a:lnTo>
                  <a:pt x="135766" y="283209"/>
                </a:lnTo>
                <a:lnTo>
                  <a:pt x="149602" y="284479"/>
                </a:lnTo>
                <a:lnTo>
                  <a:pt x="170356" y="372109"/>
                </a:lnTo>
                <a:lnTo>
                  <a:pt x="170356" y="377189"/>
                </a:lnTo>
                <a:lnTo>
                  <a:pt x="175545" y="379729"/>
                </a:lnTo>
                <a:lnTo>
                  <a:pt x="289332" y="379729"/>
                </a:lnTo>
                <a:lnTo>
                  <a:pt x="291855" y="380999"/>
                </a:lnTo>
                <a:lnTo>
                  <a:pt x="290990" y="389889"/>
                </a:lnTo>
                <a:lnTo>
                  <a:pt x="290557" y="393699"/>
                </a:lnTo>
                <a:lnTo>
                  <a:pt x="287963" y="398779"/>
                </a:lnTo>
                <a:lnTo>
                  <a:pt x="280180" y="402589"/>
                </a:lnTo>
                <a:lnTo>
                  <a:pt x="265912" y="403859"/>
                </a:lnTo>
                <a:close/>
              </a:path>
              <a:path w="292100" h="403860">
                <a:moveTo>
                  <a:pt x="289332" y="379729"/>
                </a:moveTo>
                <a:lnTo>
                  <a:pt x="182031" y="379729"/>
                </a:lnTo>
                <a:lnTo>
                  <a:pt x="202352" y="378459"/>
                </a:lnTo>
                <a:lnTo>
                  <a:pt x="227863" y="377189"/>
                </a:lnTo>
                <a:lnTo>
                  <a:pt x="252076" y="374649"/>
                </a:lnTo>
                <a:lnTo>
                  <a:pt x="258561" y="374649"/>
                </a:lnTo>
                <a:lnTo>
                  <a:pt x="269178" y="373379"/>
                </a:lnTo>
                <a:lnTo>
                  <a:pt x="275397" y="373379"/>
                </a:lnTo>
                <a:lnTo>
                  <a:pt x="279630" y="374649"/>
                </a:lnTo>
                <a:lnTo>
                  <a:pt x="284288" y="377189"/>
                </a:lnTo>
                <a:lnTo>
                  <a:pt x="289332" y="379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26550" y="5031724"/>
            <a:ext cx="383540" cy="389255"/>
          </a:xfrm>
          <a:custGeom>
            <a:avLst/>
            <a:gdLst/>
            <a:ahLst/>
            <a:cxnLst/>
            <a:rect l="l" t="t" r="r" b="b"/>
            <a:pathLst>
              <a:path w="383540" h="389254">
                <a:moveTo>
                  <a:pt x="290094" y="78761"/>
                </a:moveTo>
                <a:lnTo>
                  <a:pt x="164303" y="78761"/>
                </a:lnTo>
                <a:lnTo>
                  <a:pt x="189921" y="75245"/>
                </a:lnTo>
                <a:lnTo>
                  <a:pt x="236943" y="67564"/>
                </a:lnTo>
                <a:lnTo>
                  <a:pt x="260291" y="64047"/>
                </a:lnTo>
                <a:lnTo>
                  <a:pt x="257264" y="31591"/>
                </a:lnTo>
                <a:lnTo>
                  <a:pt x="256400" y="24234"/>
                </a:lnTo>
                <a:lnTo>
                  <a:pt x="251211" y="14280"/>
                </a:lnTo>
                <a:lnTo>
                  <a:pt x="243861" y="6924"/>
                </a:lnTo>
                <a:lnTo>
                  <a:pt x="239537" y="4327"/>
                </a:lnTo>
                <a:lnTo>
                  <a:pt x="241266" y="0"/>
                </a:lnTo>
                <a:lnTo>
                  <a:pt x="295314" y="15146"/>
                </a:lnTo>
                <a:lnTo>
                  <a:pt x="294881" y="23368"/>
                </a:lnTo>
                <a:lnTo>
                  <a:pt x="294016" y="31591"/>
                </a:lnTo>
                <a:lnTo>
                  <a:pt x="291828" y="58638"/>
                </a:lnTo>
                <a:lnTo>
                  <a:pt x="290094" y="78761"/>
                </a:lnTo>
                <a:close/>
              </a:path>
              <a:path w="383540" h="389254">
                <a:moveTo>
                  <a:pt x="140090" y="170073"/>
                </a:moveTo>
                <a:lnTo>
                  <a:pt x="138036" y="141869"/>
                </a:lnTo>
                <a:lnTo>
                  <a:pt x="136631" y="124579"/>
                </a:lnTo>
                <a:lnTo>
                  <a:pt x="135195" y="110853"/>
                </a:lnTo>
                <a:lnTo>
                  <a:pt x="130037" y="68862"/>
                </a:lnTo>
                <a:lnTo>
                  <a:pt x="129402" y="62878"/>
                </a:lnTo>
                <a:lnTo>
                  <a:pt x="128848" y="56691"/>
                </a:lnTo>
                <a:lnTo>
                  <a:pt x="127983" y="51065"/>
                </a:lnTo>
                <a:lnTo>
                  <a:pt x="122795" y="43275"/>
                </a:lnTo>
                <a:lnTo>
                  <a:pt x="119768" y="40679"/>
                </a:lnTo>
                <a:lnTo>
                  <a:pt x="116309" y="37649"/>
                </a:lnTo>
                <a:lnTo>
                  <a:pt x="111985" y="35918"/>
                </a:lnTo>
                <a:lnTo>
                  <a:pt x="112850" y="29427"/>
                </a:lnTo>
                <a:lnTo>
                  <a:pt x="121275" y="29975"/>
                </a:lnTo>
                <a:lnTo>
                  <a:pt x="163438" y="45872"/>
                </a:lnTo>
                <a:lnTo>
                  <a:pt x="163994" y="64047"/>
                </a:lnTo>
                <a:lnTo>
                  <a:pt x="164303" y="72703"/>
                </a:lnTo>
                <a:lnTo>
                  <a:pt x="164303" y="78761"/>
                </a:lnTo>
                <a:lnTo>
                  <a:pt x="290094" y="78761"/>
                </a:lnTo>
                <a:lnTo>
                  <a:pt x="289237" y="88714"/>
                </a:lnTo>
                <a:lnTo>
                  <a:pt x="262453" y="88714"/>
                </a:lnTo>
                <a:lnTo>
                  <a:pt x="252508" y="90878"/>
                </a:lnTo>
                <a:lnTo>
                  <a:pt x="248055" y="91744"/>
                </a:lnTo>
                <a:lnTo>
                  <a:pt x="164303" y="91744"/>
                </a:lnTo>
                <a:lnTo>
                  <a:pt x="164537" y="99533"/>
                </a:lnTo>
                <a:lnTo>
                  <a:pt x="164416" y="124579"/>
                </a:lnTo>
                <a:lnTo>
                  <a:pt x="164303" y="142376"/>
                </a:lnTo>
                <a:lnTo>
                  <a:pt x="299457" y="142376"/>
                </a:lnTo>
                <a:lnTo>
                  <a:pt x="299205" y="145406"/>
                </a:lnTo>
                <a:lnTo>
                  <a:pt x="299205" y="151031"/>
                </a:lnTo>
                <a:lnTo>
                  <a:pt x="290557" y="157090"/>
                </a:lnTo>
                <a:lnTo>
                  <a:pt x="276721" y="159686"/>
                </a:lnTo>
                <a:lnTo>
                  <a:pt x="260291" y="160119"/>
                </a:lnTo>
                <a:lnTo>
                  <a:pt x="243861" y="160119"/>
                </a:lnTo>
                <a:lnTo>
                  <a:pt x="215351" y="160525"/>
                </a:lnTo>
                <a:lnTo>
                  <a:pt x="163006" y="160552"/>
                </a:lnTo>
                <a:lnTo>
                  <a:pt x="161709" y="164447"/>
                </a:lnTo>
                <a:lnTo>
                  <a:pt x="156520" y="168342"/>
                </a:lnTo>
                <a:lnTo>
                  <a:pt x="150035" y="169640"/>
                </a:lnTo>
                <a:lnTo>
                  <a:pt x="143117" y="169640"/>
                </a:lnTo>
                <a:lnTo>
                  <a:pt x="140090" y="170073"/>
                </a:lnTo>
                <a:close/>
              </a:path>
              <a:path w="383540" h="389254">
                <a:moveTo>
                  <a:pt x="299457" y="142376"/>
                </a:moveTo>
                <a:lnTo>
                  <a:pt x="164303" y="142376"/>
                </a:lnTo>
                <a:lnTo>
                  <a:pt x="264615" y="131125"/>
                </a:lnTo>
                <a:lnTo>
                  <a:pt x="263318" y="99533"/>
                </a:lnTo>
                <a:lnTo>
                  <a:pt x="262453" y="88714"/>
                </a:lnTo>
                <a:lnTo>
                  <a:pt x="289237" y="88714"/>
                </a:lnTo>
                <a:lnTo>
                  <a:pt x="287193" y="112452"/>
                </a:lnTo>
                <a:lnTo>
                  <a:pt x="286666" y="118115"/>
                </a:lnTo>
                <a:lnTo>
                  <a:pt x="286139" y="123088"/>
                </a:lnTo>
                <a:lnTo>
                  <a:pt x="285369" y="129826"/>
                </a:lnTo>
                <a:lnTo>
                  <a:pt x="295746" y="130692"/>
                </a:lnTo>
                <a:lnTo>
                  <a:pt x="299637" y="140212"/>
                </a:lnTo>
                <a:lnTo>
                  <a:pt x="299457" y="142376"/>
                </a:lnTo>
                <a:close/>
              </a:path>
              <a:path w="383540" h="389254">
                <a:moveTo>
                  <a:pt x="194570" y="102563"/>
                </a:moveTo>
                <a:lnTo>
                  <a:pt x="172086" y="97802"/>
                </a:lnTo>
                <a:lnTo>
                  <a:pt x="164303" y="91744"/>
                </a:lnTo>
                <a:lnTo>
                  <a:pt x="248055" y="91744"/>
                </a:lnTo>
                <a:lnTo>
                  <a:pt x="202352" y="100832"/>
                </a:lnTo>
                <a:lnTo>
                  <a:pt x="194570" y="102563"/>
                </a:lnTo>
                <a:close/>
              </a:path>
              <a:path w="383540" h="389254">
                <a:moveTo>
                  <a:pt x="41075" y="244507"/>
                </a:moveTo>
                <a:lnTo>
                  <a:pt x="35022" y="244507"/>
                </a:lnTo>
                <a:lnTo>
                  <a:pt x="28969" y="242343"/>
                </a:lnTo>
                <a:lnTo>
                  <a:pt x="24645" y="239746"/>
                </a:lnTo>
                <a:lnTo>
                  <a:pt x="0" y="224167"/>
                </a:lnTo>
                <a:lnTo>
                  <a:pt x="864" y="221138"/>
                </a:lnTo>
                <a:lnTo>
                  <a:pt x="72379" y="208267"/>
                </a:lnTo>
                <a:lnTo>
                  <a:pt x="117363" y="200934"/>
                </a:lnTo>
                <a:lnTo>
                  <a:pt x="251687" y="187799"/>
                </a:lnTo>
                <a:lnTo>
                  <a:pt x="303066" y="184898"/>
                </a:lnTo>
                <a:lnTo>
                  <a:pt x="330336" y="184786"/>
                </a:lnTo>
                <a:lnTo>
                  <a:pt x="340497" y="184807"/>
                </a:lnTo>
                <a:lnTo>
                  <a:pt x="379627" y="192576"/>
                </a:lnTo>
                <a:lnTo>
                  <a:pt x="383086" y="199067"/>
                </a:lnTo>
                <a:lnTo>
                  <a:pt x="383086" y="209886"/>
                </a:lnTo>
                <a:lnTo>
                  <a:pt x="376680" y="214079"/>
                </a:lnTo>
                <a:lnTo>
                  <a:pt x="278771" y="214082"/>
                </a:lnTo>
                <a:lnTo>
                  <a:pt x="264209" y="214521"/>
                </a:lnTo>
                <a:lnTo>
                  <a:pt x="241266" y="215512"/>
                </a:lnTo>
                <a:lnTo>
                  <a:pt x="241266" y="216810"/>
                </a:lnTo>
                <a:lnTo>
                  <a:pt x="210135" y="216810"/>
                </a:lnTo>
                <a:lnTo>
                  <a:pt x="165681" y="220516"/>
                </a:lnTo>
                <a:lnTo>
                  <a:pt x="125173" y="226791"/>
                </a:lnTo>
                <a:lnTo>
                  <a:pt x="81432" y="235003"/>
                </a:lnTo>
                <a:lnTo>
                  <a:pt x="51452" y="241910"/>
                </a:lnTo>
                <a:lnTo>
                  <a:pt x="47129" y="242776"/>
                </a:lnTo>
                <a:lnTo>
                  <a:pt x="41075" y="244507"/>
                </a:lnTo>
                <a:close/>
              </a:path>
              <a:path w="383540" h="389254">
                <a:moveTo>
                  <a:pt x="371844" y="217243"/>
                </a:moveTo>
                <a:lnTo>
                  <a:pt x="291611" y="214082"/>
                </a:lnTo>
                <a:lnTo>
                  <a:pt x="278883" y="214079"/>
                </a:lnTo>
                <a:lnTo>
                  <a:pt x="376680" y="214079"/>
                </a:lnTo>
                <a:lnTo>
                  <a:pt x="371844" y="217243"/>
                </a:lnTo>
                <a:close/>
              </a:path>
              <a:path w="383540" h="389254">
                <a:moveTo>
                  <a:pt x="226133" y="300332"/>
                </a:moveTo>
                <a:lnTo>
                  <a:pt x="222674" y="300332"/>
                </a:lnTo>
                <a:lnTo>
                  <a:pt x="220945" y="296437"/>
                </a:lnTo>
                <a:lnTo>
                  <a:pt x="212513" y="254027"/>
                </a:lnTo>
                <a:lnTo>
                  <a:pt x="210135" y="216810"/>
                </a:lnTo>
                <a:lnTo>
                  <a:pt x="241266" y="216810"/>
                </a:lnTo>
                <a:lnTo>
                  <a:pt x="239837" y="258497"/>
                </a:lnTo>
                <a:lnTo>
                  <a:pt x="230025" y="296005"/>
                </a:lnTo>
                <a:lnTo>
                  <a:pt x="226133" y="300332"/>
                </a:lnTo>
                <a:close/>
              </a:path>
              <a:path w="383540" h="389254">
                <a:moveTo>
                  <a:pt x="264182" y="389047"/>
                </a:moveTo>
                <a:lnTo>
                  <a:pt x="255535" y="389047"/>
                </a:lnTo>
                <a:lnTo>
                  <a:pt x="180301" y="387749"/>
                </a:lnTo>
                <a:lnTo>
                  <a:pt x="175113" y="387749"/>
                </a:lnTo>
                <a:lnTo>
                  <a:pt x="144035" y="364008"/>
                </a:lnTo>
                <a:lnTo>
                  <a:pt x="137063" y="291677"/>
                </a:lnTo>
                <a:lnTo>
                  <a:pt x="136199" y="283455"/>
                </a:lnTo>
                <a:lnTo>
                  <a:pt x="130145" y="273501"/>
                </a:lnTo>
                <a:lnTo>
                  <a:pt x="126686" y="270905"/>
                </a:lnTo>
                <a:lnTo>
                  <a:pt x="122362" y="267875"/>
                </a:lnTo>
                <a:lnTo>
                  <a:pt x="117606" y="266577"/>
                </a:lnTo>
                <a:lnTo>
                  <a:pt x="118039" y="260519"/>
                </a:lnTo>
                <a:lnTo>
                  <a:pt x="124957" y="260519"/>
                </a:lnTo>
                <a:lnTo>
                  <a:pt x="137928" y="261384"/>
                </a:lnTo>
                <a:lnTo>
                  <a:pt x="150035" y="263115"/>
                </a:lnTo>
                <a:lnTo>
                  <a:pt x="154791" y="264846"/>
                </a:lnTo>
                <a:lnTo>
                  <a:pt x="163438" y="267443"/>
                </a:lnTo>
                <a:lnTo>
                  <a:pt x="168194" y="273069"/>
                </a:lnTo>
                <a:lnTo>
                  <a:pt x="168272" y="291677"/>
                </a:lnTo>
                <a:lnTo>
                  <a:pt x="168627" y="311584"/>
                </a:lnTo>
                <a:lnTo>
                  <a:pt x="169492" y="324134"/>
                </a:lnTo>
                <a:lnTo>
                  <a:pt x="169755" y="332911"/>
                </a:lnTo>
                <a:lnTo>
                  <a:pt x="169978" y="339172"/>
                </a:lnTo>
                <a:lnTo>
                  <a:pt x="170282" y="345920"/>
                </a:lnTo>
                <a:lnTo>
                  <a:pt x="170789" y="356158"/>
                </a:lnTo>
                <a:lnTo>
                  <a:pt x="170789" y="361351"/>
                </a:lnTo>
                <a:lnTo>
                  <a:pt x="177274" y="364813"/>
                </a:lnTo>
                <a:lnTo>
                  <a:pt x="313813" y="364813"/>
                </a:lnTo>
                <a:lnTo>
                  <a:pt x="315203" y="366977"/>
                </a:lnTo>
                <a:lnTo>
                  <a:pt x="315203" y="376497"/>
                </a:lnTo>
                <a:lnTo>
                  <a:pt x="312609" y="383421"/>
                </a:lnTo>
                <a:lnTo>
                  <a:pt x="302232" y="387316"/>
                </a:lnTo>
                <a:lnTo>
                  <a:pt x="285919" y="388682"/>
                </a:lnTo>
                <a:lnTo>
                  <a:pt x="280964" y="388939"/>
                </a:lnTo>
                <a:lnTo>
                  <a:pt x="274590" y="389034"/>
                </a:lnTo>
                <a:lnTo>
                  <a:pt x="264182" y="389047"/>
                </a:lnTo>
                <a:close/>
              </a:path>
              <a:path w="383540" h="389254">
                <a:moveTo>
                  <a:pt x="313813" y="364813"/>
                </a:moveTo>
                <a:lnTo>
                  <a:pt x="177274" y="364813"/>
                </a:lnTo>
                <a:lnTo>
                  <a:pt x="181598" y="364380"/>
                </a:lnTo>
                <a:lnTo>
                  <a:pt x="269371" y="359187"/>
                </a:lnTo>
                <a:lnTo>
                  <a:pt x="283639" y="357889"/>
                </a:lnTo>
                <a:lnTo>
                  <a:pt x="301367" y="357889"/>
                </a:lnTo>
                <a:lnTo>
                  <a:pt x="311312" y="360918"/>
                </a:lnTo>
                <a:lnTo>
                  <a:pt x="313813" y="364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7741" y="5016577"/>
            <a:ext cx="35560" cy="107314"/>
          </a:xfrm>
          <a:custGeom>
            <a:avLst/>
            <a:gdLst/>
            <a:ahLst/>
            <a:cxnLst/>
            <a:rect l="l" t="t" r="r" b="b"/>
            <a:pathLst>
              <a:path w="35559" h="107314">
                <a:moveTo>
                  <a:pt x="25077" y="106890"/>
                </a:moveTo>
                <a:lnTo>
                  <a:pt x="10377" y="106890"/>
                </a:lnTo>
                <a:lnTo>
                  <a:pt x="2161" y="42410"/>
                </a:lnTo>
                <a:lnTo>
                  <a:pt x="864" y="33754"/>
                </a:lnTo>
                <a:lnTo>
                  <a:pt x="0" y="19474"/>
                </a:lnTo>
                <a:lnTo>
                  <a:pt x="0" y="8655"/>
                </a:lnTo>
                <a:lnTo>
                  <a:pt x="10809" y="0"/>
                </a:lnTo>
                <a:lnTo>
                  <a:pt x="24645" y="0"/>
                </a:lnTo>
                <a:lnTo>
                  <a:pt x="35022" y="8655"/>
                </a:lnTo>
                <a:lnTo>
                  <a:pt x="35022" y="19474"/>
                </a:lnTo>
                <a:lnTo>
                  <a:pt x="34157" y="34187"/>
                </a:lnTo>
                <a:lnTo>
                  <a:pt x="32860" y="42842"/>
                </a:lnTo>
                <a:lnTo>
                  <a:pt x="25077" y="10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03030" y="5015279"/>
            <a:ext cx="285115" cy="417195"/>
          </a:xfrm>
          <a:custGeom>
            <a:avLst/>
            <a:gdLst/>
            <a:ahLst/>
            <a:cxnLst/>
            <a:rect l="l" t="t" r="r" b="b"/>
            <a:pathLst>
              <a:path w="285115" h="417195">
                <a:moveTo>
                  <a:pt x="36752" y="303361"/>
                </a:moveTo>
                <a:lnTo>
                  <a:pt x="30266" y="301630"/>
                </a:lnTo>
                <a:lnTo>
                  <a:pt x="25510" y="299034"/>
                </a:lnTo>
                <a:lnTo>
                  <a:pt x="18159" y="294706"/>
                </a:lnTo>
                <a:lnTo>
                  <a:pt x="4323" y="286917"/>
                </a:lnTo>
                <a:lnTo>
                  <a:pt x="0" y="283887"/>
                </a:lnTo>
                <a:lnTo>
                  <a:pt x="2161" y="279560"/>
                </a:lnTo>
                <a:lnTo>
                  <a:pt x="42859" y="270715"/>
                </a:lnTo>
                <a:lnTo>
                  <a:pt x="113120" y="256407"/>
                </a:lnTo>
                <a:lnTo>
                  <a:pt x="173734" y="245534"/>
                </a:lnTo>
                <a:lnTo>
                  <a:pt x="226322" y="237285"/>
                </a:lnTo>
                <a:lnTo>
                  <a:pt x="250779" y="234121"/>
                </a:lnTo>
                <a:lnTo>
                  <a:pt x="250765" y="217946"/>
                </a:lnTo>
                <a:lnTo>
                  <a:pt x="250638" y="201529"/>
                </a:lnTo>
                <a:lnTo>
                  <a:pt x="249114" y="101734"/>
                </a:lnTo>
                <a:lnTo>
                  <a:pt x="248708" y="63300"/>
                </a:lnTo>
                <a:lnTo>
                  <a:pt x="248617" y="26398"/>
                </a:lnTo>
                <a:lnTo>
                  <a:pt x="230889" y="9953"/>
                </a:lnTo>
                <a:lnTo>
                  <a:pt x="218350" y="6058"/>
                </a:lnTo>
                <a:lnTo>
                  <a:pt x="220080" y="432"/>
                </a:lnTo>
                <a:lnTo>
                  <a:pt x="258561" y="4327"/>
                </a:lnTo>
                <a:lnTo>
                  <a:pt x="284937" y="16877"/>
                </a:lnTo>
                <a:lnTo>
                  <a:pt x="284072" y="23801"/>
                </a:lnTo>
                <a:lnTo>
                  <a:pt x="283639" y="27696"/>
                </a:lnTo>
                <a:lnTo>
                  <a:pt x="283585" y="49550"/>
                </a:lnTo>
                <a:lnTo>
                  <a:pt x="283465" y="55311"/>
                </a:lnTo>
                <a:lnTo>
                  <a:pt x="282936" y="75299"/>
                </a:lnTo>
                <a:lnTo>
                  <a:pt x="282816" y="82656"/>
                </a:lnTo>
                <a:lnTo>
                  <a:pt x="282941" y="186950"/>
                </a:lnTo>
                <a:lnTo>
                  <a:pt x="283064" y="219417"/>
                </a:lnTo>
                <a:lnTo>
                  <a:pt x="282964" y="246292"/>
                </a:lnTo>
                <a:lnTo>
                  <a:pt x="282624" y="260519"/>
                </a:lnTo>
                <a:lnTo>
                  <a:pt x="250779" y="260519"/>
                </a:lnTo>
                <a:lnTo>
                  <a:pt x="241699" y="261384"/>
                </a:lnTo>
                <a:lnTo>
                  <a:pt x="198029" y="267010"/>
                </a:lnTo>
                <a:lnTo>
                  <a:pt x="134658" y="279560"/>
                </a:lnTo>
                <a:lnTo>
                  <a:pt x="93096" y="289026"/>
                </a:lnTo>
                <a:lnTo>
                  <a:pt x="42805" y="302929"/>
                </a:lnTo>
                <a:lnTo>
                  <a:pt x="36752" y="303361"/>
                </a:lnTo>
                <a:close/>
              </a:path>
              <a:path w="285115" h="417195">
                <a:moveTo>
                  <a:pt x="124524" y="218109"/>
                </a:moveTo>
                <a:lnTo>
                  <a:pt x="79706" y="201529"/>
                </a:lnTo>
                <a:lnTo>
                  <a:pt x="57665" y="168271"/>
                </a:lnTo>
                <a:lnTo>
                  <a:pt x="54479" y="149300"/>
                </a:lnTo>
                <a:lnTo>
                  <a:pt x="59235" y="127663"/>
                </a:lnTo>
                <a:lnTo>
                  <a:pt x="63127" y="119440"/>
                </a:lnTo>
                <a:lnTo>
                  <a:pt x="66153" y="112516"/>
                </a:lnTo>
                <a:lnTo>
                  <a:pt x="77828" y="100399"/>
                </a:lnTo>
                <a:lnTo>
                  <a:pt x="99879" y="80059"/>
                </a:lnTo>
                <a:lnTo>
                  <a:pt x="105067" y="70539"/>
                </a:lnTo>
                <a:lnTo>
                  <a:pt x="107662" y="61018"/>
                </a:lnTo>
                <a:lnTo>
                  <a:pt x="104635" y="59287"/>
                </a:lnTo>
                <a:lnTo>
                  <a:pt x="106364" y="56258"/>
                </a:lnTo>
                <a:lnTo>
                  <a:pt x="143549" y="75299"/>
                </a:lnTo>
                <a:lnTo>
                  <a:pt x="147008" y="82656"/>
                </a:lnTo>
                <a:lnTo>
                  <a:pt x="142252" y="84820"/>
                </a:lnTo>
                <a:lnTo>
                  <a:pt x="137063" y="88282"/>
                </a:lnTo>
                <a:lnTo>
                  <a:pt x="134469" y="89580"/>
                </a:lnTo>
                <a:lnTo>
                  <a:pt x="140090" y="90878"/>
                </a:lnTo>
                <a:lnTo>
                  <a:pt x="161276" y="97370"/>
                </a:lnTo>
                <a:lnTo>
                  <a:pt x="161918" y="97802"/>
                </a:lnTo>
                <a:lnTo>
                  <a:pt x="119336" y="97802"/>
                </a:lnTo>
                <a:lnTo>
                  <a:pt x="115877" y="99533"/>
                </a:lnTo>
                <a:lnTo>
                  <a:pt x="86043" y="129826"/>
                </a:lnTo>
                <a:lnTo>
                  <a:pt x="82151" y="144107"/>
                </a:lnTo>
                <a:lnTo>
                  <a:pt x="83016" y="160552"/>
                </a:lnTo>
                <a:lnTo>
                  <a:pt x="86907" y="168774"/>
                </a:lnTo>
                <a:lnTo>
                  <a:pt x="91231" y="176997"/>
                </a:lnTo>
                <a:lnTo>
                  <a:pt x="107662" y="186517"/>
                </a:lnTo>
                <a:lnTo>
                  <a:pt x="127119" y="189547"/>
                </a:lnTo>
                <a:lnTo>
                  <a:pt x="186361" y="189547"/>
                </a:lnTo>
                <a:lnTo>
                  <a:pt x="181666" y="195832"/>
                </a:lnTo>
                <a:lnTo>
                  <a:pt x="143630" y="217108"/>
                </a:lnTo>
                <a:lnTo>
                  <a:pt x="136033" y="217983"/>
                </a:lnTo>
                <a:lnTo>
                  <a:pt x="124524" y="218109"/>
                </a:lnTo>
                <a:close/>
              </a:path>
              <a:path w="285115" h="417195">
                <a:moveTo>
                  <a:pt x="186361" y="189547"/>
                </a:moveTo>
                <a:lnTo>
                  <a:pt x="127119" y="189547"/>
                </a:lnTo>
                <a:lnTo>
                  <a:pt x="146143" y="185652"/>
                </a:lnTo>
                <a:lnTo>
                  <a:pt x="159979" y="174400"/>
                </a:lnTo>
                <a:lnTo>
                  <a:pt x="168627" y="152330"/>
                </a:lnTo>
                <a:lnTo>
                  <a:pt x="166465" y="139780"/>
                </a:lnTo>
                <a:lnTo>
                  <a:pt x="165046" y="132345"/>
                </a:lnTo>
                <a:lnTo>
                  <a:pt x="133003" y="101734"/>
                </a:lnTo>
                <a:lnTo>
                  <a:pt x="119336" y="97802"/>
                </a:lnTo>
                <a:lnTo>
                  <a:pt x="161918" y="97802"/>
                </a:lnTo>
                <a:lnTo>
                  <a:pt x="190462" y="123119"/>
                </a:lnTo>
                <a:lnTo>
                  <a:pt x="198971" y="163460"/>
                </a:lnTo>
                <a:lnTo>
                  <a:pt x="197893" y="171155"/>
                </a:lnTo>
                <a:lnTo>
                  <a:pt x="194667" y="177876"/>
                </a:lnTo>
                <a:lnTo>
                  <a:pt x="188300" y="186950"/>
                </a:lnTo>
                <a:lnTo>
                  <a:pt x="186361" y="189547"/>
                </a:lnTo>
                <a:close/>
              </a:path>
              <a:path w="285115" h="417195">
                <a:moveTo>
                  <a:pt x="268939" y="417176"/>
                </a:moveTo>
                <a:lnTo>
                  <a:pt x="262885" y="417176"/>
                </a:lnTo>
                <a:lnTo>
                  <a:pt x="261156" y="410685"/>
                </a:lnTo>
                <a:lnTo>
                  <a:pt x="256565" y="364265"/>
                </a:lnTo>
                <a:lnTo>
                  <a:pt x="253285" y="319411"/>
                </a:lnTo>
                <a:lnTo>
                  <a:pt x="251024" y="277626"/>
                </a:lnTo>
                <a:lnTo>
                  <a:pt x="250779" y="260519"/>
                </a:lnTo>
                <a:lnTo>
                  <a:pt x="282624" y="260519"/>
                </a:lnTo>
                <a:lnTo>
                  <a:pt x="282407" y="268836"/>
                </a:lnTo>
                <a:lnTo>
                  <a:pt x="281466" y="297736"/>
                </a:lnTo>
                <a:lnTo>
                  <a:pt x="281200" y="308112"/>
                </a:lnTo>
                <a:lnTo>
                  <a:pt x="278285" y="346133"/>
                </a:lnTo>
                <a:lnTo>
                  <a:pt x="273722" y="387208"/>
                </a:lnTo>
                <a:lnTo>
                  <a:pt x="270236" y="412849"/>
                </a:lnTo>
                <a:lnTo>
                  <a:pt x="268939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59386" y="5010951"/>
            <a:ext cx="681427" cy="418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2638" y="5912297"/>
            <a:ext cx="183326" cy="183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47113" y="5820121"/>
            <a:ext cx="1402201" cy="417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97069" y="5820554"/>
            <a:ext cx="254635" cy="405130"/>
          </a:xfrm>
          <a:custGeom>
            <a:avLst/>
            <a:gdLst/>
            <a:ahLst/>
            <a:cxnLst/>
            <a:rect l="l" t="t" r="r" b="b"/>
            <a:pathLst>
              <a:path w="254635" h="405129">
                <a:moveTo>
                  <a:pt x="237182" y="303794"/>
                </a:moveTo>
                <a:lnTo>
                  <a:pt x="231129" y="303794"/>
                </a:lnTo>
                <a:lnTo>
                  <a:pt x="229286" y="296870"/>
                </a:lnTo>
                <a:lnTo>
                  <a:pt x="220772" y="257706"/>
                </a:lnTo>
                <a:lnTo>
                  <a:pt x="216469" y="217838"/>
                </a:lnTo>
                <a:lnTo>
                  <a:pt x="216428" y="26398"/>
                </a:lnTo>
                <a:lnTo>
                  <a:pt x="199133" y="9953"/>
                </a:lnTo>
                <a:lnTo>
                  <a:pt x="186594" y="5625"/>
                </a:lnTo>
                <a:lnTo>
                  <a:pt x="187891" y="432"/>
                </a:lnTo>
                <a:lnTo>
                  <a:pt x="194377" y="0"/>
                </a:lnTo>
                <a:lnTo>
                  <a:pt x="239776" y="7356"/>
                </a:lnTo>
                <a:lnTo>
                  <a:pt x="252748" y="16444"/>
                </a:lnTo>
                <a:lnTo>
                  <a:pt x="251883" y="23368"/>
                </a:lnTo>
                <a:lnTo>
                  <a:pt x="251450" y="27696"/>
                </a:lnTo>
                <a:lnTo>
                  <a:pt x="250210" y="166611"/>
                </a:lnTo>
                <a:lnTo>
                  <a:pt x="249153" y="207019"/>
                </a:lnTo>
                <a:lnTo>
                  <a:pt x="245465" y="249679"/>
                </a:lnTo>
                <a:lnTo>
                  <a:pt x="238479" y="299467"/>
                </a:lnTo>
                <a:lnTo>
                  <a:pt x="237182" y="303794"/>
                </a:lnTo>
                <a:close/>
              </a:path>
              <a:path w="254635" h="405129">
                <a:moveTo>
                  <a:pt x="77418" y="240828"/>
                </a:moveTo>
                <a:lnTo>
                  <a:pt x="37856" y="229360"/>
                </a:lnTo>
                <a:lnTo>
                  <a:pt x="7130" y="196731"/>
                </a:lnTo>
                <a:lnTo>
                  <a:pt x="0" y="164724"/>
                </a:lnTo>
                <a:lnTo>
                  <a:pt x="502" y="159974"/>
                </a:lnTo>
                <a:lnTo>
                  <a:pt x="12778" y="123768"/>
                </a:lnTo>
                <a:lnTo>
                  <a:pt x="38288" y="98668"/>
                </a:lnTo>
                <a:lnTo>
                  <a:pt x="49530" y="87849"/>
                </a:lnTo>
                <a:lnTo>
                  <a:pt x="52124" y="83089"/>
                </a:lnTo>
                <a:lnTo>
                  <a:pt x="55583" y="77463"/>
                </a:lnTo>
                <a:lnTo>
                  <a:pt x="58178" y="66211"/>
                </a:lnTo>
                <a:lnTo>
                  <a:pt x="54286" y="64480"/>
                </a:lnTo>
                <a:lnTo>
                  <a:pt x="57313" y="61884"/>
                </a:lnTo>
                <a:lnTo>
                  <a:pt x="62069" y="62749"/>
                </a:lnTo>
                <a:lnTo>
                  <a:pt x="97956" y="83089"/>
                </a:lnTo>
                <a:lnTo>
                  <a:pt x="101848" y="90878"/>
                </a:lnTo>
                <a:lnTo>
                  <a:pt x="96227" y="93475"/>
                </a:lnTo>
                <a:lnTo>
                  <a:pt x="89741" y="97802"/>
                </a:lnTo>
                <a:lnTo>
                  <a:pt x="88012" y="98668"/>
                </a:lnTo>
                <a:lnTo>
                  <a:pt x="94065" y="99966"/>
                </a:lnTo>
                <a:lnTo>
                  <a:pt x="113012" y="105893"/>
                </a:lnTo>
                <a:lnTo>
                  <a:pt x="117618" y="107756"/>
                </a:lnTo>
                <a:lnTo>
                  <a:pt x="71581" y="107756"/>
                </a:lnTo>
                <a:lnTo>
                  <a:pt x="67690" y="109487"/>
                </a:lnTo>
                <a:lnTo>
                  <a:pt x="63366" y="112083"/>
                </a:lnTo>
                <a:lnTo>
                  <a:pt x="59475" y="114247"/>
                </a:lnTo>
                <a:lnTo>
                  <a:pt x="49962" y="121604"/>
                </a:lnTo>
                <a:lnTo>
                  <a:pt x="41315" y="130259"/>
                </a:lnTo>
                <a:lnTo>
                  <a:pt x="33964" y="143242"/>
                </a:lnTo>
                <a:lnTo>
                  <a:pt x="30073" y="159254"/>
                </a:lnTo>
                <a:lnTo>
                  <a:pt x="30505" y="176997"/>
                </a:lnTo>
                <a:lnTo>
                  <a:pt x="40018" y="195172"/>
                </a:lnTo>
                <a:lnTo>
                  <a:pt x="58610" y="206424"/>
                </a:lnTo>
                <a:lnTo>
                  <a:pt x="79796" y="209453"/>
                </a:lnTo>
                <a:lnTo>
                  <a:pt x="145449" y="209453"/>
                </a:lnTo>
                <a:lnTo>
                  <a:pt x="140394" y="216320"/>
                </a:lnTo>
                <a:lnTo>
                  <a:pt x="106239" y="237299"/>
                </a:lnTo>
                <a:lnTo>
                  <a:pt x="90079" y="240815"/>
                </a:lnTo>
                <a:lnTo>
                  <a:pt x="77418" y="240828"/>
                </a:lnTo>
                <a:close/>
              </a:path>
              <a:path w="254635" h="405129">
                <a:moveTo>
                  <a:pt x="145449" y="209453"/>
                </a:moveTo>
                <a:lnTo>
                  <a:pt x="79796" y="209453"/>
                </a:lnTo>
                <a:lnTo>
                  <a:pt x="100551" y="205126"/>
                </a:lnTo>
                <a:lnTo>
                  <a:pt x="116116" y="193009"/>
                </a:lnTo>
                <a:lnTo>
                  <a:pt x="121089" y="180675"/>
                </a:lnTo>
                <a:lnTo>
                  <a:pt x="123926" y="173328"/>
                </a:lnTo>
                <a:lnTo>
                  <a:pt x="125142" y="168152"/>
                </a:lnTo>
                <a:lnTo>
                  <a:pt x="124980" y="162692"/>
                </a:lnTo>
                <a:lnTo>
                  <a:pt x="109414" y="127879"/>
                </a:lnTo>
                <a:lnTo>
                  <a:pt x="71581" y="107756"/>
                </a:lnTo>
                <a:lnTo>
                  <a:pt x="117618" y="107756"/>
                </a:lnTo>
                <a:lnTo>
                  <a:pt x="150074" y="135476"/>
                </a:lnTo>
                <a:lnTo>
                  <a:pt x="159340" y="180675"/>
                </a:lnTo>
                <a:lnTo>
                  <a:pt x="158219" y="188789"/>
                </a:lnTo>
                <a:lnTo>
                  <a:pt x="154672" y="196308"/>
                </a:lnTo>
                <a:lnTo>
                  <a:pt x="147680" y="206424"/>
                </a:lnTo>
                <a:lnTo>
                  <a:pt x="145449" y="209453"/>
                </a:lnTo>
                <a:close/>
              </a:path>
              <a:path w="254635" h="405129">
                <a:moveTo>
                  <a:pt x="228102" y="405059"/>
                </a:moveTo>
                <a:lnTo>
                  <a:pt x="163678" y="405059"/>
                </a:lnTo>
                <a:lnTo>
                  <a:pt x="142924" y="404626"/>
                </a:lnTo>
                <a:lnTo>
                  <a:pt x="107097" y="389615"/>
                </a:lnTo>
                <a:lnTo>
                  <a:pt x="103145" y="366977"/>
                </a:lnTo>
                <a:lnTo>
                  <a:pt x="100983" y="344041"/>
                </a:lnTo>
                <a:lnTo>
                  <a:pt x="91903" y="302929"/>
                </a:lnTo>
                <a:lnTo>
                  <a:pt x="87147" y="296870"/>
                </a:lnTo>
                <a:lnTo>
                  <a:pt x="81958" y="289946"/>
                </a:lnTo>
                <a:lnTo>
                  <a:pt x="75473" y="287782"/>
                </a:lnTo>
                <a:lnTo>
                  <a:pt x="76337" y="282156"/>
                </a:lnTo>
                <a:lnTo>
                  <a:pt x="91038" y="283022"/>
                </a:lnTo>
                <a:lnTo>
                  <a:pt x="97092" y="283887"/>
                </a:lnTo>
                <a:lnTo>
                  <a:pt x="110495" y="285186"/>
                </a:lnTo>
                <a:lnTo>
                  <a:pt x="131143" y="366977"/>
                </a:lnTo>
                <a:lnTo>
                  <a:pt x="131249" y="377363"/>
                </a:lnTo>
                <a:lnTo>
                  <a:pt x="136438" y="380825"/>
                </a:lnTo>
                <a:lnTo>
                  <a:pt x="254051" y="380825"/>
                </a:lnTo>
                <a:lnTo>
                  <a:pt x="253180" y="390778"/>
                </a:lnTo>
                <a:lnTo>
                  <a:pt x="252748" y="394673"/>
                </a:lnTo>
                <a:lnTo>
                  <a:pt x="250153" y="399866"/>
                </a:lnTo>
                <a:lnTo>
                  <a:pt x="242803" y="403328"/>
                </a:lnTo>
                <a:lnTo>
                  <a:pt x="228102" y="405059"/>
                </a:lnTo>
                <a:close/>
              </a:path>
              <a:path w="254635" h="405129">
                <a:moveTo>
                  <a:pt x="254051" y="380825"/>
                </a:moveTo>
                <a:lnTo>
                  <a:pt x="136438" y="380825"/>
                </a:lnTo>
                <a:lnTo>
                  <a:pt x="140329" y="380392"/>
                </a:lnTo>
                <a:lnTo>
                  <a:pt x="142924" y="380392"/>
                </a:lnTo>
                <a:lnTo>
                  <a:pt x="214698" y="375632"/>
                </a:lnTo>
                <a:lnTo>
                  <a:pt x="221184" y="374766"/>
                </a:lnTo>
                <a:lnTo>
                  <a:pt x="241141" y="373312"/>
                </a:lnTo>
                <a:lnTo>
                  <a:pt x="251126" y="374496"/>
                </a:lnTo>
                <a:lnTo>
                  <a:pt x="254139" y="379817"/>
                </a:lnTo>
                <a:lnTo>
                  <a:pt x="254051" y="380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31919" y="5819688"/>
            <a:ext cx="283210" cy="412750"/>
          </a:xfrm>
          <a:custGeom>
            <a:avLst/>
            <a:gdLst/>
            <a:ahLst/>
            <a:cxnLst/>
            <a:rect l="l" t="t" r="r" b="b"/>
            <a:pathLst>
              <a:path w="283210" h="412750">
                <a:moveTo>
                  <a:pt x="276667" y="215899"/>
                </a:moveTo>
                <a:lnTo>
                  <a:pt x="138360" y="215899"/>
                </a:lnTo>
                <a:lnTo>
                  <a:pt x="168870" y="209549"/>
                </a:lnTo>
                <a:lnTo>
                  <a:pt x="180041" y="208279"/>
                </a:lnTo>
                <a:lnTo>
                  <a:pt x="195650" y="205739"/>
                </a:lnTo>
                <a:lnTo>
                  <a:pt x="221782" y="201929"/>
                </a:lnTo>
                <a:lnTo>
                  <a:pt x="247752" y="199389"/>
                </a:lnTo>
                <a:lnTo>
                  <a:pt x="247320" y="194309"/>
                </a:lnTo>
                <a:lnTo>
                  <a:pt x="247320" y="26669"/>
                </a:lnTo>
                <a:lnTo>
                  <a:pt x="229592" y="10159"/>
                </a:lnTo>
                <a:lnTo>
                  <a:pt x="217053" y="5079"/>
                </a:lnTo>
                <a:lnTo>
                  <a:pt x="218350" y="0"/>
                </a:lnTo>
                <a:lnTo>
                  <a:pt x="224836" y="0"/>
                </a:lnTo>
                <a:lnTo>
                  <a:pt x="241266" y="1269"/>
                </a:lnTo>
                <a:lnTo>
                  <a:pt x="283207" y="16509"/>
                </a:lnTo>
                <a:lnTo>
                  <a:pt x="282342" y="22859"/>
                </a:lnTo>
                <a:lnTo>
                  <a:pt x="282018" y="26669"/>
                </a:lnTo>
                <a:lnTo>
                  <a:pt x="280697" y="139699"/>
                </a:lnTo>
                <a:lnTo>
                  <a:pt x="279613" y="180339"/>
                </a:lnTo>
                <a:lnTo>
                  <a:pt x="277329" y="209549"/>
                </a:lnTo>
                <a:lnTo>
                  <a:pt x="276667" y="215899"/>
                </a:lnTo>
                <a:close/>
              </a:path>
              <a:path w="283210" h="412750">
                <a:moveTo>
                  <a:pt x="42805" y="267969"/>
                </a:moveTo>
                <a:lnTo>
                  <a:pt x="36752" y="267969"/>
                </a:lnTo>
                <a:lnTo>
                  <a:pt x="30266" y="265429"/>
                </a:lnTo>
                <a:lnTo>
                  <a:pt x="25510" y="262889"/>
                </a:lnTo>
                <a:lnTo>
                  <a:pt x="18159" y="259079"/>
                </a:lnTo>
                <a:lnTo>
                  <a:pt x="4323" y="251459"/>
                </a:lnTo>
                <a:lnTo>
                  <a:pt x="0" y="248919"/>
                </a:lnTo>
                <a:lnTo>
                  <a:pt x="2161" y="243839"/>
                </a:lnTo>
                <a:lnTo>
                  <a:pt x="31455" y="237489"/>
                </a:lnTo>
                <a:lnTo>
                  <a:pt x="105500" y="222249"/>
                </a:lnTo>
                <a:lnTo>
                  <a:pt x="106268" y="212089"/>
                </a:lnTo>
                <a:lnTo>
                  <a:pt x="106298" y="209549"/>
                </a:lnTo>
                <a:lnTo>
                  <a:pt x="105500" y="194309"/>
                </a:lnTo>
                <a:lnTo>
                  <a:pt x="104635" y="187959"/>
                </a:lnTo>
                <a:lnTo>
                  <a:pt x="96852" y="186689"/>
                </a:lnTo>
                <a:lnTo>
                  <a:pt x="90366" y="181609"/>
                </a:lnTo>
                <a:lnTo>
                  <a:pt x="82009" y="176529"/>
                </a:lnTo>
                <a:lnTo>
                  <a:pt x="77017" y="172719"/>
                </a:lnTo>
                <a:lnTo>
                  <a:pt x="73402" y="167639"/>
                </a:lnTo>
                <a:lnTo>
                  <a:pt x="69180" y="161289"/>
                </a:lnTo>
                <a:lnTo>
                  <a:pt x="62262" y="151129"/>
                </a:lnTo>
                <a:lnTo>
                  <a:pt x="62694" y="110489"/>
                </a:lnTo>
                <a:lnTo>
                  <a:pt x="73504" y="91439"/>
                </a:lnTo>
                <a:lnTo>
                  <a:pt x="54155" y="91439"/>
                </a:lnTo>
                <a:lnTo>
                  <a:pt x="46507" y="88899"/>
                </a:lnTo>
                <a:lnTo>
                  <a:pt x="35454" y="83819"/>
                </a:lnTo>
                <a:lnTo>
                  <a:pt x="30266" y="82549"/>
                </a:lnTo>
                <a:lnTo>
                  <a:pt x="22483" y="78739"/>
                </a:lnTo>
                <a:lnTo>
                  <a:pt x="19457" y="76199"/>
                </a:lnTo>
                <a:lnTo>
                  <a:pt x="13403" y="73659"/>
                </a:lnTo>
                <a:lnTo>
                  <a:pt x="15565" y="68579"/>
                </a:lnTo>
                <a:lnTo>
                  <a:pt x="38103" y="68579"/>
                </a:lnTo>
                <a:lnTo>
                  <a:pt x="47365" y="67309"/>
                </a:lnTo>
                <a:lnTo>
                  <a:pt x="60965" y="66039"/>
                </a:lnTo>
                <a:lnTo>
                  <a:pt x="74531" y="63499"/>
                </a:lnTo>
                <a:lnTo>
                  <a:pt x="92096" y="60959"/>
                </a:lnTo>
                <a:lnTo>
                  <a:pt x="104203" y="58419"/>
                </a:lnTo>
                <a:lnTo>
                  <a:pt x="105500" y="54609"/>
                </a:lnTo>
                <a:lnTo>
                  <a:pt x="105932" y="49529"/>
                </a:lnTo>
                <a:lnTo>
                  <a:pt x="103770" y="48259"/>
                </a:lnTo>
                <a:lnTo>
                  <a:pt x="105067" y="46989"/>
                </a:lnTo>
                <a:lnTo>
                  <a:pt x="102206" y="36829"/>
                </a:lnTo>
                <a:lnTo>
                  <a:pt x="100014" y="30479"/>
                </a:lnTo>
                <a:lnTo>
                  <a:pt x="97376" y="26669"/>
                </a:lnTo>
                <a:lnTo>
                  <a:pt x="93177" y="21589"/>
                </a:lnTo>
                <a:lnTo>
                  <a:pt x="86043" y="12699"/>
                </a:lnTo>
                <a:lnTo>
                  <a:pt x="76530" y="7619"/>
                </a:lnTo>
                <a:lnTo>
                  <a:pt x="77828" y="3809"/>
                </a:lnTo>
                <a:lnTo>
                  <a:pt x="85178" y="3809"/>
                </a:lnTo>
                <a:lnTo>
                  <a:pt x="92961" y="5079"/>
                </a:lnTo>
                <a:lnTo>
                  <a:pt x="99446" y="6349"/>
                </a:lnTo>
                <a:lnTo>
                  <a:pt x="114147" y="8889"/>
                </a:lnTo>
                <a:lnTo>
                  <a:pt x="120201" y="11429"/>
                </a:lnTo>
                <a:lnTo>
                  <a:pt x="122795" y="12699"/>
                </a:lnTo>
                <a:lnTo>
                  <a:pt x="130578" y="20319"/>
                </a:lnTo>
                <a:lnTo>
                  <a:pt x="131442" y="29209"/>
                </a:lnTo>
                <a:lnTo>
                  <a:pt x="132307" y="35559"/>
                </a:lnTo>
                <a:lnTo>
                  <a:pt x="130578" y="48259"/>
                </a:lnTo>
                <a:lnTo>
                  <a:pt x="129280" y="52069"/>
                </a:lnTo>
                <a:lnTo>
                  <a:pt x="200407" y="52069"/>
                </a:lnTo>
                <a:lnTo>
                  <a:pt x="203649" y="53339"/>
                </a:lnTo>
                <a:lnTo>
                  <a:pt x="214027" y="57149"/>
                </a:lnTo>
                <a:lnTo>
                  <a:pt x="213162" y="62229"/>
                </a:lnTo>
                <a:lnTo>
                  <a:pt x="207541" y="63499"/>
                </a:lnTo>
                <a:lnTo>
                  <a:pt x="171420" y="71119"/>
                </a:lnTo>
                <a:lnTo>
                  <a:pt x="163141" y="72389"/>
                </a:lnTo>
                <a:lnTo>
                  <a:pt x="139225" y="78739"/>
                </a:lnTo>
                <a:lnTo>
                  <a:pt x="145711" y="80009"/>
                </a:lnTo>
                <a:lnTo>
                  <a:pt x="156664" y="85089"/>
                </a:lnTo>
                <a:lnTo>
                  <a:pt x="120201" y="85089"/>
                </a:lnTo>
                <a:lnTo>
                  <a:pt x="117174" y="86359"/>
                </a:lnTo>
                <a:lnTo>
                  <a:pt x="103338" y="93979"/>
                </a:lnTo>
                <a:lnTo>
                  <a:pt x="92961" y="104139"/>
                </a:lnTo>
                <a:lnTo>
                  <a:pt x="87772" y="113029"/>
                </a:lnTo>
                <a:lnTo>
                  <a:pt x="85178" y="124459"/>
                </a:lnTo>
                <a:lnTo>
                  <a:pt x="86043" y="137159"/>
                </a:lnTo>
                <a:lnTo>
                  <a:pt x="93825" y="149859"/>
                </a:lnTo>
                <a:lnTo>
                  <a:pt x="108959" y="158749"/>
                </a:lnTo>
                <a:lnTo>
                  <a:pt x="125821" y="162559"/>
                </a:lnTo>
                <a:lnTo>
                  <a:pt x="180403" y="162559"/>
                </a:lnTo>
                <a:lnTo>
                  <a:pt x="176193" y="167639"/>
                </a:lnTo>
                <a:lnTo>
                  <a:pt x="168542" y="176529"/>
                </a:lnTo>
                <a:lnTo>
                  <a:pt x="162817" y="180339"/>
                </a:lnTo>
                <a:lnTo>
                  <a:pt x="156159" y="184149"/>
                </a:lnTo>
                <a:lnTo>
                  <a:pt x="145711" y="187959"/>
                </a:lnTo>
                <a:lnTo>
                  <a:pt x="144846" y="193039"/>
                </a:lnTo>
                <a:lnTo>
                  <a:pt x="143549" y="198119"/>
                </a:lnTo>
                <a:lnTo>
                  <a:pt x="140522" y="208279"/>
                </a:lnTo>
                <a:lnTo>
                  <a:pt x="138360" y="215899"/>
                </a:lnTo>
                <a:lnTo>
                  <a:pt x="276667" y="215899"/>
                </a:lnTo>
                <a:lnTo>
                  <a:pt x="275924" y="223519"/>
                </a:lnTo>
                <a:lnTo>
                  <a:pt x="275771" y="224789"/>
                </a:lnTo>
                <a:lnTo>
                  <a:pt x="250346" y="224789"/>
                </a:lnTo>
                <a:lnTo>
                  <a:pt x="198029" y="231139"/>
                </a:lnTo>
                <a:lnTo>
                  <a:pt x="186929" y="233679"/>
                </a:lnTo>
                <a:lnTo>
                  <a:pt x="178950" y="234949"/>
                </a:lnTo>
                <a:lnTo>
                  <a:pt x="170242" y="236219"/>
                </a:lnTo>
                <a:lnTo>
                  <a:pt x="143627" y="241299"/>
                </a:lnTo>
                <a:lnTo>
                  <a:pt x="134658" y="243839"/>
                </a:lnTo>
                <a:lnTo>
                  <a:pt x="125973" y="245109"/>
                </a:lnTo>
                <a:lnTo>
                  <a:pt x="101118" y="251459"/>
                </a:lnTo>
                <a:lnTo>
                  <a:pt x="93096" y="252729"/>
                </a:lnTo>
                <a:lnTo>
                  <a:pt x="85924" y="255269"/>
                </a:lnTo>
                <a:lnTo>
                  <a:pt x="59668" y="262889"/>
                </a:lnTo>
                <a:lnTo>
                  <a:pt x="52750" y="264159"/>
                </a:lnTo>
                <a:lnTo>
                  <a:pt x="42805" y="267969"/>
                </a:lnTo>
                <a:close/>
              </a:path>
              <a:path w="283210" h="412750">
                <a:moveTo>
                  <a:pt x="200407" y="52069"/>
                </a:moveTo>
                <a:lnTo>
                  <a:pt x="129280" y="52069"/>
                </a:lnTo>
                <a:lnTo>
                  <a:pt x="137928" y="50799"/>
                </a:lnTo>
                <a:lnTo>
                  <a:pt x="153061" y="46989"/>
                </a:lnTo>
                <a:lnTo>
                  <a:pt x="158250" y="44449"/>
                </a:lnTo>
                <a:lnTo>
                  <a:pt x="164303" y="43179"/>
                </a:lnTo>
                <a:lnTo>
                  <a:pt x="169059" y="41909"/>
                </a:lnTo>
                <a:lnTo>
                  <a:pt x="177274" y="44449"/>
                </a:lnTo>
                <a:lnTo>
                  <a:pt x="184625" y="46989"/>
                </a:lnTo>
                <a:lnTo>
                  <a:pt x="190678" y="48259"/>
                </a:lnTo>
                <a:lnTo>
                  <a:pt x="200407" y="52069"/>
                </a:lnTo>
                <a:close/>
              </a:path>
              <a:path w="283210" h="412750">
                <a:moveTo>
                  <a:pt x="180403" y="162559"/>
                </a:moveTo>
                <a:lnTo>
                  <a:pt x="125821" y="162559"/>
                </a:lnTo>
                <a:lnTo>
                  <a:pt x="142252" y="158749"/>
                </a:lnTo>
                <a:lnTo>
                  <a:pt x="147873" y="153669"/>
                </a:lnTo>
                <a:lnTo>
                  <a:pt x="153494" y="149859"/>
                </a:lnTo>
                <a:lnTo>
                  <a:pt x="160412" y="132079"/>
                </a:lnTo>
                <a:lnTo>
                  <a:pt x="156953" y="111759"/>
                </a:lnTo>
                <a:lnTo>
                  <a:pt x="120201" y="85089"/>
                </a:lnTo>
                <a:lnTo>
                  <a:pt x="156664" y="85089"/>
                </a:lnTo>
                <a:lnTo>
                  <a:pt x="187651" y="119379"/>
                </a:lnTo>
                <a:lnTo>
                  <a:pt x="188567" y="144779"/>
                </a:lnTo>
                <a:lnTo>
                  <a:pt x="187300" y="152399"/>
                </a:lnTo>
                <a:lnTo>
                  <a:pt x="183561" y="158749"/>
                </a:lnTo>
                <a:lnTo>
                  <a:pt x="180403" y="162559"/>
                </a:lnTo>
                <a:close/>
              </a:path>
              <a:path w="283210" h="412750">
                <a:moveTo>
                  <a:pt x="267641" y="278129"/>
                </a:moveTo>
                <a:lnTo>
                  <a:pt x="261588" y="278129"/>
                </a:lnTo>
                <a:lnTo>
                  <a:pt x="259426" y="269239"/>
                </a:lnTo>
                <a:lnTo>
                  <a:pt x="256183" y="255269"/>
                </a:lnTo>
                <a:lnTo>
                  <a:pt x="254268" y="247649"/>
                </a:lnTo>
                <a:lnTo>
                  <a:pt x="253022" y="241299"/>
                </a:lnTo>
                <a:lnTo>
                  <a:pt x="251897" y="234949"/>
                </a:lnTo>
                <a:lnTo>
                  <a:pt x="250346" y="224789"/>
                </a:lnTo>
                <a:lnTo>
                  <a:pt x="275771" y="224789"/>
                </a:lnTo>
                <a:lnTo>
                  <a:pt x="273620" y="242569"/>
                </a:lnTo>
                <a:lnTo>
                  <a:pt x="272830" y="247649"/>
                </a:lnTo>
                <a:lnTo>
                  <a:pt x="272039" y="253999"/>
                </a:lnTo>
                <a:lnTo>
                  <a:pt x="268939" y="273049"/>
                </a:lnTo>
                <a:lnTo>
                  <a:pt x="267641" y="278129"/>
                </a:lnTo>
                <a:close/>
              </a:path>
              <a:path w="283210" h="412750">
                <a:moveTo>
                  <a:pt x="209980" y="412749"/>
                </a:moveTo>
                <a:lnTo>
                  <a:pt x="188243" y="412749"/>
                </a:lnTo>
                <a:lnTo>
                  <a:pt x="181085" y="411479"/>
                </a:lnTo>
                <a:lnTo>
                  <a:pt x="174454" y="407669"/>
                </a:lnTo>
                <a:lnTo>
                  <a:pt x="165168" y="402589"/>
                </a:lnTo>
                <a:lnTo>
                  <a:pt x="135334" y="369569"/>
                </a:lnTo>
                <a:lnTo>
                  <a:pt x="131442" y="345439"/>
                </a:lnTo>
                <a:lnTo>
                  <a:pt x="135766" y="325119"/>
                </a:lnTo>
                <a:lnTo>
                  <a:pt x="139658" y="317499"/>
                </a:lnTo>
                <a:lnTo>
                  <a:pt x="142684" y="311149"/>
                </a:lnTo>
                <a:lnTo>
                  <a:pt x="153926" y="298449"/>
                </a:lnTo>
                <a:lnTo>
                  <a:pt x="175113" y="279399"/>
                </a:lnTo>
                <a:lnTo>
                  <a:pt x="177707" y="275589"/>
                </a:lnTo>
                <a:lnTo>
                  <a:pt x="179869" y="270509"/>
                </a:lnTo>
                <a:lnTo>
                  <a:pt x="182463" y="260349"/>
                </a:lnTo>
                <a:lnTo>
                  <a:pt x="179004" y="259079"/>
                </a:lnTo>
                <a:lnTo>
                  <a:pt x="181166" y="256539"/>
                </a:lnTo>
                <a:lnTo>
                  <a:pt x="192408" y="259079"/>
                </a:lnTo>
                <a:lnTo>
                  <a:pt x="210568" y="269239"/>
                </a:lnTo>
                <a:lnTo>
                  <a:pt x="216621" y="275589"/>
                </a:lnTo>
                <a:lnTo>
                  <a:pt x="218783" y="278129"/>
                </a:lnTo>
                <a:lnTo>
                  <a:pt x="218783" y="283209"/>
                </a:lnTo>
                <a:lnTo>
                  <a:pt x="215756" y="284479"/>
                </a:lnTo>
                <a:lnTo>
                  <a:pt x="214891" y="285749"/>
                </a:lnTo>
                <a:lnTo>
                  <a:pt x="210135" y="287019"/>
                </a:lnTo>
                <a:lnTo>
                  <a:pt x="207973" y="288289"/>
                </a:lnTo>
                <a:lnTo>
                  <a:pt x="213594" y="289559"/>
                </a:lnTo>
                <a:lnTo>
                  <a:pt x="233916" y="295909"/>
                </a:lnTo>
                <a:lnTo>
                  <a:pt x="239340" y="299719"/>
                </a:lnTo>
                <a:lnTo>
                  <a:pt x="194570" y="299719"/>
                </a:lnTo>
                <a:lnTo>
                  <a:pt x="191543" y="300989"/>
                </a:lnTo>
                <a:lnTo>
                  <a:pt x="187651" y="303529"/>
                </a:lnTo>
                <a:lnTo>
                  <a:pt x="184192" y="304799"/>
                </a:lnTo>
                <a:lnTo>
                  <a:pt x="175977" y="312419"/>
                </a:lnTo>
                <a:lnTo>
                  <a:pt x="171221" y="317499"/>
                </a:lnTo>
                <a:lnTo>
                  <a:pt x="168627" y="320039"/>
                </a:lnTo>
                <a:lnTo>
                  <a:pt x="163006" y="331469"/>
                </a:lnTo>
                <a:lnTo>
                  <a:pt x="160412" y="344169"/>
                </a:lnTo>
                <a:lnTo>
                  <a:pt x="162141" y="358139"/>
                </a:lnTo>
                <a:lnTo>
                  <a:pt x="166033" y="364489"/>
                </a:lnTo>
                <a:lnTo>
                  <a:pt x="170356" y="372109"/>
                </a:lnTo>
                <a:lnTo>
                  <a:pt x="185057" y="380999"/>
                </a:lnTo>
                <a:lnTo>
                  <a:pt x="202352" y="383539"/>
                </a:lnTo>
                <a:lnTo>
                  <a:pt x="258534" y="383539"/>
                </a:lnTo>
                <a:lnTo>
                  <a:pt x="253180" y="391159"/>
                </a:lnTo>
                <a:lnTo>
                  <a:pt x="217161" y="411479"/>
                </a:lnTo>
                <a:lnTo>
                  <a:pt x="209980" y="412749"/>
                </a:lnTo>
                <a:close/>
              </a:path>
              <a:path w="283210" h="412750">
                <a:moveTo>
                  <a:pt x="258534" y="383539"/>
                </a:moveTo>
                <a:lnTo>
                  <a:pt x="202352" y="383539"/>
                </a:lnTo>
                <a:lnTo>
                  <a:pt x="219215" y="379729"/>
                </a:lnTo>
                <a:lnTo>
                  <a:pt x="232186" y="369569"/>
                </a:lnTo>
                <a:lnTo>
                  <a:pt x="240402" y="347979"/>
                </a:lnTo>
                <a:lnTo>
                  <a:pt x="236078" y="325119"/>
                </a:lnTo>
                <a:lnTo>
                  <a:pt x="226133" y="314959"/>
                </a:lnTo>
                <a:lnTo>
                  <a:pt x="220046" y="308609"/>
                </a:lnTo>
                <a:lnTo>
                  <a:pt x="214729" y="304799"/>
                </a:lnTo>
                <a:lnTo>
                  <a:pt x="207223" y="302259"/>
                </a:lnTo>
                <a:lnTo>
                  <a:pt x="194570" y="299719"/>
                </a:lnTo>
                <a:lnTo>
                  <a:pt x="239340" y="299719"/>
                </a:lnTo>
                <a:lnTo>
                  <a:pt x="253805" y="309879"/>
                </a:lnTo>
                <a:lnTo>
                  <a:pt x="261372" y="321309"/>
                </a:lnTo>
                <a:lnTo>
                  <a:pt x="265753" y="327659"/>
                </a:lnTo>
                <a:lnTo>
                  <a:pt x="268047" y="332739"/>
                </a:lnTo>
                <a:lnTo>
                  <a:pt x="269003" y="339089"/>
                </a:lnTo>
                <a:lnTo>
                  <a:pt x="269371" y="347979"/>
                </a:lnTo>
                <a:lnTo>
                  <a:pt x="269459" y="359409"/>
                </a:lnTo>
                <a:lnTo>
                  <a:pt x="268452" y="367029"/>
                </a:lnTo>
                <a:lnTo>
                  <a:pt x="265419" y="373379"/>
                </a:lnTo>
                <a:lnTo>
                  <a:pt x="259426" y="382269"/>
                </a:lnTo>
                <a:lnTo>
                  <a:pt x="258534" y="383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55770" y="5820121"/>
            <a:ext cx="292735" cy="415925"/>
          </a:xfrm>
          <a:custGeom>
            <a:avLst/>
            <a:gdLst/>
            <a:ahLst/>
            <a:cxnLst/>
            <a:rect l="l" t="t" r="r" b="b"/>
            <a:pathLst>
              <a:path w="292735" h="415925">
                <a:moveTo>
                  <a:pt x="211000" y="139347"/>
                </a:moveTo>
                <a:lnTo>
                  <a:pt x="200190" y="137616"/>
                </a:lnTo>
                <a:lnTo>
                  <a:pt x="191111" y="133721"/>
                </a:lnTo>
                <a:lnTo>
                  <a:pt x="183760" y="128095"/>
                </a:lnTo>
                <a:lnTo>
                  <a:pt x="180733" y="125499"/>
                </a:lnTo>
                <a:lnTo>
                  <a:pt x="177274" y="122902"/>
                </a:lnTo>
                <a:lnTo>
                  <a:pt x="173383" y="120306"/>
                </a:lnTo>
                <a:lnTo>
                  <a:pt x="172518" y="119440"/>
                </a:lnTo>
                <a:lnTo>
                  <a:pt x="171221" y="118575"/>
                </a:lnTo>
                <a:lnTo>
                  <a:pt x="171221" y="118142"/>
                </a:lnTo>
                <a:lnTo>
                  <a:pt x="172951" y="113814"/>
                </a:lnTo>
                <a:lnTo>
                  <a:pt x="236159" y="103915"/>
                </a:lnTo>
                <a:lnTo>
                  <a:pt x="255535" y="101264"/>
                </a:lnTo>
                <a:lnTo>
                  <a:pt x="255626" y="82656"/>
                </a:lnTo>
                <a:lnTo>
                  <a:pt x="255844" y="66644"/>
                </a:lnTo>
                <a:lnTo>
                  <a:pt x="255967" y="26830"/>
                </a:lnTo>
                <a:lnTo>
                  <a:pt x="238672" y="9953"/>
                </a:lnTo>
                <a:lnTo>
                  <a:pt x="226133" y="6058"/>
                </a:lnTo>
                <a:lnTo>
                  <a:pt x="227430" y="432"/>
                </a:lnTo>
                <a:lnTo>
                  <a:pt x="266344" y="4327"/>
                </a:lnTo>
                <a:lnTo>
                  <a:pt x="292287" y="16877"/>
                </a:lnTo>
                <a:lnTo>
                  <a:pt x="291422" y="23801"/>
                </a:lnTo>
                <a:lnTo>
                  <a:pt x="291086" y="26830"/>
                </a:lnTo>
                <a:lnTo>
                  <a:pt x="290990" y="35485"/>
                </a:lnTo>
                <a:lnTo>
                  <a:pt x="289190" y="129394"/>
                </a:lnTo>
                <a:lnTo>
                  <a:pt x="255535" y="129394"/>
                </a:lnTo>
                <a:lnTo>
                  <a:pt x="241699" y="132856"/>
                </a:lnTo>
                <a:lnTo>
                  <a:pt x="220512" y="137183"/>
                </a:lnTo>
                <a:lnTo>
                  <a:pt x="217918" y="137616"/>
                </a:lnTo>
                <a:lnTo>
                  <a:pt x="211000" y="139347"/>
                </a:lnTo>
                <a:close/>
              </a:path>
              <a:path w="292735" h="415925">
                <a:moveTo>
                  <a:pt x="53236" y="111488"/>
                </a:moveTo>
                <a:lnTo>
                  <a:pt x="41096" y="108425"/>
                </a:lnTo>
                <a:lnTo>
                  <a:pt x="22916" y="101264"/>
                </a:lnTo>
                <a:lnTo>
                  <a:pt x="17727" y="99101"/>
                </a:lnTo>
                <a:lnTo>
                  <a:pt x="9079" y="96071"/>
                </a:lnTo>
                <a:lnTo>
                  <a:pt x="6053" y="94340"/>
                </a:lnTo>
                <a:lnTo>
                  <a:pt x="2594" y="92609"/>
                </a:lnTo>
                <a:lnTo>
                  <a:pt x="0" y="90878"/>
                </a:lnTo>
                <a:lnTo>
                  <a:pt x="2161" y="86118"/>
                </a:lnTo>
                <a:lnTo>
                  <a:pt x="17325" y="86060"/>
                </a:lnTo>
                <a:lnTo>
                  <a:pt x="27807" y="85658"/>
                </a:lnTo>
                <a:lnTo>
                  <a:pt x="69994" y="80239"/>
                </a:lnTo>
                <a:lnTo>
                  <a:pt x="103770" y="74001"/>
                </a:lnTo>
                <a:lnTo>
                  <a:pt x="101608" y="62316"/>
                </a:lnTo>
                <a:lnTo>
                  <a:pt x="95555" y="46304"/>
                </a:lnTo>
                <a:lnTo>
                  <a:pt x="87340" y="35053"/>
                </a:lnTo>
                <a:lnTo>
                  <a:pt x="77828" y="27696"/>
                </a:lnTo>
                <a:lnTo>
                  <a:pt x="72639" y="25099"/>
                </a:lnTo>
                <a:lnTo>
                  <a:pt x="73504" y="20339"/>
                </a:lnTo>
                <a:lnTo>
                  <a:pt x="81287" y="20339"/>
                </a:lnTo>
                <a:lnTo>
                  <a:pt x="89069" y="21205"/>
                </a:lnTo>
                <a:lnTo>
                  <a:pt x="127983" y="37217"/>
                </a:lnTo>
                <a:lnTo>
                  <a:pt x="128848" y="47170"/>
                </a:lnTo>
                <a:lnTo>
                  <a:pt x="129713" y="53228"/>
                </a:lnTo>
                <a:lnTo>
                  <a:pt x="127983" y="64047"/>
                </a:lnTo>
                <a:lnTo>
                  <a:pt x="126686" y="68808"/>
                </a:lnTo>
                <a:lnTo>
                  <a:pt x="210568" y="68808"/>
                </a:lnTo>
                <a:lnTo>
                  <a:pt x="215324" y="69673"/>
                </a:lnTo>
                <a:lnTo>
                  <a:pt x="223106" y="71837"/>
                </a:lnTo>
                <a:lnTo>
                  <a:pt x="221377" y="78328"/>
                </a:lnTo>
                <a:lnTo>
                  <a:pt x="215756" y="79194"/>
                </a:lnTo>
                <a:lnTo>
                  <a:pt x="212297" y="80059"/>
                </a:lnTo>
                <a:lnTo>
                  <a:pt x="196731" y="82656"/>
                </a:lnTo>
                <a:lnTo>
                  <a:pt x="147305" y="92231"/>
                </a:lnTo>
                <a:lnTo>
                  <a:pt x="132740" y="95206"/>
                </a:lnTo>
                <a:lnTo>
                  <a:pt x="137496" y="98235"/>
                </a:lnTo>
                <a:lnTo>
                  <a:pt x="141387" y="102130"/>
                </a:lnTo>
                <a:lnTo>
                  <a:pt x="142005" y="102995"/>
                </a:lnTo>
                <a:lnTo>
                  <a:pt x="99879" y="102995"/>
                </a:lnTo>
                <a:lnTo>
                  <a:pt x="95123" y="103861"/>
                </a:lnTo>
                <a:lnTo>
                  <a:pt x="86043" y="106457"/>
                </a:lnTo>
                <a:lnTo>
                  <a:pt x="81287" y="107756"/>
                </a:lnTo>
                <a:lnTo>
                  <a:pt x="64809" y="111062"/>
                </a:lnTo>
                <a:lnTo>
                  <a:pt x="53236" y="111488"/>
                </a:lnTo>
                <a:close/>
              </a:path>
              <a:path w="292735" h="415925">
                <a:moveTo>
                  <a:pt x="210568" y="68808"/>
                </a:moveTo>
                <a:lnTo>
                  <a:pt x="126686" y="68808"/>
                </a:lnTo>
                <a:lnTo>
                  <a:pt x="154791" y="61884"/>
                </a:lnTo>
                <a:lnTo>
                  <a:pt x="160844" y="60153"/>
                </a:lnTo>
                <a:lnTo>
                  <a:pt x="165600" y="58854"/>
                </a:lnTo>
                <a:lnTo>
                  <a:pt x="176410" y="61451"/>
                </a:lnTo>
                <a:lnTo>
                  <a:pt x="185922" y="63182"/>
                </a:lnTo>
                <a:lnTo>
                  <a:pt x="194137" y="64913"/>
                </a:lnTo>
                <a:lnTo>
                  <a:pt x="210568" y="68808"/>
                </a:lnTo>
                <a:close/>
              </a:path>
              <a:path w="292735" h="415925">
                <a:moveTo>
                  <a:pt x="126223" y="242150"/>
                </a:moveTo>
                <a:lnTo>
                  <a:pt x="86907" y="231524"/>
                </a:lnTo>
                <a:lnTo>
                  <a:pt x="56641" y="198202"/>
                </a:lnTo>
                <a:lnTo>
                  <a:pt x="52750" y="175266"/>
                </a:lnTo>
                <a:lnTo>
                  <a:pt x="57506" y="154493"/>
                </a:lnTo>
                <a:lnTo>
                  <a:pt x="61397" y="146271"/>
                </a:lnTo>
                <a:lnTo>
                  <a:pt x="64424" y="139347"/>
                </a:lnTo>
                <a:lnTo>
                  <a:pt x="75233" y="127663"/>
                </a:lnTo>
                <a:lnTo>
                  <a:pt x="86907" y="117276"/>
                </a:lnTo>
                <a:lnTo>
                  <a:pt x="97285" y="107756"/>
                </a:lnTo>
                <a:lnTo>
                  <a:pt x="99879" y="102995"/>
                </a:lnTo>
                <a:lnTo>
                  <a:pt x="142005" y="102995"/>
                </a:lnTo>
                <a:lnTo>
                  <a:pt x="143549" y="105159"/>
                </a:lnTo>
                <a:lnTo>
                  <a:pt x="144846" y="109487"/>
                </a:lnTo>
                <a:lnTo>
                  <a:pt x="140090" y="111651"/>
                </a:lnTo>
                <a:lnTo>
                  <a:pt x="134901" y="115113"/>
                </a:lnTo>
                <a:lnTo>
                  <a:pt x="132307" y="116411"/>
                </a:lnTo>
                <a:lnTo>
                  <a:pt x="157817" y="122902"/>
                </a:lnTo>
                <a:lnTo>
                  <a:pt x="161446" y="125066"/>
                </a:lnTo>
                <a:lnTo>
                  <a:pt x="120201" y="125066"/>
                </a:lnTo>
                <a:lnTo>
                  <a:pt x="115877" y="127230"/>
                </a:lnTo>
                <a:lnTo>
                  <a:pt x="111121" y="129826"/>
                </a:lnTo>
                <a:lnTo>
                  <a:pt x="107229" y="131990"/>
                </a:lnTo>
                <a:lnTo>
                  <a:pt x="97717" y="138914"/>
                </a:lnTo>
                <a:lnTo>
                  <a:pt x="93393" y="143675"/>
                </a:lnTo>
                <a:lnTo>
                  <a:pt x="89934" y="147137"/>
                </a:lnTo>
                <a:lnTo>
                  <a:pt x="83881" y="156657"/>
                </a:lnTo>
                <a:lnTo>
                  <a:pt x="80422" y="168342"/>
                </a:lnTo>
                <a:lnTo>
                  <a:pt x="81287" y="182623"/>
                </a:lnTo>
                <a:lnTo>
                  <a:pt x="85178" y="190845"/>
                </a:lnTo>
                <a:lnTo>
                  <a:pt x="89502" y="199067"/>
                </a:lnTo>
                <a:lnTo>
                  <a:pt x="106364" y="209453"/>
                </a:lnTo>
                <a:lnTo>
                  <a:pt x="124957" y="212915"/>
                </a:lnTo>
                <a:lnTo>
                  <a:pt x="184337" y="212915"/>
                </a:lnTo>
                <a:lnTo>
                  <a:pt x="181760" y="215860"/>
                </a:lnTo>
                <a:lnTo>
                  <a:pt x="147657" y="237799"/>
                </a:lnTo>
                <a:lnTo>
                  <a:pt x="132604" y="241991"/>
                </a:lnTo>
                <a:lnTo>
                  <a:pt x="126223" y="242150"/>
                </a:lnTo>
                <a:close/>
              </a:path>
              <a:path w="292735" h="415925">
                <a:moveTo>
                  <a:pt x="184337" y="212915"/>
                </a:moveTo>
                <a:lnTo>
                  <a:pt x="124957" y="212915"/>
                </a:lnTo>
                <a:lnTo>
                  <a:pt x="143981" y="209453"/>
                </a:lnTo>
                <a:lnTo>
                  <a:pt x="151332" y="203828"/>
                </a:lnTo>
                <a:lnTo>
                  <a:pt x="158250" y="198202"/>
                </a:lnTo>
                <a:lnTo>
                  <a:pt x="166465" y="176997"/>
                </a:lnTo>
                <a:lnTo>
                  <a:pt x="164519" y="165312"/>
                </a:lnTo>
                <a:lnTo>
                  <a:pt x="140766" y="132125"/>
                </a:lnTo>
                <a:lnTo>
                  <a:pt x="120201" y="125066"/>
                </a:lnTo>
                <a:lnTo>
                  <a:pt x="161446" y="125066"/>
                </a:lnTo>
                <a:lnTo>
                  <a:pt x="190776" y="151667"/>
                </a:lnTo>
                <a:lnTo>
                  <a:pt x="195002" y="172236"/>
                </a:lnTo>
                <a:lnTo>
                  <a:pt x="286412" y="172236"/>
                </a:lnTo>
                <a:lnTo>
                  <a:pt x="285747" y="179323"/>
                </a:lnTo>
                <a:lnTo>
                  <a:pt x="285004" y="185976"/>
                </a:lnTo>
                <a:lnTo>
                  <a:pt x="284404" y="190845"/>
                </a:lnTo>
                <a:lnTo>
                  <a:pt x="259859" y="190845"/>
                </a:lnTo>
                <a:lnTo>
                  <a:pt x="233339" y="196903"/>
                </a:lnTo>
                <a:lnTo>
                  <a:pt x="191975" y="196903"/>
                </a:lnTo>
                <a:lnTo>
                  <a:pt x="188786" y="205576"/>
                </a:lnTo>
                <a:lnTo>
                  <a:pt x="185922" y="211103"/>
                </a:lnTo>
                <a:lnTo>
                  <a:pt x="184337" y="212915"/>
                </a:lnTo>
                <a:close/>
              </a:path>
              <a:path w="292735" h="415925">
                <a:moveTo>
                  <a:pt x="286412" y="172236"/>
                </a:moveTo>
                <a:lnTo>
                  <a:pt x="195002" y="172236"/>
                </a:lnTo>
                <a:lnTo>
                  <a:pt x="205227" y="170705"/>
                </a:lnTo>
                <a:lnTo>
                  <a:pt x="256400" y="163581"/>
                </a:lnTo>
                <a:lnTo>
                  <a:pt x="255967" y="158821"/>
                </a:lnTo>
                <a:lnTo>
                  <a:pt x="255891" y="138914"/>
                </a:lnTo>
                <a:lnTo>
                  <a:pt x="255586" y="133721"/>
                </a:lnTo>
                <a:lnTo>
                  <a:pt x="255535" y="129394"/>
                </a:lnTo>
                <a:lnTo>
                  <a:pt x="289190" y="129394"/>
                </a:lnTo>
                <a:lnTo>
                  <a:pt x="288954" y="137616"/>
                </a:lnTo>
                <a:lnTo>
                  <a:pt x="288693" y="143810"/>
                </a:lnTo>
                <a:lnTo>
                  <a:pt x="288139" y="151667"/>
                </a:lnTo>
                <a:lnTo>
                  <a:pt x="286412" y="172236"/>
                </a:lnTo>
                <a:close/>
              </a:path>
              <a:path w="292735" h="415925">
                <a:moveTo>
                  <a:pt x="276289" y="239314"/>
                </a:moveTo>
                <a:lnTo>
                  <a:pt x="270668" y="239314"/>
                </a:lnTo>
                <a:lnTo>
                  <a:pt x="268506" y="231957"/>
                </a:lnTo>
                <a:lnTo>
                  <a:pt x="263355" y="211901"/>
                </a:lnTo>
                <a:lnTo>
                  <a:pt x="262156" y="206424"/>
                </a:lnTo>
                <a:lnTo>
                  <a:pt x="261109" y="199933"/>
                </a:lnTo>
                <a:lnTo>
                  <a:pt x="259859" y="190845"/>
                </a:lnTo>
                <a:lnTo>
                  <a:pt x="284404" y="190845"/>
                </a:lnTo>
                <a:lnTo>
                  <a:pt x="277586" y="234986"/>
                </a:lnTo>
                <a:lnTo>
                  <a:pt x="276289" y="239314"/>
                </a:lnTo>
                <a:close/>
              </a:path>
              <a:path w="292735" h="415925">
                <a:moveTo>
                  <a:pt x="208838" y="202097"/>
                </a:moveTo>
                <a:lnTo>
                  <a:pt x="196731" y="199500"/>
                </a:lnTo>
                <a:lnTo>
                  <a:pt x="191975" y="196903"/>
                </a:lnTo>
                <a:lnTo>
                  <a:pt x="233339" y="196903"/>
                </a:lnTo>
                <a:lnTo>
                  <a:pt x="220080" y="199933"/>
                </a:lnTo>
                <a:lnTo>
                  <a:pt x="217486" y="199933"/>
                </a:lnTo>
                <a:lnTo>
                  <a:pt x="208838" y="202097"/>
                </a:lnTo>
                <a:close/>
              </a:path>
              <a:path w="292735" h="415925">
                <a:moveTo>
                  <a:pt x="142684" y="285186"/>
                </a:moveTo>
                <a:lnTo>
                  <a:pt x="137063" y="279127"/>
                </a:lnTo>
                <a:lnTo>
                  <a:pt x="134469" y="275665"/>
                </a:lnTo>
                <a:lnTo>
                  <a:pt x="125389" y="266577"/>
                </a:lnTo>
                <a:lnTo>
                  <a:pt x="123227" y="263548"/>
                </a:lnTo>
                <a:lnTo>
                  <a:pt x="125821" y="260519"/>
                </a:lnTo>
                <a:lnTo>
                  <a:pt x="133300" y="260248"/>
                </a:lnTo>
                <a:lnTo>
                  <a:pt x="138631" y="259978"/>
                </a:lnTo>
                <a:lnTo>
                  <a:pt x="180301" y="255758"/>
                </a:lnTo>
                <a:lnTo>
                  <a:pt x="189030" y="254717"/>
                </a:lnTo>
                <a:lnTo>
                  <a:pt x="195002" y="253919"/>
                </a:lnTo>
                <a:lnTo>
                  <a:pt x="200974" y="252959"/>
                </a:lnTo>
                <a:lnTo>
                  <a:pt x="209703" y="251431"/>
                </a:lnTo>
                <a:lnTo>
                  <a:pt x="217053" y="250565"/>
                </a:lnTo>
                <a:lnTo>
                  <a:pt x="223539" y="249267"/>
                </a:lnTo>
                <a:lnTo>
                  <a:pt x="229160" y="248401"/>
                </a:lnTo>
                <a:lnTo>
                  <a:pt x="240402" y="246238"/>
                </a:lnTo>
                <a:lnTo>
                  <a:pt x="242996" y="244939"/>
                </a:lnTo>
                <a:lnTo>
                  <a:pt x="253373" y="246670"/>
                </a:lnTo>
                <a:lnTo>
                  <a:pt x="258129" y="247536"/>
                </a:lnTo>
                <a:lnTo>
                  <a:pt x="268074" y="249700"/>
                </a:lnTo>
                <a:lnTo>
                  <a:pt x="272830" y="250565"/>
                </a:lnTo>
                <a:lnTo>
                  <a:pt x="277586" y="251864"/>
                </a:lnTo>
                <a:lnTo>
                  <a:pt x="282342" y="254027"/>
                </a:lnTo>
                <a:lnTo>
                  <a:pt x="283521" y="256779"/>
                </a:lnTo>
                <a:lnTo>
                  <a:pt x="283520" y="258010"/>
                </a:lnTo>
                <a:lnTo>
                  <a:pt x="283207" y="260519"/>
                </a:lnTo>
                <a:lnTo>
                  <a:pt x="282775" y="263115"/>
                </a:lnTo>
                <a:lnTo>
                  <a:pt x="282342" y="264413"/>
                </a:lnTo>
                <a:lnTo>
                  <a:pt x="280250" y="269174"/>
                </a:lnTo>
                <a:lnTo>
                  <a:pt x="239969" y="269174"/>
                </a:lnTo>
                <a:lnTo>
                  <a:pt x="233916" y="270472"/>
                </a:lnTo>
                <a:lnTo>
                  <a:pt x="173383" y="282589"/>
                </a:lnTo>
                <a:lnTo>
                  <a:pt x="162141" y="283887"/>
                </a:lnTo>
                <a:lnTo>
                  <a:pt x="142684" y="285186"/>
                </a:lnTo>
                <a:close/>
              </a:path>
              <a:path w="292735" h="415925">
                <a:moveTo>
                  <a:pt x="276921" y="324134"/>
                </a:moveTo>
                <a:lnTo>
                  <a:pt x="162574" y="324134"/>
                </a:lnTo>
                <a:lnTo>
                  <a:pt x="169924" y="323268"/>
                </a:lnTo>
                <a:lnTo>
                  <a:pt x="229592" y="315479"/>
                </a:lnTo>
                <a:lnTo>
                  <a:pt x="238240" y="314613"/>
                </a:lnTo>
                <a:lnTo>
                  <a:pt x="238618" y="308555"/>
                </a:lnTo>
                <a:lnTo>
                  <a:pt x="238852" y="305525"/>
                </a:lnTo>
                <a:lnTo>
                  <a:pt x="239537" y="297303"/>
                </a:lnTo>
                <a:lnTo>
                  <a:pt x="239623" y="285186"/>
                </a:lnTo>
                <a:lnTo>
                  <a:pt x="239865" y="279127"/>
                </a:lnTo>
                <a:lnTo>
                  <a:pt x="239969" y="269174"/>
                </a:lnTo>
                <a:lnTo>
                  <a:pt x="280250" y="269174"/>
                </a:lnTo>
                <a:lnTo>
                  <a:pt x="277586" y="275232"/>
                </a:lnTo>
                <a:lnTo>
                  <a:pt x="270236" y="289513"/>
                </a:lnTo>
                <a:lnTo>
                  <a:pt x="262453" y="305525"/>
                </a:lnTo>
                <a:lnTo>
                  <a:pt x="258994" y="312017"/>
                </a:lnTo>
                <a:lnTo>
                  <a:pt x="271376" y="312017"/>
                </a:lnTo>
                <a:lnTo>
                  <a:pt x="277154" y="321104"/>
                </a:lnTo>
                <a:lnTo>
                  <a:pt x="276921" y="324134"/>
                </a:lnTo>
                <a:close/>
              </a:path>
              <a:path w="292735" h="415925">
                <a:moveTo>
                  <a:pt x="257264" y="415878"/>
                </a:moveTo>
                <a:lnTo>
                  <a:pt x="187030" y="414093"/>
                </a:lnTo>
                <a:lnTo>
                  <a:pt x="180994" y="413789"/>
                </a:lnTo>
                <a:lnTo>
                  <a:pt x="172951" y="413282"/>
                </a:lnTo>
                <a:lnTo>
                  <a:pt x="163871" y="412849"/>
                </a:lnTo>
                <a:lnTo>
                  <a:pt x="152197" y="409387"/>
                </a:lnTo>
                <a:lnTo>
                  <a:pt x="144846" y="402030"/>
                </a:lnTo>
                <a:lnTo>
                  <a:pt x="140522" y="389480"/>
                </a:lnTo>
                <a:lnTo>
                  <a:pt x="138793" y="379094"/>
                </a:lnTo>
                <a:lnTo>
                  <a:pt x="137928" y="374333"/>
                </a:lnTo>
                <a:lnTo>
                  <a:pt x="137063" y="366977"/>
                </a:lnTo>
                <a:lnTo>
                  <a:pt x="135766" y="359187"/>
                </a:lnTo>
                <a:lnTo>
                  <a:pt x="133604" y="344041"/>
                </a:lnTo>
                <a:lnTo>
                  <a:pt x="118903" y="313315"/>
                </a:lnTo>
                <a:lnTo>
                  <a:pt x="120633" y="306824"/>
                </a:lnTo>
                <a:lnTo>
                  <a:pt x="130578" y="307689"/>
                </a:lnTo>
                <a:lnTo>
                  <a:pt x="134901" y="308122"/>
                </a:lnTo>
                <a:lnTo>
                  <a:pt x="145711" y="308555"/>
                </a:lnTo>
                <a:lnTo>
                  <a:pt x="151332" y="309420"/>
                </a:lnTo>
                <a:lnTo>
                  <a:pt x="158250" y="311151"/>
                </a:lnTo>
                <a:lnTo>
                  <a:pt x="161709" y="318075"/>
                </a:lnTo>
                <a:lnTo>
                  <a:pt x="162574" y="324134"/>
                </a:lnTo>
                <a:lnTo>
                  <a:pt x="276921" y="324134"/>
                </a:lnTo>
                <a:lnTo>
                  <a:pt x="276289" y="332789"/>
                </a:lnTo>
                <a:lnTo>
                  <a:pt x="268506" y="338847"/>
                </a:lnTo>
                <a:lnTo>
                  <a:pt x="257697" y="341011"/>
                </a:lnTo>
                <a:lnTo>
                  <a:pt x="234348" y="341011"/>
                </a:lnTo>
                <a:lnTo>
                  <a:pt x="215756" y="341444"/>
                </a:lnTo>
                <a:lnTo>
                  <a:pt x="172086" y="343175"/>
                </a:lnTo>
                <a:lnTo>
                  <a:pt x="163871" y="343608"/>
                </a:lnTo>
                <a:lnTo>
                  <a:pt x="166033" y="379094"/>
                </a:lnTo>
                <a:lnTo>
                  <a:pt x="166033" y="385152"/>
                </a:lnTo>
                <a:lnTo>
                  <a:pt x="175545" y="388614"/>
                </a:lnTo>
                <a:lnTo>
                  <a:pt x="281477" y="388614"/>
                </a:lnTo>
                <a:lnTo>
                  <a:pt x="284072" y="395539"/>
                </a:lnTo>
                <a:lnTo>
                  <a:pt x="284072" y="403328"/>
                </a:lnTo>
                <a:lnTo>
                  <a:pt x="282342" y="409387"/>
                </a:lnTo>
                <a:lnTo>
                  <a:pt x="274127" y="413714"/>
                </a:lnTo>
                <a:lnTo>
                  <a:pt x="257264" y="415878"/>
                </a:lnTo>
                <a:close/>
              </a:path>
              <a:path w="292735" h="415925">
                <a:moveTo>
                  <a:pt x="271376" y="312017"/>
                </a:moveTo>
                <a:lnTo>
                  <a:pt x="258994" y="312017"/>
                </a:lnTo>
                <a:lnTo>
                  <a:pt x="271100" y="311584"/>
                </a:lnTo>
                <a:lnTo>
                  <a:pt x="271376" y="312017"/>
                </a:lnTo>
                <a:close/>
              </a:path>
              <a:path w="292735" h="415925">
                <a:moveTo>
                  <a:pt x="281477" y="388614"/>
                </a:moveTo>
                <a:lnTo>
                  <a:pt x="175545" y="388614"/>
                </a:lnTo>
                <a:lnTo>
                  <a:pt x="179869" y="388182"/>
                </a:lnTo>
                <a:lnTo>
                  <a:pt x="182031" y="388182"/>
                </a:lnTo>
                <a:lnTo>
                  <a:pt x="196731" y="387316"/>
                </a:lnTo>
                <a:lnTo>
                  <a:pt x="233051" y="385585"/>
                </a:lnTo>
                <a:lnTo>
                  <a:pt x="238240" y="384720"/>
                </a:lnTo>
                <a:lnTo>
                  <a:pt x="253805" y="383421"/>
                </a:lnTo>
                <a:lnTo>
                  <a:pt x="271965" y="384287"/>
                </a:lnTo>
                <a:lnTo>
                  <a:pt x="281477" y="388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92160" y="5819688"/>
            <a:ext cx="290830" cy="433705"/>
          </a:xfrm>
          <a:custGeom>
            <a:avLst/>
            <a:gdLst/>
            <a:ahLst/>
            <a:cxnLst/>
            <a:rect l="l" t="t" r="r" b="b"/>
            <a:pathLst>
              <a:path w="290829" h="433704">
                <a:moveTo>
                  <a:pt x="5188" y="265712"/>
                </a:moveTo>
                <a:lnTo>
                  <a:pt x="0" y="257922"/>
                </a:lnTo>
                <a:lnTo>
                  <a:pt x="19889" y="236284"/>
                </a:lnTo>
                <a:lnTo>
                  <a:pt x="45757" y="206309"/>
                </a:lnTo>
                <a:lnTo>
                  <a:pt x="80111" y="160082"/>
                </a:lnTo>
                <a:lnTo>
                  <a:pt x="102760" y="123325"/>
                </a:lnTo>
                <a:lnTo>
                  <a:pt x="118471" y="88498"/>
                </a:lnTo>
                <a:lnTo>
                  <a:pt x="124092" y="54094"/>
                </a:lnTo>
                <a:lnTo>
                  <a:pt x="118903" y="46737"/>
                </a:lnTo>
                <a:lnTo>
                  <a:pt x="124092" y="42842"/>
                </a:lnTo>
                <a:lnTo>
                  <a:pt x="129713" y="47170"/>
                </a:lnTo>
                <a:lnTo>
                  <a:pt x="135766" y="51497"/>
                </a:lnTo>
                <a:lnTo>
                  <a:pt x="140522" y="54960"/>
                </a:lnTo>
                <a:lnTo>
                  <a:pt x="152197" y="63615"/>
                </a:lnTo>
                <a:lnTo>
                  <a:pt x="156953" y="67077"/>
                </a:lnTo>
                <a:lnTo>
                  <a:pt x="161276" y="70539"/>
                </a:lnTo>
                <a:lnTo>
                  <a:pt x="165600" y="75299"/>
                </a:lnTo>
                <a:lnTo>
                  <a:pt x="166033" y="80059"/>
                </a:lnTo>
                <a:lnTo>
                  <a:pt x="163871" y="85685"/>
                </a:lnTo>
                <a:lnTo>
                  <a:pt x="161276" y="90013"/>
                </a:lnTo>
                <a:lnTo>
                  <a:pt x="159584" y="92575"/>
                </a:lnTo>
                <a:lnTo>
                  <a:pt x="157351" y="96095"/>
                </a:lnTo>
                <a:lnTo>
                  <a:pt x="132712" y="134803"/>
                </a:lnTo>
                <a:lnTo>
                  <a:pt x="111121" y="162283"/>
                </a:lnTo>
                <a:lnTo>
                  <a:pt x="118039" y="162716"/>
                </a:lnTo>
                <a:lnTo>
                  <a:pt x="141809" y="165174"/>
                </a:lnTo>
                <a:lnTo>
                  <a:pt x="147846" y="166097"/>
                </a:lnTo>
                <a:lnTo>
                  <a:pt x="153842" y="167547"/>
                </a:lnTo>
                <a:lnTo>
                  <a:pt x="162574" y="170073"/>
                </a:lnTo>
                <a:lnTo>
                  <a:pt x="105067" y="170073"/>
                </a:lnTo>
                <a:lnTo>
                  <a:pt x="93684" y="183718"/>
                </a:lnTo>
                <a:lnTo>
                  <a:pt x="61397" y="217676"/>
                </a:lnTo>
                <a:lnTo>
                  <a:pt x="23821" y="251816"/>
                </a:lnTo>
                <a:lnTo>
                  <a:pt x="5188" y="265712"/>
                </a:lnTo>
                <a:close/>
              </a:path>
              <a:path w="290829" h="433704">
                <a:moveTo>
                  <a:pt x="194137" y="228062"/>
                </a:moveTo>
                <a:lnTo>
                  <a:pt x="179436" y="223302"/>
                </a:lnTo>
                <a:lnTo>
                  <a:pt x="162574" y="212915"/>
                </a:lnTo>
                <a:lnTo>
                  <a:pt x="145278" y="199067"/>
                </a:lnTo>
                <a:lnTo>
                  <a:pt x="137928" y="193874"/>
                </a:lnTo>
                <a:lnTo>
                  <a:pt x="133172" y="190412"/>
                </a:lnTo>
                <a:lnTo>
                  <a:pt x="121498" y="181757"/>
                </a:lnTo>
                <a:lnTo>
                  <a:pt x="116742" y="178295"/>
                </a:lnTo>
                <a:lnTo>
                  <a:pt x="111121" y="173967"/>
                </a:lnTo>
                <a:lnTo>
                  <a:pt x="105067" y="170505"/>
                </a:lnTo>
                <a:lnTo>
                  <a:pt x="105067" y="170073"/>
                </a:lnTo>
                <a:lnTo>
                  <a:pt x="162574" y="170073"/>
                </a:lnTo>
                <a:lnTo>
                  <a:pt x="173815" y="173967"/>
                </a:lnTo>
                <a:lnTo>
                  <a:pt x="193705" y="187383"/>
                </a:lnTo>
                <a:lnTo>
                  <a:pt x="205811" y="203395"/>
                </a:lnTo>
                <a:lnTo>
                  <a:pt x="207108" y="218974"/>
                </a:lnTo>
                <a:lnTo>
                  <a:pt x="199326" y="224600"/>
                </a:lnTo>
                <a:lnTo>
                  <a:pt x="194137" y="228062"/>
                </a:lnTo>
                <a:close/>
              </a:path>
              <a:path w="290829" h="433704">
                <a:moveTo>
                  <a:pt x="274559" y="256624"/>
                </a:moveTo>
                <a:lnTo>
                  <a:pt x="268939" y="256624"/>
                </a:lnTo>
                <a:lnTo>
                  <a:pt x="262020" y="230658"/>
                </a:lnTo>
                <a:lnTo>
                  <a:pt x="255967" y="191278"/>
                </a:lnTo>
                <a:lnTo>
                  <a:pt x="254220" y="159849"/>
                </a:lnTo>
                <a:lnTo>
                  <a:pt x="253991" y="145477"/>
                </a:lnTo>
                <a:lnTo>
                  <a:pt x="253903" y="122006"/>
                </a:lnTo>
                <a:lnTo>
                  <a:pt x="254146" y="84356"/>
                </a:lnTo>
                <a:lnTo>
                  <a:pt x="254238" y="26830"/>
                </a:lnTo>
                <a:lnTo>
                  <a:pt x="236943" y="9953"/>
                </a:lnTo>
                <a:lnTo>
                  <a:pt x="224404" y="6058"/>
                </a:lnTo>
                <a:lnTo>
                  <a:pt x="225701" y="432"/>
                </a:lnTo>
                <a:lnTo>
                  <a:pt x="264615" y="4327"/>
                </a:lnTo>
                <a:lnTo>
                  <a:pt x="290557" y="16877"/>
                </a:lnTo>
                <a:lnTo>
                  <a:pt x="289693" y="23801"/>
                </a:lnTo>
                <a:lnTo>
                  <a:pt x="289356" y="26830"/>
                </a:lnTo>
                <a:lnTo>
                  <a:pt x="288715" y="84356"/>
                </a:lnTo>
                <a:lnTo>
                  <a:pt x="287936" y="126148"/>
                </a:lnTo>
                <a:lnTo>
                  <a:pt x="286467" y="167091"/>
                </a:lnTo>
                <a:lnTo>
                  <a:pt x="280967" y="221496"/>
                </a:lnTo>
                <a:lnTo>
                  <a:pt x="275857" y="252296"/>
                </a:lnTo>
                <a:lnTo>
                  <a:pt x="274559" y="256624"/>
                </a:lnTo>
                <a:close/>
              </a:path>
              <a:path w="290829" h="433704">
                <a:moveTo>
                  <a:pt x="149170" y="312017"/>
                </a:moveTo>
                <a:lnTo>
                  <a:pt x="131875" y="311584"/>
                </a:lnTo>
                <a:lnTo>
                  <a:pt x="123660" y="306391"/>
                </a:lnTo>
                <a:lnTo>
                  <a:pt x="115444" y="301630"/>
                </a:lnTo>
                <a:lnTo>
                  <a:pt x="107662" y="293841"/>
                </a:lnTo>
                <a:lnTo>
                  <a:pt x="105067" y="291677"/>
                </a:lnTo>
                <a:lnTo>
                  <a:pt x="106797" y="288648"/>
                </a:lnTo>
                <a:lnTo>
                  <a:pt x="178869" y="279560"/>
                </a:lnTo>
                <a:lnTo>
                  <a:pt x="221539" y="271770"/>
                </a:lnTo>
                <a:lnTo>
                  <a:pt x="242563" y="267443"/>
                </a:lnTo>
                <a:lnTo>
                  <a:pt x="245590" y="268308"/>
                </a:lnTo>
                <a:lnTo>
                  <a:pt x="278451" y="275232"/>
                </a:lnTo>
                <a:lnTo>
                  <a:pt x="278346" y="286322"/>
                </a:lnTo>
                <a:lnTo>
                  <a:pt x="278185" y="291677"/>
                </a:lnTo>
                <a:lnTo>
                  <a:pt x="278142" y="293841"/>
                </a:lnTo>
                <a:lnTo>
                  <a:pt x="241699" y="293841"/>
                </a:lnTo>
                <a:lnTo>
                  <a:pt x="230025" y="296437"/>
                </a:lnTo>
                <a:lnTo>
                  <a:pt x="217053" y="298601"/>
                </a:lnTo>
                <a:lnTo>
                  <a:pt x="160844" y="308987"/>
                </a:lnTo>
                <a:lnTo>
                  <a:pt x="149170" y="312017"/>
                </a:lnTo>
                <a:close/>
              </a:path>
              <a:path w="290829" h="433704">
                <a:moveTo>
                  <a:pt x="253373" y="433188"/>
                </a:moveTo>
                <a:lnTo>
                  <a:pt x="250779" y="433188"/>
                </a:lnTo>
                <a:lnTo>
                  <a:pt x="248755" y="425128"/>
                </a:lnTo>
                <a:lnTo>
                  <a:pt x="247563" y="417393"/>
                </a:lnTo>
                <a:lnTo>
                  <a:pt x="246735" y="405438"/>
                </a:lnTo>
                <a:lnTo>
                  <a:pt x="245712" y="382556"/>
                </a:lnTo>
                <a:lnTo>
                  <a:pt x="244158" y="346745"/>
                </a:lnTo>
                <a:lnTo>
                  <a:pt x="241699" y="293841"/>
                </a:lnTo>
                <a:lnTo>
                  <a:pt x="278142" y="293841"/>
                </a:lnTo>
                <a:lnTo>
                  <a:pt x="277964" y="332934"/>
                </a:lnTo>
                <a:lnTo>
                  <a:pt x="273256" y="376605"/>
                </a:lnTo>
                <a:lnTo>
                  <a:pt x="262020" y="415878"/>
                </a:lnTo>
                <a:lnTo>
                  <a:pt x="257697" y="425831"/>
                </a:lnTo>
                <a:lnTo>
                  <a:pt x="253373" y="433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69282" y="5819688"/>
            <a:ext cx="252095" cy="433705"/>
          </a:xfrm>
          <a:custGeom>
            <a:avLst/>
            <a:gdLst/>
            <a:ahLst/>
            <a:cxnLst/>
            <a:rect l="l" t="t" r="r" b="b"/>
            <a:pathLst>
              <a:path w="252095" h="433704">
                <a:moveTo>
                  <a:pt x="247751" y="156657"/>
                </a:moveTo>
                <a:lnTo>
                  <a:pt x="121930" y="156657"/>
                </a:lnTo>
                <a:lnTo>
                  <a:pt x="159979" y="151031"/>
                </a:lnTo>
                <a:lnTo>
                  <a:pt x="182031" y="147569"/>
                </a:lnTo>
                <a:lnTo>
                  <a:pt x="203217" y="144540"/>
                </a:lnTo>
                <a:lnTo>
                  <a:pt x="214891" y="143242"/>
                </a:lnTo>
                <a:lnTo>
                  <a:pt x="215006" y="106944"/>
                </a:lnTo>
                <a:lnTo>
                  <a:pt x="215211" y="78328"/>
                </a:lnTo>
                <a:lnTo>
                  <a:pt x="215324" y="26830"/>
                </a:lnTo>
                <a:lnTo>
                  <a:pt x="198029" y="9953"/>
                </a:lnTo>
                <a:lnTo>
                  <a:pt x="185490" y="6058"/>
                </a:lnTo>
                <a:lnTo>
                  <a:pt x="186787" y="432"/>
                </a:lnTo>
                <a:lnTo>
                  <a:pt x="225701" y="4327"/>
                </a:lnTo>
                <a:lnTo>
                  <a:pt x="251643" y="16877"/>
                </a:lnTo>
                <a:lnTo>
                  <a:pt x="250779" y="23801"/>
                </a:lnTo>
                <a:lnTo>
                  <a:pt x="250442" y="26830"/>
                </a:lnTo>
                <a:lnTo>
                  <a:pt x="250317" y="52796"/>
                </a:lnTo>
                <a:lnTo>
                  <a:pt x="250230" y="59720"/>
                </a:lnTo>
                <a:lnTo>
                  <a:pt x="249482" y="101264"/>
                </a:lnTo>
                <a:lnTo>
                  <a:pt x="248707" y="123335"/>
                </a:lnTo>
                <a:lnTo>
                  <a:pt x="247911" y="152850"/>
                </a:lnTo>
                <a:lnTo>
                  <a:pt x="247751" y="156657"/>
                </a:lnTo>
                <a:close/>
              </a:path>
              <a:path w="252095" h="433704">
                <a:moveTo>
                  <a:pt x="3026" y="191710"/>
                </a:moveTo>
                <a:lnTo>
                  <a:pt x="0" y="187383"/>
                </a:lnTo>
                <a:lnTo>
                  <a:pt x="7377" y="181730"/>
                </a:lnTo>
                <a:lnTo>
                  <a:pt x="22051" y="167043"/>
                </a:lnTo>
                <a:lnTo>
                  <a:pt x="51020" y="132856"/>
                </a:lnTo>
                <a:lnTo>
                  <a:pt x="72967" y="97035"/>
                </a:lnTo>
                <a:lnTo>
                  <a:pt x="83987" y="59720"/>
                </a:lnTo>
                <a:lnTo>
                  <a:pt x="84746" y="40246"/>
                </a:lnTo>
                <a:lnTo>
                  <a:pt x="80422" y="30292"/>
                </a:lnTo>
                <a:lnTo>
                  <a:pt x="83881" y="27696"/>
                </a:lnTo>
                <a:lnTo>
                  <a:pt x="98582" y="38082"/>
                </a:lnTo>
                <a:lnTo>
                  <a:pt x="104635" y="42842"/>
                </a:lnTo>
                <a:lnTo>
                  <a:pt x="117606" y="52796"/>
                </a:lnTo>
                <a:lnTo>
                  <a:pt x="122362" y="56258"/>
                </a:lnTo>
                <a:lnTo>
                  <a:pt x="126686" y="59720"/>
                </a:lnTo>
                <a:lnTo>
                  <a:pt x="129713" y="64913"/>
                </a:lnTo>
                <a:lnTo>
                  <a:pt x="128848" y="69240"/>
                </a:lnTo>
                <a:lnTo>
                  <a:pt x="124957" y="74001"/>
                </a:lnTo>
                <a:lnTo>
                  <a:pt x="122362" y="77463"/>
                </a:lnTo>
                <a:lnTo>
                  <a:pt x="119768" y="80492"/>
                </a:lnTo>
                <a:lnTo>
                  <a:pt x="104163" y="101264"/>
                </a:lnTo>
                <a:lnTo>
                  <a:pt x="99636" y="106944"/>
                </a:lnTo>
                <a:lnTo>
                  <a:pt x="94079" y="113375"/>
                </a:lnTo>
                <a:lnTo>
                  <a:pt x="85178" y="123335"/>
                </a:lnTo>
                <a:lnTo>
                  <a:pt x="95558" y="125228"/>
                </a:lnTo>
                <a:lnTo>
                  <a:pt x="101743" y="127122"/>
                </a:lnTo>
                <a:lnTo>
                  <a:pt x="106185" y="130151"/>
                </a:lnTo>
                <a:lnTo>
                  <a:pt x="109234" y="133288"/>
                </a:lnTo>
                <a:lnTo>
                  <a:pt x="76530" y="133288"/>
                </a:lnTo>
                <a:lnTo>
                  <a:pt x="66988" y="143299"/>
                </a:lnTo>
                <a:lnTo>
                  <a:pt x="30540" y="175918"/>
                </a:lnTo>
                <a:lnTo>
                  <a:pt x="14819" y="186203"/>
                </a:lnTo>
                <a:lnTo>
                  <a:pt x="3026" y="191710"/>
                </a:lnTo>
                <a:close/>
              </a:path>
              <a:path w="252095" h="433704">
                <a:moveTo>
                  <a:pt x="15133" y="295572"/>
                </a:moveTo>
                <a:lnTo>
                  <a:pt x="12106" y="291677"/>
                </a:lnTo>
                <a:lnTo>
                  <a:pt x="25837" y="280632"/>
                </a:lnTo>
                <a:lnTo>
                  <a:pt x="34401" y="273096"/>
                </a:lnTo>
                <a:lnTo>
                  <a:pt x="59127" y="243776"/>
                </a:lnTo>
                <a:lnTo>
                  <a:pt x="78638" y="209065"/>
                </a:lnTo>
                <a:lnTo>
                  <a:pt x="87421" y="171209"/>
                </a:lnTo>
                <a:lnTo>
                  <a:pt x="87734" y="156748"/>
                </a:lnTo>
                <a:lnTo>
                  <a:pt x="87340" y="148868"/>
                </a:lnTo>
                <a:lnTo>
                  <a:pt x="80422" y="136750"/>
                </a:lnTo>
                <a:lnTo>
                  <a:pt x="76530" y="133288"/>
                </a:lnTo>
                <a:lnTo>
                  <a:pt x="109234" y="133288"/>
                </a:lnTo>
                <a:lnTo>
                  <a:pt x="111337" y="135452"/>
                </a:lnTo>
                <a:lnTo>
                  <a:pt x="119768" y="144540"/>
                </a:lnTo>
                <a:lnTo>
                  <a:pt x="121930" y="156657"/>
                </a:lnTo>
                <a:lnTo>
                  <a:pt x="247751" y="156657"/>
                </a:lnTo>
                <a:lnTo>
                  <a:pt x="247617" y="159849"/>
                </a:lnTo>
                <a:lnTo>
                  <a:pt x="247120" y="167091"/>
                </a:lnTo>
                <a:lnTo>
                  <a:pt x="246945" y="169207"/>
                </a:lnTo>
                <a:lnTo>
                  <a:pt x="123227" y="169207"/>
                </a:lnTo>
                <a:lnTo>
                  <a:pt x="122795" y="181757"/>
                </a:lnTo>
                <a:lnTo>
                  <a:pt x="100714" y="229360"/>
                </a:lnTo>
                <a:lnTo>
                  <a:pt x="67863" y="264474"/>
                </a:lnTo>
                <a:lnTo>
                  <a:pt x="30806" y="290054"/>
                </a:lnTo>
                <a:lnTo>
                  <a:pt x="24388" y="292651"/>
                </a:lnTo>
                <a:lnTo>
                  <a:pt x="15133" y="295572"/>
                </a:lnTo>
                <a:close/>
              </a:path>
              <a:path w="252095" h="433704">
                <a:moveTo>
                  <a:pt x="155656" y="184354"/>
                </a:moveTo>
                <a:lnTo>
                  <a:pt x="144414" y="182623"/>
                </a:lnTo>
                <a:lnTo>
                  <a:pt x="135334" y="178295"/>
                </a:lnTo>
                <a:lnTo>
                  <a:pt x="127983" y="172669"/>
                </a:lnTo>
                <a:lnTo>
                  <a:pt x="124524" y="170073"/>
                </a:lnTo>
                <a:lnTo>
                  <a:pt x="123227" y="169207"/>
                </a:lnTo>
                <a:lnTo>
                  <a:pt x="246945" y="169207"/>
                </a:lnTo>
                <a:lnTo>
                  <a:pt x="246801" y="170938"/>
                </a:lnTo>
                <a:lnTo>
                  <a:pt x="215324" y="170938"/>
                </a:lnTo>
                <a:lnTo>
                  <a:pt x="162574" y="182623"/>
                </a:lnTo>
                <a:lnTo>
                  <a:pt x="155656" y="184354"/>
                </a:lnTo>
                <a:close/>
              </a:path>
              <a:path w="252095" h="433704">
                <a:moveTo>
                  <a:pt x="235645" y="256624"/>
                </a:moveTo>
                <a:lnTo>
                  <a:pt x="229592" y="256624"/>
                </a:lnTo>
                <a:lnTo>
                  <a:pt x="227761" y="249514"/>
                </a:lnTo>
                <a:lnTo>
                  <a:pt x="218364" y="208639"/>
                </a:lnTo>
                <a:lnTo>
                  <a:pt x="215324" y="170938"/>
                </a:lnTo>
                <a:lnTo>
                  <a:pt x="246801" y="170938"/>
                </a:lnTo>
                <a:lnTo>
                  <a:pt x="241530" y="222220"/>
                </a:lnTo>
                <a:lnTo>
                  <a:pt x="235645" y="256624"/>
                </a:lnTo>
                <a:close/>
              </a:path>
              <a:path w="252095" h="433704">
                <a:moveTo>
                  <a:pt x="111553" y="312017"/>
                </a:moveTo>
                <a:lnTo>
                  <a:pt x="94258" y="311584"/>
                </a:lnTo>
                <a:lnTo>
                  <a:pt x="86043" y="306391"/>
                </a:lnTo>
                <a:lnTo>
                  <a:pt x="77828" y="301630"/>
                </a:lnTo>
                <a:lnTo>
                  <a:pt x="70045" y="293841"/>
                </a:lnTo>
                <a:lnTo>
                  <a:pt x="67450" y="291677"/>
                </a:lnTo>
                <a:lnTo>
                  <a:pt x="69180" y="288648"/>
                </a:lnTo>
                <a:lnTo>
                  <a:pt x="141252" y="279560"/>
                </a:lnTo>
                <a:lnTo>
                  <a:pt x="183922" y="271770"/>
                </a:lnTo>
                <a:lnTo>
                  <a:pt x="204947" y="267443"/>
                </a:lnTo>
                <a:lnTo>
                  <a:pt x="207973" y="268308"/>
                </a:lnTo>
                <a:lnTo>
                  <a:pt x="240834" y="275232"/>
                </a:lnTo>
                <a:lnTo>
                  <a:pt x="240729" y="286322"/>
                </a:lnTo>
                <a:lnTo>
                  <a:pt x="240611" y="290054"/>
                </a:lnTo>
                <a:lnTo>
                  <a:pt x="240525" y="293841"/>
                </a:lnTo>
                <a:lnTo>
                  <a:pt x="204082" y="293841"/>
                </a:lnTo>
                <a:lnTo>
                  <a:pt x="192408" y="296437"/>
                </a:lnTo>
                <a:lnTo>
                  <a:pt x="179436" y="298601"/>
                </a:lnTo>
                <a:lnTo>
                  <a:pt x="123227" y="308987"/>
                </a:lnTo>
                <a:lnTo>
                  <a:pt x="111553" y="312017"/>
                </a:lnTo>
                <a:close/>
              </a:path>
              <a:path w="252095" h="433704">
                <a:moveTo>
                  <a:pt x="215756" y="433188"/>
                </a:moveTo>
                <a:lnTo>
                  <a:pt x="213162" y="433188"/>
                </a:lnTo>
                <a:lnTo>
                  <a:pt x="211138" y="425128"/>
                </a:lnTo>
                <a:lnTo>
                  <a:pt x="209946" y="417393"/>
                </a:lnTo>
                <a:lnTo>
                  <a:pt x="209118" y="405438"/>
                </a:lnTo>
                <a:lnTo>
                  <a:pt x="208096" y="382556"/>
                </a:lnTo>
                <a:lnTo>
                  <a:pt x="206541" y="346745"/>
                </a:lnTo>
                <a:lnTo>
                  <a:pt x="204082" y="293841"/>
                </a:lnTo>
                <a:lnTo>
                  <a:pt x="240525" y="293841"/>
                </a:lnTo>
                <a:lnTo>
                  <a:pt x="240348" y="332934"/>
                </a:lnTo>
                <a:lnTo>
                  <a:pt x="235639" y="376605"/>
                </a:lnTo>
                <a:lnTo>
                  <a:pt x="224404" y="415878"/>
                </a:lnTo>
                <a:lnTo>
                  <a:pt x="220080" y="425831"/>
                </a:lnTo>
                <a:lnTo>
                  <a:pt x="215756" y="433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61569" y="5820121"/>
            <a:ext cx="290830" cy="415925"/>
          </a:xfrm>
          <a:custGeom>
            <a:avLst/>
            <a:gdLst/>
            <a:ahLst/>
            <a:cxnLst/>
            <a:rect l="l" t="t" r="r" b="b"/>
            <a:pathLst>
              <a:path w="290829" h="415925">
                <a:moveTo>
                  <a:pt x="274559" y="239314"/>
                </a:moveTo>
                <a:lnTo>
                  <a:pt x="268939" y="239314"/>
                </a:lnTo>
                <a:lnTo>
                  <a:pt x="262020" y="213348"/>
                </a:lnTo>
                <a:lnTo>
                  <a:pt x="254939" y="164880"/>
                </a:lnTo>
                <a:lnTo>
                  <a:pt x="254135" y="137400"/>
                </a:lnTo>
                <a:lnTo>
                  <a:pt x="253991" y="128545"/>
                </a:lnTo>
                <a:lnTo>
                  <a:pt x="253902" y="109507"/>
                </a:lnTo>
                <a:lnTo>
                  <a:pt x="254128" y="82656"/>
                </a:lnTo>
                <a:lnTo>
                  <a:pt x="254238" y="26830"/>
                </a:lnTo>
                <a:lnTo>
                  <a:pt x="236943" y="9953"/>
                </a:lnTo>
                <a:lnTo>
                  <a:pt x="224404" y="6058"/>
                </a:lnTo>
                <a:lnTo>
                  <a:pt x="225701" y="432"/>
                </a:lnTo>
                <a:lnTo>
                  <a:pt x="264615" y="4327"/>
                </a:lnTo>
                <a:lnTo>
                  <a:pt x="290557" y="16877"/>
                </a:lnTo>
                <a:lnTo>
                  <a:pt x="289693" y="23801"/>
                </a:lnTo>
                <a:lnTo>
                  <a:pt x="289356" y="26830"/>
                </a:lnTo>
                <a:lnTo>
                  <a:pt x="287547" y="125921"/>
                </a:lnTo>
                <a:lnTo>
                  <a:pt x="284520" y="173967"/>
                </a:lnTo>
                <a:lnTo>
                  <a:pt x="279299" y="215958"/>
                </a:lnTo>
                <a:lnTo>
                  <a:pt x="275857" y="234986"/>
                </a:lnTo>
                <a:lnTo>
                  <a:pt x="274559" y="239314"/>
                </a:lnTo>
                <a:close/>
              </a:path>
              <a:path w="290829" h="415925">
                <a:moveTo>
                  <a:pt x="5188" y="268741"/>
                </a:moveTo>
                <a:lnTo>
                  <a:pt x="0" y="260519"/>
                </a:lnTo>
                <a:lnTo>
                  <a:pt x="14402" y="244831"/>
                </a:lnTo>
                <a:lnTo>
                  <a:pt x="19889" y="238881"/>
                </a:lnTo>
                <a:lnTo>
                  <a:pt x="45757" y="208906"/>
                </a:lnTo>
                <a:lnTo>
                  <a:pt x="80111" y="162679"/>
                </a:lnTo>
                <a:lnTo>
                  <a:pt x="102760" y="125921"/>
                </a:lnTo>
                <a:lnTo>
                  <a:pt x="122795" y="78761"/>
                </a:lnTo>
                <a:lnTo>
                  <a:pt x="124092" y="57123"/>
                </a:lnTo>
                <a:lnTo>
                  <a:pt x="118903" y="49766"/>
                </a:lnTo>
                <a:lnTo>
                  <a:pt x="124092" y="45439"/>
                </a:lnTo>
                <a:lnTo>
                  <a:pt x="129713" y="49766"/>
                </a:lnTo>
                <a:lnTo>
                  <a:pt x="135766" y="54094"/>
                </a:lnTo>
                <a:lnTo>
                  <a:pt x="140522" y="57556"/>
                </a:lnTo>
                <a:lnTo>
                  <a:pt x="152197" y="66211"/>
                </a:lnTo>
                <a:lnTo>
                  <a:pt x="156953" y="69673"/>
                </a:lnTo>
                <a:lnTo>
                  <a:pt x="161276" y="73135"/>
                </a:lnTo>
                <a:lnTo>
                  <a:pt x="165600" y="77896"/>
                </a:lnTo>
                <a:lnTo>
                  <a:pt x="166033" y="82656"/>
                </a:lnTo>
                <a:lnTo>
                  <a:pt x="163871" y="88282"/>
                </a:lnTo>
                <a:lnTo>
                  <a:pt x="161276" y="92609"/>
                </a:lnTo>
                <a:lnTo>
                  <a:pt x="159587" y="95172"/>
                </a:lnTo>
                <a:lnTo>
                  <a:pt x="157493" y="98506"/>
                </a:lnTo>
                <a:lnTo>
                  <a:pt x="133118" y="137400"/>
                </a:lnTo>
                <a:lnTo>
                  <a:pt x="111553" y="164880"/>
                </a:lnTo>
                <a:lnTo>
                  <a:pt x="118471" y="165312"/>
                </a:lnTo>
                <a:lnTo>
                  <a:pt x="142235" y="167770"/>
                </a:lnTo>
                <a:lnTo>
                  <a:pt x="148224" y="168693"/>
                </a:lnTo>
                <a:lnTo>
                  <a:pt x="154092" y="170144"/>
                </a:lnTo>
                <a:lnTo>
                  <a:pt x="162574" y="172669"/>
                </a:lnTo>
                <a:lnTo>
                  <a:pt x="105067" y="172669"/>
                </a:lnTo>
                <a:lnTo>
                  <a:pt x="93684" y="186314"/>
                </a:lnTo>
                <a:lnTo>
                  <a:pt x="61397" y="220272"/>
                </a:lnTo>
                <a:lnTo>
                  <a:pt x="23821" y="254595"/>
                </a:lnTo>
                <a:lnTo>
                  <a:pt x="5188" y="268741"/>
                </a:lnTo>
                <a:close/>
              </a:path>
              <a:path w="290829" h="415925">
                <a:moveTo>
                  <a:pt x="194137" y="230658"/>
                </a:moveTo>
                <a:lnTo>
                  <a:pt x="179436" y="225898"/>
                </a:lnTo>
                <a:lnTo>
                  <a:pt x="162574" y="215512"/>
                </a:lnTo>
                <a:lnTo>
                  <a:pt x="145278" y="201664"/>
                </a:lnTo>
                <a:lnTo>
                  <a:pt x="137928" y="196471"/>
                </a:lnTo>
                <a:lnTo>
                  <a:pt x="133172" y="193009"/>
                </a:lnTo>
                <a:lnTo>
                  <a:pt x="121498" y="184786"/>
                </a:lnTo>
                <a:lnTo>
                  <a:pt x="116742" y="181324"/>
                </a:lnTo>
                <a:lnTo>
                  <a:pt x="111121" y="176997"/>
                </a:lnTo>
                <a:lnTo>
                  <a:pt x="105067" y="173102"/>
                </a:lnTo>
                <a:lnTo>
                  <a:pt x="105067" y="172669"/>
                </a:lnTo>
                <a:lnTo>
                  <a:pt x="162574" y="172669"/>
                </a:lnTo>
                <a:lnTo>
                  <a:pt x="173815" y="176564"/>
                </a:lnTo>
                <a:lnTo>
                  <a:pt x="193705" y="189979"/>
                </a:lnTo>
                <a:lnTo>
                  <a:pt x="205811" y="205991"/>
                </a:lnTo>
                <a:lnTo>
                  <a:pt x="207108" y="221571"/>
                </a:lnTo>
                <a:lnTo>
                  <a:pt x="199326" y="227196"/>
                </a:lnTo>
                <a:lnTo>
                  <a:pt x="194137" y="230658"/>
                </a:lnTo>
                <a:close/>
              </a:path>
              <a:path w="290829" h="415925">
                <a:moveTo>
                  <a:pt x="143981" y="285186"/>
                </a:moveTo>
                <a:lnTo>
                  <a:pt x="138360" y="279127"/>
                </a:lnTo>
                <a:lnTo>
                  <a:pt x="135766" y="275665"/>
                </a:lnTo>
                <a:lnTo>
                  <a:pt x="126686" y="266577"/>
                </a:lnTo>
                <a:lnTo>
                  <a:pt x="124957" y="263548"/>
                </a:lnTo>
                <a:lnTo>
                  <a:pt x="127119" y="260519"/>
                </a:lnTo>
                <a:lnTo>
                  <a:pt x="134597" y="260248"/>
                </a:lnTo>
                <a:lnTo>
                  <a:pt x="139928" y="259978"/>
                </a:lnTo>
                <a:lnTo>
                  <a:pt x="181598" y="255758"/>
                </a:lnTo>
                <a:lnTo>
                  <a:pt x="190327" y="254717"/>
                </a:lnTo>
                <a:lnTo>
                  <a:pt x="196299" y="253919"/>
                </a:lnTo>
                <a:lnTo>
                  <a:pt x="202271" y="252959"/>
                </a:lnTo>
                <a:lnTo>
                  <a:pt x="211000" y="251431"/>
                </a:lnTo>
                <a:lnTo>
                  <a:pt x="218350" y="250565"/>
                </a:lnTo>
                <a:lnTo>
                  <a:pt x="224836" y="249267"/>
                </a:lnTo>
                <a:lnTo>
                  <a:pt x="230457" y="248401"/>
                </a:lnTo>
                <a:lnTo>
                  <a:pt x="241699" y="246238"/>
                </a:lnTo>
                <a:lnTo>
                  <a:pt x="244293" y="244939"/>
                </a:lnTo>
                <a:lnTo>
                  <a:pt x="254670" y="246670"/>
                </a:lnTo>
                <a:lnTo>
                  <a:pt x="259426" y="247536"/>
                </a:lnTo>
                <a:lnTo>
                  <a:pt x="269371" y="249700"/>
                </a:lnTo>
                <a:lnTo>
                  <a:pt x="274127" y="250565"/>
                </a:lnTo>
                <a:lnTo>
                  <a:pt x="284072" y="252729"/>
                </a:lnTo>
                <a:lnTo>
                  <a:pt x="284937" y="258355"/>
                </a:lnTo>
                <a:lnTo>
                  <a:pt x="284072" y="263115"/>
                </a:lnTo>
                <a:lnTo>
                  <a:pt x="283639" y="264413"/>
                </a:lnTo>
                <a:lnTo>
                  <a:pt x="281547" y="269174"/>
                </a:lnTo>
                <a:lnTo>
                  <a:pt x="241699" y="269174"/>
                </a:lnTo>
                <a:lnTo>
                  <a:pt x="174680" y="282589"/>
                </a:lnTo>
                <a:lnTo>
                  <a:pt x="163871" y="283887"/>
                </a:lnTo>
                <a:lnTo>
                  <a:pt x="143981" y="285186"/>
                </a:lnTo>
                <a:close/>
              </a:path>
              <a:path w="290829" h="415925">
                <a:moveTo>
                  <a:pt x="278650" y="324134"/>
                </a:moveTo>
                <a:lnTo>
                  <a:pt x="163871" y="324134"/>
                </a:lnTo>
                <a:lnTo>
                  <a:pt x="171221" y="323268"/>
                </a:lnTo>
                <a:lnTo>
                  <a:pt x="190246" y="320672"/>
                </a:lnTo>
                <a:lnTo>
                  <a:pt x="231322" y="315479"/>
                </a:lnTo>
                <a:lnTo>
                  <a:pt x="239969" y="314613"/>
                </a:lnTo>
                <a:lnTo>
                  <a:pt x="241266" y="301198"/>
                </a:lnTo>
                <a:lnTo>
                  <a:pt x="241388" y="279127"/>
                </a:lnTo>
                <a:lnTo>
                  <a:pt x="241699" y="269174"/>
                </a:lnTo>
                <a:lnTo>
                  <a:pt x="281547" y="269174"/>
                </a:lnTo>
                <a:lnTo>
                  <a:pt x="278883" y="275232"/>
                </a:lnTo>
                <a:lnTo>
                  <a:pt x="271533" y="289513"/>
                </a:lnTo>
                <a:lnTo>
                  <a:pt x="263750" y="305525"/>
                </a:lnTo>
                <a:lnTo>
                  <a:pt x="260291" y="312017"/>
                </a:lnTo>
                <a:lnTo>
                  <a:pt x="272692" y="312017"/>
                </a:lnTo>
                <a:lnTo>
                  <a:pt x="278883" y="321104"/>
                </a:lnTo>
                <a:lnTo>
                  <a:pt x="278650" y="324134"/>
                </a:lnTo>
                <a:close/>
              </a:path>
              <a:path w="290829" h="415925">
                <a:moveTo>
                  <a:pt x="258561" y="415878"/>
                </a:moveTo>
                <a:lnTo>
                  <a:pt x="188327" y="414093"/>
                </a:lnTo>
                <a:lnTo>
                  <a:pt x="182291" y="413789"/>
                </a:lnTo>
                <a:lnTo>
                  <a:pt x="174248" y="413282"/>
                </a:lnTo>
                <a:lnTo>
                  <a:pt x="165168" y="412849"/>
                </a:lnTo>
                <a:lnTo>
                  <a:pt x="153494" y="409387"/>
                </a:lnTo>
                <a:lnTo>
                  <a:pt x="146143" y="402030"/>
                </a:lnTo>
                <a:lnTo>
                  <a:pt x="141819" y="389480"/>
                </a:lnTo>
                <a:lnTo>
                  <a:pt x="140090" y="379094"/>
                </a:lnTo>
                <a:lnTo>
                  <a:pt x="139225" y="374333"/>
                </a:lnTo>
                <a:lnTo>
                  <a:pt x="138360" y="366977"/>
                </a:lnTo>
                <a:lnTo>
                  <a:pt x="137063" y="359187"/>
                </a:lnTo>
                <a:lnTo>
                  <a:pt x="134901" y="344041"/>
                </a:lnTo>
                <a:lnTo>
                  <a:pt x="120201" y="313315"/>
                </a:lnTo>
                <a:lnTo>
                  <a:pt x="121930" y="306824"/>
                </a:lnTo>
                <a:lnTo>
                  <a:pt x="131875" y="307689"/>
                </a:lnTo>
                <a:lnTo>
                  <a:pt x="136199" y="308122"/>
                </a:lnTo>
                <a:lnTo>
                  <a:pt x="147008" y="308555"/>
                </a:lnTo>
                <a:lnTo>
                  <a:pt x="152629" y="309420"/>
                </a:lnTo>
                <a:lnTo>
                  <a:pt x="159547" y="311151"/>
                </a:lnTo>
                <a:lnTo>
                  <a:pt x="163006" y="318075"/>
                </a:lnTo>
                <a:lnTo>
                  <a:pt x="163871" y="324134"/>
                </a:lnTo>
                <a:lnTo>
                  <a:pt x="278650" y="324134"/>
                </a:lnTo>
                <a:lnTo>
                  <a:pt x="278451" y="326730"/>
                </a:lnTo>
                <a:lnTo>
                  <a:pt x="277586" y="332789"/>
                </a:lnTo>
                <a:lnTo>
                  <a:pt x="270236" y="338847"/>
                </a:lnTo>
                <a:lnTo>
                  <a:pt x="258994" y="341011"/>
                </a:lnTo>
                <a:lnTo>
                  <a:pt x="236078" y="341011"/>
                </a:lnTo>
                <a:lnTo>
                  <a:pt x="217053" y="341444"/>
                </a:lnTo>
                <a:lnTo>
                  <a:pt x="173383" y="343175"/>
                </a:lnTo>
                <a:lnTo>
                  <a:pt x="165168" y="343608"/>
                </a:lnTo>
                <a:lnTo>
                  <a:pt x="167330" y="379094"/>
                </a:lnTo>
                <a:lnTo>
                  <a:pt x="167330" y="385152"/>
                </a:lnTo>
                <a:lnTo>
                  <a:pt x="176842" y="388614"/>
                </a:lnTo>
                <a:lnTo>
                  <a:pt x="282775" y="388614"/>
                </a:lnTo>
                <a:lnTo>
                  <a:pt x="285369" y="395539"/>
                </a:lnTo>
                <a:lnTo>
                  <a:pt x="285369" y="403328"/>
                </a:lnTo>
                <a:lnTo>
                  <a:pt x="283639" y="409387"/>
                </a:lnTo>
                <a:lnTo>
                  <a:pt x="275424" y="413714"/>
                </a:lnTo>
                <a:lnTo>
                  <a:pt x="258561" y="415878"/>
                </a:lnTo>
                <a:close/>
              </a:path>
              <a:path w="290829" h="415925">
                <a:moveTo>
                  <a:pt x="272692" y="312017"/>
                </a:moveTo>
                <a:lnTo>
                  <a:pt x="260291" y="312017"/>
                </a:lnTo>
                <a:lnTo>
                  <a:pt x="272398" y="311584"/>
                </a:lnTo>
                <a:lnTo>
                  <a:pt x="272692" y="312017"/>
                </a:lnTo>
                <a:close/>
              </a:path>
              <a:path w="290829" h="415925">
                <a:moveTo>
                  <a:pt x="282775" y="388614"/>
                </a:moveTo>
                <a:lnTo>
                  <a:pt x="176842" y="388614"/>
                </a:lnTo>
                <a:lnTo>
                  <a:pt x="181166" y="388182"/>
                </a:lnTo>
                <a:lnTo>
                  <a:pt x="183328" y="388182"/>
                </a:lnTo>
                <a:lnTo>
                  <a:pt x="234348" y="385585"/>
                </a:lnTo>
                <a:lnTo>
                  <a:pt x="239537" y="384720"/>
                </a:lnTo>
                <a:lnTo>
                  <a:pt x="255102" y="383421"/>
                </a:lnTo>
                <a:lnTo>
                  <a:pt x="273262" y="384287"/>
                </a:lnTo>
                <a:lnTo>
                  <a:pt x="282775" y="388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22704" y="5878976"/>
            <a:ext cx="383540" cy="284480"/>
          </a:xfrm>
          <a:custGeom>
            <a:avLst/>
            <a:gdLst/>
            <a:ahLst/>
            <a:cxnLst/>
            <a:rect l="l" t="t" r="r" b="b"/>
            <a:pathLst>
              <a:path w="383540" h="284479">
                <a:moveTo>
                  <a:pt x="275771" y="83089"/>
                </a:moveTo>
                <a:lnTo>
                  <a:pt x="146576" y="83089"/>
                </a:lnTo>
                <a:lnTo>
                  <a:pt x="172761" y="78842"/>
                </a:lnTo>
                <a:lnTo>
                  <a:pt x="222485" y="71485"/>
                </a:lnTo>
                <a:lnTo>
                  <a:pt x="246023" y="68375"/>
                </a:lnTo>
                <a:lnTo>
                  <a:pt x="245158" y="55825"/>
                </a:lnTo>
                <a:lnTo>
                  <a:pt x="243428" y="36784"/>
                </a:lnTo>
                <a:lnTo>
                  <a:pt x="242563" y="31158"/>
                </a:lnTo>
                <a:lnTo>
                  <a:pt x="241699" y="24234"/>
                </a:lnTo>
                <a:lnTo>
                  <a:pt x="236510" y="14280"/>
                </a:lnTo>
                <a:lnTo>
                  <a:pt x="229160" y="6924"/>
                </a:lnTo>
                <a:lnTo>
                  <a:pt x="224836" y="4760"/>
                </a:lnTo>
                <a:lnTo>
                  <a:pt x="226998" y="0"/>
                </a:lnTo>
                <a:lnTo>
                  <a:pt x="281045" y="15146"/>
                </a:lnTo>
                <a:lnTo>
                  <a:pt x="280180" y="23368"/>
                </a:lnTo>
                <a:lnTo>
                  <a:pt x="279748" y="31591"/>
                </a:lnTo>
                <a:lnTo>
                  <a:pt x="275771" y="83089"/>
                </a:lnTo>
                <a:close/>
              </a:path>
              <a:path w="383540" h="284479">
                <a:moveTo>
                  <a:pt x="122362" y="178295"/>
                </a:moveTo>
                <a:lnTo>
                  <a:pt x="118930" y="132639"/>
                </a:lnTo>
                <a:lnTo>
                  <a:pt x="113645" y="78842"/>
                </a:lnTo>
                <a:lnTo>
                  <a:pt x="101608" y="40679"/>
                </a:lnTo>
                <a:lnTo>
                  <a:pt x="93825" y="35485"/>
                </a:lnTo>
                <a:lnTo>
                  <a:pt x="95555" y="29427"/>
                </a:lnTo>
                <a:lnTo>
                  <a:pt x="145278" y="46304"/>
                </a:lnTo>
                <a:lnTo>
                  <a:pt x="145756" y="62945"/>
                </a:lnTo>
                <a:lnTo>
                  <a:pt x="146143" y="75732"/>
                </a:lnTo>
                <a:lnTo>
                  <a:pt x="146576" y="83089"/>
                </a:lnTo>
                <a:lnTo>
                  <a:pt x="275771" y="83089"/>
                </a:lnTo>
                <a:lnTo>
                  <a:pt x="274982" y="93042"/>
                </a:lnTo>
                <a:lnTo>
                  <a:pt x="247752" y="93042"/>
                </a:lnTo>
                <a:lnTo>
                  <a:pt x="241513" y="94334"/>
                </a:lnTo>
                <a:lnTo>
                  <a:pt x="236753" y="95260"/>
                </a:lnTo>
                <a:lnTo>
                  <a:pt x="234614" y="95639"/>
                </a:lnTo>
                <a:lnTo>
                  <a:pt x="146576" y="95639"/>
                </a:lnTo>
                <a:lnTo>
                  <a:pt x="146540" y="139834"/>
                </a:lnTo>
                <a:lnTo>
                  <a:pt x="146143" y="150166"/>
                </a:lnTo>
                <a:lnTo>
                  <a:pt x="284072" y="150166"/>
                </a:lnTo>
                <a:lnTo>
                  <a:pt x="284072" y="158821"/>
                </a:lnTo>
                <a:lnTo>
                  <a:pt x="275424" y="164880"/>
                </a:lnTo>
                <a:lnTo>
                  <a:pt x="262020" y="167476"/>
                </a:lnTo>
                <a:lnTo>
                  <a:pt x="245158" y="168342"/>
                </a:lnTo>
                <a:lnTo>
                  <a:pt x="144846" y="168342"/>
                </a:lnTo>
                <a:lnTo>
                  <a:pt x="143549" y="172236"/>
                </a:lnTo>
                <a:lnTo>
                  <a:pt x="138360" y="176131"/>
                </a:lnTo>
                <a:lnTo>
                  <a:pt x="131875" y="177429"/>
                </a:lnTo>
                <a:lnTo>
                  <a:pt x="124957" y="177862"/>
                </a:lnTo>
                <a:lnTo>
                  <a:pt x="122362" y="178295"/>
                </a:lnTo>
                <a:close/>
              </a:path>
              <a:path w="383540" h="284479">
                <a:moveTo>
                  <a:pt x="284072" y="150166"/>
                </a:moveTo>
                <a:lnTo>
                  <a:pt x="146143" y="150166"/>
                </a:lnTo>
                <a:lnTo>
                  <a:pt x="151764" y="149733"/>
                </a:lnTo>
                <a:lnTo>
                  <a:pt x="249914" y="138481"/>
                </a:lnTo>
                <a:lnTo>
                  <a:pt x="249366" y="124985"/>
                </a:lnTo>
                <a:lnTo>
                  <a:pt x="248617" y="104726"/>
                </a:lnTo>
                <a:lnTo>
                  <a:pt x="247752" y="93042"/>
                </a:lnTo>
                <a:lnTo>
                  <a:pt x="274982" y="93042"/>
                </a:lnTo>
                <a:lnTo>
                  <a:pt x="272452" y="124985"/>
                </a:lnTo>
                <a:lnTo>
                  <a:pt x="271533" y="137616"/>
                </a:lnTo>
                <a:lnTo>
                  <a:pt x="281045" y="138914"/>
                </a:lnTo>
                <a:lnTo>
                  <a:pt x="284072" y="148435"/>
                </a:lnTo>
                <a:lnTo>
                  <a:pt x="284072" y="150166"/>
                </a:lnTo>
                <a:close/>
              </a:path>
              <a:path w="383540" h="284479">
                <a:moveTo>
                  <a:pt x="176842" y="106457"/>
                </a:moveTo>
                <a:lnTo>
                  <a:pt x="153926" y="101264"/>
                </a:lnTo>
                <a:lnTo>
                  <a:pt x="146576" y="95639"/>
                </a:lnTo>
                <a:lnTo>
                  <a:pt x="234614" y="95639"/>
                </a:lnTo>
                <a:lnTo>
                  <a:pt x="205892" y="100615"/>
                </a:lnTo>
                <a:lnTo>
                  <a:pt x="185057" y="104726"/>
                </a:lnTo>
                <a:lnTo>
                  <a:pt x="176842" y="106457"/>
                </a:lnTo>
                <a:close/>
              </a:path>
              <a:path w="383540" h="284479">
                <a:moveTo>
                  <a:pt x="230457" y="168774"/>
                </a:moveTo>
                <a:lnTo>
                  <a:pt x="162141" y="168774"/>
                </a:lnTo>
                <a:lnTo>
                  <a:pt x="146576" y="168342"/>
                </a:lnTo>
                <a:lnTo>
                  <a:pt x="236943" y="168342"/>
                </a:lnTo>
                <a:lnTo>
                  <a:pt x="230457" y="168774"/>
                </a:lnTo>
                <a:close/>
              </a:path>
              <a:path w="383540" h="284479">
                <a:moveTo>
                  <a:pt x="41075" y="284320"/>
                </a:moveTo>
                <a:lnTo>
                  <a:pt x="35022" y="284320"/>
                </a:lnTo>
                <a:lnTo>
                  <a:pt x="28969" y="282156"/>
                </a:lnTo>
                <a:lnTo>
                  <a:pt x="24645" y="279560"/>
                </a:lnTo>
                <a:lnTo>
                  <a:pt x="16862" y="274800"/>
                </a:lnTo>
                <a:lnTo>
                  <a:pt x="3459" y="266144"/>
                </a:lnTo>
                <a:lnTo>
                  <a:pt x="0" y="263981"/>
                </a:lnTo>
                <a:lnTo>
                  <a:pt x="54236" y="251431"/>
                </a:lnTo>
                <a:lnTo>
                  <a:pt x="145684" y="238286"/>
                </a:lnTo>
                <a:lnTo>
                  <a:pt x="185057" y="233688"/>
                </a:lnTo>
                <a:lnTo>
                  <a:pt x="185537" y="224245"/>
                </a:lnTo>
                <a:lnTo>
                  <a:pt x="179004" y="177862"/>
                </a:lnTo>
                <a:lnTo>
                  <a:pt x="174680" y="168774"/>
                </a:lnTo>
                <a:lnTo>
                  <a:pt x="193705" y="168774"/>
                </a:lnTo>
                <a:lnTo>
                  <a:pt x="201055" y="170938"/>
                </a:lnTo>
                <a:lnTo>
                  <a:pt x="215324" y="175698"/>
                </a:lnTo>
                <a:lnTo>
                  <a:pt x="220945" y="179160"/>
                </a:lnTo>
                <a:lnTo>
                  <a:pt x="226133" y="181757"/>
                </a:lnTo>
                <a:lnTo>
                  <a:pt x="227430" y="184354"/>
                </a:lnTo>
                <a:lnTo>
                  <a:pt x="226998" y="189114"/>
                </a:lnTo>
                <a:lnTo>
                  <a:pt x="226133" y="196471"/>
                </a:lnTo>
                <a:lnTo>
                  <a:pt x="220487" y="218190"/>
                </a:lnTo>
                <a:lnTo>
                  <a:pt x="216621" y="230658"/>
                </a:lnTo>
                <a:lnTo>
                  <a:pt x="375880" y="230658"/>
                </a:lnTo>
                <a:lnTo>
                  <a:pt x="379627" y="232389"/>
                </a:lnTo>
                <a:lnTo>
                  <a:pt x="383086" y="238881"/>
                </a:lnTo>
                <a:lnTo>
                  <a:pt x="383086" y="249700"/>
                </a:lnTo>
                <a:lnTo>
                  <a:pt x="376732" y="253858"/>
                </a:lnTo>
                <a:lnTo>
                  <a:pt x="261771" y="253858"/>
                </a:lnTo>
                <a:lnTo>
                  <a:pt x="242185" y="254298"/>
                </a:lnTo>
                <a:lnTo>
                  <a:pt x="173190" y="259589"/>
                </a:lnTo>
                <a:lnTo>
                  <a:pt x="125173" y="266604"/>
                </a:lnTo>
                <a:lnTo>
                  <a:pt x="81432" y="274816"/>
                </a:lnTo>
                <a:lnTo>
                  <a:pt x="51452" y="281724"/>
                </a:lnTo>
                <a:lnTo>
                  <a:pt x="47129" y="282589"/>
                </a:lnTo>
                <a:lnTo>
                  <a:pt x="41075" y="284320"/>
                </a:lnTo>
                <a:close/>
              </a:path>
              <a:path w="383540" h="284479">
                <a:moveTo>
                  <a:pt x="375880" y="230658"/>
                </a:moveTo>
                <a:lnTo>
                  <a:pt x="216621" y="230658"/>
                </a:lnTo>
                <a:lnTo>
                  <a:pt x="238061" y="228637"/>
                </a:lnTo>
                <a:lnTo>
                  <a:pt x="308636" y="224762"/>
                </a:lnTo>
                <a:lnTo>
                  <a:pt x="330336" y="224600"/>
                </a:lnTo>
                <a:lnTo>
                  <a:pt x="340497" y="224620"/>
                </a:lnTo>
                <a:lnTo>
                  <a:pt x="346767" y="224762"/>
                </a:lnTo>
                <a:lnTo>
                  <a:pt x="351739" y="225148"/>
                </a:lnTo>
                <a:lnTo>
                  <a:pt x="368385" y="227196"/>
                </a:lnTo>
                <a:lnTo>
                  <a:pt x="375880" y="230658"/>
                </a:lnTo>
                <a:close/>
              </a:path>
              <a:path w="383540" h="284479">
                <a:moveTo>
                  <a:pt x="371844" y="257057"/>
                </a:moveTo>
                <a:lnTo>
                  <a:pt x="339889" y="255001"/>
                </a:lnTo>
                <a:lnTo>
                  <a:pt x="328823" y="254568"/>
                </a:lnTo>
                <a:lnTo>
                  <a:pt x="261771" y="253858"/>
                </a:lnTo>
                <a:lnTo>
                  <a:pt x="376732" y="253858"/>
                </a:lnTo>
                <a:lnTo>
                  <a:pt x="371844" y="257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11844" y="5847384"/>
            <a:ext cx="383540" cy="386080"/>
          </a:xfrm>
          <a:custGeom>
            <a:avLst/>
            <a:gdLst/>
            <a:ahLst/>
            <a:cxnLst/>
            <a:rect l="l" t="t" r="r" b="b"/>
            <a:pathLst>
              <a:path w="383540" h="386079">
                <a:moveTo>
                  <a:pt x="297699" y="23449"/>
                </a:moveTo>
                <a:lnTo>
                  <a:pt x="135253" y="23449"/>
                </a:lnTo>
                <a:lnTo>
                  <a:pt x="144897" y="22993"/>
                </a:lnTo>
                <a:lnTo>
                  <a:pt x="172812" y="19720"/>
                </a:lnTo>
                <a:lnTo>
                  <a:pt x="211986" y="11025"/>
                </a:lnTo>
                <a:lnTo>
                  <a:pt x="242996" y="0"/>
                </a:lnTo>
                <a:lnTo>
                  <a:pt x="243861" y="0"/>
                </a:lnTo>
                <a:lnTo>
                  <a:pt x="251643" y="865"/>
                </a:lnTo>
                <a:lnTo>
                  <a:pt x="259426" y="2163"/>
                </a:lnTo>
                <a:lnTo>
                  <a:pt x="265912" y="3029"/>
                </a:lnTo>
                <a:lnTo>
                  <a:pt x="280180" y="6058"/>
                </a:lnTo>
                <a:lnTo>
                  <a:pt x="292719" y="9953"/>
                </a:lnTo>
                <a:lnTo>
                  <a:pt x="297908" y="14713"/>
                </a:lnTo>
                <a:lnTo>
                  <a:pt x="297800" y="22993"/>
                </a:lnTo>
                <a:lnTo>
                  <a:pt x="297699" y="23449"/>
                </a:lnTo>
                <a:close/>
              </a:path>
              <a:path w="383540" h="386079">
                <a:moveTo>
                  <a:pt x="150467" y="51497"/>
                </a:moveTo>
                <a:lnTo>
                  <a:pt x="116742" y="32023"/>
                </a:lnTo>
                <a:lnTo>
                  <a:pt x="112850" y="28561"/>
                </a:lnTo>
                <a:lnTo>
                  <a:pt x="109391" y="24667"/>
                </a:lnTo>
                <a:lnTo>
                  <a:pt x="111121" y="20772"/>
                </a:lnTo>
                <a:lnTo>
                  <a:pt x="125487" y="22729"/>
                </a:lnTo>
                <a:lnTo>
                  <a:pt x="135253" y="23449"/>
                </a:lnTo>
                <a:lnTo>
                  <a:pt x="297699" y="23449"/>
                </a:lnTo>
                <a:lnTo>
                  <a:pt x="296953" y="26830"/>
                </a:lnTo>
                <a:lnTo>
                  <a:pt x="253373" y="26830"/>
                </a:lnTo>
                <a:lnTo>
                  <a:pt x="252508" y="28129"/>
                </a:lnTo>
                <a:lnTo>
                  <a:pt x="225208" y="34640"/>
                </a:lnTo>
                <a:lnTo>
                  <a:pt x="214891" y="37217"/>
                </a:lnTo>
                <a:lnTo>
                  <a:pt x="199920" y="40679"/>
                </a:lnTo>
                <a:lnTo>
                  <a:pt x="172086" y="47603"/>
                </a:lnTo>
                <a:lnTo>
                  <a:pt x="166897" y="48468"/>
                </a:lnTo>
                <a:lnTo>
                  <a:pt x="150467" y="51497"/>
                </a:lnTo>
                <a:close/>
              </a:path>
              <a:path w="383540" h="386079">
                <a:moveTo>
                  <a:pt x="41075" y="205559"/>
                </a:moveTo>
                <a:lnTo>
                  <a:pt x="35022" y="205559"/>
                </a:lnTo>
                <a:lnTo>
                  <a:pt x="28969" y="203395"/>
                </a:lnTo>
                <a:lnTo>
                  <a:pt x="24645" y="200798"/>
                </a:lnTo>
                <a:lnTo>
                  <a:pt x="0" y="185219"/>
                </a:lnTo>
                <a:lnTo>
                  <a:pt x="864" y="182190"/>
                </a:lnTo>
                <a:lnTo>
                  <a:pt x="45284" y="174065"/>
                </a:lnTo>
                <a:lnTo>
                  <a:pt x="99913" y="165363"/>
                </a:lnTo>
                <a:lnTo>
                  <a:pt x="170289" y="156336"/>
                </a:lnTo>
                <a:lnTo>
                  <a:pt x="212797" y="151853"/>
                </a:lnTo>
                <a:lnTo>
                  <a:pt x="239969" y="149733"/>
                </a:lnTo>
                <a:lnTo>
                  <a:pt x="242996" y="123768"/>
                </a:lnTo>
                <a:lnTo>
                  <a:pt x="249049" y="74866"/>
                </a:lnTo>
                <a:lnTo>
                  <a:pt x="252508" y="40246"/>
                </a:lnTo>
                <a:lnTo>
                  <a:pt x="252941" y="36351"/>
                </a:lnTo>
                <a:lnTo>
                  <a:pt x="253373" y="26830"/>
                </a:lnTo>
                <a:lnTo>
                  <a:pt x="296953" y="26830"/>
                </a:lnTo>
                <a:lnTo>
                  <a:pt x="293402" y="42930"/>
                </a:lnTo>
                <a:lnTo>
                  <a:pt x="292071" y="48685"/>
                </a:lnTo>
                <a:lnTo>
                  <a:pt x="290416" y="55413"/>
                </a:lnTo>
                <a:lnTo>
                  <a:pt x="274597" y="118091"/>
                </a:lnTo>
                <a:lnTo>
                  <a:pt x="272425" y="126770"/>
                </a:lnTo>
                <a:lnTo>
                  <a:pt x="267209" y="148002"/>
                </a:lnTo>
                <a:lnTo>
                  <a:pt x="364926" y="148002"/>
                </a:lnTo>
                <a:lnTo>
                  <a:pt x="368385" y="148435"/>
                </a:lnTo>
                <a:lnTo>
                  <a:pt x="379627" y="153628"/>
                </a:lnTo>
                <a:lnTo>
                  <a:pt x="383086" y="160119"/>
                </a:lnTo>
                <a:lnTo>
                  <a:pt x="383086" y="170938"/>
                </a:lnTo>
                <a:lnTo>
                  <a:pt x="376346" y="175090"/>
                </a:lnTo>
                <a:lnTo>
                  <a:pt x="261771" y="175090"/>
                </a:lnTo>
                <a:lnTo>
                  <a:pt x="242185" y="175482"/>
                </a:lnTo>
                <a:lnTo>
                  <a:pt x="183760" y="179593"/>
                </a:lnTo>
                <a:lnTo>
                  <a:pt x="125173" y="187843"/>
                </a:lnTo>
                <a:lnTo>
                  <a:pt x="81432" y="196055"/>
                </a:lnTo>
                <a:lnTo>
                  <a:pt x="51452" y="202962"/>
                </a:lnTo>
                <a:lnTo>
                  <a:pt x="47129" y="203828"/>
                </a:lnTo>
                <a:lnTo>
                  <a:pt x="41075" y="205559"/>
                </a:lnTo>
                <a:close/>
              </a:path>
              <a:path w="383540" h="386079">
                <a:moveTo>
                  <a:pt x="364926" y="148002"/>
                </a:moveTo>
                <a:lnTo>
                  <a:pt x="267209" y="148002"/>
                </a:lnTo>
                <a:lnTo>
                  <a:pt x="285801" y="146812"/>
                </a:lnTo>
                <a:lnTo>
                  <a:pt x="292503" y="146542"/>
                </a:lnTo>
                <a:lnTo>
                  <a:pt x="317041" y="145892"/>
                </a:lnTo>
                <a:lnTo>
                  <a:pt x="322594" y="145845"/>
                </a:lnTo>
                <a:lnTo>
                  <a:pt x="340497" y="145859"/>
                </a:lnTo>
                <a:lnTo>
                  <a:pt x="346767" y="146001"/>
                </a:lnTo>
                <a:lnTo>
                  <a:pt x="351739" y="146386"/>
                </a:lnTo>
                <a:lnTo>
                  <a:pt x="364926" y="148002"/>
                </a:lnTo>
                <a:close/>
              </a:path>
              <a:path w="383540" h="386079">
                <a:moveTo>
                  <a:pt x="371844" y="177862"/>
                </a:moveTo>
                <a:lnTo>
                  <a:pt x="352820" y="176997"/>
                </a:lnTo>
                <a:lnTo>
                  <a:pt x="339889" y="176239"/>
                </a:lnTo>
                <a:lnTo>
                  <a:pt x="328823" y="175807"/>
                </a:lnTo>
                <a:lnTo>
                  <a:pt x="261771" y="175090"/>
                </a:lnTo>
                <a:lnTo>
                  <a:pt x="376346" y="175090"/>
                </a:lnTo>
                <a:lnTo>
                  <a:pt x="371844" y="177862"/>
                </a:lnTo>
                <a:close/>
              </a:path>
              <a:path w="383540" h="386079">
                <a:moveTo>
                  <a:pt x="280348" y="280425"/>
                </a:moveTo>
                <a:lnTo>
                  <a:pt x="159979" y="280425"/>
                </a:lnTo>
                <a:lnTo>
                  <a:pt x="184301" y="276206"/>
                </a:lnTo>
                <a:lnTo>
                  <a:pt x="228727" y="269228"/>
                </a:lnTo>
                <a:lnTo>
                  <a:pt x="250779" y="266144"/>
                </a:lnTo>
                <a:lnTo>
                  <a:pt x="248184" y="235852"/>
                </a:lnTo>
                <a:lnTo>
                  <a:pt x="247320" y="228927"/>
                </a:lnTo>
                <a:lnTo>
                  <a:pt x="242131" y="218974"/>
                </a:lnTo>
                <a:lnTo>
                  <a:pt x="234781" y="211617"/>
                </a:lnTo>
                <a:lnTo>
                  <a:pt x="230457" y="209021"/>
                </a:lnTo>
                <a:lnTo>
                  <a:pt x="232186" y="204260"/>
                </a:lnTo>
                <a:lnTo>
                  <a:pt x="272830" y="212483"/>
                </a:lnTo>
                <a:lnTo>
                  <a:pt x="284504" y="223734"/>
                </a:lnTo>
                <a:lnTo>
                  <a:pt x="284072" y="227629"/>
                </a:lnTo>
                <a:lnTo>
                  <a:pt x="283639" y="236284"/>
                </a:lnTo>
                <a:lnTo>
                  <a:pt x="280348" y="280425"/>
                </a:lnTo>
                <a:close/>
              </a:path>
              <a:path w="383540" h="386079">
                <a:moveTo>
                  <a:pt x="137063" y="385585"/>
                </a:moveTo>
                <a:lnTo>
                  <a:pt x="125821" y="260951"/>
                </a:lnTo>
                <a:lnTo>
                  <a:pt x="124957" y="255758"/>
                </a:lnTo>
                <a:lnTo>
                  <a:pt x="119768" y="247969"/>
                </a:lnTo>
                <a:lnTo>
                  <a:pt x="116742" y="245372"/>
                </a:lnTo>
                <a:lnTo>
                  <a:pt x="113283" y="242343"/>
                </a:lnTo>
                <a:lnTo>
                  <a:pt x="108959" y="240179"/>
                </a:lnTo>
                <a:lnTo>
                  <a:pt x="109823" y="234121"/>
                </a:lnTo>
                <a:lnTo>
                  <a:pt x="123660" y="234986"/>
                </a:lnTo>
                <a:lnTo>
                  <a:pt x="143549" y="240612"/>
                </a:lnTo>
                <a:lnTo>
                  <a:pt x="158682" y="250565"/>
                </a:lnTo>
                <a:lnTo>
                  <a:pt x="159115" y="259220"/>
                </a:lnTo>
                <a:lnTo>
                  <a:pt x="159201" y="266144"/>
                </a:lnTo>
                <a:lnTo>
                  <a:pt x="159547" y="274800"/>
                </a:lnTo>
                <a:lnTo>
                  <a:pt x="159979" y="280425"/>
                </a:lnTo>
                <a:lnTo>
                  <a:pt x="280348" y="280425"/>
                </a:lnTo>
                <a:lnTo>
                  <a:pt x="279552" y="290812"/>
                </a:lnTo>
                <a:lnTo>
                  <a:pt x="252508" y="290812"/>
                </a:lnTo>
                <a:lnTo>
                  <a:pt x="245590" y="292543"/>
                </a:lnTo>
                <a:lnTo>
                  <a:pt x="159979" y="292543"/>
                </a:lnTo>
                <a:lnTo>
                  <a:pt x="160238" y="303794"/>
                </a:lnTo>
                <a:lnTo>
                  <a:pt x="160358" y="310637"/>
                </a:lnTo>
                <a:lnTo>
                  <a:pt x="160259" y="346204"/>
                </a:lnTo>
                <a:lnTo>
                  <a:pt x="160009" y="351560"/>
                </a:lnTo>
                <a:lnTo>
                  <a:pt x="159547" y="358754"/>
                </a:lnTo>
                <a:lnTo>
                  <a:pt x="292553" y="358754"/>
                </a:lnTo>
                <a:lnTo>
                  <a:pt x="292287" y="362216"/>
                </a:lnTo>
                <a:lnTo>
                  <a:pt x="292287" y="367842"/>
                </a:lnTo>
                <a:lnTo>
                  <a:pt x="283639" y="373468"/>
                </a:lnTo>
                <a:lnTo>
                  <a:pt x="270236" y="376064"/>
                </a:lnTo>
                <a:lnTo>
                  <a:pt x="253373" y="376930"/>
                </a:lnTo>
                <a:lnTo>
                  <a:pt x="158250" y="376930"/>
                </a:lnTo>
                <a:lnTo>
                  <a:pt x="156953" y="380392"/>
                </a:lnTo>
                <a:lnTo>
                  <a:pt x="152197" y="383854"/>
                </a:lnTo>
                <a:lnTo>
                  <a:pt x="146143" y="385152"/>
                </a:lnTo>
                <a:lnTo>
                  <a:pt x="139658" y="385152"/>
                </a:lnTo>
                <a:lnTo>
                  <a:pt x="137063" y="385585"/>
                </a:lnTo>
                <a:close/>
              </a:path>
              <a:path w="383540" h="386079">
                <a:moveTo>
                  <a:pt x="292553" y="358754"/>
                </a:moveTo>
                <a:lnTo>
                  <a:pt x="159547" y="358754"/>
                </a:lnTo>
                <a:lnTo>
                  <a:pt x="164303" y="358321"/>
                </a:lnTo>
                <a:lnTo>
                  <a:pt x="255535" y="347503"/>
                </a:lnTo>
                <a:lnTo>
                  <a:pt x="255223" y="338580"/>
                </a:lnTo>
                <a:lnTo>
                  <a:pt x="255048" y="334304"/>
                </a:lnTo>
                <a:lnTo>
                  <a:pt x="254744" y="328515"/>
                </a:lnTo>
                <a:lnTo>
                  <a:pt x="252508" y="290812"/>
                </a:lnTo>
                <a:lnTo>
                  <a:pt x="279552" y="290812"/>
                </a:lnTo>
                <a:lnTo>
                  <a:pt x="276229" y="334304"/>
                </a:lnTo>
                <a:lnTo>
                  <a:pt x="275424" y="345772"/>
                </a:lnTo>
                <a:lnTo>
                  <a:pt x="287963" y="346204"/>
                </a:lnTo>
                <a:lnTo>
                  <a:pt x="292719" y="356590"/>
                </a:lnTo>
                <a:lnTo>
                  <a:pt x="292553" y="358754"/>
                </a:lnTo>
                <a:close/>
              </a:path>
              <a:path w="383540" h="386079">
                <a:moveTo>
                  <a:pt x="190246" y="303794"/>
                </a:moveTo>
                <a:lnTo>
                  <a:pt x="167762" y="298601"/>
                </a:lnTo>
                <a:lnTo>
                  <a:pt x="159979" y="292543"/>
                </a:lnTo>
                <a:lnTo>
                  <a:pt x="245590" y="292543"/>
                </a:lnTo>
                <a:lnTo>
                  <a:pt x="243861" y="292975"/>
                </a:lnTo>
                <a:lnTo>
                  <a:pt x="190246" y="30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17581" y="6823598"/>
            <a:ext cx="134620" cy="24130"/>
          </a:xfrm>
          <a:custGeom>
            <a:avLst/>
            <a:gdLst/>
            <a:ahLst/>
            <a:cxnLst/>
            <a:rect l="l" t="t" r="r" b="b"/>
            <a:pathLst>
              <a:path w="134620" h="24129">
                <a:moveTo>
                  <a:pt x="134037" y="23801"/>
                </a:moveTo>
                <a:lnTo>
                  <a:pt x="0" y="23801"/>
                </a:lnTo>
                <a:lnTo>
                  <a:pt x="0" y="0"/>
                </a:lnTo>
                <a:lnTo>
                  <a:pt x="134037" y="0"/>
                </a:lnTo>
                <a:lnTo>
                  <a:pt x="134037" y="23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17994" y="6624530"/>
            <a:ext cx="290195" cy="433705"/>
          </a:xfrm>
          <a:custGeom>
            <a:avLst/>
            <a:gdLst/>
            <a:ahLst/>
            <a:cxnLst/>
            <a:rect l="l" t="t" r="r" b="b"/>
            <a:pathLst>
              <a:path w="290195" h="433704">
                <a:moveTo>
                  <a:pt x="287579" y="141943"/>
                </a:moveTo>
                <a:lnTo>
                  <a:pt x="217053" y="141943"/>
                </a:lnTo>
                <a:lnTo>
                  <a:pt x="256400" y="136318"/>
                </a:lnTo>
                <a:lnTo>
                  <a:pt x="255994" y="122361"/>
                </a:lnTo>
                <a:lnTo>
                  <a:pt x="255535" y="98668"/>
                </a:lnTo>
                <a:lnTo>
                  <a:pt x="255418" y="70971"/>
                </a:lnTo>
                <a:lnTo>
                  <a:pt x="255059" y="53228"/>
                </a:lnTo>
                <a:lnTo>
                  <a:pt x="254517" y="36351"/>
                </a:lnTo>
                <a:lnTo>
                  <a:pt x="254238" y="26830"/>
                </a:lnTo>
                <a:lnTo>
                  <a:pt x="237375" y="9953"/>
                </a:lnTo>
                <a:lnTo>
                  <a:pt x="224836" y="6058"/>
                </a:lnTo>
                <a:lnTo>
                  <a:pt x="226133" y="432"/>
                </a:lnTo>
                <a:lnTo>
                  <a:pt x="232619" y="0"/>
                </a:lnTo>
                <a:lnTo>
                  <a:pt x="276721" y="7356"/>
                </a:lnTo>
                <a:lnTo>
                  <a:pt x="289693" y="16877"/>
                </a:lnTo>
                <a:lnTo>
                  <a:pt x="288828" y="23801"/>
                </a:lnTo>
                <a:lnTo>
                  <a:pt x="288492" y="26830"/>
                </a:lnTo>
                <a:lnTo>
                  <a:pt x="288396" y="53228"/>
                </a:lnTo>
                <a:lnTo>
                  <a:pt x="287999" y="62749"/>
                </a:lnTo>
                <a:lnTo>
                  <a:pt x="287893" y="126364"/>
                </a:lnTo>
                <a:lnTo>
                  <a:pt x="287579" y="141943"/>
                </a:lnTo>
                <a:close/>
              </a:path>
              <a:path w="290195" h="433704">
                <a:moveTo>
                  <a:pt x="203649" y="248401"/>
                </a:moveTo>
                <a:lnTo>
                  <a:pt x="198029" y="248401"/>
                </a:lnTo>
                <a:lnTo>
                  <a:pt x="196731" y="242343"/>
                </a:lnTo>
                <a:lnTo>
                  <a:pt x="193272" y="227629"/>
                </a:lnTo>
                <a:lnTo>
                  <a:pt x="188192" y="187396"/>
                </a:lnTo>
                <a:lnTo>
                  <a:pt x="187191" y="164014"/>
                </a:lnTo>
                <a:lnTo>
                  <a:pt x="186969" y="157083"/>
                </a:lnTo>
                <a:lnTo>
                  <a:pt x="186841" y="151194"/>
                </a:lnTo>
                <a:lnTo>
                  <a:pt x="186793" y="144249"/>
                </a:lnTo>
                <a:lnTo>
                  <a:pt x="186689" y="110352"/>
                </a:lnTo>
                <a:lnTo>
                  <a:pt x="186466" y="95206"/>
                </a:lnTo>
                <a:lnTo>
                  <a:pt x="186354" y="74434"/>
                </a:lnTo>
                <a:lnTo>
                  <a:pt x="184625" y="58854"/>
                </a:lnTo>
                <a:lnTo>
                  <a:pt x="179004" y="49766"/>
                </a:lnTo>
                <a:lnTo>
                  <a:pt x="161709" y="41544"/>
                </a:lnTo>
                <a:lnTo>
                  <a:pt x="163438" y="36351"/>
                </a:lnTo>
                <a:lnTo>
                  <a:pt x="171654" y="36351"/>
                </a:lnTo>
                <a:lnTo>
                  <a:pt x="179869" y="37217"/>
                </a:lnTo>
                <a:lnTo>
                  <a:pt x="219215" y="47170"/>
                </a:lnTo>
                <a:lnTo>
                  <a:pt x="220080" y="51930"/>
                </a:lnTo>
                <a:lnTo>
                  <a:pt x="219673" y="58854"/>
                </a:lnTo>
                <a:lnTo>
                  <a:pt x="219601" y="70971"/>
                </a:lnTo>
                <a:lnTo>
                  <a:pt x="219173" y="82656"/>
                </a:lnTo>
                <a:lnTo>
                  <a:pt x="218321" y="100399"/>
                </a:lnTo>
                <a:lnTo>
                  <a:pt x="217558" y="122902"/>
                </a:lnTo>
                <a:lnTo>
                  <a:pt x="217053" y="141943"/>
                </a:lnTo>
                <a:lnTo>
                  <a:pt x="287579" y="141943"/>
                </a:lnTo>
                <a:lnTo>
                  <a:pt x="287098" y="165745"/>
                </a:lnTo>
                <a:lnTo>
                  <a:pt x="257264" y="165745"/>
                </a:lnTo>
                <a:lnTo>
                  <a:pt x="244911" y="167909"/>
                </a:lnTo>
                <a:lnTo>
                  <a:pt x="216621" y="167909"/>
                </a:lnTo>
                <a:lnTo>
                  <a:pt x="211865" y="219407"/>
                </a:lnTo>
                <a:lnTo>
                  <a:pt x="207108" y="240612"/>
                </a:lnTo>
                <a:lnTo>
                  <a:pt x="203649" y="248401"/>
                </a:lnTo>
                <a:close/>
              </a:path>
              <a:path w="290195" h="433704">
                <a:moveTo>
                  <a:pt x="152515" y="144107"/>
                </a:moveTo>
                <a:lnTo>
                  <a:pt x="51452" y="144107"/>
                </a:lnTo>
                <a:lnTo>
                  <a:pt x="72017" y="140699"/>
                </a:lnTo>
                <a:lnTo>
                  <a:pt x="105311" y="134587"/>
                </a:lnTo>
                <a:lnTo>
                  <a:pt x="123227" y="131557"/>
                </a:lnTo>
                <a:lnTo>
                  <a:pt x="122362" y="119007"/>
                </a:lnTo>
                <a:lnTo>
                  <a:pt x="120633" y="99533"/>
                </a:lnTo>
                <a:lnTo>
                  <a:pt x="119768" y="94773"/>
                </a:lnTo>
                <a:lnTo>
                  <a:pt x="118903" y="87416"/>
                </a:lnTo>
                <a:lnTo>
                  <a:pt x="113715" y="77896"/>
                </a:lnTo>
                <a:lnTo>
                  <a:pt x="110688" y="74434"/>
                </a:lnTo>
                <a:lnTo>
                  <a:pt x="107229" y="70539"/>
                </a:lnTo>
                <a:lnTo>
                  <a:pt x="102905" y="67942"/>
                </a:lnTo>
                <a:lnTo>
                  <a:pt x="104635" y="62749"/>
                </a:lnTo>
                <a:lnTo>
                  <a:pt x="145278" y="70971"/>
                </a:lnTo>
                <a:lnTo>
                  <a:pt x="156953" y="82656"/>
                </a:lnTo>
                <a:lnTo>
                  <a:pt x="156520" y="86551"/>
                </a:lnTo>
                <a:lnTo>
                  <a:pt x="156057" y="95206"/>
                </a:lnTo>
                <a:lnTo>
                  <a:pt x="152515" y="144107"/>
                </a:lnTo>
                <a:close/>
              </a:path>
              <a:path w="290195" h="433704">
                <a:moveTo>
                  <a:pt x="28536" y="249267"/>
                </a:moveTo>
                <a:lnTo>
                  <a:pt x="24051" y="191741"/>
                </a:lnTo>
                <a:lnTo>
                  <a:pt x="19970" y="150355"/>
                </a:lnTo>
                <a:lnTo>
                  <a:pt x="17632" y="125228"/>
                </a:lnTo>
                <a:lnTo>
                  <a:pt x="0" y="99966"/>
                </a:lnTo>
                <a:lnTo>
                  <a:pt x="1297" y="94340"/>
                </a:lnTo>
                <a:lnTo>
                  <a:pt x="50588" y="110352"/>
                </a:lnTo>
                <a:lnTo>
                  <a:pt x="51452" y="144107"/>
                </a:lnTo>
                <a:lnTo>
                  <a:pt x="152515" y="144107"/>
                </a:lnTo>
                <a:lnTo>
                  <a:pt x="151521" y="157523"/>
                </a:lnTo>
                <a:lnTo>
                  <a:pt x="125389" y="157523"/>
                </a:lnTo>
                <a:lnTo>
                  <a:pt x="119336" y="159686"/>
                </a:lnTo>
                <a:lnTo>
                  <a:pt x="117520" y="160119"/>
                </a:lnTo>
                <a:lnTo>
                  <a:pt x="51452" y="160119"/>
                </a:lnTo>
                <a:lnTo>
                  <a:pt x="51452" y="219840"/>
                </a:lnTo>
                <a:lnTo>
                  <a:pt x="163771" y="219840"/>
                </a:lnTo>
                <a:lnTo>
                  <a:pt x="163438" y="224167"/>
                </a:lnTo>
                <a:lnTo>
                  <a:pt x="163438" y="230226"/>
                </a:lnTo>
                <a:lnTo>
                  <a:pt x="154791" y="235852"/>
                </a:lnTo>
                <a:lnTo>
                  <a:pt x="140955" y="238448"/>
                </a:lnTo>
                <a:lnTo>
                  <a:pt x="124524" y="238881"/>
                </a:lnTo>
                <a:lnTo>
                  <a:pt x="116309" y="239314"/>
                </a:lnTo>
                <a:lnTo>
                  <a:pt x="109823" y="239314"/>
                </a:lnTo>
                <a:lnTo>
                  <a:pt x="92096" y="239746"/>
                </a:lnTo>
                <a:lnTo>
                  <a:pt x="50155" y="239746"/>
                </a:lnTo>
                <a:lnTo>
                  <a:pt x="47561" y="247103"/>
                </a:lnTo>
                <a:lnTo>
                  <a:pt x="34590" y="247969"/>
                </a:lnTo>
                <a:lnTo>
                  <a:pt x="28536" y="249267"/>
                </a:lnTo>
                <a:close/>
              </a:path>
              <a:path w="290195" h="433704">
                <a:moveTo>
                  <a:pt x="163771" y="219840"/>
                </a:moveTo>
                <a:lnTo>
                  <a:pt x="51452" y="219840"/>
                </a:lnTo>
                <a:lnTo>
                  <a:pt x="127983" y="209453"/>
                </a:lnTo>
                <a:lnTo>
                  <a:pt x="127551" y="197769"/>
                </a:lnTo>
                <a:lnTo>
                  <a:pt x="126227" y="171290"/>
                </a:lnTo>
                <a:lnTo>
                  <a:pt x="125389" y="157523"/>
                </a:lnTo>
                <a:lnTo>
                  <a:pt x="151521" y="157523"/>
                </a:lnTo>
                <a:lnTo>
                  <a:pt x="149170" y="189168"/>
                </a:lnTo>
                <a:lnTo>
                  <a:pt x="148623" y="195855"/>
                </a:lnTo>
                <a:lnTo>
                  <a:pt x="147440" y="208155"/>
                </a:lnTo>
                <a:lnTo>
                  <a:pt x="159547" y="209021"/>
                </a:lnTo>
                <a:lnTo>
                  <a:pt x="163871" y="218541"/>
                </a:lnTo>
                <a:lnTo>
                  <a:pt x="163771" y="219840"/>
                </a:lnTo>
                <a:close/>
              </a:path>
              <a:path w="290195" h="433704">
                <a:moveTo>
                  <a:pt x="79125" y="168342"/>
                </a:moveTo>
                <a:lnTo>
                  <a:pt x="59235" y="164880"/>
                </a:lnTo>
                <a:lnTo>
                  <a:pt x="51452" y="160119"/>
                </a:lnTo>
                <a:lnTo>
                  <a:pt x="117520" y="160119"/>
                </a:lnTo>
                <a:lnTo>
                  <a:pt x="101176" y="164014"/>
                </a:lnTo>
                <a:lnTo>
                  <a:pt x="86475" y="167043"/>
                </a:lnTo>
                <a:lnTo>
                  <a:pt x="79125" y="168342"/>
                </a:lnTo>
                <a:close/>
              </a:path>
              <a:path w="290195" h="433704">
                <a:moveTo>
                  <a:pt x="274992" y="258788"/>
                </a:moveTo>
                <a:lnTo>
                  <a:pt x="269371" y="258788"/>
                </a:lnTo>
                <a:lnTo>
                  <a:pt x="267641" y="253162"/>
                </a:lnTo>
                <a:lnTo>
                  <a:pt x="261433" y="212023"/>
                </a:lnTo>
                <a:lnTo>
                  <a:pt x="257264" y="165745"/>
                </a:lnTo>
                <a:lnTo>
                  <a:pt x="287098" y="165745"/>
                </a:lnTo>
                <a:lnTo>
                  <a:pt x="282775" y="222436"/>
                </a:lnTo>
                <a:lnTo>
                  <a:pt x="274992" y="258788"/>
                </a:lnTo>
                <a:close/>
              </a:path>
              <a:path w="290195" h="433704">
                <a:moveTo>
                  <a:pt x="226133" y="171804"/>
                </a:moveTo>
                <a:lnTo>
                  <a:pt x="216621" y="167909"/>
                </a:lnTo>
                <a:lnTo>
                  <a:pt x="244911" y="167909"/>
                </a:lnTo>
                <a:lnTo>
                  <a:pt x="239969" y="168774"/>
                </a:lnTo>
                <a:lnTo>
                  <a:pt x="226133" y="171804"/>
                </a:lnTo>
                <a:close/>
              </a:path>
              <a:path w="290195" h="433704">
                <a:moveTo>
                  <a:pt x="147440" y="312017"/>
                </a:moveTo>
                <a:lnTo>
                  <a:pt x="130145" y="311584"/>
                </a:lnTo>
                <a:lnTo>
                  <a:pt x="121498" y="306391"/>
                </a:lnTo>
                <a:lnTo>
                  <a:pt x="113715" y="301630"/>
                </a:lnTo>
                <a:lnTo>
                  <a:pt x="105932" y="293841"/>
                </a:lnTo>
                <a:lnTo>
                  <a:pt x="102905" y="291677"/>
                </a:lnTo>
                <a:lnTo>
                  <a:pt x="105067" y="288648"/>
                </a:lnTo>
                <a:lnTo>
                  <a:pt x="119690" y="287343"/>
                </a:lnTo>
                <a:lnTo>
                  <a:pt x="129632" y="286322"/>
                </a:lnTo>
                <a:lnTo>
                  <a:pt x="177139" y="279560"/>
                </a:lnTo>
                <a:lnTo>
                  <a:pt x="219810" y="271770"/>
                </a:lnTo>
                <a:lnTo>
                  <a:pt x="240834" y="267443"/>
                </a:lnTo>
                <a:lnTo>
                  <a:pt x="243861" y="268308"/>
                </a:lnTo>
                <a:lnTo>
                  <a:pt x="276289" y="275232"/>
                </a:lnTo>
                <a:lnTo>
                  <a:pt x="276186" y="286322"/>
                </a:lnTo>
                <a:lnTo>
                  <a:pt x="276113" y="288648"/>
                </a:lnTo>
                <a:lnTo>
                  <a:pt x="275994" y="293841"/>
                </a:lnTo>
                <a:lnTo>
                  <a:pt x="239537" y="293841"/>
                </a:lnTo>
                <a:lnTo>
                  <a:pt x="228295" y="296437"/>
                </a:lnTo>
                <a:lnTo>
                  <a:pt x="215324" y="298601"/>
                </a:lnTo>
                <a:lnTo>
                  <a:pt x="159115" y="308987"/>
                </a:lnTo>
                <a:lnTo>
                  <a:pt x="147440" y="312017"/>
                </a:lnTo>
                <a:close/>
              </a:path>
              <a:path w="290195" h="433704">
                <a:moveTo>
                  <a:pt x="251643" y="433188"/>
                </a:moveTo>
                <a:lnTo>
                  <a:pt x="248617" y="433188"/>
                </a:lnTo>
                <a:lnTo>
                  <a:pt x="246597" y="425128"/>
                </a:lnTo>
                <a:lnTo>
                  <a:pt x="245428" y="417393"/>
                </a:lnTo>
                <a:lnTo>
                  <a:pt x="244665" y="405438"/>
                </a:lnTo>
                <a:lnTo>
                  <a:pt x="243780" y="382556"/>
                </a:lnTo>
                <a:lnTo>
                  <a:pt x="243063" y="363339"/>
                </a:lnTo>
                <a:lnTo>
                  <a:pt x="242347" y="346745"/>
                </a:lnTo>
                <a:lnTo>
                  <a:pt x="241307" y="326419"/>
                </a:lnTo>
                <a:lnTo>
                  <a:pt x="239537" y="293841"/>
                </a:lnTo>
                <a:lnTo>
                  <a:pt x="275994" y="293841"/>
                </a:lnTo>
                <a:lnTo>
                  <a:pt x="276144" y="332934"/>
                </a:lnTo>
                <a:lnTo>
                  <a:pt x="271526" y="376605"/>
                </a:lnTo>
                <a:lnTo>
                  <a:pt x="260291" y="415878"/>
                </a:lnTo>
                <a:lnTo>
                  <a:pt x="255967" y="425831"/>
                </a:lnTo>
                <a:lnTo>
                  <a:pt x="251643" y="433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53087" y="6624963"/>
            <a:ext cx="286385" cy="417195"/>
          </a:xfrm>
          <a:custGeom>
            <a:avLst/>
            <a:gdLst/>
            <a:ahLst/>
            <a:cxnLst/>
            <a:rect l="l" t="t" r="r" b="b"/>
            <a:pathLst>
              <a:path w="286385" h="417195">
                <a:moveTo>
                  <a:pt x="271533" y="417176"/>
                </a:moveTo>
                <a:lnTo>
                  <a:pt x="265480" y="417176"/>
                </a:lnTo>
                <a:lnTo>
                  <a:pt x="263750" y="410685"/>
                </a:lnTo>
                <a:lnTo>
                  <a:pt x="259159" y="364265"/>
                </a:lnTo>
                <a:lnTo>
                  <a:pt x="253913" y="284942"/>
                </a:lnTo>
                <a:lnTo>
                  <a:pt x="253256" y="245372"/>
                </a:lnTo>
                <a:lnTo>
                  <a:pt x="251632" y="83954"/>
                </a:lnTo>
                <a:lnTo>
                  <a:pt x="251319" y="58854"/>
                </a:lnTo>
                <a:lnTo>
                  <a:pt x="251211" y="26398"/>
                </a:lnTo>
                <a:lnTo>
                  <a:pt x="233916" y="9953"/>
                </a:lnTo>
                <a:lnTo>
                  <a:pt x="221377" y="6058"/>
                </a:lnTo>
                <a:lnTo>
                  <a:pt x="222674" y="432"/>
                </a:lnTo>
                <a:lnTo>
                  <a:pt x="229160" y="0"/>
                </a:lnTo>
                <a:lnTo>
                  <a:pt x="273262" y="7356"/>
                </a:lnTo>
                <a:lnTo>
                  <a:pt x="286234" y="16877"/>
                </a:lnTo>
                <a:lnTo>
                  <a:pt x="285369" y="23801"/>
                </a:lnTo>
                <a:lnTo>
                  <a:pt x="284937" y="27696"/>
                </a:lnTo>
                <a:lnTo>
                  <a:pt x="284824" y="56258"/>
                </a:lnTo>
                <a:lnTo>
                  <a:pt x="284547" y="79194"/>
                </a:lnTo>
                <a:lnTo>
                  <a:pt x="284427" y="231740"/>
                </a:lnTo>
                <a:lnTo>
                  <a:pt x="284314" y="243519"/>
                </a:lnTo>
                <a:lnTo>
                  <a:pt x="284213" y="249264"/>
                </a:lnTo>
                <a:lnTo>
                  <a:pt x="283774" y="266787"/>
                </a:lnTo>
                <a:lnTo>
                  <a:pt x="282775" y="297303"/>
                </a:lnTo>
                <a:lnTo>
                  <a:pt x="282501" y="308112"/>
                </a:lnTo>
                <a:lnTo>
                  <a:pt x="279930" y="346133"/>
                </a:lnTo>
                <a:lnTo>
                  <a:pt x="276262" y="387208"/>
                </a:lnTo>
                <a:lnTo>
                  <a:pt x="272830" y="412849"/>
                </a:lnTo>
                <a:lnTo>
                  <a:pt x="271533" y="417176"/>
                </a:lnTo>
                <a:close/>
              </a:path>
              <a:path w="286385" h="417195">
                <a:moveTo>
                  <a:pt x="223391" y="182623"/>
                </a:moveTo>
                <a:lnTo>
                  <a:pt x="115012" y="182623"/>
                </a:lnTo>
                <a:lnTo>
                  <a:pt x="127983" y="180459"/>
                </a:lnTo>
                <a:lnTo>
                  <a:pt x="181166" y="172236"/>
                </a:lnTo>
                <a:lnTo>
                  <a:pt x="191975" y="170938"/>
                </a:lnTo>
                <a:lnTo>
                  <a:pt x="191884" y="142184"/>
                </a:lnTo>
                <a:lnTo>
                  <a:pt x="191655" y="119873"/>
                </a:lnTo>
                <a:lnTo>
                  <a:pt x="191543" y="83521"/>
                </a:lnTo>
                <a:lnTo>
                  <a:pt x="189813" y="67942"/>
                </a:lnTo>
                <a:lnTo>
                  <a:pt x="184192" y="58854"/>
                </a:lnTo>
                <a:lnTo>
                  <a:pt x="174680" y="54094"/>
                </a:lnTo>
                <a:lnTo>
                  <a:pt x="167330" y="50632"/>
                </a:lnTo>
                <a:lnTo>
                  <a:pt x="169059" y="45439"/>
                </a:lnTo>
                <a:lnTo>
                  <a:pt x="177274" y="45439"/>
                </a:lnTo>
                <a:lnTo>
                  <a:pt x="185490" y="46304"/>
                </a:lnTo>
                <a:lnTo>
                  <a:pt x="224404" y="56258"/>
                </a:lnTo>
                <a:lnTo>
                  <a:pt x="225701" y="61018"/>
                </a:lnTo>
                <a:lnTo>
                  <a:pt x="225294" y="67942"/>
                </a:lnTo>
                <a:lnTo>
                  <a:pt x="225169" y="86551"/>
                </a:lnTo>
                <a:lnTo>
                  <a:pt x="224815" y="112844"/>
                </a:lnTo>
                <a:lnTo>
                  <a:pt x="223944" y="159254"/>
                </a:lnTo>
                <a:lnTo>
                  <a:pt x="223391" y="182623"/>
                </a:lnTo>
                <a:close/>
              </a:path>
              <a:path w="286385" h="417195">
                <a:moveTo>
                  <a:pt x="68315" y="126364"/>
                </a:moveTo>
                <a:lnTo>
                  <a:pt x="26807" y="118142"/>
                </a:lnTo>
                <a:lnTo>
                  <a:pt x="13836" y="112083"/>
                </a:lnTo>
                <a:lnTo>
                  <a:pt x="10809" y="110785"/>
                </a:lnTo>
                <a:lnTo>
                  <a:pt x="7350" y="109054"/>
                </a:lnTo>
                <a:lnTo>
                  <a:pt x="4323" y="107756"/>
                </a:lnTo>
                <a:lnTo>
                  <a:pt x="6485" y="102995"/>
                </a:lnTo>
                <a:lnTo>
                  <a:pt x="66964" y="97728"/>
                </a:lnTo>
                <a:lnTo>
                  <a:pt x="107662" y="88660"/>
                </a:lnTo>
                <a:lnTo>
                  <a:pt x="121930" y="83954"/>
                </a:lnTo>
                <a:lnTo>
                  <a:pt x="132307" y="86551"/>
                </a:lnTo>
                <a:lnTo>
                  <a:pt x="141819" y="88282"/>
                </a:lnTo>
                <a:lnTo>
                  <a:pt x="150126" y="90466"/>
                </a:lnTo>
                <a:lnTo>
                  <a:pt x="165600" y="93908"/>
                </a:lnTo>
                <a:lnTo>
                  <a:pt x="170356" y="95206"/>
                </a:lnTo>
                <a:lnTo>
                  <a:pt x="177707" y="97370"/>
                </a:lnTo>
                <a:lnTo>
                  <a:pt x="176410" y="102563"/>
                </a:lnTo>
                <a:lnTo>
                  <a:pt x="170789" y="103428"/>
                </a:lnTo>
                <a:lnTo>
                  <a:pt x="166259" y="104750"/>
                </a:lnTo>
                <a:lnTo>
                  <a:pt x="162114" y="105889"/>
                </a:lnTo>
                <a:lnTo>
                  <a:pt x="134756" y="112844"/>
                </a:lnTo>
                <a:lnTo>
                  <a:pt x="126875" y="114761"/>
                </a:lnTo>
                <a:lnTo>
                  <a:pt x="104203" y="119873"/>
                </a:lnTo>
                <a:lnTo>
                  <a:pt x="109339" y="124633"/>
                </a:lnTo>
                <a:lnTo>
                  <a:pt x="82151" y="124633"/>
                </a:lnTo>
                <a:lnTo>
                  <a:pt x="73936" y="125864"/>
                </a:lnTo>
                <a:lnTo>
                  <a:pt x="68315" y="126364"/>
                </a:lnTo>
                <a:close/>
              </a:path>
              <a:path w="286385" h="417195">
                <a:moveTo>
                  <a:pt x="3459" y="245372"/>
                </a:moveTo>
                <a:lnTo>
                  <a:pt x="0" y="241045"/>
                </a:lnTo>
                <a:lnTo>
                  <a:pt x="6918" y="237150"/>
                </a:lnTo>
                <a:lnTo>
                  <a:pt x="14700" y="230226"/>
                </a:lnTo>
                <a:lnTo>
                  <a:pt x="43768" y="199432"/>
                </a:lnTo>
                <a:lnTo>
                  <a:pt x="69035" y="163740"/>
                </a:lnTo>
                <a:lnTo>
                  <a:pt x="82151" y="124633"/>
                </a:lnTo>
                <a:lnTo>
                  <a:pt x="109339" y="124633"/>
                </a:lnTo>
                <a:lnTo>
                  <a:pt x="115877" y="130692"/>
                </a:lnTo>
                <a:lnTo>
                  <a:pt x="120201" y="134587"/>
                </a:lnTo>
                <a:lnTo>
                  <a:pt x="123227" y="139780"/>
                </a:lnTo>
                <a:lnTo>
                  <a:pt x="122362" y="144107"/>
                </a:lnTo>
                <a:lnTo>
                  <a:pt x="118471" y="148435"/>
                </a:lnTo>
                <a:lnTo>
                  <a:pt x="115877" y="151897"/>
                </a:lnTo>
                <a:lnTo>
                  <a:pt x="114147" y="154061"/>
                </a:lnTo>
                <a:lnTo>
                  <a:pt x="105500" y="164014"/>
                </a:lnTo>
                <a:lnTo>
                  <a:pt x="98582" y="171371"/>
                </a:lnTo>
                <a:lnTo>
                  <a:pt x="108959" y="175266"/>
                </a:lnTo>
                <a:lnTo>
                  <a:pt x="115012" y="182623"/>
                </a:lnTo>
                <a:lnTo>
                  <a:pt x="223391" y="182623"/>
                </a:lnTo>
                <a:lnTo>
                  <a:pt x="223320" y="185652"/>
                </a:lnTo>
                <a:lnTo>
                  <a:pt x="84746" y="185652"/>
                </a:lnTo>
                <a:lnTo>
                  <a:pt x="76963" y="193441"/>
                </a:lnTo>
                <a:lnTo>
                  <a:pt x="58371" y="209886"/>
                </a:lnTo>
                <a:lnTo>
                  <a:pt x="19693" y="236822"/>
                </a:lnTo>
                <a:lnTo>
                  <a:pt x="10383" y="242008"/>
                </a:lnTo>
                <a:lnTo>
                  <a:pt x="3459" y="245372"/>
                </a:lnTo>
                <a:close/>
              </a:path>
              <a:path w="286385" h="417195">
                <a:moveTo>
                  <a:pt x="17295" y="341011"/>
                </a:moveTo>
                <a:lnTo>
                  <a:pt x="14700" y="337116"/>
                </a:lnTo>
                <a:lnTo>
                  <a:pt x="28432" y="326071"/>
                </a:lnTo>
                <a:lnTo>
                  <a:pt x="36995" y="318535"/>
                </a:lnTo>
                <a:lnTo>
                  <a:pt x="61779" y="289131"/>
                </a:lnTo>
                <a:lnTo>
                  <a:pt x="80973" y="254298"/>
                </a:lnTo>
                <a:lnTo>
                  <a:pt x="89583" y="216242"/>
                </a:lnTo>
                <a:lnTo>
                  <a:pt x="89934" y="202529"/>
                </a:lnTo>
                <a:lnTo>
                  <a:pt x="89502" y="197336"/>
                </a:lnTo>
                <a:lnTo>
                  <a:pt x="86907" y="189114"/>
                </a:lnTo>
                <a:lnTo>
                  <a:pt x="84746" y="185652"/>
                </a:lnTo>
                <a:lnTo>
                  <a:pt x="223320" y="185652"/>
                </a:lnTo>
                <a:lnTo>
                  <a:pt x="222982" y="199933"/>
                </a:lnTo>
                <a:lnTo>
                  <a:pt x="191975" y="199933"/>
                </a:lnTo>
                <a:lnTo>
                  <a:pt x="176011" y="202529"/>
                </a:lnTo>
                <a:lnTo>
                  <a:pt x="124524" y="202529"/>
                </a:lnTo>
                <a:lnTo>
                  <a:pt x="125960" y="211282"/>
                </a:lnTo>
                <a:lnTo>
                  <a:pt x="126281" y="217378"/>
                </a:lnTo>
                <a:lnTo>
                  <a:pt x="112418" y="259653"/>
                </a:lnTo>
                <a:lnTo>
                  <a:pt x="89981" y="291359"/>
                </a:lnTo>
                <a:lnTo>
                  <a:pt x="57553" y="319935"/>
                </a:lnTo>
                <a:lnTo>
                  <a:pt x="26550" y="338090"/>
                </a:lnTo>
                <a:lnTo>
                  <a:pt x="17295" y="341011"/>
                </a:lnTo>
                <a:close/>
              </a:path>
              <a:path w="286385" h="417195">
                <a:moveTo>
                  <a:pt x="209270" y="338847"/>
                </a:moveTo>
                <a:lnTo>
                  <a:pt x="203649" y="338847"/>
                </a:lnTo>
                <a:lnTo>
                  <a:pt x="202352" y="333222"/>
                </a:lnTo>
                <a:lnTo>
                  <a:pt x="196481" y="289131"/>
                </a:lnTo>
                <a:lnTo>
                  <a:pt x="192975" y="250457"/>
                </a:lnTo>
                <a:lnTo>
                  <a:pt x="192408" y="233255"/>
                </a:lnTo>
                <a:lnTo>
                  <a:pt x="192071" y="230226"/>
                </a:lnTo>
                <a:lnTo>
                  <a:pt x="191975" y="199933"/>
                </a:lnTo>
                <a:lnTo>
                  <a:pt x="222982" y="199933"/>
                </a:lnTo>
                <a:lnTo>
                  <a:pt x="222598" y="217378"/>
                </a:lnTo>
                <a:lnTo>
                  <a:pt x="222237" y="236822"/>
                </a:lnTo>
                <a:lnTo>
                  <a:pt x="218273" y="287164"/>
                </a:lnTo>
                <a:lnTo>
                  <a:pt x="211311" y="330585"/>
                </a:lnTo>
                <a:lnTo>
                  <a:pt x="209270" y="338847"/>
                </a:lnTo>
                <a:close/>
              </a:path>
              <a:path w="286385" h="417195">
                <a:moveTo>
                  <a:pt x="143549" y="206857"/>
                </a:moveTo>
                <a:lnTo>
                  <a:pt x="130578" y="205559"/>
                </a:lnTo>
                <a:lnTo>
                  <a:pt x="124524" y="202529"/>
                </a:lnTo>
                <a:lnTo>
                  <a:pt x="176011" y="202529"/>
                </a:lnTo>
                <a:lnTo>
                  <a:pt x="157385" y="205559"/>
                </a:lnTo>
                <a:lnTo>
                  <a:pt x="153926" y="205991"/>
                </a:lnTo>
                <a:lnTo>
                  <a:pt x="143549" y="206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86450" y="6624963"/>
            <a:ext cx="285115" cy="417195"/>
          </a:xfrm>
          <a:custGeom>
            <a:avLst/>
            <a:gdLst/>
            <a:ahLst/>
            <a:cxnLst/>
            <a:rect l="l" t="t" r="r" b="b"/>
            <a:pathLst>
              <a:path w="285114" h="417195">
                <a:moveTo>
                  <a:pt x="36752" y="303361"/>
                </a:moveTo>
                <a:lnTo>
                  <a:pt x="30266" y="301630"/>
                </a:lnTo>
                <a:lnTo>
                  <a:pt x="25510" y="299034"/>
                </a:lnTo>
                <a:lnTo>
                  <a:pt x="18159" y="294706"/>
                </a:lnTo>
                <a:lnTo>
                  <a:pt x="4323" y="286917"/>
                </a:lnTo>
                <a:lnTo>
                  <a:pt x="0" y="283887"/>
                </a:lnTo>
                <a:lnTo>
                  <a:pt x="2161" y="279560"/>
                </a:lnTo>
                <a:lnTo>
                  <a:pt x="42859" y="270715"/>
                </a:lnTo>
                <a:lnTo>
                  <a:pt x="113120" y="256407"/>
                </a:lnTo>
                <a:lnTo>
                  <a:pt x="173734" y="245534"/>
                </a:lnTo>
                <a:lnTo>
                  <a:pt x="226322" y="237285"/>
                </a:lnTo>
                <a:lnTo>
                  <a:pt x="250779" y="234121"/>
                </a:lnTo>
                <a:lnTo>
                  <a:pt x="250765" y="217946"/>
                </a:lnTo>
                <a:lnTo>
                  <a:pt x="250638" y="201529"/>
                </a:lnTo>
                <a:lnTo>
                  <a:pt x="249114" y="101734"/>
                </a:lnTo>
                <a:lnTo>
                  <a:pt x="248708" y="63300"/>
                </a:lnTo>
                <a:lnTo>
                  <a:pt x="248617" y="26398"/>
                </a:lnTo>
                <a:lnTo>
                  <a:pt x="230889" y="9953"/>
                </a:lnTo>
                <a:lnTo>
                  <a:pt x="218350" y="6058"/>
                </a:lnTo>
                <a:lnTo>
                  <a:pt x="220080" y="432"/>
                </a:lnTo>
                <a:lnTo>
                  <a:pt x="258561" y="4327"/>
                </a:lnTo>
                <a:lnTo>
                  <a:pt x="284937" y="16877"/>
                </a:lnTo>
                <a:lnTo>
                  <a:pt x="284072" y="23801"/>
                </a:lnTo>
                <a:lnTo>
                  <a:pt x="283639" y="27696"/>
                </a:lnTo>
                <a:lnTo>
                  <a:pt x="283585" y="49550"/>
                </a:lnTo>
                <a:lnTo>
                  <a:pt x="283465" y="55311"/>
                </a:lnTo>
                <a:lnTo>
                  <a:pt x="282936" y="75299"/>
                </a:lnTo>
                <a:lnTo>
                  <a:pt x="282816" y="82656"/>
                </a:lnTo>
                <a:lnTo>
                  <a:pt x="282941" y="186950"/>
                </a:lnTo>
                <a:lnTo>
                  <a:pt x="283064" y="219417"/>
                </a:lnTo>
                <a:lnTo>
                  <a:pt x="282964" y="246292"/>
                </a:lnTo>
                <a:lnTo>
                  <a:pt x="282624" y="260519"/>
                </a:lnTo>
                <a:lnTo>
                  <a:pt x="250779" y="260519"/>
                </a:lnTo>
                <a:lnTo>
                  <a:pt x="241699" y="261384"/>
                </a:lnTo>
                <a:lnTo>
                  <a:pt x="198029" y="267010"/>
                </a:lnTo>
                <a:lnTo>
                  <a:pt x="134658" y="279560"/>
                </a:lnTo>
                <a:lnTo>
                  <a:pt x="93096" y="289026"/>
                </a:lnTo>
                <a:lnTo>
                  <a:pt x="42805" y="302929"/>
                </a:lnTo>
                <a:lnTo>
                  <a:pt x="36752" y="303361"/>
                </a:lnTo>
                <a:close/>
              </a:path>
              <a:path w="285114" h="417195">
                <a:moveTo>
                  <a:pt x="124524" y="218109"/>
                </a:moveTo>
                <a:lnTo>
                  <a:pt x="79706" y="201529"/>
                </a:lnTo>
                <a:lnTo>
                  <a:pt x="57665" y="168271"/>
                </a:lnTo>
                <a:lnTo>
                  <a:pt x="54479" y="149300"/>
                </a:lnTo>
                <a:lnTo>
                  <a:pt x="59235" y="127663"/>
                </a:lnTo>
                <a:lnTo>
                  <a:pt x="63127" y="119440"/>
                </a:lnTo>
                <a:lnTo>
                  <a:pt x="66153" y="112516"/>
                </a:lnTo>
                <a:lnTo>
                  <a:pt x="77828" y="100399"/>
                </a:lnTo>
                <a:lnTo>
                  <a:pt x="99879" y="80059"/>
                </a:lnTo>
                <a:lnTo>
                  <a:pt x="105067" y="70539"/>
                </a:lnTo>
                <a:lnTo>
                  <a:pt x="107662" y="61018"/>
                </a:lnTo>
                <a:lnTo>
                  <a:pt x="104635" y="59287"/>
                </a:lnTo>
                <a:lnTo>
                  <a:pt x="106364" y="56258"/>
                </a:lnTo>
                <a:lnTo>
                  <a:pt x="143549" y="75299"/>
                </a:lnTo>
                <a:lnTo>
                  <a:pt x="147008" y="82656"/>
                </a:lnTo>
                <a:lnTo>
                  <a:pt x="142252" y="84820"/>
                </a:lnTo>
                <a:lnTo>
                  <a:pt x="137063" y="88282"/>
                </a:lnTo>
                <a:lnTo>
                  <a:pt x="134469" y="89580"/>
                </a:lnTo>
                <a:lnTo>
                  <a:pt x="140090" y="90878"/>
                </a:lnTo>
                <a:lnTo>
                  <a:pt x="161276" y="97370"/>
                </a:lnTo>
                <a:lnTo>
                  <a:pt x="161918" y="97802"/>
                </a:lnTo>
                <a:lnTo>
                  <a:pt x="119336" y="97802"/>
                </a:lnTo>
                <a:lnTo>
                  <a:pt x="115877" y="99533"/>
                </a:lnTo>
                <a:lnTo>
                  <a:pt x="86043" y="129826"/>
                </a:lnTo>
                <a:lnTo>
                  <a:pt x="82151" y="144107"/>
                </a:lnTo>
                <a:lnTo>
                  <a:pt x="83016" y="160552"/>
                </a:lnTo>
                <a:lnTo>
                  <a:pt x="86907" y="168774"/>
                </a:lnTo>
                <a:lnTo>
                  <a:pt x="91231" y="176997"/>
                </a:lnTo>
                <a:lnTo>
                  <a:pt x="107662" y="186517"/>
                </a:lnTo>
                <a:lnTo>
                  <a:pt x="127119" y="189547"/>
                </a:lnTo>
                <a:lnTo>
                  <a:pt x="186361" y="189547"/>
                </a:lnTo>
                <a:lnTo>
                  <a:pt x="181666" y="195832"/>
                </a:lnTo>
                <a:lnTo>
                  <a:pt x="143630" y="217108"/>
                </a:lnTo>
                <a:lnTo>
                  <a:pt x="136033" y="217983"/>
                </a:lnTo>
                <a:lnTo>
                  <a:pt x="124524" y="218109"/>
                </a:lnTo>
                <a:close/>
              </a:path>
              <a:path w="285114" h="417195">
                <a:moveTo>
                  <a:pt x="186361" y="189547"/>
                </a:moveTo>
                <a:lnTo>
                  <a:pt x="127119" y="189547"/>
                </a:lnTo>
                <a:lnTo>
                  <a:pt x="146143" y="185652"/>
                </a:lnTo>
                <a:lnTo>
                  <a:pt x="159979" y="174400"/>
                </a:lnTo>
                <a:lnTo>
                  <a:pt x="168627" y="152330"/>
                </a:lnTo>
                <a:lnTo>
                  <a:pt x="166465" y="139780"/>
                </a:lnTo>
                <a:lnTo>
                  <a:pt x="165046" y="132345"/>
                </a:lnTo>
                <a:lnTo>
                  <a:pt x="133003" y="101734"/>
                </a:lnTo>
                <a:lnTo>
                  <a:pt x="119336" y="97802"/>
                </a:lnTo>
                <a:lnTo>
                  <a:pt x="161918" y="97802"/>
                </a:lnTo>
                <a:lnTo>
                  <a:pt x="190462" y="123119"/>
                </a:lnTo>
                <a:lnTo>
                  <a:pt x="198971" y="163460"/>
                </a:lnTo>
                <a:lnTo>
                  <a:pt x="197893" y="171155"/>
                </a:lnTo>
                <a:lnTo>
                  <a:pt x="194667" y="177876"/>
                </a:lnTo>
                <a:lnTo>
                  <a:pt x="188300" y="186950"/>
                </a:lnTo>
                <a:lnTo>
                  <a:pt x="186361" y="189547"/>
                </a:lnTo>
                <a:close/>
              </a:path>
              <a:path w="285114" h="417195">
                <a:moveTo>
                  <a:pt x="268939" y="417176"/>
                </a:moveTo>
                <a:lnTo>
                  <a:pt x="262885" y="417176"/>
                </a:lnTo>
                <a:lnTo>
                  <a:pt x="261156" y="410685"/>
                </a:lnTo>
                <a:lnTo>
                  <a:pt x="256565" y="364265"/>
                </a:lnTo>
                <a:lnTo>
                  <a:pt x="253285" y="319411"/>
                </a:lnTo>
                <a:lnTo>
                  <a:pt x="251024" y="277626"/>
                </a:lnTo>
                <a:lnTo>
                  <a:pt x="250779" y="260519"/>
                </a:lnTo>
                <a:lnTo>
                  <a:pt x="282624" y="260519"/>
                </a:lnTo>
                <a:lnTo>
                  <a:pt x="282407" y="268836"/>
                </a:lnTo>
                <a:lnTo>
                  <a:pt x="281466" y="297736"/>
                </a:lnTo>
                <a:lnTo>
                  <a:pt x="281200" y="308112"/>
                </a:lnTo>
                <a:lnTo>
                  <a:pt x="278285" y="346133"/>
                </a:lnTo>
                <a:lnTo>
                  <a:pt x="273722" y="387208"/>
                </a:lnTo>
                <a:lnTo>
                  <a:pt x="270236" y="412849"/>
                </a:lnTo>
                <a:lnTo>
                  <a:pt x="268939" y="417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58126" y="6624530"/>
            <a:ext cx="257810" cy="413384"/>
          </a:xfrm>
          <a:custGeom>
            <a:avLst/>
            <a:gdLst/>
            <a:ahLst/>
            <a:cxnLst/>
            <a:rect l="l" t="t" r="r" b="b"/>
            <a:pathLst>
              <a:path w="257810" h="413384">
                <a:moveTo>
                  <a:pt x="171086" y="135452"/>
                </a:moveTo>
                <a:lnTo>
                  <a:pt x="154223" y="125499"/>
                </a:lnTo>
                <a:lnTo>
                  <a:pt x="147305" y="120306"/>
                </a:lnTo>
                <a:lnTo>
                  <a:pt x="140820" y="115113"/>
                </a:lnTo>
                <a:lnTo>
                  <a:pt x="138225" y="113382"/>
                </a:lnTo>
                <a:lnTo>
                  <a:pt x="138225" y="112949"/>
                </a:lnTo>
                <a:lnTo>
                  <a:pt x="139955" y="108189"/>
                </a:lnTo>
                <a:lnTo>
                  <a:pt x="220809" y="96504"/>
                </a:lnTo>
                <a:lnTo>
                  <a:pt x="220890" y="76597"/>
                </a:lnTo>
                <a:lnTo>
                  <a:pt x="221151" y="58979"/>
                </a:lnTo>
                <a:lnTo>
                  <a:pt x="221242" y="26830"/>
                </a:lnTo>
                <a:lnTo>
                  <a:pt x="203514" y="10386"/>
                </a:lnTo>
                <a:lnTo>
                  <a:pt x="190975" y="6058"/>
                </a:lnTo>
                <a:lnTo>
                  <a:pt x="192705" y="432"/>
                </a:lnTo>
                <a:lnTo>
                  <a:pt x="231187" y="4327"/>
                </a:lnTo>
                <a:lnTo>
                  <a:pt x="257562" y="16877"/>
                </a:lnTo>
                <a:lnTo>
                  <a:pt x="256697" y="23801"/>
                </a:lnTo>
                <a:lnTo>
                  <a:pt x="256264" y="28129"/>
                </a:lnTo>
                <a:lnTo>
                  <a:pt x="256264" y="35485"/>
                </a:lnTo>
                <a:lnTo>
                  <a:pt x="255832" y="44141"/>
                </a:lnTo>
                <a:lnTo>
                  <a:pt x="255279" y="83089"/>
                </a:lnTo>
                <a:lnTo>
                  <a:pt x="254771" y="125499"/>
                </a:lnTo>
                <a:lnTo>
                  <a:pt x="220809" y="125499"/>
                </a:lnTo>
                <a:lnTo>
                  <a:pt x="184922" y="132856"/>
                </a:lnTo>
                <a:lnTo>
                  <a:pt x="171086" y="135452"/>
                </a:lnTo>
                <a:close/>
              </a:path>
              <a:path w="257810" h="413384">
                <a:moveTo>
                  <a:pt x="81192" y="244994"/>
                </a:moveTo>
                <a:lnTo>
                  <a:pt x="37481" y="232822"/>
                </a:lnTo>
                <a:lnTo>
                  <a:pt x="6759" y="200193"/>
                </a:lnTo>
                <a:lnTo>
                  <a:pt x="0" y="168477"/>
                </a:lnTo>
                <a:lnTo>
                  <a:pt x="557" y="163436"/>
                </a:lnTo>
                <a:lnTo>
                  <a:pt x="2026" y="156224"/>
                </a:lnTo>
                <a:lnTo>
                  <a:pt x="4621" y="144107"/>
                </a:lnTo>
                <a:lnTo>
                  <a:pt x="8944" y="135019"/>
                </a:lnTo>
                <a:lnTo>
                  <a:pt x="12403" y="127230"/>
                </a:lnTo>
                <a:lnTo>
                  <a:pt x="24942" y="113814"/>
                </a:lnTo>
                <a:lnTo>
                  <a:pt x="37914" y="102130"/>
                </a:lnTo>
                <a:lnTo>
                  <a:pt x="49588" y="91311"/>
                </a:lnTo>
                <a:lnTo>
                  <a:pt x="52182" y="86551"/>
                </a:lnTo>
                <a:lnTo>
                  <a:pt x="55641" y="80925"/>
                </a:lnTo>
                <a:lnTo>
                  <a:pt x="58235" y="69673"/>
                </a:lnTo>
                <a:lnTo>
                  <a:pt x="54344" y="67942"/>
                </a:lnTo>
                <a:lnTo>
                  <a:pt x="57371" y="65346"/>
                </a:lnTo>
                <a:lnTo>
                  <a:pt x="62127" y="66211"/>
                </a:lnTo>
                <a:lnTo>
                  <a:pt x="98014" y="86551"/>
                </a:lnTo>
                <a:lnTo>
                  <a:pt x="101906" y="94340"/>
                </a:lnTo>
                <a:lnTo>
                  <a:pt x="96285" y="96937"/>
                </a:lnTo>
                <a:lnTo>
                  <a:pt x="95420" y="97802"/>
                </a:lnTo>
                <a:lnTo>
                  <a:pt x="93690" y="98668"/>
                </a:lnTo>
                <a:lnTo>
                  <a:pt x="90664" y="100399"/>
                </a:lnTo>
                <a:lnTo>
                  <a:pt x="88069" y="102130"/>
                </a:lnTo>
                <a:lnTo>
                  <a:pt x="94123" y="103428"/>
                </a:lnTo>
                <a:lnTo>
                  <a:pt x="113070" y="109355"/>
                </a:lnTo>
                <a:lnTo>
                  <a:pt x="117676" y="111218"/>
                </a:lnTo>
                <a:lnTo>
                  <a:pt x="71639" y="111218"/>
                </a:lnTo>
                <a:lnTo>
                  <a:pt x="67748" y="112949"/>
                </a:lnTo>
                <a:lnTo>
                  <a:pt x="63424" y="115545"/>
                </a:lnTo>
                <a:lnTo>
                  <a:pt x="59533" y="117709"/>
                </a:lnTo>
                <a:lnTo>
                  <a:pt x="50020" y="125066"/>
                </a:lnTo>
                <a:lnTo>
                  <a:pt x="41373" y="133721"/>
                </a:lnTo>
                <a:lnTo>
                  <a:pt x="34022" y="146704"/>
                </a:lnTo>
                <a:lnTo>
                  <a:pt x="30131" y="162716"/>
                </a:lnTo>
                <a:lnTo>
                  <a:pt x="30563" y="180459"/>
                </a:lnTo>
                <a:lnTo>
                  <a:pt x="40076" y="198635"/>
                </a:lnTo>
                <a:lnTo>
                  <a:pt x="58668" y="209886"/>
                </a:lnTo>
                <a:lnTo>
                  <a:pt x="79854" y="212915"/>
                </a:lnTo>
                <a:lnTo>
                  <a:pt x="147145" y="212915"/>
                </a:lnTo>
                <a:lnTo>
                  <a:pt x="143049" y="217405"/>
                </a:lnTo>
                <a:lnTo>
                  <a:pt x="105148" y="240612"/>
                </a:lnTo>
                <a:lnTo>
                  <a:pt x="88340" y="244939"/>
                </a:lnTo>
                <a:lnTo>
                  <a:pt x="81192" y="244994"/>
                </a:lnTo>
                <a:close/>
              </a:path>
              <a:path w="257810" h="413384">
                <a:moveTo>
                  <a:pt x="147145" y="212915"/>
                </a:moveTo>
                <a:lnTo>
                  <a:pt x="79854" y="212915"/>
                </a:lnTo>
                <a:lnTo>
                  <a:pt x="100608" y="208588"/>
                </a:lnTo>
                <a:lnTo>
                  <a:pt x="116174" y="196471"/>
                </a:lnTo>
                <a:lnTo>
                  <a:pt x="121146" y="184137"/>
                </a:lnTo>
                <a:lnTo>
                  <a:pt x="123984" y="176790"/>
                </a:lnTo>
                <a:lnTo>
                  <a:pt x="125200" y="171614"/>
                </a:lnTo>
                <a:lnTo>
                  <a:pt x="125038" y="166154"/>
                </a:lnTo>
                <a:lnTo>
                  <a:pt x="109472" y="131341"/>
                </a:lnTo>
                <a:lnTo>
                  <a:pt x="71639" y="111218"/>
                </a:lnTo>
                <a:lnTo>
                  <a:pt x="117676" y="111218"/>
                </a:lnTo>
                <a:lnTo>
                  <a:pt x="150132" y="138938"/>
                </a:lnTo>
                <a:lnTo>
                  <a:pt x="159412" y="175698"/>
                </a:lnTo>
                <a:lnTo>
                  <a:pt x="253723" y="175698"/>
                </a:lnTo>
                <a:lnTo>
                  <a:pt x="253535" y="180161"/>
                </a:lnTo>
                <a:lnTo>
                  <a:pt x="253039" y="187339"/>
                </a:lnTo>
                <a:lnTo>
                  <a:pt x="252344" y="195605"/>
                </a:lnTo>
                <a:lnTo>
                  <a:pt x="221674" y="195605"/>
                </a:lnTo>
                <a:lnTo>
                  <a:pt x="217591" y="196471"/>
                </a:lnTo>
                <a:lnTo>
                  <a:pt x="155088" y="196471"/>
                </a:lnTo>
                <a:lnTo>
                  <a:pt x="151129" y="206154"/>
                </a:lnTo>
                <a:lnTo>
                  <a:pt x="147738" y="212266"/>
                </a:lnTo>
                <a:lnTo>
                  <a:pt x="147145" y="212915"/>
                </a:lnTo>
                <a:close/>
              </a:path>
              <a:path w="257810" h="413384">
                <a:moveTo>
                  <a:pt x="253723" y="175698"/>
                </a:moveTo>
                <a:lnTo>
                  <a:pt x="159412" y="175698"/>
                </a:lnTo>
                <a:lnTo>
                  <a:pt x="220809" y="167043"/>
                </a:lnTo>
                <a:lnTo>
                  <a:pt x="220809" y="125499"/>
                </a:lnTo>
                <a:lnTo>
                  <a:pt x="254771" y="125499"/>
                </a:lnTo>
                <a:lnTo>
                  <a:pt x="254529" y="144242"/>
                </a:lnTo>
                <a:lnTo>
                  <a:pt x="254356" y="152847"/>
                </a:lnTo>
                <a:lnTo>
                  <a:pt x="253806" y="173721"/>
                </a:lnTo>
                <a:lnTo>
                  <a:pt x="253723" y="175698"/>
                </a:lnTo>
                <a:close/>
              </a:path>
              <a:path w="257810" h="413384">
                <a:moveTo>
                  <a:pt x="241564" y="276098"/>
                </a:moveTo>
                <a:lnTo>
                  <a:pt x="235510" y="276098"/>
                </a:lnTo>
                <a:lnTo>
                  <a:pt x="233686" y="269262"/>
                </a:lnTo>
                <a:lnTo>
                  <a:pt x="224922" y="230753"/>
                </a:lnTo>
                <a:lnTo>
                  <a:pt x="221674" y="195605"/>
                </a:lnTo>
                <a:lnTo>
                  <a:pt x="252344" y="195605"/>
                </a:lnTo>
                <a:lnTo>
                  <a:pt x="247023" y="244994"/>
                </a:lnTo>
                <a:lnTo>
                  <a:pt x="241564" y="276098"/>
                </a:lnTo>
                <a:close/>
              </a:path>
              <a:path w="257810" h="413384">
                <a:moveTo>
                  <a:pt x="174977" y="205559"/>
                </a:moveTo>
                <a:lnTo>
                  <a:pt x="160709" y="200366"/>
                </a:lnTo>
                <a:lnTo>
                  <a:pt x="155088" y="196471"/>
                </a:lnTo>
                <a:lnTo>
                  <a:pt x="217591" y="196471"/>
                </a:lnTo>
                <a:lnTo>
                  <a:pt x="174977" y="205559"/>
                </a:lnTo>
                <a:close/>
              </a:path>
              <a:path w="257810" h="413384">
                <a:moveTo>
                  <a:pt x="180784" y="413069"/>
                </a:moveTo>
                <a:lnTo>
                  <a:pt x="135631" y="402895"/>
                </a:lnTo>
                <a:lnTo>
                  <a:pt x="105797" y="369573"/>
                </a:lnTo>
                <a:lnTo>
                  <a:pt x="101906" y="346637"/>
                </a:lnTo>
                <a:lnTo>
                  <a:pt x="106229" y="325432"/>
                </a:lnTo>
                <a:lnTo>
                  <a:pt x="110121" y="317642"/>
                </a:lnTo>
                <a:lnTo>
                  <a:pt x="113147" y="311151"/>
                </a:lnTo>
                <a:lnTo>
                  <a:pt x="124389" y="299467"/>
                </a:lnTo>
                <a:lnTo>
                  <a:pt x="136063" y="289081"/>
                </a:lnTo>
                <a:lnTo>
                  <a:pt x="146008" y="279993"/>
                </a:lnTo>
                <a:lnTo>
                  <a:pt x="148602" y="275665"/>
                </a:lnTo>
                <a:lnTo>
                  <a:pt x="150764" y="270905"/>
                </a:lnTo>
                <a:lnTo>
                  <a:pt x="152926" y="261384"/>
                </a:lnTo>
                <a:lnTo>
                  <a:pt x="149900" y="259653"/>
                </a:lnTo>
                <a:lnTo>
                  <a:pt x="152061" y="257489"/>
                </a:lnTo>
                <a:lnTo>
                  <a:pt x="163303" y="259653"/>
                </a:lnTo>
                <a:lnTo>
                  <a:pt x="181463" y="269607"/>
                </a:lnTo>
                <a:lnTo>
                  <a:pt x="187516" y="276098"/>
                </a:lnTo>
                <a:lnTo>
                  <a:pt x="189678" y="278262"/>
                </a:lnTo>
                <a:lnTo>
                  <a:pt x="189246" y="283887"/>
                </a:lnTo>
                <a:lnTo>
                  <a:pt x="186652" y="285618"/>
                </a:lnTo>
                <a:lnTo>
                  <a:pt x="185787" y="286484"/>
                </a:lnTo>
                <a:lnTo>
                  <a:pt x="181031" y="287782"/>
                </a:lnTo>
                <a:lnTo>
                  <a:pt x="178869" y="289513"/>
                </a:lnTo>
                <a:lnTo>
                  <a:pt x="184490" y="290379"/>
                </a:lnTo>
                <a:lnTo>
                  <a:pt x="204811" y="296437"/>
                </a:lnTo>
                <a:lnTo>
                  <a:pt x="209784" y="299899"/>
                </a:lnTo>
                <a:lnTo>
                  <a:pt x="165465" y="299899"/>
                </a:lnTo>
                <a:lnTo>
                  <a:pt x="162006" y="301630"/>
                </a:lnTo>
                <a:lnTo>
                  <a:pt x="133902" y="331491"/>
                </a:lnTo>
                <a:lnTo>
                  <a:pt x="131307" y="344473"/>
                </a:lnTo>
                <a:lnTo>
                  <a:pt x="132604" y="358321"/>
                </a:lnTo>
                <a:lnTo>
                  <a:pt x="136496" y="365246"/>
                </a:lnTo>
                <a:lnTo>
                  <a:pt x="140820" y="372602"/>
                </a:lnTo>
                <a:lnTo>
                  <a:pt x="155953" y="381258"/>
                </a:lnTo>
                <a:lnTo>
                  <a:pt x="173248" y="383854"/>
                </a:lnTo>
                <a:lnTo>
                  <a:pt x="229695" y="383854"/>
                </a:lnTo>
                <a:lnTo>
                  <a:pt x="224076" y="391617"/>
                </a:lnTo>
                <a:lnTo>
                  <a:pt x="188030" y="412281"/>
                </a:lnTo>
                <a:lnTo>
                  <a:pt x="180784" y="413069"/>
                </a:lnTo>
                <a:close/>
              </a:path>
              <a:path w="257810" h="413384">
                <a:moveTo>
                  <a:pt x="229695" y="383854"/>
                </a:moveTo>
                <a:lnTo>
                  <a:pt x="173248" y="383854"/>
                </a:lnTo>
                <a:lnTo>
                  <a:pt x="190111" y="379959"/>
                </a:lnTo>
                <a:lnTo>
                  <a:pt x="196596" y="375199"/>
                </a:lnTo>
                <a:lnTo>
                  <a:pt x="203082" y="370006"/>
                </a:lnTo>
                <a:lnTo>
                  <a:pt x="211297" y="349234"/>
                </a:lnTo>
                <a:lnTo>
                  <a:pt x="206973" y="326298"/>
                </a:lnTo>
                <a:lnTo>
                  <a:pt x="165465" y="299899"/>
                </a:lnTo>
                <a:lnTo>
                  <a:pt x="209784" y="299899"/>
                </a:lnTo>
                <a:lnTo>
                  <a:pt x="236649" y="327958"/>
                </a:lnTo>
                <a:lnTo>
                  <a:pt x="240354" y="360289"/>
                </a:lnTo>
                <a:lnTo>
                  <a:pt x="239348" y="367680"/>
                </a:lnTo>
                <a:lnTo>
                  <a:pt x="236314" y="374178"/>
                </a:lnTo>
                <a:lnTo>
                  <a:pt x="230322" y="382989"/>
                </a:lnTo>
                <a:lnTo>
                  <a:pt x="229695" y="383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59358" y="6624530"/>
            <a:ext cx="368300" cy="412750"/>
          </a:xfrm>
          <a:custGeom>
            <a:avLst/>
            <a:gdLst/>
            <a:ahLst/>
            <a:cxnLst/>
            <a:rect l="l" t="t" r="r" b="b"/>
            <a:pathLst>
              <a:path w="368300" h="412750">
                <a:moveTo>
                  <a:pt x="265047" y="274319"/>
                </a:moveTo>
                <a:lnTo>
                  <a:pt x="258994" y="274319"/>
                </a:lnTo>
                <a:lnTo>
                  <a:pt x="257264" y="266699"/>
                </a:lnTo>
                <a:lnTo>
                  <a:pt x="252508" y="247649"/>
                </a:lnTo>
                <a:lnTo>
                  <a:pt x="245364" y="199389"/>
                </a:lnTo>
                <a:lnTo>
                  <a:pt x="244725" y="26669"/>
                </a:lnTo>
                <a:lnTo>
                  <a:pt x="226998" y="10159"/>
                </a:lnTo>
                <a:lnTo>
                  <a:pt x="214459" y="5079"/>
                </a:lnTo>
                <a:lnTo>
                  <a:pt x="215756" y="0"/>
                </a:lnTo>
                <a:lnTo>
                  <a:pt x="222242" y="0"/>
                </a:lnTo>
                <a:lnTo>
                  <a:pt x="268074" y="6349"/>
                </a:lnTo>
                <a:lnTo>
                  <a:pt x="281045" y="16509"/>
                </a:lnTo>
                <a:lnTo>
                  <a:pt x="280180" y="22859"/>
                </a:lnTo>
                <a:lnTo>
                  <a:pt x="279316" y="27939"/>
                </a:lnTo>
                <a:lnTo>
                  <a:pt x="279224" y="59689"/>
                </a:lnTo>
                <a:lnTo>
                  <a:pt x="278122" y="134619"/>
                </a:lnTo>
                <a:lnTo>
                  <a:pt x="277586" y="160019"/>
                </a:lnTo>
                <a:lnTo>
                  <a:pt x="276721" y="180339"/>
                </a:lnTo>
                <a:lnTo>
                  <a:pt x="303241" y="187959"/>
                </a:lnTo>
                <a:lnTo>
                  <a:pt x="276289" y="187959"/>
                </a:lnTo>
                <a:lnTo>
                  <a:pt x="274965" y="203199"/>
                </a:lnTo>
                <a:lnTo>
                  <a:pt x="274374" y="208279"/>
                </a:lnTo>
                <a:lnTo>
                  <a:pt x="271965" y="229869"/>
                </a:lnTo>
                <a:lnTo>
                  <a:pt x="268506" y="252729"/>
                </a:lnTo>
                <a:lnTo>
                  <a:pt x="265912" y="269239"/>
                </a:lnTo>
                <a:lnTo>
                  <a:pt x="265047" y="274319"/>
                </a:lnTo>
                <a:close/>
              </a:path>
              <a:path w="368300" h="412750">
                <a:moveTo>
                  <a:pt x="72808" y="119379"/>
                </a:moveTo>
                <a:lnTo>
                  <a:pt x="52317" y="119379"/>
                </a:lnTo>
                <a:lnTo>
                  <a:pt x="43589" y="118109"/>
                </a:lnTo>
                <a:lnTo>
                  <a:pt x="37616" y="116839"/>
                </a:lnTo>
                <a:lnTo>
                  <a:pt x="31644" y="114299"/>
                </a:lnTo>
                <a:lnTo>
                  <a:pt x="22916" y="110489"/>
                </a:lnTo>
                <a:lnTo>
                  <a:pt x="17727" y="109219"/>
                </a:lnTo>
                <a:lnTo>
                  <a:pt x="9079" y="105409"/>
                </a:lnTo>
                <a:lnTo>
                  <a:pt x="6053" y="104139"/>
                </a:lnTo>
                <a:lnTo>
                  <a:pt x="0" y="100329"/>
                </a:lnTo>
                <a:lnTo>
                  <a:pt x="2161" y="95249"/>
                </a:lnTo>
                <a:lnTo>
                  <a:pt x="27780" y="95249"/>
                </a:lnTo>
                <a:lnTo>
                  <a:pt x="38400" y="93979"/>
                </a:lnTo>
                <a:lnTo>
                  <a:pt x="54047" y="91439"/>
                </a:lnTo>
                <a:lnTo>
                  <a:pt x="69653" y="90169"/>
                </a:lnTo>
                <a:lnTo>
                  <a:pt x="79989" y="87629"/>
                </a:lnTo>
                <a:lnTo>
                  <a:pt x="89677" y="86359"/>
                </a:lnTo>
                <a:lnTo>
                  <a:pt x="103338" y="83819"/>
                </a:lnTo>
                <a:lnTo>
                  <a:pt x="101176" y="71119"/>
                </a:lnTo>
                <a:lnTo>
                  <a:pt x="95123" y="55879"/>
                </a:lnTo>
                <a:lnTo>
                  <a:pt x="87340" y="44449"/>
                </a:lnTo>
                <a:lnTo>
                  <a:pt x="77828" y="36829"/>
                </a:lnTo>
                <a:lnTo>
                  <a:pt x="72639" y="34289"/>
                </a:lnTo>
                <a:lnTo>
                  <a:pt x="73504" y="30479"/>
                </a:lnTo>
                <a:lnTo>
                  <a:pt x="89069" y="30479"/>
                </a:lnTo>
                <a:lnTo>
                  <a:pt x="95555" y="31749"/>
                </a:lnTo>
                <a:lnTo>
                  <a:pt x="110688" y="34289"/>
                </a:lnTo>
                <a:lnTo>
                  <a:pt x="117606" y="38099"/>
                </a:lnTo>
                <a:lnTo>
                  <a:pt x="120201" y="39369"/>
                </a:lnTo>
                <a:lnTo>
                  <a:pt x="127983" y="46989"/>
                </a:lnTo>
                <a:lnTo>
                  <a:pt x="128848" y="57149"/>
                </a:lnTo>
                <a:lnTo>
                  <a:pt x="129713" y="63499"/>
                </a:lnTo>
                <a:lnTo>
                  <a:pt x="127983" y="73659"/>
                </a:lnTo>
                <a:lnTo>
                  <a:pt x="126686" y="78739"/>
                </a:lnTo>
                <a:lnTo>
                  <a:pt x="214891" y="78739"/>
                </a:lnTo>
                <a:lnTo>
                  <a:pt x="223106" y="81279"/>
                </a:lnTo>
                <a:lnTo>
                  <a:pt x="221377" y="87629"/>
                </a:lnTo>
                <a:lnTo>
                  <a:pt x="215324" y="88899"/>
                </a:lnTo>
                <a:lnTo>
                  <a:pt x="212297" y="88899"/>
                </a:lnTo>
                <a:lnTo>
                  <a:pt x="196299" y="91439"/>
                </a:lnTo>
                <a:lnTo>
                  <a:pt x="174248" y="96519"/>
                </a:lnTo>
                <a:lnTo>
                  <a:pt x="132307" y="105409"/>
                </a:lnTo>
                <a:lnTo>
                  <a:pt x="134901" y="106679"/>
                </a:lnTo>
                <a:lnTo>
                  <a:pt x="141387" y="111759"/>
                </a:lnTo>
                <a:lnTo>
                  <a:pt x="99879" y="111759"/>
                </a:lnTo>
                <a:lnTo>
                  <a:pt x="95123" y="113029"/>
                </a:lnTo>
                <a:lnTo>
                  <a:pt x="86043" y="116839"/>
                </a:lnTo>
                <a:lnTo>
                  <a:pt x="81287" y="116839"/>
                </a:lnTo>
                <a:lnTo>
                  <a:pt x="72808" y="119379"/>
                </a:lnTo>
                <a:close/>
              </a:path>
              <a:path w="368300" h="412750">
                <a:moveTo>
                  <a:pt x="210568" y="78739"/>
                </a:moveTo>
                <a:lnTo>
                  <a:pt x="126686" y="78739"/>
                </a:lnTo>
                <a:lnTo>
                  <a:pt x="135334" y="76199"/>
                </a:lnTo>
                <a:lnTo>
                  <a:pt x="149602" y="72389"/>
                </a:lnTo>
                <a:lnTo>
                  <a:pt x="154791" y="71119"/>
                </a:lnTo>
                <a:lnTo>
                  <a:pt x="160844" y="69849"/>
                </a:lnTo>
                <a:lnTo>
                  <a:pt x="165600" y="68579"/>
                </a:lnTo>
                <a:lnTo>
                  <a:pt x="176410" y="71119"/>
                </a:lnTo>
                <a:lnTo>
                  <a:pt x="185922" y="72389"/>
                </a:lnTo>
                <a:lnTo>
                  <a:pt x="194137" y="74929"/>
                </a:lnTo>
                <a:lnTo>
                  <a:pt x="210568" y="78739"/>
                </a:lnTo>
                <a:close/>
              </a:path>
              <a:path w="368300" h="412750">
                <a:moveTo>
                  <a:pt x="284504" y="168909"/>
                </a:moveTo>
                <a:lnTo>
                  <a:pt x="281045" y="163829"/>
                </a:lnTo>
                <a:lnTo>
                  <a:pt x="288706" y="158749"/>
                </a:lnTo>
                <a:lnTo>
                  <a:pt x="293692" y="156209"/>
                </a:lnTo>
                <a:lnTo>
                  <a:pt x="298192" y="152399"/>
                </a:lnTo>
                <a:lnTo>
                  <a:pt x="304394" y="148589"/>
                </a:lnTo>
                <a:lnTo>
                  <a:pt x="313041" y="140969"/>
                </a:lnTo>
                <a:lnTo>
                  <a:pt x="326445" y="123189"/>
                </a:lnTo>
                <a:lnTo>
                  <a:pt x="324715" y="114299"/>
                </a:lnTo>
                <a:lnTo>
                  <a:pt x="323851" y="110489"/>
                </a:lnTo>
                <a:lnTo>
                  <a:pt x="313041" y="104139"/>
                </a:lnTo>
                <a:lnTo>
                  <a:pt x="306555" y="101599"/>
                </a:lnTo>
                <a:lnTo>
                  <a:pt x="298773" y="100329"/>
                </a:lnTo>
                <a:lnTo>
                  <a:pt x="289693" y="97789"/>
                </a:lnTo>
                <a:lnTo>
                  <a:pt x="291422" y="90169"/>
                </a:lnTo>
                <a:lnTo>
                  <a:pt x="314416" y="91439"/>
                </a:lnTo>
                <a:lnTo>
                  <a:pt x="327823" y="92709"/>
                </a:lnTo>
                <a:lnTo>
                  <a:pt x="336812" y="93979"/>
                </a:lnTo>
                <a:lnTo>
                  <a:pt x="346550" y="96519"/>
                </a:lnTo>
                <a:lnTo>
                  <a:pt x="362332" y="101599"/>
                </a:lnTo>
                <a:lnTo>
                  <a:pt x="362332" y="114299"/>
                </a:lnTo>
                <a:lnTo>
                  <a:pt x="330769" y="143509"/>
                </a:lnTo>
                <a:lnTo>
                  <a:pt x="297273" y="162559"/>
                </a:lnTo>
                <a:lnTo>
                  <a:pt x="284504" y="168909"/>
                </a:lnTo>
                <a:close/>
              </a:path>
              <a:path w="368300" h="412750">
                <a:moveTo>
                  <a:pt x="133874" y="253999"/>
                </a:moveTo>
                <a:lnTo>
                  <a:pt x="110864" y="253999"/>
                </a:lnTo>
                <a:lnTo>
                  <a:pt x="103338" y="252729"/>
                </a:lnTo>
                <a:lnTo>
                  <a:pt x="68393" y="228599"/>
                </a:lnTo>
                <a:lnTo>
                  <a:pt x="63775" y="220979"/>
                </a:lnTo>
                <a:lnTo>
                  <a:pt x="59374" y="214629"/>
                </a:lnTo>
                <a:lnTo>
                  <a:pt x="56938" y="209549"/>
                </a:lnTo>
                <a:lnTo>
                  <a:pt x="55597" y="204469"/>
                </a:lnTo>
                <a:lnTo>
                  <a:pt x="54479" y="196849"/>
                </a:lnTo>
                <a:lnTo>
                  <a:pt x="52750" y="185419"/>
                </a:lnTo>
                <a:lnTo>
                  <a:pt x="57073" y="163829"/>
                </a:lnTo>
                <a:lnTo>
                  <a:pt x="60965" y="156209"/>
                </a:lnTo>
                <a:lnTo>
                  <a:pt x="63991" y="148589"/>
                </a:lnTo>
                <a:lnTo>
                  <a:pt x="75233" y="137159"/>
                </a:lnTo>
                <a:lnTo>
                  <a:pt x="86907" y="126999"/>
                </a:lnTo>
                <a:lnTo>
                  <a:pt x="97285" y="116839"/>
                </a:lnTo>
                <a:lnTo>
                  <a:pt x="99879" y="111759"/>
                </a:lnTo>
                <a:lnTo>
                  <a:pt x="141387" y="111759"/>
                </a:lnTo>
                <a:lnTo>
                  <a:pt x="143549" y="114299"/>
                </a:lnTo>
                <a:lnTo>
                  <a:pt x="144846" y="119379"/>
                </a:lnTo>
                <a:lnTo>
                  <a:pt x="140090" y="121919"/>
                </a:lnTo>
                <a:lnTo>
                  <a:pt x="137496" y="123189"/>
                </a:lnTo>
                <a:lnTo>
                  <a:pt x="136631" y="124459"/>
                </a:lnTo>
                <a:lnTo>
                  <a:pt x="133604" y="124459"/>
                </a:lnTo>
                <a:lnTo>
                  <a:pt x="132307" y="125729"/>
                </a:lnTo>
                <a:lnTo>
                  <a:pt x="137928" y="126999"/>
                </a:lnTo>
                <a:lnTo>
                  <a:pt x="159115" y="133349"/>
                </a:lnTo>
                <a:lnTo>
                  <a:pt x="160880" y="134619"/>
                </a:lnTo>
                <a:lnTo>
                  <a:pt x="120201" y="134619"/>
                </a:lnTo>
                <a:lnTo>
                  <a:pt x="115877" y="137159"/>
                </a:lnTo>
                <a:lnTo>
                  <a:pt x="111121" y="139699"/>
                </a:lnTo>
                <a:lnTo>
                  <a:pt x="107229" y="140969"/>
                </a:lnTo>
                <a:lnTo>
                  <a:pt x="97717" y="148589"/>
                </a:lnTo>
                <a:lnTo>
                  <a:pt x="93393" y="152399"/>
                </a:lnTo>
                <a:lnTo>
                  <a:pt x="89934" y="156209"/>
                </a:lnTo>
                <a:lnTo>
                  <a:pt x="83881" y="166369"/>
                </a:lnTo>
                <a:lnTo>
                  <a:pt x="80422" y="180339"/>
                </a:lnTo>
                <a:lnTo>
                  <a:pt x="81287" y="195579"/>
                </a:lnTo>
                <a:lnTo>
                  <a:pt x="85178" y="203199"/>
                </a:lnTo>
                <a:lnTo>
                  <a:pt x="89502" y="212089"/>
                </a:lnTo>
                <a:lnTo>
                  <a:pt x="105932" y="222249"/>
                </a:lnTo>
                <a:lnTo>
                  <a:pt x="124957" y="224789"/>
                </a:lnTo>
                <a:lnTo>
                  <a:pt x="185424" y="224789"/>
                </a:lnTo>
                <a:lnTo>
                  <a:pt x="179842" y="232409"/>
                </a:lnTo>
                <a:lnTo>
                  <a:pt x="174788" y="237489"/>
                </a:lnTo>
                <a:lnTo>
                  <a:pt x="168600" y="241299"/>
                </a:lnTo>
                <a:lnTo>
                  <a:pt x="148629" y="251459"/>
                </a:lnTo>
                <a:lnTo>
                  <a:pt x="141495" y="252729"/>
                </a:lnTo>
                <a:lnTo>
                  <a:pt x="133874" y="253999"/>
                </a:lnTo>
                <a:close/>
              </a:path>
              <a:path w="368300" h="412750">
                <a:moveTo>
                  <a:pt x="185424" y="224789"/>
                </a:moveTo>
                <a:lnTo>
                  <a:pt x="124957" y="224789"/>
                </a:lnTo>
                <a:lnTo>
                  <a:pt x="143981" y="222249"/>
                </a:lnTo>
                <a:lnTo>
                  <a:pt x="150899" y="215899"/>
                </a:lnTo>
                <a:lnTo>
                  <a:pt x="157817" y="210819"/>
                </a:lnTo>
                <a:lnTo>
                  <a:pt x="166033" y="189229"/>
                </a:lnTo>
                <a:lnTo>
                  <a:pt x="164087" y="176529"/>
                </a:lnTo>
                <a:lnTo>
                  <a:pt x="162807" y="168909"/>
                </a:lnTo>
                <a:lnTo>
                  <a:pt x="161141" y="163829"/>
                </a:lnTo>
                <a:lnTo>
                  <a:pt x="157976" y="160019"/>
                </a:lnTo>
                <a:lnTo>
                  <a:pt x="152197" y="152399"/>
                </a:lnTo>
                <a:lnTo>
                  <a:pt x="146103" y="146049"/>
                </a:lnTo>
                <a:lnTo>
                  <a:pt x="140738" y="140969"/>
                </a:lnTo>
                <a:lnTo>
                  <a:pt x="133104" y="138429"/>
                </a:lnTo>
                <a:lnTo>
                  <a:pt x="120201" y="134619"/>
                </a:lnTo>
                <a:lnTo>
                  <a:pt x="160880" y="134619"/>
                </a:lnTo>
                <a:lnTo>
                  <a:pt x="169708" y="140969"/>
                </a:lnTo>
                <a:lnTo>
                  <a:pt x="175957" y="144779"/>
                </a:lnTo>
                <a:lnTo>
                  <a:pt x="179977" y="148589"/>
                </a:lnTo>
                <a:lnTo>
                  <a:pt x="196638" y="185419"/>
                </a:lnTo>
                <a:lnTo>
                  <a:pt x="196812" y="199389"/>
                </a:lnTo>
                <a:lnTo>
                  <a:pt x="195759" y="207009"/>
                </a:lnTo>
                <a:lnTo>
                  <a:pt x="192597" y="214629"/>
                </a:lnTo>
                <a:lnTo>
                  <a:pt x="186354" y="223519"/>
                </a:lnTo>
                <a:lnTo>
                  <a:pt x="185424" y="224789"/>
                </a:lnTo>
                <a:close/>
              </a:path>
              <a:path w="368300" h="412750">
                <a:moveTo>
                  <a:pt x="355414" y="234949"/>
                </a:moveTo>
                <a:lnTo>
                  <a:pt x="316068" y="224789"/>
                </a:lnTo>
                <a:lnTo>
                  <a:pt x="281045" y="193039"/>
                </a:lnTo>
                <a:lnTo>
                  <a:pt x="276289" y="187959"/>
                </a:lnTo>
                <a:lnTo>
                  <a:pt x="303241" y="187959"/>
                </a:lnTo>
                <a:lnTo>
                  <a:pt x="316500" y="191769"/>
                </a:lnTo>
                <a:lnTo>
                  <a:pt x="324283" y="193039"/>
                </a:lnTo>
                <a:lnTo>
                  <a:pt x="342010" y="196849"/>
                </a:lnTo>
                <a:lnTo>
                  <a:pt x="357576" y="203199"/>
                </a:lnTo>
                <a:lnTo>
                  <a:pt x="367953" y="212089"/>
                </a:lnTo>
                <a:lnTo>
                  <a:pt x="367953" y="228599"/>
                </a:lnTo>
                <a:lnTo>
                  <a:pt x="355414" y="234949"/>
                </a:lnTo>
                <a:close/>
              </a:path>
              <a:path w="368300" h="412750">
                <a:moveTo>
                  <a:pt x="212050" y="412749"/>
                </a:moveTo>
                <a:lnTo>
                  <a:pt x="190063" y="412749"/>
                </a:lnTo>
                <a:lnTo>
                  <a:pt x="182841" y="411479"/>
                </a:lnTo>
                <a:lnTo>
                  <a:pt x="176187" y="407669"/>
                </a:lnTo>
                <a:lnTo>
                  <a:pt x="166897" y="402589"/>
                </a:lnTo>
                <a:lnTo>
                  <a:pt x="137063" y="369569"/>
                </a:lnTo>
                <a:lnTo>
                  <a:pt x="133172" y="345439"/>
                </a:lnTo>
                <a:lnTo>
                  <a:pt x="137496" y="325119"/>
                </a:lnTo>
                <a:lnTo>
                  <a:pt x="141387" y="317499"/>
                </a:lnTo>
                <a:lnTo>
                  <a:pt x="144414" y="311149"/>
                </a:lnTo>
                <a:lnTo>
                  <a:pt x="155656" y="298449"/>
                </a:lnTo>
                <a:lnTo>
                  <a:pt x="167330" y="288289"/>
                </a:lnTo>
                <a:lnTo>
                  <a:pt x="177274" y="279399"/>
                </a:lnTo>
                <a:lnTo>
                  <a:pt x="179436" y="275589"/>
                </a:lnTo>
                <a:lnTo>
                  <a:pt x="182031" y="270509"/>
                </a:lnTo>
                <a:lnTo>
                  <a:pt x="184192" y="260349"/>
                </a:lnTo>
                <a:lnTo>
                  <a:pt x="181166" y="259079"/>
                </a:lnTo>
                <a:lnTo>
                  <a:pt x="183328" y="256539"/>
                </a:lnTo>
                <a:lnTo>
                  <a:pt x="194570" y="259079"/>
                </a:lnTo>
                <a:lnTo>
                  <a:pt x="212729" y="269239"/>
                </a:lnTo>
                <a:lnTo>
                  <a:pt x="218783" y="275589"/>
                </a:lnTo>
                <a:lnTo>
                  <a:pt x="220945" y="278129"/>
                </a:lnTo>
                <a:lnTo>
                  <a:pt x="220512" y="283209"/>
                </a:lnTo>
                <a:lnTo>
                  <a:pt x="217918" y="284479"/>
                </a:lnTo>
                <a:lnTo>
                  <a:pt x="217053" y="285749"/>
                </a:lnTo>
                <a:lnTo>
                  <a:pt x="212297" y="287019"/>
                </a:lnTo>
                <a:lnTo>
                  <a:pt x="210135" y="288289"/>
                </a:lnTo>
                <a:lnTo>
                  <a:pt x="215756" y="289559"/>
                </a:lnTo>
                <a:lnTo>
                  <a:pt x="235645" y="295909"/>
                </a:lnTo>
                <a:lnTo>
                  <a:pt x="241070" y="299719"/>
                </a:lnTo>
                <a:lnTo>
                  <a:pt x="196299" y="299719"/>
                </a:lnTo>
                <a:lnTo>
                  <a:pt x="193272" y="300989"/>
                </a:lnTo>
                <a:lnTo>
                  <a:pt x="189381" y="303529"/>
                </a:lnTo>
                <a:lnTo>
                  <a:pt x="185922" y="304799"/>
                </a:lnTo>
                <a:lnTo>
                  <a:pt x="178139" y="312419"/>
                </a:lnTo>
                <a:lnTo>
                  <a:pt x="173383" y="317499"/>
                </a:lnTo>
                <a:lnTo>
                  <a:pt x="170789" y="320039"/>
                </a:lnTo>
                <a:lnTo>
                  <a:pt x="165168" y="331469"/>
                </a:lnTo>
                <a:lnTo>
                  <a:pt x="162574" y="344169"/>
                </a:lnTo>
                <a:lnTo>
                  <a:pt x="163871" y="358139"/>
                </a:lnTo>
                <a:lnTo>
                  <a:pt x="167762" y="364489"/>
                </a:lnTo>
                <a:lnTo>
                  <a:pt x="172086" y="372109"/>
                </a:lnTo>
                <a:lnTo>
                  <a:pt x="187219" y="380999"/>
                </a:lnTo>
                <a:lnTo>
                  <a:pt x="204514" y="383539"/>
                </a:lnTo>
                <a:lnTo>
                  <a:pt x="260696" y="383539"/>
                </a:lnTo>
                <a:lnTo>
                  <a:pt x="255342" y="391159"/>
                </a:lnTo>
                <a:lnTo>
                  <a:pt x="219296" y="411479"/>
                </a:lnTo>
                <a:lnTo>
                  <a:pt x="212050" y="412749"/>
                </a:lnTo>
                <a:close/>
              </a:path>
              <a:path w="368300" h="412750">
                <a:moveTo>
                  <a:pt x="260696" y="383539"/>
                </a:moveTo>
                <a:lnTo>
                  <a:pt x="204514" y="383539"/>
                </a:lnTo>
                <a:lnTo>
                  <a:pt x="221377" y="379729"/>
                </a:lnTo>
                <a:lnTo>
                  <a:pt x="234348" y="369569"/>
                </a:lnTo>
                <a:lnTo>
                  <a:pt x="242563" y="347979"/>
                </a:lnTo>
                <a:lnTo>
                  <a:pt x="238240" y="325119"/>
                </a:lnTo>
                <a:lnTo>
                  <a:pt x="228079" y="314959"/>
                </a:lnTo>
                <a:lnTo>
                  <a:pt x="221867" y="308609"/>
                </a:lnTo>
                <a:lnTo>
                  <a:pt x="216486" y="304799"/>
                </a:lnTo>
                <a:lnTo>
                  <a:pt x="208956" y="302259"/>
                </a:lnTo>
                <a:lnTo>
                  <a:pt x="196299" y="299719"/>
                </a:lnTo>
                <a:lnTo>
                  <a:pt x="241070" y="299719"/>
                </a:lnTo>
                <a:lnTo>
                  <a:pt x="255535" y="309879"/>
                </a:lnTo>
                <a:lnTo>
                  <a:pt x="263101" y="321309"/>
                </a:lnTo>
                <a:lnTo>
                  <a:pt x="267489" y="327659"/>
                </a:lnTo>
                <a:lnTo>
                  <a:pt x="269830" y="332739"/>
                </a:lnTo>
                <a:lnTo>
                  <a:pt x="270915" y="339089"/>
                </a:lnTo>
                <a:lnTo>
                  <a:pt x="271533" y="347979"/>
                </a:lnTo>
                <a:lnTo>
                  <a:pt x="271621" y="359409"/>
                </a:lnTo>
                <a:lnTo>
                  <a:pt x="270614" y="367029"/>
                </a:lnTo>
                <a:lnTo>
                  <a:pt x="267581" y="373379"/>
                </a:lnTo>
                <a:lnTo>
                  <a:pt x="261588" y="382269"/>
                </a:lnTo>
                <a:lnTo>
                  <a:pt x="260696" y="383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2638" y="7521981"/>
            <a:ext cx="183326" cy="183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50572" y="7429362"/>
            <a:ext cx="368935" cy="413384"/>
          </a:xfrm>
          <a:custGeom>
            <a:avLst/>
            <a:gdLst/>
            <a:ahLst/>
            <a:cxnLst/>
            <a:rect l="l" t="t" r="r" b="b"/>
            <a:pathLst>
              <a:path w="368935" h="413384">
                <a:moveTo>
                  <a:pt x="258561" y="274367"/>
                </a:moveTo>
                <a:lnTo>
                  <a:pt x="252508" y="274367"/>
                </a:lnTo>
                <a:lnTo>
                  <a:pt x="250779" y="267875"/>
                </a:lnTo>
                <a:lnTo>
                  <a:pt x="242151" y="228275"/>
                </a:lnTo>
                <a:lnTo>
                  <a:pt x="237895" y="189547"/>
                </a:lnTo>
                <a:lnTo>
                  <a:pt x="237807" y="26830"/>
                </a:lnTo>
                <a:lnTo>
                  <a:pt x="220512" y="10386"/>
                </a:lnTo>
                <a:lnTo>
                  <a:pt x="207973" y="6058"/>
                </a:lnTo>
                <a:lnTo>
                  <a:pt x="209270" y="432"/>
                </a:lnTo>
                <a:lnTo>
                  <a:pt x="215756" y="0"/>
                </a:lnTo>
                <a:lnTo>
                  <a:pt x="261156" y="7356"/>
                </a:lnTo>
                <a:lnTo>
                  <a:pt x="274127" y="16877"/>
                </a:lnTo>
                <a:lnTo>
                  <a:pt x="273262" y="23801"/>
                </a:lnTo>
                <a:lnTo>
                  <a:pt x="272830" y="28129"/>
                </a:lnTo>
                <a:lnTo>
                  <a:pt x="272739" y="57089"/>
                </a:lnTo>
                <a:lnTo>
                  <a:pt x="271630" y="125066"/>
                </a:lnTo>
                <a:lnTo>
                  <a:pt x="271506" y="131287"/>
                </a:lnTo>
                <a:lnTo>
                  <a:pt x="271100" y="145406"/>
                </a:lnTo>
                <a:lnTo>
                  <a:pt x="317343" y="145406"/>
                </a:lnTo>
                <a:lnTo>
                  <a:pt x="361900" y="164447"/>
                </a:lnTo>
                <a:lnTo>
                  <a:pt x="364003" y="169640"/>
                </a:lnTo>
                <a:lnTo>
                  <a:pt x="270668" y="169640"/>
                </a:lnTo>
                <a:lnTo>
                  <a:pt x="270061" y="180459"/>
                </a:lnTo>
                <a:lnTo>
                  <a:pt x="266641" y="219407"/>
                </a:lnTo>
                <a:lnTo>
                  <a:pt x="259426" y="270039"/>
                </a:lnTo>
                <a:lnTo>
                  <a:pt x="258561" y="274367"/>
                </a:lnTo>
                <a:close/>
              </a:path>
              <a:path w="368935" h="413384">
                <a:moveTo>
                  <a:pt x="66694" y="104726"/>
                </a:moveTo>
                <a:lnTo>
                  <a:pt x="55182" y="101873"/>
                </a:lnTo>
                <a:lnTo>
                  <a:pt x="38481" y="95206"/>
                </a:lnTo>
                <a:lnTo>
                  <a:pt x="33725" y="93042"/>
                </a:lnTo>
                <a:lnTo>
                  <a:pt x="25942" y="89580"/>
                </a:lnTo>
                <a:lnTo>
                  <a:pt x="22916" y="88282"/>
                </a:lnTo>
                <a:lnTo>
                  <a:pt x="16862" y="85252"/>
                </a:lnTo>
                <a:lnTo>
                  <a:pt x="18592" y="80492"/>
                </a:lnTo>
                <a:lnTo>
                  <a:pt x="34468" y="80191"/>
                </a:lnTo>
                <a:lnTo>
                  <a:pt x="45075" y="79708"/>
                </a:lnTo>
                <a:lnTo>
                  <a:pt x="83915" y="74876"/>
                </a:lnTo>
                <a:lnTo>
                  <a:pt x="126342" y="66833"/>
                </a:lnTo>
                <a:lnTo>
                  <a:pt x="155223" y="59287"/>
                </a:lnTo>
                <a:lnTo>
                  <a:pt x="165600" y="61884"/>
                </a:lnTo>
                <a:lnTo>
                  <a:pt x="175113" y="63615"/>
                </a:lnTo>
                <a:lnTo>
                  <a:pt x="183328" y="65346"/>
                </a:lnTo>
                <a:lnTo>
                  <a:pt x="198893" y="69240"/>
                </a:lnTo>
                <a:lnTo>
                  <a:pt x="203649" y="70106"/>
                </a:lnTo>
                <a:lnTo>
                  <a:pt x="211000" y="71837"/>
                </a:lnTo>
                <a:lnTo>
                  <a:pt x="209270" y="78328"/>
                </a:lnTo>
                <a:lnTo>
                  <a:pt x="204082" y="79194"/>
                </a:lnTo>
                <a:lnTo>
                  <a:pt x="198029" y="80059"/>
                </a:lnTo>
                <a:lnTo>
                  <a:pt x="163411" y="87146"/>
                </a:lnTo>
                <a:lnTo>
                  <a:pt x="143117" y="91744"/>
                </a:lnTo>
                <a:lnTo>
                  <a:pt x="148305" y="95639"/>
                </a:lnTo>
                <a:lnTo>
                  <a:pt x="152393" y="99101"/>
                </a:lnTo>
                <a:lnTo>
                  <a:pt x="107229" y="99101"/>
                </a:lnTo>
                <a:lnTo>
                  <a:pt x="78368" y="104334"/>
                </a:lnTo>
                <a:lnTo>
                  <a:pt x="66694" y="104726"/>
                </a:lnTo>
                <a:close/>
              </a:path>
              <a:path w="368935" h="413384">
                <a:moveTo>
                  <a:pt x="3891" y="270472"/>
                </a:moveTo>
                <a:lnTo>
                  <a:pt x="0" y="265712"/>
                </a:lnTo>
                <a:lnTo>
                  <a:pt x="5397" y="260032"/>
                </a:lnTo>
                <a:lnTo>
                  <a:pt x="9133" y="255975"/>
                </a:lnTo>
                <a:lnTo>
                  <a:pt x="12951" y="251593"/>
                </a:lnTo>
                <a:lnTo>
                  <a:pt x="18592" y="244939"/>
                </a:lnTo>
                <a:lnTo>
                  <a:pt x="23486" y="239503"/>
                </a:lnTo>
                <a:lnTo>
                  <a:pt x="48537" y="207553"/>
                </a:lnTo>
                <a:lnTo>
                  <a:pt x="53182" y="200366"/>
                </a:lnTo>
                <a:lnTo>
                  <a:pt x="61330" y="188113"/>
                </a:lnTo>
                <a:lnTo>
                  <a:pt x="82124" y="154825"/>
                </a:lnTo>
                <a:lnTo>
                  <a:pt x="105067" y="108189"/>
                </a:lnTo>
                <a:lnTo>
                  <a:pt x="106797" y="101264"/>
                </a:lnTo>
                <a:lnTo>
                  <a:pt x="106797" y="99966"/>
                </a:lnTo>
                <a:lnTo>
                  <a:pt x="107229" y="99101"/>
                </a:lnTo>
                <a:lnTo>
                  <a:pt x="152393" y="99101"/>
                </a:lnTo>
                <a:lnTo>
                  <a:pt x="153926" y="100399"/>
                </a:lnTo>
                <a:lnTo>
                  <a:pt x="156088" y="105592"/>
                </a:lnTo>
                <a:lnTo>
                  <a:pt x="154358" y="108189"/>
                </a:lnTo>
                <a:lnTo>
                  <a:pt x="106364" y="167476"/>
                </a:lnTo>
                <a:lnTo>
                  <a:pt x="113715" y="167909"/>
                </a:lnTo>
                <a:lnTo>
                  <a:pt x="161228" y="177862"/>
                </a:lnTo>
                <a:lnTo>
                  <a:pt x="98149" y="177862"/>
                </a:lnTo>
                <a:lnTo>
                  <a:pt x="96852" y="179593"/>
                </a:lnTo>
                <a:lnTo>
                  <a:pt x="71862" y="209291"/>
                </a:lnTo>
                <a:lnTo>
                  <a:pt x="39758" y="240767"/>
                </a:lnTo>
                <a:lnTo>
                  <a:pt x="31505" y="247969"/>
                </a:lnTo>
                <a:lnTo>
                  <a:pt x="23044" y="255441"/>
                </a:lnTo>
                <a:lnTo>
                  <a:pt x="17132" y="260465"/>
                </a:lnTo>
                <a:lnTo>
                  <a:pt x="11626" y="264758"/>
                </a:lnTo>
                <a:lnTo>
                  <a:pt x="3891" y="270472"/>
                </a:lnTo>
                <a:close/>
              </a:path>
              <a:path w="368935" h="413384">
                <a:moveTo>
                  <a:pt x="317343" y="145406"/>
                </a:moveTo>
                <a:lnTo>
                  <a:pt x="271100" y="145406"/>
                </a:lnTo>
                <a:lnTo>
                  <a:pt x="278451" y="144973"/>
                </a:lnTo>
                <a:lnTo>
                  <a:pt x="303961" y="144973"/>
                </a:lnTo>
                <a:lnTo>
                  <a:pt x="312166" y="145030"/>
                </a:lnTo>
                <a:lnTo>
                  <a:pt x="317343" y="145406"/>
                </a:lnTo>
                <a:close/>
              </a:path>
              <a:path w="368935" h="413384">
                <a:moveTo>
                  <a:pt x="358008" y="194740"/>
                </a:moveTo>
                <a:lnTo>
                  <a:pt x="342010" y="194307"/>
                </a:lnTo>
                <a:lnTo>
                  <a:pt x="321689" y="188248"/>
                </a:lnTo>
                <a:lnTo>
                  <a:pt x="300070" y="179593"/>
                </a:lnTo>
                <a:lnTo>
                  <a:pt x="290990" y="176131"/>
                </a:lnTo>
                <a:lnTo>
                  <a:pt x="270668" y="169640"/>
                </a:lnTo>
                <a:lnTo>
                  <a:pt x="364003" y="169640"/>
                </a:lnTo>
                <a:lnTo>
                  <a:pt x="368385" y="180459"/>
                </a:lnTo>
                <a:lnTo>
                  <a:pt x="361900" y="189547"/>
                </a:lnTo>
                <a:lnTo>
                  <a:pt x="358008" y="194740"/>
                </a:lnTo>
                <a:close/>
              </a:path>
              <a:path w="368935" h="413384">
                <a:moveTo>
                  <a:pt x="185922" y="234553"/>
                </a:moveTo>
                <a:lnTo>
                  <a:pt x="171221" y="229793"/>
                </a:lnTo>
                <a:lnTo>
                  <a:pt x="154358" y="218541"/>
                </a:lnTo>
                <a:lnTo>
                  <a:pt x="137063" y="204693"/>
                </a:lnTo>
                <a:lnTo>
                  <a:pt x="129280" y="199067"/>
                </a:lnTo>
                <a:lnTo>
                  <a:pt x="121498" y="193009"/>
                </a:lnTo>
                <a:lnTo>
                  <a:pt x="102473" y="180459"/>
                </a:lnTo>
                <a:lnTo>
                  <a:pt x="98149" y="177862"/>
                </a:lnTo>
                <a:lnTo>
                  <a:pt x="161228" y="177862"/>
                </a:lnTo>
                <a:lnTo>
                  <a:pt x="162574" y="178295"/>
                </a:lnTo>
                <a:lnTo>
                  <a:pt x="184192" y="192143"/>
                </a:lnTo>
                <a:lnTo>
                  <a:pt x="197596" y="207722"/>
                </a:lnTo>
                <a:lnTo>
                  <a:pt x="199326" y="224167"/>
                </a:lnTo>
                <a:lnTo>
                  <a:pt x="191111" y="230658"/>
                </a:lnTo>
                <a:lnTo>
                  <a:pt x="185922" y="234553"/>
                </a:lnTo>
                <a:close/>
              </a:path>
              <a:path w="368935" h="413384">
                <a:moveTo>
                  <a:pt x="205224" y="413069"/>
                </a:moveTo>
                <a:lnTo>
                  <a:pt x="160412" y="402895"/>
                </a:lnTo>
                <a:lnTo>
                  <a:pt x="130578" y="369573"/>
                </a:lnTo>
                <a:lnTo>
                  <a:pt x="126686" y="346637"/>
                </a:lnTo>
                <a:lnTo>
                  <a:pt x="131010" y="325432"/>
                </a:lnTo>
                <a:lnTo>
                  <a:pt x="134901" y="317642"/>
                </a:lnTo>
                <a:lnTo>
                  <a:pt x="137928" y="311151"/>
                </a:lnTo>
                <a:lnTo>
                  <a:pt x="149170" y="299467"/>
                </a:lnTo>
                <a:lnTo>
                  <a:pt x="160412" y="289081"/>
                </a:lnTo>
                <a:lnTo>
                  <a:pt x="170356" y="279993"/>
                </a:lnTo>
                <a:lnTo>
                  <a:pt x="172951" y="275665"/>
                </a:lnTo>
                <a:lnTo>
                  <a:pt x="175545" y="270905"/>
                </a:lnTo>
                <a:lnTo>
                  <a:pt x="177707" y="261384"/>
                </a:lnTo>
                <a:lnTo>
                  <a:pt x="174248" y="259653"/>
                </a:lnTo>
                <a:lnTo>
                  <a:pt x="176842" y="257489"/>
                </a:lnTo>
                <a:lnTo>
                  <a:pt x="188084" y="259653"/>
                </a:lnTo>
                <a:lnTo>
                  <a:pt x="206244" y="269607"/>
                </a:lnTo>
                <a:lnTo>
                  <a:pt x="211865" y="276098"/>
                </a:lnTo>
                <a:lnTo>
                  <a:pt x="214027" y="278262"/>
                </a:lnTo>
                <a:lnTo>
                  <a:pt x="214027" y="283887"/>
                </a:lnTo>
                <a:lnTo>
                  <a:pt x="211000" y="285618"/>
                </a:lnTo>
                <a:lnTo>
                  <a:pt x="210135" y="286484"/>
                </a:lnTo>
                <a:lnTo>
                  <a:pt x="205811" y="287782"/>
                </a:lnTo>
                <a:lnTo>
                  <a:pt x="203649" y="289513"/>
                </a:lnTo>
                <a:lnTo>
                  <a:pt x="209270" y="290379"/>
                </a:lnTo>
                <a:lnTo>
                  <a:pt x="229160" y="296437"/>
                </a:lnTo>
                <a:lnTo>
                  <a:pt x="234132" y="299899"/>
                </a:lnTo>
                <a:lnTo>
                  <a:pt x="189813" y="299899"/>
                </a:lnTo>
                <a:lnTo>
                  <a:pt x="186787" y="301630"/>
                </a:lnTo>
                <a:lnTo>
                  <a:pt x="158682" y="331491"/>
                </a:lnTo>
                <a:lnTo>
                  <a:pt x="156088" y="344473"/>
                </a:lnTo>
                <a:lnTo>
                  <a:pt x="157385" y="358321"/>
                </a:lnTo>
                <a:lnTo>
                  <a:pt x="161276" y="365246"/>
                </a:lnTo>
                <a:lnTo>
                  <a:pt x="165600" y="372602"/>
                </a:lnTo>
                <a:lnTo>
                  <a:pt x="180733" y="381258"/>
                </a:lnTo>
                <a:lnTo>
                  <a:pt x="197596" y="383854"/>
                </a:lnTo>
                <a:lnTo>
                  <a:pt x="254044" y="383854"/>
                </a:lnTo>
                <a:lnTo>
                  <a:pt x="248424" y="391617"/>
                </a:lnTo>
                <a:lnTo>
                  <a:pt x="212405" y="412281"/>
                </a:lnTo>
                <a:lnTo>
                  <a:pt x="205224" y="413069"/>
                </a:lnTo>
                <a:close/>
              </a:path>
              <a:path w="368935" h="413384">
                <a:moveTo>
                  <a:pt x="254044" y="383854"/>
                </a:moveTo>
                <a:lnTo>
                  <a:pt x="197596" y="383854"/>
                </a:lnTo>
                <a:lnTo>
                  <a:pt x="214891" y="379959"/>
                </a:lnTo>
                <a:lnTo>
                  <a:pt x="220945" y="375199"/>
                </a:lnTo>
                <a:lnTo>
                  <a:pt x="227430" y="370006"/>
                </a:lnTo>
                <a:lnTo>
                  <a:pt x="235645" y="349234"/>
                </a:lnTo>
                <a:lnTo>
                  <a:pt x="231322" y="326298"/>
                </a:lnTo>
                <a:lnTo>
                  <a:pt x="189813" y="299899"/>
                </a:lnTo>
                <a:lnTo>
                  <a:pt x="234132" y="299899"/>
                </a:lnTo>
                <a:lnTo>
                  <a:pt x="260997" y="327958"/>
                </a:lnTo>
                <a:lnTo>
                  <a:pt x="264703" y="360289"/>
                </a:lnTo>
                <a:lnTo>
                  <a:pt x="263696" y="367680"/>
                </a:lnTo>
                <a:lnTo>
                  <a:pt x="260663" y="374178"/>
                </a:lnTo>
                <a:lnTo>
                  <a:pt x="254670" y="382989"/>
                </a:lnTo>
                <a:lnTo>
                  <a:pt x="254044" y="383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3337" y="7429362"/>
            <a:ext cx="290830" cy="433705"/>
          </a:xfrm>
          <a:custGeom>
            <a:avLst/>
            <a:gdLst/>
            <a:ahLst/>
            <a:cxnLst/>
            <a:rect l="l" t="t" r="r" b="b"/>
            <a:pathLst>
              <a:path w="290829" h="433704">
                <a:moveTo>
                  <a:pt x="5188" y="265712"/>
                </a:moveTo>
                <a:lnTo>
                  <a:pt x="0" y="257922"/>
                </a:lnTo>
                <a:lnTo>
                  <a:pt x="19889" y="236284"/>
                </a:lnTo>
                <a:lnTo>
                  <a:pt x="45757" y="206309"/>
                </a:lnTo>
                <a:lnTo>
                  <a:pt x="80111" y="160082"/>
                </a:lnTo>
                <a:lnTo>
                  <a:pt x="102760" y="123325"/>
                </a:lnTo>
                <a:lnTo>
                  <a:pt x="118471" y="88498"/>
                </a:lnTo>
                <a:lnTo>
                  <a:pt x="124092" y="54094"/>
                </a:lnTo>
                <a:lnTo>
                  <a:pt x="118903" y="46737"/>
                </a:lnTo>
                <a:lnTo>
                  <a:pt x="124092" y="42842"/>
                </a:lnTo>
                <a:lnTo>
                  <a:pt x="129713" y="47170"/>
                </a:lnTo>
                <a:lnTo>
                  <a:pt x="135766" y="51497"/>
                </a:lnTo>
                <a:lnTo>
                  <a:pt x="140522" y="54960"/>
                </a:lnTo>
                <a:lnTo>
                  <a:pt x="152197" y="63615"/>
                </a:lnTo>
                <a:lnTo>
                  <a:pt x="156953" y="67077"/>
                </a:lnTo>
                <a:lnTo>
                  <a:pt x="161276" y="70539"/>
                </a:lnTo>
                <a:lnTo>
                  <a:pt x="165600" y="75299"/>
                </a:lnTo>
                <a:lnTo>
                  <a:pt x="166033" y="80059"/>
                </a:lnTo>
                <a:lnTo>
                  <a:pt x="163871" y="85685"/>
                </a:lnTo>
                <a:lnTo>
                  <a:pt x="161276" y="90013"/>
                </a:lnTo>
                <a:lnTo>
                  <a:pt x="159584" y="92575"/>
                </a:lnTo>
                <a:lnTo>
                  <a:pt x="157351" y="96095"/>
                </a:lnTo>
                <a:lnTo>
                  <a:pt x="132712" y="134803"/>
                </a:lnTo>
                <a:lnTo>
                  <a:pt x="111121" y="162283"/>
                </a:lnTo>
                <a:lnTo>
                  <a:pt x="118039" y="162716"/>
                </a:lnTo>
                <a:lnTo>
                  <a:pt x="141809" y="165174"/>
                </a:lnTo>
                <a:lnTo>
                  <a:pt x="147846" y="166097"/>
                </a:lnTo>
                <a:lnTo>
                  <a:pt x="153842" y="167547"/>
                </a:lnTo>
                <a:lnTo>
                  <a:pt x="162574" y="170073"/>
                </a:lnTo>
                <a:lnTo>
                  <a:pt x="105067" y="170073"/>
                </a:lnTo>
                <a:lnTo>
                  <a:pt x="93684" y="183718"/>
                </a:lnTo>
                <a:lnTo>
                  <a:pt x="61397" y="217676"/>
                </a:lnTo>
                <a:lnTo>
                  <a:pt x="23821" y="251816"/>
                </a:lnTo>
                <a:lnTo>
                  <a:pt x="5188" y="265712"/>
                </a:lnTo>
                <a:close/>
              </a:path>
              <a:path w="290829" h="433704">
                <a:moveTo>
                  <a:pt x="194137" y="228062"/>
                </a:moveTo>
                <a:lnTo>
                  <a:pt x="179436" y="223302"/>
                </a:lnTo>
                <a:lnTo>
                  <a:pt x="162574" y="212915"/>
                </a:lnTo>
                <a:lnTo>
                  <a:pt x="145278" y="199067"/>
                </a:lnTo>
                <a:lnTo>
                  <a:pt x="137928" y="193874"/>
                </a:lnTo>
                <a:lnTo>
                  <a:pt x="133172" y="190412"/>
                </a:lnTo>
                <a:lnTo>
                  <a:pt x="121498" y="181757"/>
                </a:lnTo>
                <a:lnTo>
                  <a:pt x="116742" y="178295"/>
                </a:lnTo>
                <a:lnTo>
                  <a:pt x="111121" y="173967"/>
                </a:lnTo>
                <a:lnTo>
                  <a:pt x="105067" y="170505"/>
                </a:lnTo>
                <a:lnTo>
                  <a:pt x="105067" y="170073"/>
                </a:lnTo>
                <a:lnTo>
                  <a:pt x="162574" y="170073"/>
                </a:lnTo>
                <a:lnTo>
                  <a:pt x="173815" y="173967"/>
                </a:lnTo>
                <a:lnTo>
                  <a:pt x="193705" y="187383"/>
                </a:lnTo>
                <a:lnTo>
                  <a:pt x="205811" y="203395"/>
                </a:lnTo>
                <a:lnTo>
                  <a:pt x="207108" y="218974"/>
                </a:lnTo>
                <a:lnTo>
                  <a:pt x="199326" y="224600"/>
                </a:lnTo>
                <a:lnTo>
                  <a:pt x="194137" y="228062"/>
                </a:lnTo>
                <a:close/>
              </a:path>
              <a:path w="290829" h="433704">
                <a:moveTo>
                  <a:pt x="274559" y="256624"/>
                </a:moveTo>
                <a:lnTo>
                  <a:pt x="268939" y="256624"/>
                </a:lnTo>
                <a:lnTo>
                  <a:pt x="262020" y="230658"/>
                </a:lnTo>
                <a:lnTo>
                  <a:pt x="255967" y="191278"/>
                </a:lnTo>
                <a:lnTo>
                  <a:pt x="254220" y="159849"/>
                </a:lnTo>
                <a:lnTo>
                  <a:pt x="253991" y="145477"/>
                </a:lnTo>
                <a:lnTo>
                  <a:pt x="253903" y="122006"/>
                </a:lnTo>
                <a:lnTo>
                  <a:pt x="254146" y="84356"/>
                </a:lnTo>
                <a:lnTo>
                  <a:pt x="254238" y="26830"/>
                </a:lnTo>
                <a:lnTo>
                  <a:pt x="236943" y="9953"/>
                </a:lnTo>
                <a:lnTo>
                  <a:pt x="224404" y="6058"/>
                </a:lnTo>
                <a:lnTo>
                  <a:pt x="225701" y="432"/>
                </a:lnTo>
                <a:lnTo>
                  <a:pt x="264615" y="4327"/>
                </a:lnTo>
                <a:lnTo>
                  <a:pt x="290557" y="16877"/>
                </a:lnTo>
                <a:lnTo>
                  <a:pt x="289693" y="23801"/>
                </a:lnTo>
                <a:lnTo>
                  <a:pt x="289356" y="26830"/>
                </a:lnTo>
                <a:lnTo>
                  <a:pt x="288715" y="84356"/>
                </a:lnTo>
                <a:lnTo>
                  <a:pt x="287936" y="126148"/>
                </a:lnTo>
                <a:lnTo>
                  <a:pt x="286467" y="167091"/>
                </a:lnTo>
                <a:lnTo>
                  <a:pt x="280967" y="221496"/>
                </a:lnTo>
                <a:lnTo>
                  <a:pt x="275857" y="252296"/>
                </a:lnTo>
                <a:lnTo>
                  <a:pt x="274559" y="256624"/>
                </a:lnTo>
                <a:close/>
              </a:path>
              <a:path w="290829" h="433704">
                <a:moveTo>
                  <a:pt x="149170" y="312017"/>
                </a:moveTo>
                <a:lnTo>
                  <a:pt x="131875" y="311584"/>
                </a:lnTo>
                <a:lnTo>
                  <a:pt x="123660" y="306391"/>
                </a:lnTo>
                <a:lnTo>
                  <a:pt x="115444" y="301630"/>
                </a:lnTo>
                <a:lnTo>
                  <a:pt x="107662" y="293841"/>
                </a:lnTo>
                <a:lnTo>
                  <a:pt x="105067" y="291677"/>
                </a:lnTo>
                <a:lnTo>
                  <a:pt x="106797" y="288648"/>
                </a:lnTo>
                <a:lnTo>
                  <a:pt x="178869" y="279560"/>
                </a:lnTo>
                <a:lnTo>
                  <a:pt x="221539" y="271770"/>
                </a:lnTo>
                <a:lnTo>
                  <a:pt x="242563" y="267443"/>
                </a:lnTo>
                <a:lnTo>
                  <a:pt x="245590" y="268308"/>
                </a:lnTo>
                <a:lnTo>
                  <a:pt x="278451" y="275232"/>
                </a:lnTo>
                <a:lnTo>
                  <a:pt x="278346" y="286322"/>
                </a:lnTo>
                <a:lnTo>
                  <a:pt x="278185" y="291677"/>
                </a:lnTo>
                <a:lnTo>
                  <a:pt x="278142" y="293841"/>
                </a:lnTo>
                <a:lnTo>
                  <a:pt x="241699" y="293841"/>
                </a:lnTo>
                <a:lnTo>
                  <a:pt x="230025" y="296437"/>
                </a:lnTo>
                <a:lnTo>
                  <a:pt x="217053" y="298601"/>
                </a:lnTo>
                <a:lnTo>
                  <a:pt x="160844" y="308987"/>
                </a:lnTo>
                <a:lnTo>
                  <a:pt x="149170" y="312017"/>
                </a:lnTo>
                <a:close/>
              </a:path>
              <a:path w="290829" h="433704">
                <a:moveTo>
                  <a:pt x="253373" y="433188"/>
                </a:moveTo>
                <a:lnTo>
                  <a:pt x="250779" y="433188"/>
                </a:lnTo>
                <a:lnTo>
                  <a:pt x="248755" y="425128"/>
                </a:lnTo>
                <a:lnTo>
                  <a:pt x="247563" y="417393"/>
                </a:lnTo>
                <a:lnTo>
                  <a:pt x="246735" y="405438"/>
                </a:lnTo>
                <a:lnTo>
                  <a:pt x="245712" y="382556"/>
                </a:lnTo>
                <a:lnTo>
                  <a:pt x="244158" y="346745"/>
                </a:lnTo>
                <a:lnTo>
                  <a:pt x="241699" y="293841"/>
                </a:lnTo>
                <a:lnTo>
                  <a:pt x="278142" y="293841"/>
                </a:lnTo>
                <a:lnTo>
                  <a:pt x="277964" y="332934"/>
                </a:lnTo>
                <a:lnTo>
                  <a:pt x="273256" y="376605"/>
                </a:lnTo>
                <a:lnTo>
                  <a:pt x="262020" y="415878"/>
                </a:lnTo>
                <a:lnTo>
                  <a:pt x="257697" y="425831"/>
                </a:lnTo>
                <a:lnTo>
                  <a:pt x="253373" y="433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74507" y="7511586"/>
            <a:ext cx="383540" cy="255904"/>
          </a:xfrm>
          <a:custGeom>
            <a:avLst/>
            <a:gdLst/>
            <a:ahLst/>
            <a:cxnLst/>
            <a:rect l="l" t="t" r="r" b="b"/>
            <a:pathLst>
              <a:path w="383539" h="255904">
                <a:moveTo>
                  <a:pt x="285699" y="27290"/>
                </a:moveTo>
                <a:lnTo>
                  <a:pt x="106040" y="27290"/>
                </a:lnTo>
                <a:lnTo>
                  <a:pt x="112796" y="27206"/>
                </a:lnTo>
                <a:lnTo>
                  <a:pt x="132787" y="25945"/>
                </a:lnTo>
                <a:lnTo>
                  <a:pt x="170573" y="19771"/>
                </a:lnTo>
                <a:lnTo>
                  <a:pt x="219215" y="5193"/>
                </a:lnTo>
                <a:lnTo>
                  <a:pt x="231754" y="0"/>
                </a:lnTo>
                <a:lnTo>
                  <a:pt x="232186" y="0"/>
                </a:lnTo>
                <a:lnTo>
                  <a:pt x="240402" y="865"/>
                </a:lnTo>
                <a:lnTo>
                  <a:pt x="248184" y="2163"/>
                </a:lnTo>
                <a:lnTo>
                  <a:pt x="254670" y="3029"/>
                </a:lnTo>
                <a:lnTo>
                  <a:pt x="268939" y="6058"/>
                </a:lnTo>
                <a:lnTo>
                  <a:pt x="281477" y="9953"/>
                </a:lnTo>
                <a:lnTo>
                  <a:pt x="286234" y="14713"/>
                </a:lnTo>
                <a:lnTo>
                  <a:pt x="286167" y="22719"/>
                </a:lnTo>
                <a:lnTo>
                  <a:pt x="285699" y="27290"/>
                </a:lnTo>
                <a:close/>
              </a:path>
              <a:path w="383539" h="255904">
                <a:moveTo>
                  <a:pt x="129280" y="56258"/>
                </a:moveTo>
                <a:lnTo>
                  <a:pt x="99014" y="39380"/>
                </a:lnTo>
                <a:lnTo>
                  <a:pt x="95555" y="36351"/>
                </a:lnTo>
                <a:lnTo>
                  <a:pt x="91664" y="32889"/>
                </a:lnTo>
                <a:lnTo>
                  <a:pt x="88205" y="29427"/>
                </a:lnTo>
                <a:lnTo>
                  <a:pt x="89934" y="25532"/>
                </a:lnTo>
                <a:lnTo>
                  <a:pt x="99446" y="26766"/>
                </a:lnTo>
                <a:lnTo>
                  <a:pt x="106040" y="27290"/>
                </a:lnTo>
                <a:lnTo>
                  <a:pt x="285699" y="27290"/>
                </a:lnTo>
                <a:lnTo>
                  <a:pt x="285613" y="28129"/>
                </a:lnTo>
                <a:lnTo>
                  <a:pt x="240834" y="28129"/>
                </a:lnTo>
                <a:lnTo>
                  <a:pt x="218350" y="34404"/>
                </a:lnTo>
                <a:lnTo>
                  <a:pt x="210068" y="36527"/>
                </a:lnTo>
                <a:lnTo>
                  <a:pt x="198461" y="39380"/>
                </a:lnTo>
                <a:lnTo>
                  <a:pt x="173383" y="45872"/>
                </a:lnTo>
                <a:lnTo>
                  <a:pt x="148305" y="52796"/>
                </a:lnTo>
                <a:lnTo>
                  <a:pt x="145711" y="53228"/>
                </a:lnTo>
                <a:lnTo>
                  <a:pt x="129280" y="56258"/>
                </a:lnTo>
                <a:close/>
              </a:path>
              <a:path w="383539" h="255904">
                <a:moveTo>
                  <a:pt x="383086" y="210319"/>
                </a:moveTo>
                <a:lnTo>
                  <a:pt x="141387" y="210319"/>
                </a:lnTo>
                <a:lnTo>
                  <a:pt x="166087" y="207019"/>
                </a:lnTo>
                <a:lnTo>
                  <a:pt x="175376" y="205998"/>
                </a:lnTo>
                <a:lnTo>
                  <a:pt x="230025" y="200798"/>
                </a:lnTo>
                <a:lnTo>
                  <a:pt x="231322" y="191710"/>
                </a:lnTo>
                <a:lnTo>
                  <a:pt x="235666" y="153631"/>
                </a:lnTo>
                <a:lnTo>
                  <a:pt x="239348" y="113030"/>
                </a:lnTo>
                <a:lnTo>
                  <a:pt x="241564" y="70999"/>
                </a:lnTo>
                <a:lnTo>
                  <a:pt x="241644" y="43870"/>
                </a:lnTo>
                <a:lnTo>
                  <a:pt x="241524" y="39042"/>
                </a:lnTo>
                <a:lnTo>
                  <a:pt x="241281" y="34404"/>
                </a:lnTo>
                <a:lnTo>
                  <a:pt x="240834" y="28129"/>
                </a:lnTo>
                <a:lnTo>
                  <a:pt x="285613" y="28129"/>
                </a:lnTo>
                <a:lnTo>
                  <a:pt x="275605" y="103675"/>
                </a:lnTo>
                <a:lnTo>
                  <a:pt x="268479" y="148759"/>
                </a:lnTo>
                <a:lnTo>
                  <a:pt x="260409" y="192123"/>
                </a:lnTo>
                <a:lnTo>
                  <a:pt x="258994" y="198635"/>
                </a:lnTo>
                <a:lnTo>
                  <a:pt x="368385" y="198635"/>
                </a:lnTo>
                <a:lnTo>
                  <a:pt x="379627" y="203828"/>
                </a:lnTo>
                <a:lnTo>
                  <a:pt x="383086" y="210319"/>
                </a:lnTo>
                <a:close/>
              </a:path>
              <a:path w="383539" h="255904">
                <a:moveTo>
                  <a:pt x="41075" y="255758"/>
                </a:moveTo>
                <a:lnTo>
                  <a:pt x="35022" y="255758"/>
                </a:lnTo>
                <a:lnTo>
                  <a:pt x="28969" y="253595"/>
                </a:lnTo>
                <a:lnTo>
                  <a:pt x="24645" y="250998"/>
                </a:lnTo>
                <a:lnTo>
                  <a:pt x="0" y="235852"/>
                </a:lnTo>
                <a:lnTo>
                  <a:pt x="864" y="232389"/>
                </a:lnTo>
                <a:lnTo>
                  <a:pt x="33266" y="226493"/>
                </a:lnTo>
                <a:lnTo>
                  <a:pt x="91853" y="216973"/>
                </a:lnTo>
                <a:lnTo>
                  <a:pt x="119336" y="213348"/>
                </a:lnTo>
                <a:lnTo>
                  <a:pt x="121376" y="206603"/>
                </a:lnTo>
                <a:lnTo>
                  <a:pt x="128399" y="164947"/>
                </a:lnTo>
                <a:lnTo>
                  <a:pt x="129875" y="139915"/>
                </a:lnTo>
                <a:lnTo>
                  <a:pt x="129672" y="133819"/>
                </a:lnTo>
                <a:lnTo>
                  <a:pt x="127983" y="110352"/>
                </a:lnTo>
                <a:lnTo>
                  <a:pt x="124092" y="100399"/>
                </a:lnTo>
                <a:lnTo>
                  <a:pt x="125389" y="96504"/>
                </a:lnTo>
                <a:lnTo>
                  <a:pt x="164735" y="111651"/>
                </a:lnTo>
                <a:lnTo>
                  <a:pt x="174248" y="119873"/>
                </a:lnTo>
                <a:lnTo>
                  <a:pt x="173383" y="125499"/>
                </a:lnTo>
                <a:lnTo>
                  <a:pt x="160077" y="165177"/>
                </a:lnTo>
                <a:lnTo>
                  <a:pt x="144724" y="202847"/>
                </a:lnTo>
                <a:lnTo>
                  <a:pt x="141387" y="210319"/>
                </a:lnTo>
                <a:lnTo>
                  <a:pt x="383086" y="210319"/>
                </a:lnTo>
                <a:lnTo>
                  <a:pt x="383086" y="221138"/>
                </a:lnTo>
                <a:lnTo>
                  <a:pt x="376592" y="225388"/>
                </a:lnTo>
                <a:lnTo>
                  <a:pt x="261771" y="225388"/>
                </a:lnTo>
                <a:lnTo>
                  <a:pt x="242185" y="225763"/>
                </a:lnTo>
                <a:lnTo>
                  <a:pt x="183760" y="230226"/>
                </a:lnTo>
                <a:lnTo>
                  <a:pt x="133327" y="236795"/>
                </a:lnTo>
                <a:lnTo>
                  <a:pt x="87853" y="245318"/>
                </a:lnTo>
                <a:lnTo>
                  <a:pt x="51452" y="253595"/>
                </a:lnTo>
                <a:lnTo>
                  <a:pt x="47129" y="254460"/>
                </a:lnTo>
                <a:lnTo>
                  <a:pt x="41075" y="255758"/>
                </a:lnTo>
                <a:close/>
              </a:path>
              <a:path w="383539" h="255904">
                <a:moveTo>
                  <a:pt x="368385" y="198635"/>
                </a:moveTo>
                <a:lnTo>
                  <a:pt x="258994" y="198635"/>
                </a:lnTo>
                <a:lnTo>
                  <a:pt x="284187" y="197133"/>
                </a:lnTo>
                <a:lnTo>
                  <a:pt x="300016" y="196363"/>
                </a:lnTo>
                <a:lnTo>
                  <a:pt x="313169" y="196079"/>
                </a:lnTo>
                <a:lnTo>
                  <a:pt x="330336" y="196038"/>
                </a:lnTo>
                <a:lnTo>
                  <a:pt x="340497" y="196058"/>
                </a:lnTo>
                <a:lnTo>
                  <a:pt x="346767" y="196200"/>
                </a:lnTo>
                <a:lnTo>
                  <a:pt x="351739" y="196586"/>
                </a:lnTo>
                <a:lnTo>
                  <a:pt x="368385" y="198635"/>
                </a:lnTo>
                <a:close/>
              </a:path>
              <a:path w="383539" h="255904">
                <a:moveTo>
                  <a:pt x="371844" y="228495"/>
                </a:moveTo>
                <a:lnTo>
                  <a:pt x="352820" y="227629"/>
                </a:lnTo>
                <a:lnTo>
                  <a:pt x="339889" y="226868"/>
                </a:lnTo>
                <a:lnTo>
                  <a:pt x="328823" y="226412"/>
                </a:lnTo>
                <a:lnTo>
                  <a:pt x="261771" y="225388"/>
                </a:lnTo>
                <a:lnTo>
                  <a:pt x="376592" y="225388"/>
                </a:lnTo>
                <a:lnTo>
                  <a:pt x="371844" y="228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3647" y="7446240"/>
            <a:ext cx="383540" cy="389255"/>
          </a:xfrm>
          <a:custGeom>
            <a:avLst/>
            <a:gdLst/>
            <a:ahLst/>
            <a:cxnLst/>
            <a:rect l="l" t="t" r="r" b="b"/>
            <a:pathLst>
              <a:path w="383539" h="389254">
                <a:moveTo>
                  <a:pt x="290094" y="78761"/>
                </a:moveTo>
                <a:lnTo>
                  <a:pt x="164303" y="78761"/>
                </a:lnTo>
                <a:lnTo>
                  <a:pt x="189921" y="75245"/>
                </a:lnTo>
                <a:lnTo>
                  <a:pt x="236943" y="67564"/>
                </a:lnTo>
                <a:lnTo>
                  <a:pt x="260291" y="64047"/>
                </a:lnTo>
                <a:lnTo>
                  <a:pt x="257264" y="31591"/>
                </a:lnTo>
                <a:lnTo>
                  <a:pt x="256400" y="24234"/>
                </a:lnTo>
                <a:lnTo>
                  <a:pt x="251211" y="14280"/>
                </a:lnTo>
                <a:lnTo>
                  <a:pt x="243861" y="6924"/>
                </a:lnTo>
                <a:lnTo>
                  <a:pt x="239537" y="4327"/>
                </a:lnTo>
                <a:lnTo>
                  <a:pt x="241266" y="0"/>
                </a:lnTo>
                <a:lnTo>
                  <a:pt x="295314" y="15146"/>
                </a:lnTo>
                <a:lnTo>
                  <a:pt x="294881" y="23368"/>
                </a:lnTo>
                <a:lnTo>
                  <a:pt x="294016" y="31591"/>
                </a:lnTo>
                <a:lnTo>
                  <a:pt x="291828" y="58638"/>
                </a:lnTo>
                <a:lnTo>
                  <a:pt x="290094" y="78761"/>
                </a:lnTo>
                <a:close/>
              </a:path>
              <a:path w="383539" h="389254">
                <a:moveTo>
                  <a:pt x="140090" y="170073"/>
                </a:moveTo>
                <a:lnTo>
                  <a:pt x="138036" y="141869"/>
                </a:lnTo>
                <a:lnTo>
                  <a:pt x="136631" y="124579"/>
                </a:lnTo>
                <a:lnTo>
                  <a:pt x="135195" y="110853"/>
                </a:lnTo>
                <a:lnTo>
                  <a:pt x="130037" y="68862"/>
                </a:lnTo>
                <a:lnTo>
                  <a:pt x="129402" y="62878"/>
                </a:lnTo>
                <a:lnTo>
                  <a:pt x="128848" y="56691"/>
                </a:lnTo>
                <a:lnTo>
                  <a:pt x="127983" y="51065"/>
                </a:lnTo>
                <a:lnTo>
                  <a:pt x="122795" y="43275"/>
                </a:lnTo>
                <a:lnTo>
                  <a:pt x="119768" y="40679"/>
                </a:lnTo>
                <a:lnTo>
                  <a:pt x="116309" y="37649"/>
                </a:lnTo>
                <a:lnTo>
                  <a:pt x="111985" y="35918"/>
                </a:lnTo>
                <a:lnTo>
                  <a:pt x="112850" y="29427"/>
                </a:lnTo>
                <a:lnTo>
                  <a:pt x="121275" y="29975"/>
                </a:lnTo>
                <a:lnTo>
                  <a:pt x="163438" y="45872"/>
                </a:lnTo>
                <a:lnTo>
                  <a:pt x="163994" y="64047"/>
                </a:lnTo>
                <a:lnTo>
                  <a:pt x="164303" y="72703"/>
                </a:lnTo>
                <a:lnTo>
                  <a:pt x="164303" y="78761"/>
                </a:lnTo>
                <a:lnTo>
                  <a:pt x="290094" y="78761"/>
                </a:lnTo>
                <a:lnTo>
                  <a:pt x="289237" y="88714"/>
                </a:lnTo>
                <a:lnTo>
                  <a:pt x="262453" y="88714"/>
                </a:lnTo>
                <a:lnTo>
                  <a:pt x="252508" y="90878"/>
                </a:lnTo>
                <a:lnTo>
                  <a:pt x="248055" y="91744"/>
                </a:lnTo>
                <a:lnTo>
                  <a:pt x="164303" y="91744"/>
                </a:lnTo>
                <a:lnTo>
                  <a:pt x="164537" y="99533"/>
                </a:lnTo>
                <a:lnTo>
                  <a:pt x="164416" y="124579"/>
                </a:lnTo>
                <a:lnTo>
                  <a:pt x="164303" y="142376"/>
                </a:lnTo>
                <a:lnTo>
                  <a:pt x="299457" y="142376"/>
                </a:lnTo>
                <a:lnTo>
                  <a:pt x="299205" y="145406"/>
                </a:lnTo>
                <a:lnTo>
                  <a:pt x="299205" y="151031"/>
                </a:lnTo>
                <a:lnTo>
                  <a:pt x="290557" y="157090"/>
                </a:lnTo>
                <a:lnTo>
                  <a:pt x="276721" y="159686"/>
                </a:lnTo>
                <a:lnTo>
                  <a:pt x="260291" y="160119"/>
                </a:lnTo>
                <a:lnTo>
                  <a:pt x="243861" y="160119"/>
                </a:lnTo>
                <a:lnTo>
                  <a:pt x="215351" y="160525"/>
                </a:lnTo>
                <a:lnTo>
                  <a:pt x="163006" y="160552"/>
                </a:lnTo>
                <a:lnTo>
                  <a:pt x="161709" y="164447"/>
                </a:lnTo>
                <a:lnTo>
                  <a:pt x="156520" y="168342"/>
                </a:lnTo>
                <a:lnTo>
                  <a:pt x="150035" y="169640"/>
                </a:lnTo>
                <a:lnTo>
                  <a:pt x="143117" y="169640"/>
                </a:lnTo>
                <a:lnTo>
                  <a:pt x="140090" y="170073"/>
                </a:lnTo>
                <a:close/>
              </a:path>
              <a:path w="383539" h="389254">
                <a:moveTo>
                  <a:pt x="299457" y="142376"/>
                </a:moveTo>
                <a:lnTo>
                  <a:pt x="164303" y="142376"/>
                </a:lnTo>
                <a:lnTo>
                  <a:pt x="264615" y="131125"/>
                </a:lnTo>
                <a:lnTo>
                  <a:pt x="263318" y="99533"/>
                </a:lnTo>
                <a:lnTo>
                  <a:pt x="262453" y="88714"/>
                </a:lnTo>
                <a:lnTo>
                  <a:pt x="289237" y="88714"/>
                </a:lnTo>
                <a:lnTo>
                  <a:pt x="287193" y="112452"/>
                </a:lnTo>
                <a:lnTo>
                  <a:pt x="286666" y="118115"/>
                </a:lnTo>
                <a:lnTo>
                  <a:pt x="286139" y="123088"/>
                </a:lnTo>
                <a:lnTo>
                  <a:pt x="285369" y="129826"/>
                </a:lnTo>
                <a:lnTo>
                  <a:pt x="295746" y="130692"/>
                </a:lnTo>
                <a:lnTo>
                  <a:pt x="299637" y="140212"/>
                </a:lnTo>
                <a:lnTo>
                  <a:pt x="299457" y="142376"/>
                </a:lnTo>
                <a:close/>
              </a:path>
              <a:path w="383539" h="389254">
                <a:moveTo>
                  <a:pt x="194570" y="102563"/>
                </a:moveTo>
                <a:lnTo>
                  <a:pt x="172086" y="97802"/>
                </a:lnTo>
                <a:lnTo>
                  <a:pt x="164303" y="91744"/>
                </a:lnTo>
                <a:lnTo>
                  <a:pt x="248055" y="91744"/>
                </a:lnTo>
                <a:lnTo>
                  <a:pt x="202352" y="100832"/>
                </a:lnTo>
                <a:lnTo>
                  <a:pt x="194570" y="102563"/>
                </a:lnTo>
                <a:close/>
              </a:path>
              <a:path w="383539" h="389254">
                <a:moveTo>
                  <a:pt x="41075" y="244507"/>
                </a:moveTo>
                <a:lnTo>
                  <a:pt x="35022" y="244507"/>
                </a:lnTo>
                <a:lnTo>
                  <a:pt x="28969" y="242343"/>
                </a:lnTo>
                <a:lnTo>
                  <a:pt x="24645" y="239746"/>
                </a:lnTo>
                <a:lnTo>
                  <a:pt x="0" y="224167"/>
                </a:lnTo>
                <a:lnTo>
                  <a:pt x="864" y="221138"/>
                </a:lnTo>
                <a:lnTo>
                  <a:pt x="72379" y="208267"/>
                </a:lnTo>
                <a:lnTo>
                  <a:pt x="117363" y="200934"/>
                </a:lnTo>
                <a:lnTo>
                  <a:pt x="251687" y="187799"/>
                </a:lnTo>
                <a:lnTo>
                  <a:pt x="303066" y="184898"/>
                </a:lnTo>
                <a:lnTo>
                  <a:pt x="330336" y="184786"/>
                </a:lnTo>
                <a:lnTo>
                  <a:pt x="340497" y="184807"/>
                </a:lnTo>
                <a:lnTo>
                  <a:pt x="379627" y="192576"/>
                </a:lnTo>
                <a:lnTo>
                  <a:pt x="383086" y="199067"/>
                </a:lnTo>
                <a:lnTo>
                  <a:pt x="383086" y="209886"/>
                </a:lnTo>
                <a:lnTo>
                  <a:pt x="376680" y="214079"/>
                </a:lnTo>
                <a:lnTo>
                  <a:pt x="278771" y="214082"/>
                </a:lnTo>
                <a:lnTo>
                  <a:pt x="264209" y="214521"/>
                </a:lnTo>
                <a:lnTo>
                  <a:pt x="241266" y="215512"/>
                </a:lnTo>
                <a:lnTo>
                  <a:pt x="241266" y="216810"/>
                </a:lnTo>
                <a:lnTo>
                  <a:pt x="210135" y="216810"/>
                </a:lnTo>
                <a:lnTo>
                  <a:pt x="165681" y="220516"/>
                </a:lnTo>
                <a:lnTo>
                  <a:pt x="125173" y="226791"/>
                </a:lnTo>
                <a:lnTo>
                  <a:pt x="81432" y="235003"/>
                </a:lnTo>
                <a:lnTo>
                  <a:pt x="51452" y="241910"/>
                </a:lnTo>
                <a:lnTo>
                  <a:pt x="47129" y="242776"/>
                </a:lnTo>
                <a:lnTo>
                  <a:pt x="41075" y="244507"/>
                </a:lnTo>
                <a:close/>
              </a:path>
              <a:path w="383539" h="389254">
                <a:moveTo>
                  <a:pt x="371844" y="217243"/>
                </a:moveTo>
                <a:lnTo>
                  <a:pt x="291611" y="214082"/>
                </a:lnTo>
                <a:lnTo>
                  <a:pt x="278883" y="214079"/>
                </a:lnTo>
                <a:lnTo>
                  <a:pt x="376680" y="214079"/>
                </a:lnTo>
                <a:lnTo>
                  <a:pt x="371844" y="217243"/>
                </a:lnTo>
                <a:close/>
              </a:path>
              <a:path w="383539" h="389254">
                <a:moveTo>
                  <a:pt x="226133" y="300332"/>
                </a:moveTo>
                <a:lnTo>
                  <a:pt x="222674" y="300332"/>
                </a:lnTo>
                <a:lnTo>
                  <a:pt x="220945" y="296437"/>
                </a:lnTo>
                <a:lnTo>
                  <a:pt x="212513" y="254027"/>
                </a:lnTo>
                <a:lnTo>
                  <a:pt x="210135" y="216810"/>
                </a:lnTo>
                <a:lnTo>
                  <a:pt x="241266" y="216810"/>
                </a:lnTo>
                <a:lnTo>
                  <a:pt x="239837" y="258497"/>
                </a:lnTo>
                <a:lnTo>
                  <a:pt x="230025" y="296005"/>
                </a:lnTo>
                <a:lnTo>
                  <a:pt x="226133" y="300332"/>
                </a:lnTo>
                <a:close/>
              </a:path>
              <a:path w="383539" h="389254">
                <a:moveTo>
                  <a:pt x="264182" y="389047"/>
                </a:moveTo>
                <a:lnTo>
                  <a:pt x="255535" y="389047"/>
                </a:lnTo>
                <a:lnTo>
                  <a:pt x="180301" y="387749"/>
                </a:lnTo>
                <a:lnTo>
                  <a:pt x="175113" y="387749"/>
                </a:lnTo>
                <a:lnTo>
                  <a:pt x="144035" y="364008"/>
                </a:lnTo>
                <a:lnTo>
                  <a:pt x="137063" y="291677"/>
                </a:lnTo>
                <a:lnTo>
                  <a:pt x="136199" y="283455"/>
                </a:lnTo>
                <a:lnTo>
                  <a:pt x="130145" y="273501"/>
                </a:lnTo>
                <a:lnTo>
                  <a:pt x="126686" y="270905"/>
                </a:lnTo>
                <a:lnTo>
                  <a:pt x="122362" y="267875"/>
                </a:lnTo>
                <a:lnTo>
                  <a:pt x="117606" y="266577"/>
                </a:lnTo>
                <a:lnTo>
                  <a:pt x="118039" y="260519"/>
                </a:lnTo>
                <a:lnTo>
                  <a:pt x="124957" y="260519"/>
                </a:lnTo>
                <a:lnTo>
                  <a:pt x="137928" y="261384"/>
                </a:lnTo>
                <a:lnTo>
                  <a:pt x="150035" y="263115"/>
                </a:lnTo>
                <a:lnTo>
                  <a:pt x="154791" y="264846"/>
                </a:lnTo>
                <a:lnTo>
                  <a:pt x="163438" y="267443"/>
                </a:lnTo>
                <a:lnTo>
                  <a:pt x="168194" y="273069"/>
                </a:lnTo>
                <a:lnTo>
                  <a:pt x="168272" y="291677"/>
                </a:lnTo>
                <a:lnTo>
                  <a:pt x="168627" y="311584"/>
                </a:lnTo>
                <a:lnTo>
                  <a:pt x="169492" y="324134"/>
                </a:lnTo>
                <a:lnTo>
                  <a:pt x="169755" y="332911"/>
                </a:lnTo>
                <a:lnTo>
                  <a:pt x="169978" y="339172"/>
                </a:lnTo>
                <a:lnTo>
                  <a:pt x="170282" y="345920"/>
                </a:lnTo>
                <a:lnTo>
                  <a:pt x="170789" y="356158"/>
                </a:lnTo>
                <a:lnTo>
                  <a:pt x="170789" y="361351"/>
                </a:lnTo>
                <a:lnTo>
                  <a:pt x="177274" y="364813"/>
                </a:lnTo>
                <a:lnTo>
                  <a:pt x="313813" y="364813"/>
                </a:lnTo>
                <a:lnTo>
                  <a:pt x="315203" y="366977"/>
                </a:lnTo>
                <a:lnTo>
                  <a:pt x="315203" y="376497"/>
                </a:lnTo>
                <a:lnTo>
                  <a:pt x="312609" y="383421"/>
                </a:lnTo>
                <a:lnTo>
                  <a:pt x="302232" y="387316"/>
                </a:lnTo>
                <a:lnTo>
                  <a:pt x="285919" y="388682"/>
                </a:lnTo>
                <a:lnTo>
                  <a:pt x="280964" y="388939"/>
                </a:lnTo>
                <a:lnTo>
                  <a:pt x="274590" y="389034"/>
                </a:lnTo>
                <a:lnTo>
                  <a:pt x="264182" y="389047"/>
                </a:lnTo>
                <a:close/>
              </a:path>
              <a:path w="383539" h="389254">
                <a:moveTo>
                  <a:pt x="313813" y="364813"/>
                </a:moveTo>
                <a:lnTo>
                  <a:pt x="177274" y="364813"/>
                </a:lnTo>
                <a:lnTo>
                  <a:pt x="181598" y="364380"/>
                </a:lnTo>
                <a:lnTo>
                  <a:pt x="269371" y="359187"/>
                </a:lnTo>
                <a:lnTo>
                  <a:pt x="283639" y="357889"/>
                </a:lnTo>
                <a:lnTo>
                  <a:pt x="301367" y="357889"/>
                </a:lnTo>
                <a:lnTo>
                  <a:pt x="311312" y="360918"/>
                </a:lnTo>
                <a:lnTo>
                  <a:pt x="313813" y="364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82201" y="7425468"/>
            <a:ext cx="681427" cy="418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33242" y="7448836"/>
            <a:ext cx="96520" cy="375285"/>
          </a:xfrm>
          <a:custGeom>
            <a:avLst/>
            <a:gdLst/>
            <a:ahLst/>
            <a:cxnLst/>
            <a:rect l="l" t="t" r="r" b="b"/>
            <a:pathLst>
              <a:path w="96520" h="375284">
                <a:moveTo>
                  <a:pt x="88205" y="374766"/>
                </a:moveTo>
                <a:lnTo>
                  <a:pt x="48308" y="336095"/>
                </a:lnTo>
                <a:lnTo>
                  <a:pt x="21683" y="290524"/>
                </a:lnTo>
                <a:lnTo>
                  <a:pt x="8215" y="250998"/>
                </a:lnTo>
                <a:lnTo>
                  <a:pt x="128" y="207364"/>
                </a:lnTo>
                <a:lnTo>
                  <a:pt x="0" y="187383"/>
                </a:lnTo>
                <a:lnTo>
                  <a:pt x="128" y="167402"/>
                </a:lnTo>
                <a:lnTo>
                  <a:pt x="8215" y="123768"/>
                </a:lnTo>
                <a:lnTo>
                  <a:pt x="21683" y="84242"/>
                </a:lnTo>
                <a:lnTo>
                  <a:pt x="42291" y="46656"/>
                </a:lnTo>
                <a:lnTo>
                  <a:pt x="73017" y="11305"/>
                </a:lnTo>
                <a:lnTo>
                  <a:pt x="88205" y="0"/>
                </a:lnTo>
                <a:lnTo>
                  <a:pt x="95987" y="5625"/>
                </a:lnTo>
                <a:lnTo>
                  <a:pt x="88559" y="13155"/>
                </a:lnTo>
                <a:lnTo>
                  <a:pt x="83584" y="18797"/>
                </a:lnTo>
                <a:lnTo>
                  <a:pt x="60857" y="53878"/>
                </a:lnTo>
                <a:lnTo>
                  <a:pt x="46463" y="89516"/>
                </a:lnTo>
                <a:lnTo>
                  <a:pt x="34617" y="142897"/>
                </a:lnTo>
                <a:lnTo>
                  <a:pt x="32509" y="167686"/>
                </a:lnTo>
                <a:lnTo>
                  <a:pt x="32509" y="207080"/>
                </a:lnTo>
                <a:lnTo>
                  <a:pt x="40754" y="264768"/>
                </a:lnTo>
                <a:lnTo>
                  <a:pt x="56972" y="312226"/>
                </a:lnTo>
                <a:lnTo>
                  <a:pt x="78810" y="349399"/>
                </a:lnTo>
                <a:lnTo>
                  <a:pt x="95987" y="369573"/>
                </a:lnTo>
                <a:lnTo>
                  <a:pt x="88205" y="374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42633" y="7472205"/>
            <a:ext cx="383540" cy="374015"/>
          </a:xfrm>
          <a:custGeom>
            <a:avLst/>
            <a:gdLst/>
            <a:ahLst/>
            <a:cxnLst/>
            <a:rect l="l" t="t" r="r" b="b"/>
            <a:pathLst>
              <a:path w="383540" h="374015">
                <a:moveTo>
                  <a:pt x="294016" y="21931"/>
                </a:moveTo>
                <a:lnTo>
                  <a:pt x="108922" y="21931"/>
                </a:lnTo>
                <a:lnTo>
                  <a:pt x="130193" y="21698"/>
                </a:lnTo>
                <a:lnTo>
                  <a:pt x="137388" y="21421"/>
                </a:lnTo>
                <a:lnTo>
                  <a:pt x="177953" y="16404"/>
                </a:lnTo>
                <a:lnTo>
                  <a:pt x="226566" y="4760"/>
                </a:lnTo>
                <a:lnTo>
                  <a:pt x="241266" y="0"/>
                </a:lnTo>
                <a:lnTo>
                  <a:pt x="249482" y="2163"/>
                </a:lnTo>
                <a:lnTo>
                  <a:pt x="257264" y="3894"/>
                </a:lnTo>
                <a:lnTo>
                  <a:pt x="263750" y="5625"/>
                </a:lnTo>
                <a:lnTo>
                  <a:pt x="278018" y="9087"/>
                </a:lnTo>
                <a:lnTo>
                  <a:pt x="283639" y="10818"/>
                </a:lnTo>
                <a:lnTo>
                  <a:pt x="292287" y="12982"/>
                </a:lnTo>
                <a:lnTo>
                  <a:pt x="293957" y="17580"/>
                </a:lnTo>
                <a:lnTo>
                  <a:pt x="294016" y="21931"/>
                </a:lnTo>
                <a:close/>
              </a:path>
              <a:path w="383540" h="374015">
                <a:moveTo>
                  <a:pt x="124092" y="51497"/>
                </a:moveTo>
                <a:lnTo>
                  <a:pt x="86475" y="26830"/>
                </a:lnTo>
                <a:lnTo>
                  <a:pt x="83448" y="22936"/>
                </a:lnTo>
                <a:lnTo>
                  <a:pt x="85178" y="19041"/>
                </a:lnTo>
                <a:lnTo>
                  <a:pt x="94957" y="20789"/>
                </a:lnTo>
                <a:lnTo>
                  <a:pt x="101797" y="21664"/>
                </a:lnTo>
                <a:lnTo>
                  <a:pt x="108922" y="21931"/>
                </a:lnTo>
                <a:lnTo>
                  <a:pt x="294016" y="21931"/>
                </a:lnTo>
                <a:lnTo>
                  <a:pt x="293905" y="26830"/>
                </a:lnTo>
                <a:lnTo>
                  <a:pt x="293460" y="28561"/>
                </a:lnTo>
                <a:lnTo>
                  <a:pt x="246023" y="28561"/>
                </a:lnTo>
                <a:lnTo>
                  <a:pt x="154791" y="45439"/>
                </a:lnTo>
                <a:lnTo>
                  <a:pt x="143117" y="48035"/>
                </a:lnTo>
                <a:lnTo>
                  <a:pt x="140522" y="48468"/>
                </a:lnTo>
                <a:lnTo>
                  <a:pt x="124092" y="51497"/>
                </a:lnTo>
                <a:close/>
              </a:path>
              <a:path w="383540" h="374015">
                <a:moveTo>
                  <a:pt x="41075" y="207722"/>
                </a:moveTo>
                <a:lnTo>
                  <a:pt x="35022" y="207722"/>
                </a:lnTo>
                <a:lnTo>
                  <a:pt x="28969" y="205559"/>
                </a:lnTo>
                <a:lnTo>
                  <a:pt x="24645" y="202962"/>
                </a:lnTo>
                <a:lnTo>
                  <a:pt x="0" y="187383"/>
                </a:lnTo>
                <a:lnTo>
                  <a:pt x="864" y="184354"/>
                </a:lnTo>
                <a:lnTo>
                  <a:pt x="39687" y="177237"/>
                </a:lnTo>
                <a:lnTo>
                  <a:pt x="87904" y="169413"/>
                </a:lnTo>
                <a:lnTo>
                  <a:pt x="171248" y="158361"/>
                </a:lnTo>
                <a:lnTo>
                  <a:pt x="215324" y="154061"/>
                </a:lnTo>
                <a:lnTo>
                  <a:pt x="218708" y="148002"/>
                </a:lnTo>
                <a:lnTo>
                  <a:pt x="234963" y="106758"/>
                </a:lnTo>
                <a:lnTo>
                  <a:pt x="243219" y="68940"/>
                </a:lnTo>
                <a:lnTo>
                  <a:pt x="246887" y="32889"/>
                </a:lnTo>
                <a:lnTo>
                  <a:pt x="246023" y="28561"/>
                </a:lnTo>
                <a:lnTo>
                  <a:pt x="293460" y="28561"/>
                </a:lnTo>
                <a:lnTo>
                  <a:pt x="280180" y="73784"/>
                </a:lnTo>
                <a:lnTo>
                  <a:pt x="265047" y="113165"/>
                </a:lnTo>
                <a:lnTo>
                  <a:pt x="246023" y="151464"/>
                </a:lnTo>
                <a:lnTo>
                  <a:pt x="370259" y="151464"/>
                </a:lnTo>
                <a:lnTo>
                  <a:pt x="379627" y="155792"/>
                </a:lnTo>
                <a:lnTo>
                  <a:pt x="383086" y="162283"/>
                </a:lnTo>
                <a:lnTo>
                  <a:pt x="383086" y="173102"/>
                </a:lnTo>
                <a:lnTo>
                  <a:pt x="376455" y="177186"/>
                </a:lnTo>
                <a:lnTo>
                  <a:pt x="292530" y="177186"/>
                </a:lnTo>
                <a:lnTo>
                  <a:pt x="280805" y="177372"/>
                </a:lnTo>
                <a:lnTo>
                  <a:pt x="262453" y="177862"/>
                </a:lnTo>
                <a:lnTo>
                  <a:pt x="262453" y="179160"/>
                </a:lnTo>
                <a:lnTo>
                  <a:pt x="224836" y="179160"/>
                </a:lnTo>
                <a:lnTo>
                  <a:pt x="214891" y="179593"/>
                </a:lnTo>
                <a:lnTo>
                  <a:pt x="194570" y="180892"/>
                </a:lnTo>
                <a:lnTo>
                  <a:pt x="183760" y="181757"/>
                </a:lnTo>
                <a:lnTo>
                  <a:pt x="154358" y="185219"/>
                </a:lnTo>
                <a:lnTo>
                  <a:pt x="159115" y="188248"/>
                </a:lnTo>
                <a:lnTo>
                  <a:pt x="136199" y="188248"/>
                </a:lnTo>
                <a:lnTo>
                  <a:pt x="122416" y="190466"/>
                </a:lnTo>
                <a:lnTo>
                  <a:pt x="73071" y="199933"/>
                </a:lnTo>
                <a:lnTo>
                  <a:pt x="55776" y="203828"/>
                </a:lnTo>
                <a:lnTo>
                  <a:pt x="51452" y="205126"/>
                </a:lnTo>
                <a:lnTo>
                  <a:pt x="47129" y="205991"/>
                </a:lnTo>
                <a:lnTo>
                  <a:pt x="41075" y="207722"/>
                </a:lnTo>
                <a:close/>
              </a:path>
              <a:path w="383540" h="374015">
                <a:moveTo>
                  <a:pt x="370259" y="151464"/>
                </a:moveTo>
                <a:lnTo>
                  <a:pt x="246023" y="151464"/>
                </a:lnTo>
                <a:lnTo>
                  <a:pt x="261348" y="150203"/>
                </a:lnTo>
                <a:lnTo>
                  <a:pt x="271344" y="149490"/>
                </a:lnTo>
                <a:lnTo>
                  <a:pt x="280407" y="149060"/>
                </a:lnTo>
                <a:lnTo>
                  <a:pt x="313338" y="148083"/>
                </a:lnTo>
                <a:lnTo>
                  <a:pt x="330336" y="148002"/>
                </a:lnTo>
                <a:lnTo>
                  <a:pt x="340497" y="148022"/>
                </a:lnTo>
                <a:lnTo>
                  <a:pt x="346767" y="148164"/>
                </a:lnTo>
                <a:lnTo>
                  <a:pt x="351739" y="148550"/>
                </a:lnTo>
                <a:lnTo>
                  <a:pt x="368385" y="150599"/>
                </a:lnTo>
                <a:lnTo>
                  <a:pt x="370259" y="151464"/>
                </a:lnTo>
                <a:close/>
              </a:path>
              <a:path w="383540" h="374015">
                <a:moveTo>
                  <a:pt x="371844" y="180026"/>
                </a:moveTo>
                <a:lnTo>
                  <a:pt x="352820" y="179160"/>
                </a:lnTo>
                <a:lnTo>
                  <a:pt x="344466" y="178650"/>
                </a:lnTo>
                <a:lnTo>
                  <a:pt x="337876" y="178322"/>
                </a:lnTo>
                <a:lnTo>
                  <a:pt x="302674" y="177284"/>
                </a:lnTo>
                <a:lnTo>
                  <a:pt x="292530" y="177186"/>
                </a:lnTo>
                <a:lnTo>
                  <a:pt x="376455" y="177186"/>
                </a:lnTo>
                <a:lnTo>
                  <a:pt x="371844" y="180026"/>
                </a:lnTo>
                <a:close/>
              </a:path>
              <a:path w="383540" h="374015">
                <a:moveTo>
                  <a:pt x="244293" y="373468"/>
                </a:moveTo>
                <a:lnTo>
                  <a:pt x="238240" y="373468"/>
                </a:lnTo>
                <a:lnTo>
                  <a:pt x="236402" y="356618"/>
                </a:lnTo>
                <a:lnTo>
                  <a:pt x="232396" y="321250"/>
                </a:lnTo>
                <a:lnTo>
                  <a:pt x="231476" y="311935"/>
                </a:lnTo>
                <a:lnTo>
                  <a:pt x="230815" y="302878"/>
                </a:lnTo>
                <a:lnTo>
                  <a:pt x="230025" y="289513"/>
                </a:lnTo>
                <a:lnTo>
                  <a:pt x="224836" y="179160"/>
                </a:lnTo>
                <a:lnTo>
                  <a:pt x="262453" y="179160"/>
                </a:lnTo>
                <a:lnTo>
                  <a:pt x="262420" y="199933"/>
                </a:lnTo>
                <a:lnTo>
                  <a:pt x="261562" y="223464"/>
                </a:lnTo>
                <a:lnTo>
                  <a:pt x="260885" y="247276"/>
                </a:lnTo>
                <a:lnTo>
                  <a:pt x="260615" y="254379"/>
                </a:lnTo>
                <a:lnTo>
                  <a:pt x="260005" y="265712"/>
                </a:lnTo>
                <a:lnTo>
                  <a:pt x="259426" y="275665"/>
                </a:lnTo>
                <a:lnTo>
                  <a:pt x="258875" y="290639"/>
                </a:lnTo>
                <a:lnTo>
                  <a:pt x="254427" y="329638"/>
                </a:lnTo>
                <a:lnTo>
                  <a:pt x="247752" y="363515"/>
                </a:lnTo>
                <a:lnTo>
                  <a:pt x="244293" y="373468"/>
                </a:lnTo>
                <a:close/>
              </a:path>
              <a:path w="383540" h="374015">
                <a:moveTo>
                  <a:pt x="84746" y="347503"/>
                </a:moveTo>
                <a:lnTo>
                  <a:pt x="79989" y="338847"/>
                </a:lnTo>
                <a:lnTo>
                  <a:pt x="81719" y="336684"/>
                </a:lnTo>
                <a:lnTo>
                  <a:pt x="85610" y="331491"/>
                </a:lnTo>
                <a:lnTo>
                  <a:pt x="109823" y="294274"/>
                </a:lnTo>
                <a:lnTo>
                  <a:pt x="129020" y="256989"/>
                </a:lnTo>
                <a:lnTo>
                  <a:pt x="140117" y="218223"/>
                </a:lnTo>
                <a:lnTo>
                  <a:pt x="140522" y="198202"/>
                </a:lnTo>
                <a:lnTo>
                  <a:pt x="136199" y="188248"/>
                </a:lnTo>
                <a:lnTo>
                  <a:pt x="159115" y="188248"/>
                </a:lnTo>
                <a:lnTo>
                  <a:pt x="169924" y="194307"/>
                </a:lnTo>
                <a:lnTo>
                  <a:pt x="175113" y="196903"/>
                </a:lnTo>
                <a:lnTo>
                  <a:pt x="180733" y="199933"/>
                </a:lnTo>
                <a:lnTo>
                  <a:pt x="185057" y="204260"/>
                </a:lnTo>
                <a:lnTo>
                  <a:pt x="185057" y="209021"/>
                </a:lnTo>
                <a:lnTo>
                  <a:pt x="182031" y="214214"/>
                </a:lnTo>
                <a:lnTo>
                  <a:pt x="180301" y="218109"/>
                </a:lnTo>
                <a:lnTo>
                  <a:pt x="178572" y="220705"/>
                </a:lnTo>
                <a:lnTo>
                  <a:pt x="170789" y="236717"/>
                </a:lnTo>
                <a:lnTo>
                  <a:pt x="160739" y="254379"/>
                </a:lnTo>
                <a:lnTo>
                  <a:pt x="137323" y="290639"/>
                </a:lnTo>
                <a:lnTo>
                  <a:pt x="109607" y="324783"/>
                </a:lnTo>
                <a:lnTo>
                  <a:pt x="92430" y="341549"/>
                </a:lnTo>
                <a:lnTo>
                  <a:pt x="84746" y="347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30476" y="7444942"/>
            <a:ext cx="385445" cy="394335"/>
          </a:xfrm>
          <a:custGeom>
            <a:avLst/>
            <a:gdLst/>
            <a:ahLst/>
            <a:cxnLst/>
            <a:rect l="l" t="t" r="r" b="b"/>
            <a:pathLst>
              <a:path w="385445" h="394334">
                <a:moveTo>
                  <a:pt x="33725" y="246238"/>
                </a:moveTo>
                <a:lnTo>
                  <a:pt x="24645" y="241045"/>
                </a:lnTo>
                <a:lnTo>
                  <a:pt x="17295" y="235852"/>
                </a:lnTo>
                <a:lnTo>
                  <a:pt x="3459" y="226764"/>
                </a:lnTo>
                <a:lnTo>
                  <a:pt x="0" y="224600"/>
                </a:lnTo>
                <a:lnTo>
                  <a:pt x="1729" y="221571"/>
                </a:lnTo>
                <a:lnTo>
                  <a:pt x="61397" y="210833"/>
                </a:lnTo>
                <a:lnTo>
                  <a:pt x="162709" y="196444"/>
                </a:lnTo>
                <a:lnTo>
                  <a:pt x="245239" y="188546"/>
                </a:lnTo>
                <a:lnTo>
                  <a:pt x="308447" y="185408"/>
                </a:lnTo>
                <a:lnTo>
                  <a:pt x="332066" y="185219"/>
                </a:lnTo>
                <a:lnTo>
                  <a:pt x="342233" y="185243"/>
                </a:lnTo>
                <a:lnTo>
                  <a:pt x="382222" y="193441"/>
                </a:lnTo>
                <a:lnTo>
                  <a:pt x="385248" y="200366"/>
                </a:lnTo>
                <a:lnTo>
                  <a:pt x="384897" y="203178"/>
                </a:lnTo>
                <a:lnTo>
                  <a:pt x="384816" y="207290"/>
                </a:lnTo>
                <a:lnTo>
                  <a:pt x="382222" y="212483"/>
                </a:lnTo>
                <a:lnTo>
                  <a:pt x="378573" y="214430"/>
                </a:lnTo>
                <a:lnTo>
                  <a:pt x="298692" y="214430"/>
                </a:lnTo>
                <a:lnTo>
                  <a:pt x="287926" y="214592"/>
                </a:lnTo>
                <a:lnTo>
                  <a:pt x="271100" y="215079"/>
                </a:lnTo>
                <a:lnTo>
                  <a:pt x="271100" y="216378"/>
                </a:lnTo>
                <a:lnTo>
                  <a:pt x="233916" y="216378"/>
                </a:lnTo>
                <a:lnTo>
                  <a:pt x="223106" y="217243"/>
                </a:lnTo>
                <a:lnTo>
                  <a:pt x="200190" y="218541"/>
                </a:lnTo>
                <a:lnTo>
                  <a:pt x="188084" y="219407"/>
                </a:lnTo>
                <a:lnTo>
                  <a:pt x="191543" y="221571"/>
                </a:lnTo>
                <a:lnTo>
                  <a:pt x="192984" y="224167"/>
                </a:lnTo>
                <a:lnTo>
                  <a:pt x="148737" y="224167"/>
                </a:lnTo>
                <a:lnTo>
                  <a:pt x="139727" y="225465"/>
                </a:lnTo>
                <a:lnTo>
                  <a:pt x="56641" y="241045"/>
                </a:lnTo>
                <a:lnTo>
                  <a:pt x="51885" y="242343"/>
                </a:lnTo>
                <a:lnTo>
                  <a:pt x="43237" y="244507"/>
                </a:lnTo>
                <a:lnTo>
                  <a:pt x="33725" y="246238"/>
                </a:lnTo>
                <a:close/>
              </a:path>
              <a:path w="385445" h="394334">
                <a:moveTo>
                  <a:pt x="363629" y="217243"/>
                </a:moveTo>
                <a:lnTo>
                  <a:pt x="354117" y="216810"/>
                </a:lnTo>
                <a:lnTo>
                  <a:pt x="340524" y="215945"/>
                </a:lnTo>
                <a:lnTo>
                  <a:pt x="308038" y="214592"/>
                </a:lnTo>
                <a:lnTo>
                  <a:pt x="298692" y="214430"/>
                </a:lnTo>
                <a:lnTo>
                  <a:pt x="378573" y="214430"/>
                </a:lnTo>
                <a:lnTo>
                  <a:pt x="375736" y="215945"/>
                </a:lnTo>
                <a:lnTo>
                  <a:pt x="363629" y="217243"/>
                </a:lnTo>
                <a:close/>
              </a:path>
              <a:path w="385445" h="394334">
                <a:moveTo>
                  <a:pt x="252941" y="393807"/>
                </a:moveTo>
                <a:lnTo>
                  <a:pt x="246887" y="393807"/>
                </a:lnTo>
                <a:lnTo>
                  <a:pt x="245050" y="376957"/>
                </a:lnTo>
                <a:lnTo>
                  <a:pt x="241043" y="341589"/>
                </a:lnTo>
                <a:lnTo>
                  <a:pt x="240131" y="332383"/>
                </a:lnTo>
                <a:lnTo>
                  <a:pt x="239418" y="322457"/>
                </a:lnTo>
                <a:lnTo>
                  <a:pt x="238672" y="309853"/>
                </a:lnTo>
                <a:lnTo>
                  <a:pt x="233916" y="216378"/>
                </a:lnTo>
                <a:lnTo>
                  <a:pt x="271100" y="216378"/>
                </a:lnTo>
                <a:lnTo>
                  <a:pt x="270975" y="224167"/>
                </a:lnTo>
                <a:lnTo>
                  <a:pt x="270637" y="235016"/>
                </a:lnTo>
                <a:lnTo>
                  <a:pt x="270236" y="252296"/>
                </a:lnTo>
                <a:lnTo>
                  <a:pt x="268074" y="296005"/>
                </a:lnTo>
                <a:lnTo>
                  <a:pt x="267533" y="310799"/>
                </a:lnTo>
                <a:lnTo>
                  <a:pt x="266993" y="320239"/>
                </a:lnTo>
                <a:lnTo>
                  <a:pt x="260967" y="362284"/>
                </a:lnTo>
                <a:lnTo>
                  <a:pt x="256400" y="383854"/>
                </a:lnTo>
                <a:lnTo>
                  <a:pt x="252941" y="393807"/>
                </a:lnTo>
                <a:close/>
              </a:path>
              <a:path w="385445" h="394334">
                <a:moveTo>
                  <a:pt x="93393" y="361351"/>
                </a:moveTo>
                <a:lnTo>
                  <a:pt x="88205" y="352696"/>
                </a:lnTo>
                <a:lnTo>
                  <a:pt x="90366" y="350532"/>
                </a:lnTo>
                <a:lnTo>
                  <a:pt x="94258" y="345339"/>
                </a:lnTo>
                <a:lnTo>
                  <a:pt x="118471" y="308122"/>
                </a:lnTo>
                <a:lnTo>
                  <a:pt x="140738" y="264197"/>
                </a:lnTo>
                <a:lnTo>
                  <a:pt x="149055" y="233688"/>
                </a:lnTo>
                <a:lnTo>
                  <a:pt x="148737" y="224167"/>
                </a:lnTo>
                <a:lnTo>
                  <a:pt x="192984" y="224167"/>
                </a:lnTo>
                <a:lnTo>
                  <a:pt x="193705" y="225465"/>
                </a:lnTo>
                <a:lnTo>
                  <a:pt x="192840" y="229793"/>
                </a:lnTo>
                <a:lnTo>
                  <a:pt x="190234" y="235016"/>
                </a:lnTo>
                <a:lnTo>
                  <a:pt x="188949" y="238448"/>
                </a:lnTo>
                <a:lnTo>
                  <a:pt x="165715" y="278441"/>
                </a:lnTo>
                <a:lnTo>
                  <a:pt x="139313" y="315617"/>
                </a:lnTo>
                <a:lnTo>
                  <a:pt x="112499" y="346042"/>
                </a:lnTo>
                <a:lnTo>
                  <a:pt x="104902" y="352540"/>
                </a:lnTo>
                <a:lnTo>
                  <a:pt x="93393" y="361351"/>
                </a:lnTo>
                <a:close/>
              </a:path>
              <a:path w="385445" h="394334">
                <a:moveTo>
                  <a:pt x="81287" y="180459"/>
                </a:moveTo>
                <a:lnTo>
                  <a:pt x="75666" y="173102"/>
                </a:lnTo>
                <a:lnTo>
                  <a:pt x="83016" y="168342"/>
                </a:lnTo>
                <a:lnTo>
                  <a:pt x="92961" y="160552"/>
                </a:lnTo>
                <a:lnTo>
                  <a:pt x="125903" y="130475"/>
                </a:lnTo>
                <a:lnTo>
                  <a:pt x="153710" y="101535"/>
                </a:lnTo>
                <a:lnTo>
                  <a:pt x="178386" y="67881"/>
                </a:lnTo>
                <a:lnTo>
                  <a:pt x="194570" y="25965"/>
                </a:lnTo>
                <a:lnTo>
                  <a:pt x="190678" y="19906"/>
                </a:lnTo>
                <a:lnTo>
                  <a:pt x="188516" y="16444"/>
                </a:lnTo>
                <a:lnTo>
                  <a:pt x="183328" y="11684"/>
                </a:lnTo>
                <a:lnTo>
                  <a:pt x="181166" y="9953"/>
                </a:lnTo>
                <a:lnTo>
                  <a:pt x="178572" y="8222"/>
                </a:lnTo>
                <a:lnTo>
                  <a:pt x="176410" y="6491"/>
                </a:lnTo>
                <a:lnTo>
                  <a:pt x="181598" y="0"/>
                </a:lnTo>
                <a:lnTo>
                  <a:pt x="189813" y="1731"/>
                </a:lnTo>
                <a:lnTo>
                  <a:pt x="197596" y="3462"/>
                </a:lnTo>
                <a:lnTo>
                  <a:pt x="233389" y="17972"/>
                </a:lnTo>
                <a:lnTo>
                  <a:pt x="237253" y="28872"/>
                </a:lnTo>
                <a:lnTo>
                  <a:pt x="235213" y="40246"/>
                </a:lnTo>
                <a:lnTo>
                  <a:pt x="232605" y="51903"/>
                </a:lnTo>
                <a:lnTo>
                  <a:pt x="228944" y="60477"/>
                </a:lnTo>
                <a:lnTo>
                  <a:pt x="221715" y="70187"/>
                </a:lnTo>
                <a:lnTo>
                  <a:pt x="208406" y="85252"/>
                </a:lnTo>
                <a:lnTo>
                  <a:pt x="217918" y="86551"/>
                </a:lnTo>
                <a:lnTo>
                  <a:pt x="256832" y="94340"/>
                </a:lnTo>
                <a:lnTo>
                  <a:pt x="258292" y="94773"/>
                </a:lnTo>
                <a:lnTo>
                  <a:pt x="199326" y="94773"/>
                </a:lnTo>
                <a:lnTo>
                  <a:pt x="195002" y="99101"/>
                </a:lnTo>
                <a:lnTo>
                  <a:pt x="158007" y="130313"/>
                </a:lnTo>
                <a:lnTo>
                  <a:pt x="121309" y="156495"/>
                </a:lnTo>
                <a:lnTo>
                  <a:pt x="88022" y="177058"/>
                </a:lnTo>
                <a:lnTo>
                  <a:pt x="81287" y="180459"/>
                </a:lnTo>
                <a:close/>
              </a:path>
              <a:path w="385445" h="394334">
                <a:moveTo>
                  <a:pt x="315635" y="160985"/>
                </a:moveTo>
                <a:lnTo>
                  <a:pt x="276353" y="142376"/>
                </a:lnTo>
                <a:lnTo>
                  <a:pt x="256014" y="126618"/>
                </a:lnTo>
                <a:lnTo>
                  <a:pt x="250508" y="122605"/>
                </a:lnTo>
                <a:lnTo>
                  <a:pt x="206676" y="98235"/>
                </a:lnTo>
                <a:lnTo>
                  <a:pt x="199326" y="94773"/>
                </a:lnTo>
                <a:lnTo>
                  <a:pt x="258292" y="94773"/>
                </a:lnTo>
                <a:lnTo>
                  <a:pt x="298719" y="112678"/>
                </a:lnTo>
                <a:lnTo>
                  <a:pt x="329039" y="147137"/>
                </a:lnTo>
                <a:lnTo>
                  <a:pt x="322121" y="154493"/>
                </a:lnTo>
                <a:lnTo>
                  <a:pt x="315635" y="160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28264" y="7448836"/>
            <a:ext cx="95885" cy="375285"/>
          </a:xfrm>
          <a:custGeom>
            <a:avLst/>
            <a:gdLst/>
            <a:ahLst/>
            <a:cxnLst/>
            <a:rect l="l" t="t" r="r" b="b"/>
            <a:pathLst>
              <a:path w="95884" h="375284">
                <a:moveTo>
                  <a:pt x="7782" y="374766"/>
                </a:moveTo>
                <a:lnTo>
                  <a:pt x="0" y="369573"/>
                </a:lnTo>
                <a:lnTo>
                  <a:pt x="7428" y="361794"/>
                </a:lnTo>
                <a:lnTo>
                  <a:pt x="12403" y="356022"/>
                </a:lnTo>
                <a:lnTo>
                  <a:pt x="35130" y="320888"/>
                </a:lnTo>
                <a:lnTo>
                  <a:pt x="49524" y="285250"/>
                </a:lnTo>
                <a:lnTo>
                  <a:pt x="61370" y="231869"/>
                </a:lnTo>
                <a:lnTo>
                  <a:pt x="63478" y="207080"/>
                </a:lnTo>
                <a:lnTo>
                  <a:pt x="63478" y="167686"/>
                </a:lnTo>
                <a:lnTo>
                  <a:pt x="55232" y="109997"/>
                </a:lnTo>
                <a:lnTo>
                  <a:pt x="39015" y="62540"/>
                </a:lnTo>
                <a:lnTo>
                  <a:pt x="17176" y="25373"/>
                </a:lnTo>
                <a:lnTo>
                  <a:pt x="0" y="5625"/>
                </a:lnTo>
                <a:lnTo>
                  <a:pt x="7782" y="0"/>
                </a:lnTo>
                <a:lnTo>
                  <a:pt x="47679" y="38762"/>
                </a:lnTo>
                <a:lnTo>
                  <a:pt x="74301" y="84242"/>
                </a:lnTo>
                <a:lnTo>
                  <a:pt x="87556" y="123768"/>
                </a:lnTo>
                <a:lnTo>
                  <a:pt x="95430" y="167402"/>
                </a:lnTo>
                <a:lnTo>
                  <a:pt x="95555" y="187383"/>
                </a:lnTo>
                <a:lnTo>
                  <a:pt x="95430" y="207364"/>
                </a:lnTo>
                <a:lnTo>
                  <a:pt x="87556" y="250998"/>
                </a:lnTo>
                <a:lnTo>
                  <a:pt x="74301" y="290524"/>
                </a:lnTo>
                <a:lnTo>
                  <a:pt x="53695" y="328137"/>
                </a:lnTo>
                <a:lnTo>
                  <a:pt x="29246" y="357392"/>
                </a:lnTo>
                <a:lnTo>
                  <a:pt x="16774" y="368731"/>
                </a:lnTo>
                <a:lnTo>
                  <a:pt x="7782" y="374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17581" y="8433272"/>
            <a:ext cx="134620" cy="24130"/>
          </a:xfrm>
          <a:custGeom>
            <a:avLst/>
            <a:gdLst/>
            <a:ahLst/>
            <a:cxnLst/>
            <a:rect l="l" t="t" r="r" b="b"/>
            <a:pathLst>
              <a:path w="134620" h="24129">
                <a:moveTo>
                  <a:pt x="134037" y="23801"/>
                </a:moveTo>
                <a:lnTo>
                  <a:pt x="0" y="23801"/>
                </a:lnTo>
                <a:lnTo>
                  <a:pt x="0" y="0"/>
                </a:lnTo>
                <a:lnTo>
                  <a:pt x="134037" y="0"/>
                </a:lnTo>
                <a:lnTo>
                  <a:pt x="134037" y="23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04158" y="8234637"/>
            <a:ext cx="1784423" cy="417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59865" y="8321188"/>
            <a:ext cx="383540" cy="255904"/>
          </a:xfrm>
          <a:custGeom>
            <a:avLst/>
            <a:gdLst/>
            <a:ahLst/>
            <a:cxnLst/>
            <a:rect l="l" t="t" r="r" b="b"/>
            <a:pathLst>
              <a:path w="383539" h="255904">
                <a:moveTo>
                  <a:pt x="293915" y="27290"/>
                </a:moveTo>
                <a:lnTo>
                  <a:pt x="106959" y="27290"/>
                </a:lnTo>
                <a:lnTo>
                  <a:pt x="113843" y="27206"/>
                </a:lnTo>
                <a:lnTo>
                  <a:pt x="134351" y="25945"/>
                </a:lnTo>
                <a:lnTo>
                  <a:pt x="174437" y="19771"/>
                </a:lnTo>
                <a:lnTo>
                  <a:pt x="226566" y="5193"/>
                </a:lnTo>
                <a:lnTo>
                  <a:pt x="239969" y="0"/>
                </a:lnTo>
                <a:lnTo>
                  <a:pt x="240402" y="0"/>
                </a:lnTo>
                <a:lnTo>
                  <a:pt x="248184" y="865"/>
                </a:lnTo>
                <a:lnTo>
                  <a:pt x="255967" y="2163"/>
                </a:lnTo>
                <a:lnTo>
                  <a:pt x="262453" y="3029"/>
                </a:lnTo>
                <a:lnTo>
                  <a:pt x="277154" y="6058"/>
                </a:lnTo>
                <a:lnTo>
                  <a:pt x="289693" y="9953"/>
                </a:lnTo>
                <a:lnTo>
                  <a:pt x="294449" y="14713"/>
                </a:lnTo>
                <a:lnTo>
                  <a:pt x="294382" y="22719"/>
                </a:lnTo>
                <a:lnTo>
                  <a:pt x="293915" y="27290"/>
                </a:lnTo>
                <a:close/>
              </a:path>
              <a:path w="383539" h="255904">
                <a:moveTo>
                  <a:pt x="130145" y="56258"/>
                </a:moveTo>
                <a:lnTo>
                  <a:pt x="99879" y="39380"/>
                </a:lnTo>
                <a:lnTo>
                  <a:pt x="96420" y="36351"/>
                </a:lnTo>
                <a:lnTo>
                  <a:pt x="92528" y="32889"/>
                </a:lnTo>
                <a:lnTo>
                  <a:pt x="89069" y="29427"/>
                </a:lnTo>
                <a:lnTo>
                  <a:pt x="90799" y="25532"/>
                </a:lnTo>
                <a:lnTo>
                  <a:pt x="100318" y="26766"/>
                </a:lnTo>
                <a:lnTo>
                  <a:pt x="106959" y="27290"/>
                </a:lnTo>
                <a:lnTo>
                  <a:pt x="293915" y="27290"/>
                </a:lnTo>
                <a:lnTo>
                  <a:pt x="293829" y="28129"/>
                </a:lnTo>
                <a:lnTo>
                  <a:pt x="249049" y="28129"/>
                </a:lnTo>
                <a:lnTo>
                  <a:pt x="224133" y="34404"/>
                </a:lnTo>
                <a:lnTo>
                  <a:pt x="175977" y="45872"/>
                </a:lnTo>
                <a:lnTo>
                  <a:pt x="149170" y="52796"/>
                </a:lnTo>
                <a:lnTo>
                  <a:pt x="146576" y="53228"/>
                </a:lnTo>
                <a:lnTo>
                  <a:pt x="130145" y="56258"/>
                </a:lnTo>
                <a:close/>
              </a:path>
              <a:path w="383539" h="255904">
                <a:moveTo>
                  <a:pt x="380550" y="205559"/>
                </a:moveTo>
                <a:lnTo>
                  <a:pt x="179436" y="205559"/>
                </a:lnTo>
                <a:lnTo>
                  <a:pt x="195272" y="203882"/>
                </a:lnTo>
                <a:lnTo>
                  <a:pt x="224674" y="201285"/>
                </a:lnTo>
                <a:lnTo>
                  <a:pt x="238240" y="200366"/>
                </a:lnTo>
                <a:lnTo>
                  <a:pt x="239537" y="191278"/>
                </a:lnTo>
                <a:lnTo>
                  <a:pt x="245158" y="140645"/>
                </a:lnTo>
                <a:lnTo>
                  <a:pt x="248833" y="91095"/>
                </a:lnTo>
                <a:lnTo>
                  <a:pt x="249859" y="43843"/>
                </a:lnTo>
                <a:lnTo>
                  <a:pt x="249739" y="39039"/>
                </a:lnTo>
                <a:lnTo>
                  <a:pt x="249497" y="34404"/>
                </a:lnTo>
                <a:lnTo>
                  <a:pt x="249049" y="28129"/>
                </a:lnTo>
                <a:lnTo>
                  <a:pt x="293829" y="28129"/>
                </a:lnTo>
                <a:lnTo>
                  <a:pt x="289172" y="67469"/>
                </a:lnTo>
                <a:lnTo>
                  <a:pt x="277987" y="142684"/>
                </a:lnTo>
                <a:lnTo>
                  <a:pt x="270695" y="183488"/>
                </a:lnTo>
                <a:lnTo>
                  <a:pt x="267641" y="198202"/>
                </a:lnTo>
                <a:lnTo>
                  <a:pt x="364926" y="198202"/>
                </a:lnTo>
                <a:lnTo>
                  <a:pt x="368385" y="198635"/>
                </a:lnTo>
                <a:lnTo>
                  <a:pt x="379627" y="203828"/>
                </a:lnTo>
                <a:lnTo>
                  <a:pt x="380550" y="205559"/>
                </a:lnTo>
                <a:close/>
              </a:path>
              <a:path w="383539" h="255904">
                <a:moveTo>
                  <a:pt x="383086" y="212483"/>
                </a:moveTo>
                <a:lnTo>
                  <a:pt x="126254" y="212483"/>
                </a:lnTo>
                <a:lnTo>
                  <a:pt x="134037" y="211184"/>
                </a:lnTo>
                <a:lnTo>
                  <a:pt x="157385" y="208588"/>
                </a:lnTo>
                <a:lnTo>
                  <a:pt x="159607" y="200886"/>
                </a:lnTo>
                <a:lnTo>
                  <a:pt x="166300" y="160937"/>
                </a:lnTo>
                <a:lnTo>
                  <a:pt x="167465" y="134154"/>
                </a:lnTo>
                <a:lnTo>
                  <a:pt x="167293" y="129580"/>
                </a:lnTo>
                <a:lnTo>
                  <a:pt x="166681" y="120955"/>
                </a:lnTo>
                <a:lnTo>
                  <a:pt x="165600" y="106457"/>
                </a:lnTo>
                <a:lnTo>
                  <a:pt x="161709" y="96504"/>
                </a:lnTo>
                <a:lnTo>
                  <a:pt x="163006" y="93042"/>
                </a:lnTo>
                <a:lnTo>
                  <a:pt x="202785" y="108189"/>
                </a:lnTo>
                <a:lnTo>
                  <a:pt x="206244" y="110785"/>
                </a:lnTo>
                <a:lnTo>
                  <a:pt x="209703" y="112949"/>
                </a:lnTo>
                <a:lnTo>
                  <a:pt x="211865" y="115978"/>
                </a:lnTo>
                <a:lnTo>
                  <a:pt x="211000" y="121604"/>
                </a:lnTo>
                <a:lnTo>
                  <a:pt x="210568" y="124200"/>
                </a:lnTo>
                <a:lnTo>
                  <a:pt x="198035" y="160937"/>
                </a:lnTo>
                <a:lnTo>
                  <a:pt x="182724" y="198202"/>
                </a:lnTo>
                <a:lnTo>
                  <a:pt x="179436" y="205559"/>
                </a:lnTo>
                <a:lnTo>
                  <a:pt x="380550" y="205559"/>
                </a:lnTo>
                <a:lnTo>
                  <a:pt x="383086" y="210319"/>
                </a:lnTo>
                <a:lnTo>
                  <a:pt x="383086" y="212483"/>
                </a:lnTo>
                <a:close/>
              </a:path>
              <a:path w="383539" h="255904">
                <a:moveTo>
                  <a:pt x="41075" y="255758"/>
                </a:moveTo>
                <a:lnTo>
                  <a:pt x="35022" y="255758"/>
                </a:lnTo>
                <a:lnTo>
                  <a:pt x="28969" y="253595"/>
                </a:lnTo>
                <a:lnTo>
                  <a:pt x="24645" y="250998"/>
                </a:lnTo>
                <a:lnTo>
                  <a:pt x="0" y="235852"/>
                </a:lnTo>
                <a:lnTo>
                  <a:pt x="864" y="232389"/>
                </a:lnTo>
                <a:lnTo>
                  <a:pt x="29131" y="227305"/>
                </a:lnTo>
                <a:lnTo>
                  <a:pt x="81881" y="218649"/>
                </a:lnTo>
                <a:lnTo>
                  <a:pt x="106364" y="215079"/>
                </a:lnTo>
                <a:lnTo>
                  <a:pt x="103743" y="194047"/>
                </a:lnTo>
                <a:lnTo>
                  <a:pt x="89569" y="152090"/>
                </a:lnTo>
                <a:lnTo>
                  <a:pt x="74368" y="138914"/>
                </a:lnTo>
                <a:lnTo>
                  <a:pt x="74801" y="134587"/>
                </a:lnTo>
                <a:lnTo>
                  <a:pt x="76530" y="134154"/>
                </a:lnTo>
                <a:lnTo>
                  <a:pt x="87772" y="134154"/>
                </a:lnTo>
                <a:lnTo>
                  <a:pt x="124957" y="159254"/>
                </a:lnTo>
                <a:lnTo>
                  <a:pt x="126585" y="196312"/>
                </a:lnTo>
                <a:lnTo>
                  <a:pt x="126531" y="205559"/>
                </a:lnTo>
                <a:lnTo>
                  <a:pt x="126254" y="212483"/>
                </a:lnTo>
                <a:lnTo>
                  <a:pt x="383086" y="212483"/>
                </a:lnTo>
                <a:lnTo>
                  <a:pt x="383086" y="221138"/>
                </a:lnTo>
                <a:lnTo>
                  <a:pt x="376592" y="225388"/>
                </a:lnTo>
                <a:lnTo>
                  <a:pt x="261771" y="225388"/>
                </a:lnTo>
                <a:lnTo>
                  <a:pt x="242185" y="225763"/>
                </a:lnTo>
                <a:lnTo>
                  <a:pt x="183760" y="230226"/>
                </a:lnTo>
                <a:lnTo>
                  <a:pt x="133327" y="236795"/>
                </a:lnTo>
                <a:lnTo>
                  <a:pt x="87853" y="245318"/>
                </a:lnTo>
                <a:lnTo>
                  <a:pt x="51452" y="253595"/>
                </a:lnTo>
                <a:lnTo>
                  <a:pt x="47129" y="254460"/>
                </a:lnTo>
                <a:lnTo>
                  <a:pt x="41075" y="255758"/>
                </a:lnTo>
                <a:close/>
              </a:path>
              <a:path w="383539" h="255904">
                <a:moveTo>
                  <a:pt x="364926" y="198202"/>
                </a:moveTo>
                <a:lnTo>
                  <a:pt x="267641" y="198202"/>
                </a:lnTo>
                <a:lnTo>
                  <a:pt x="317392" y="196119"/>
                </a:lnTo>
                <a:lnTo>
                  <a:pt x="322841" y="196048"/>
                </a:lnTo>
                <a:lnTo>
                  <a:pt x="330336" y="196038"/>
                </a:lnTo>
                <a:lnTo>
                  <a:pt x="340497" y="196058"/>
                </a:lnTo>
                <a:lnTo>
                  <a:pt x="346767" y="196200"/>
                </a:lnTo>
                <a:lnTo>
                  <a:pt x="351739" y="196586"/>
                </a:lnTo>
                <a:lnTo>
                  <a:pt x="364926" y="198202"/>
                </a:lnTo>
                <a:close/>
              </a:path>
              <a:path w="383539" h="255904">
                <a:moveTo>
                  <a:pt x="371844" y="228495"/>
                </a:moveTo>
                <a:lnTo>
                  <a:pt x="352820" y="227629"/>
                </a:lnTo>
                <a:lnTo>
                  <a:pt x="339889" y="226868"/>
                </a:lnTo>
                <a:lnTo>
                  <a:pt x="328823" y="226412"/>
                </a:lnTo>
                <a:lnTo>
                  <a:pt x="261771" y="225388"/>
                </a:lnTo>
                <a:lnTo>
                  <a:pt x="376592" y="225388"/>
                </a:lnTo>
                <a:lnTo>
                  <a:pt x="371844" y="228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49005" y="8262766"/>
            <a:ext cx="383540" cy="388620"/>
          </a:xfrm>
          <a:custGeom>
            <a:avLst/>
            <a:gdLst/>
            <a:ahLst/>
            <a:cxnLst/>
            <a:rect l="l" t="t" r="r" b="b"/>
            <a:pathLst>
              <a:path w="383540" h="388620">
                <a:moveTo>
                  <a:pt x="41075" y="245372"/>
                </a:moveTo>
                <a:lnTo>
                  <a:pt x="35022" y="245372"/>
                </a:lnTo>
                <a:lnTo>
                  <a:pt x="28969" y="243208"/>
                </a:lnTo>
                <a:lnTo>
                  <a:pt x="24645" y="240612"/>
                </a:lnTo>
                <a:lnTo>
                  <a:pt x="16862" y="235852"/>
                </a:lnTo>
                <a:lnTo>
                  <a:pt x="3459" y="227196"/>
                </a:lnTo>
                <a:lnTo>
                  <a:pt x="0" y="225033"/>
                </a:lnTo>
                <a:lnTo>
                  <a:pt x="72379" y="209132"/>
                </a:lnTo>
                <a:lnTo>
                  <a:pt x="117363" y="201799"/>
                </a:lnTo>
                <a:lnTo>
                  <a:pt x="251687" y="188664"/>
                </a:lnTo>
                <a:lnTo>
                  <a:pt x="303066" y="185763"/>
                </a:lnTo>
                <a:lnTo>
                  <a:pt x="330336" y="185652"/>
                </a:lnTo>
                <a:lnTo>
                  <a:pt x="340497" y="185672"/>
                </a:lnTo>
                <a:lnTo>
                  <a:pt x="379627" y="193441"/>
                </a:lnTo>
                <a:lnTo>
                  <a:pt x="383086" y="199933"/>
                </a:lnTo>
                <a:lnTo>
                  <a:pt x="383086" y="210752"/>
                </a:lnTo>
                <a:lnTo>
                  <a:pt x="376804" y="214863"/>
                </a:lnTo>
                <a:lnTo>
                  <a:pt x="294827" y="214863"/>
                </a:lnTo>
                <a:lnTo>
                  <a:pt x="283687" y="215025"/>
                </a:lnTo>
                <a:lnTo>
                  <a:pt x="266344" y="215512"/>
                </a:lnTo>
                <a:lnTo>
                  <a:pt x="266291" y="216810"/>
                </a:lnTo>
                <a:lnTo>
                  <a:pt x="229592" y="216810"/>
                </a:lnTo>
                <a:lnTo>
                  <a:pt x="219647" y="217243"/>
                </a:lnTo>
                <a:lnTo>
                  <a:pt x="199326" y="218541"/>
                </a:lnTo>
                <a:lnTo>
                  <a:pt x="188516" y="219407"/>
                </a:lnTo>
                <a:lnTo>
                  <a:pt x="189813" y="222436"/>
                </a:lnTo>
                <a:lnTo>
                  <a:pt x="188483" y="224600"/>
                </a:lnTo>
                <a:lnTo>
                  <a:pt x="144414" y="224600"/>
                </a:lnTo>
                <a:lnTo>
                  <a:pt x="135438" y="225895"/>
                </a:lnTo>
                <a:lnTo>
                  <a:pt x="56209" y="241477"/>
                </a:lnTo>
                <a:lnTo>
                  <a:pt x="51452" y="242776"/>
                </a:lnTo>
                <a:lnTo>
                  <a:pt x="47129" y="243641"/>
                </a:lnTo>
                <a:lnTo>
                  <a:pt x="41075" y="245372"/>
                </a:lnTo>
                <a:close/>
              </a:path>
              <a:path w="383540" h="388620">
                <a:moveTo>
                  <a:pt x="371844" y="218109"/>
                </a:moveTo>
                <a:lnTo>
                  <a:pt x="352820" y="217243"/>
                </a:lnTo>
                <a:lnTo>
                  <a:pt x="338714" y="216378"/>
                </a:lnTo>
                <a:lnTo>
                  <a:pt x="304589" y="215025"/>
                </a:lnTo>
                <a:lnTo>
                  <a:pt x="294827" y="214863"/>
                </a:lnTo>
                <a:lnTo>
                  <a:pt x="376804" y="214863"/>
                </a:lnTo>
                <a:lnTo>
                  <a:pt x="371844" y="218109"/>
                </a:lnTo>
                <a:close/>
              </a:path>
              <a:path w="383540" h="388620">
                <a:moveTo>
                  <a:pt x="248184" y="388182"/>
                </a:moveTo>
                <a:lnTo>
                  <a:pt x="242563" y="388182"/>
                </a:lnTo>
                <a:lnTo>
                  <a:pt x="241257" y="378661"/>
                </a:lnTo>
                <a:lnTo>
                  <a:pt x="236566" y="335385"/>
                </a:lnTo>
                <a:lnTo>
                  <a:pt x="229592" y="216810"/>
                </a:lnTo>
                <a:lnTo>
                  <a:pt x="266291" y="216810"/>
                </a:lnTo>
                <a:lnTo>
                  <a:pt x="265942" y="225895"/>
                </a:lnTo>
                <a:lnTo>
                  <a:pt x="265209" y="253354"/>
                </a:lnTo>
                <a:lnTo>
                  <a:pt x="264929" y="262033"/>
                </a:lnTo>
                <a:lnTo>
                  <a:pt x="263750" y="290812"/>
                </a:lnTo>
                <a:lnTo>
                  <a:pt x="263210" y="305606"/>
                </a:lnTo>
                <a:lnTo>
                  <a:pt x="258664" y="345339"/>
                </a:lnTo>
                <a:lnTo>
                  <a:pt x="252076" y="378661"/>
                </a:lnTo>
                <a:lnTo>
                  <a:pt x="248184" y="388182"/>
                </a:lnTo>
                <a:close/>
              </a:path>
              <a:path w="383540" h="388620">
                <a:moveTo>
                  <a:pt x="89069" y="356158"/>
                </a:moveTo>
                <a:lnTo>
                  <a:pt x="83881" y="347503"/>
                </a:lnTo>
                <a:lnTo>
                  <a:pt x="85610" y="345339"/>
                </a:lnTo>
                <a:lnTo>
                  <a:pt x="89502" y="340146"/>
                </a:lnTo>
                <a:lnTo>
                  <a:pt x="121099" y="290605"/>
                </a:lnTo>
                <a:lnTo>
                  <a:pt x="139914" y="250129"/>
                </a:lnTo>
                <a:lnTo>
                  <a:pt x="144414" y="224600"/>
                </a:lnTo>
                <a:lnTo>
                  <a:pt x="188483" y="224600"/>
                </a:lnTo>
                <a:lnTo>
                  <a:pt x="186354" y="228062"/>
                </a:lnTo>
                <a:lnTo>
                  <a:pt x="184192" y="232822"/>
                </a:lnTo>
                <a:lnTo>
                  <a:pt x="182031" y="236717"/>
                </a:lnTo>
                <a:lnTo>
                  <a:pt x="161297" y="272815"/>
                </a:lnTo>
                <a:lnTo>
                  <a:pt x="134651" y="310083"/>
                </a:lnTo>
                <a:lnTo>
                  <a:pt x="108148" y="340822"/>
                </a:lnTo>
                <a:lnTo>
                  <a:pt x="100575" y="347344"/>
                </a:lnTo>
                <a:lnTo>
                  <a:pt x="89069" y="356158"/>
                </a:lnTo>
                <a:close/>
              </a:path>
              <a:path w="383540" h="388620">
                <a:moveTo>
                  <a:pt x="291584" y="20555"/>
                </a:moveTo>
                <a:lnTo>
                  <a:pt x="125173" y="20555"/>
                </a:lnTo>
                <a:lnTo>
                  <a:pt x="135699" y="20069"/>
                </a:lnTo>
                <a:lnTo>
                  <a:pt x="166924" y="17039"/>
                </a:lnTo>
                <a:lnTo>
                  <a:pt x="215141" y="8824"/>
                </a:lnTo>
                <a:lnTo>
                  <a:pt x="250346" y="0"/>
                </a:lnTo>
                <a:lnTo>
                  <a:pt x="258561" y="1731"/>
                </a:lnTo>
                <a:lnTo>
                  <a:pt x="265912" y="3462"/>
                </a:lnTo>
                <a:lnTo>
                  <a:pt x="271965" y="4760"/>
                </a:lnTo>
                <a:lnTo>
                  <a:pt x="284072" y="6924"/>
                </a:lnTo>
                <a:lnTo>
                  <a:pt x="287531" y="7356"/>
                </a:lnTo>
                <a:lnTo>
                  <a:pt x="293584" y="8655"/>
                </a:lnTo>
                <a:lnTo>
                  <a:pt x="293152" y="14713"/>
                </a:lnTo>
                <a:lnTo>
                  <a:pt x="291584" y="20555"/>
                </a:lnTo>
                <a:close/>
              </a:path>
              <a:path w="383540" h="388620">
                <a:moveTo>
                  <a:pt x="140522" y="49334"/>
                </a:moveTo>
                <a:lnTo>
                  <a:pt x="122362" y="44141"/>
                </a:lnTo>
                <a:lnTo>
                  <a:pt x="115444" y="38082"/>
                </a:lnTo>
                <a:lnTo>
                  <a:pt x="109391" y="32456"/>
                </a:lnTo>
                <a:lnTo>
                  <a:pt x="101608" y="23801"/>
                </a:lnTo>
                <a:lnTo>
                  <a:pt x="99014" y="21637"/>
                </a:lnTo>
                <a:lnTo>
                  <a:pt x="100311" y="18608"/>
                </a:lnTo>
                <a:lnTo>
                  <a:pt x="114971" y="20069"/>
                </a:lnTo>
                <a:lnTo>
                  <a:pt x="125173" y="20555"/>
                </a:lnTo>
                <a:lnTo>
                  <a:pt x="291584" y="20555"/>
                </a:lnTo>
                <a:lnTo>
                  <a:pt x="291422" y="21205"/>
                </a:lnTo>
                <a:lnTo>
                  <a:pt x="288508" y="26830"/>
                </a:lnTo>
                <a:lnTo>
                  <a:pt x="252076" y="26830"/>
                </a:lnTo>
                <a:lnTo>
                  <a:pt x="242996" y="28994"/>
                </a:lnTo>
                <a:lnTo>
                  <a:pt x="228727" y="32023"/>
                </a:lnTo>
                <a:lnTo>
                  <a:pt x="201488" y="37217"/>
                </a:lnTo>
                <a:lnTo>
                  <a:pt x="179166" y="42031"/>
                </a:lnTo>
                <a:lnTo>
                  <a:pt x="152629" y="47170"/>
                </a:lnTo>
                <a:lnTo>
                  <a:pt x="140522" y="49334"/>
                </a:lnTo>
                <a:close/>
              </a:path>
              <a:path w="383540" h="388620">
                <a:moveTo>
                  <a:pt x="278595" y="80925"/>
                </a:moveTo>
                <a:lnTo>
                  <a:pt x="150035" y="80925"/>
                </a:lnTo>
                <a:lnTo>
                  <a:pt x="182554" y="77209"/>
                </a:lnTo>
                <a:lnTo>
                  <a:pt x="240834" y="70106"/>
                </a:lnTo>
                <a:lnTo>
                  <a:pt x="249914" y="68808"/>
                </a:lnTo>
                <a:lnTo>
                  <a:pt x="252941" y="26830"/>
                </a:lnTo>
                <a:lnTo>
                  <a:pt x="288508" y="26830"/>
                </a:lnTo>
                <a:lnTo>
                  <a:pt x="285369" y="32889"/>
                </a:lnTo>
                <a:lnTo>
                  <a:pt x="277154" y="48035"/>
                </a:lnTo>
                <a:lnTo>
                  <a:pt x="268506" y="63182"/>
                </a:lnTo>
                <a:lnTo>
                  <a:pt x="265480" y="68375"/>
                </a:lnTo>
                <a:lnTo>
                  <a:pt x="271533" y="69240"/>
                </a:lnTo>
                <a:lnTo>
                  <a:pt x="278451" y="74866"/>
                </a:lnTo>
                <a:lnTo>
                  <a:pt x="278487" y="79627"/>
                </a:lnTo>
                <a:lnTo>
                  <a:pt x="278595" y="80925"/>
                </a:lnTo>
                <a:close/>
              </a:path>
              <a:path w="383540" h="388620">
                <a:moveTo>
                  <a:pt x="133172" y="168774"/>
                </a:moveTo>
                <a:lnTo>
                  <a:pt x="110688" y="148868"/>
                </a:lnTo>
                <a:lnTo>
                  <a:pt x="112850" y="138481"/>
                </a:lnTo>
                <a:lnTo>
                  <a:pt x="116742" y="125066"/>
                </a:lnTo>
                <a:lnTo>
                  <a:pt x="119336" y="115545"/>
                </a:lnTo>
                <a:lnTo>
                  <a:pt x="120633" y="107756"/>
                </a:lnTo>
                <a:lnTo>
                  <a:pt x="120633" y="93908"/>
                </a:lnTo>
                <a:lnTo>
                  <a:pt x="118039" y="85685"/>
                </a:lnTo>
                <a:lnTo>
                  <a:pt x="115444" y="83521"/>
                </a:lnTo>
                <a:lnTo>
                  <a:pt x="109823" y="78328"/>
                </a:lnTo>
                <a:lnTo>
                  <a:pt x="100744" y="74866"/>
                </a:lnTo>
                <a:lnTo>
                  <a:pt x="102473" y="68808"/>
                </a:lnTo>
                <a:lnTo>
                  <a:pt x="108094" y="68808"/>
                </a:lnTo>
                <a:lnTo>
                  <a:pt x="147008" y="77463"/>
                </a:lnTo>
                <a:lnTo>
                  <a:pt x="150035" y="80925"/>
                </a:lnTo>
                <a:lnTo>
                  <a:pt x="278595" y="80925"/>
                </a:lnTo>
                <a:lnTo>
                  <a:pt x="278883" y="84387"/>
                </a:lnTo>
                <a:lnTo>
                  <a:pt x="272398" y="94340"/>
                </a:lnTo>
                <a:lnTo>
                  <a:pt x="263750" y="95206"/>
                </a:lnTo>
                <a:lnTo>
                  <a:pt x="257697" y="96071"/>
                </a:lnTo>
                <a:lnTo>
                  <a:pt x="154358" y="101697"/>
                </a:lnTo>
                <a:lnTo>
                  <a:pt x="152629" y="112949"/>
                </a:lnTo>
                <a:lnTo>
                  <a:pt x="150467" y="121604"/>
                </a:lnTo>
                <a:lnTo>
                  <a:pt x="147008" y="135019"/>
                </a:lnTo>
                <a:lnTo>
                  <a:pt x="145711" y="139347"/>
                </a:lnTo>
                <a:lnTo>
                  <a:pt x="143981" y="144540"/>
                </a:lnTo>
                <a:lnTo>
                  <a:pt x="143117" y="148002"/>
                </a:lnTo>
                <a:lnTo>
                  <a:pt x="290990" y="148002"/>
                </a:lnTo>
                <a:lnTo>
                  <a:pt x="290990" y="153195"/>
                </a:lnTo>
                <a:lnTo>
                  <a:pt x="276721" y="160985"/>
                </a:lnTo>
                <a:lnTo>
                  <a:pt x="267209" y="161418"/>
                </a:lnTo>
                <a:lnTo>
                  <a:pt x="252914" y="162283"/>
                </a:lnTo>
                <a:lnTo>
                  <a:pt x="153845" y="167131"/>
                </a:lnTo>
                <a:lnTo>
                  <a:pt x="147116" y="167530"/>
                </a:lnTo>
                <a:lnTo>
                  <a:pt x="141198" y="168010"/>
                </a:lnTo>
                <a:lnTo>
                  <a:pt x="133172" y="168774"/>
                </a:lnTo>
                <a:close/>
              </a:path>
              <a:path w="383540" h="388620">
                <a:moveTo>
                  <a:pt x="290990" y="148002"/>
                </a:moveTo>
                <a:lnTo>
                  <a:pt x="143117" y="148002"/>
                </a:lnTo>
                <a:lnTo>
                  <a:pt x="231511" y="134073"/>
                </a:lnTo>
                <a:lnTo>
                  <a:pt x="245158" y="131557"/>
                </a:lnTo>
                <a:lnTo>
                  <a:pt x="252941" y="130259"/>
                </a:lnTo>
                <a:lnTo>
                  <a:pt x="269371" y="131125"/>
                </a:lnTo>
                <a:lnTo>
                  <a:pt x="282342" y="134587"/>
                </a:lnTo>
                <a:lnTo>
                  <a:pt x="290990" y="140645"/>
                </a:lnTo>
                <a:lnTo>
                  <a:pt x="290990" y="148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67712" y="8234205"/>
            <a:ext cx="383540" cy="406400"/>
          </a:xfrm>
          <a:custGeom>
            <a:avLst/>
            <a:gdLst/>
            <a:ahLst/>
            <a:cxnLst/>
            <a:rect l="l" t="t" r="r" b="b"/>
            <a:pathLst>
              <a:path w="383540" h="406400">
                <a:moveTo>
                  <a:pt x="339596" y="60044"/>
                </a:moveTo>
                <a:lnTo>
                  <a:pt x="122957" y="60044"/>
                </a:lnTo>
                <a:lnTo>
                  <a:pt x="134408" y="59639"/>
                </a:lnTo>
                <a:lnTo>
                  <a:pt x="168228" y="57117"/>
                </a:lnTo>
                <a:lnTo>
                  <a:pt x="179490" y="56096"/>
                </a:lnTo>
                <a:lnTo>
                  <a:pt x="190185" y="54831"/>
                </a:lnTo>
                <a:lnTo>
                  <a:pt x="205379" y="52796"/>
                </a:lnTo>
                <a:lnTo>
                  <a:pt x="204278" y="42579"/>
                </a:lnTo>
                <a:lnTo>
                  <a:pt x="180733" y="4327"/>
                </a:lnTo>
                <a:lnTo>
                  <a:pt x="182463" y="0"/>
                </a:lnTo>
                <a:lnTo>
                  <a:pt x="220080" y="10386"/>
                </a:lnTo>
                <a:lnTo>
                  <a:pt x="235645" y="25099"/>
                </a:lnTo>
                <a:lnTo>
                  <a:pt x="235639" y="35972"/>
                </a:lnTo>
                <a:lnTo>
                  <a:pt x="235090" y="40246"/>
                </a:lnTo>
                <a:lnTo>
                  <a:pt x="234348" y="45439"/>
                </a:lnTo>
                <a:lnTo>
                  <a:pt x="233484" y="48468"/>
                </a:lnTo>
                <a:lnTo>
                  <a:pt x="314987" y="48468"/>
                </a:lnTo>
                <a:lnTo>
                  <a:pt x="322553" y="51497"/>
                </a:lnTo>
                <a:lnTo>
                  <a:pt x="325148" y="51930"/>
                </a:lnTo>
                <a:lnTo>
                  <a:pt x="331201" y="54960"/>
                </a:lnTo>
                <a:lnTo>
                  <a:pt x="338551" y="57123"/>
                </a:lnTo>
                <a:lnTo>
                  <a:pt x="339849" y="59287"/>
                </a:lnTo>
                <a:lnTo>
                  <a:pt x="339596" y="60044"/>
                </a:lnTo>
                <a:close/>
              </a:path>
              <a:path w="383540" h="406400">
                <a:moveTo>
                  <a:pt x="314987" y="48468"/>
                </a:moveTo>
                <a:lnTo>
                  <a:pt x="233484" y="48468"/>
                </a:lnTo>
                <a:lnTo>
                  <a:pt x="243428" y="46737"/>
                </a:lnTo>
                <a:lnTo>
                  <a:pt x="260723" y="43275"/>
                </a:lnTo>
                <a:lnTo>
                  <a:pt x="266777" y="41977"/>
                </a:lnTo>
                <a:lnTo>
                  <a:pt x="274127" y="40246"/>
                </a:lnTo>
                <a:lnTo>
                  <a:pt x="279316" y="38948"/>
                </a:lnTo>
                <a:lnTo>
                  <a:pt x="285369" y="40246"/>
                </a:lnTo>
                <a:lnTo>
                  <a:pt x="292719" y="41977"/>
                </a:lnTo>
                <a:lnTo>
                  <a:pt x="313906" y="48035"/>
                </a:lnTo>
                <a:lnTo>
                  <a:pt x="314987" y="48468"/>
                </a:lnTo>
                <a:close/>
              </a:path>
              <a:path w="383540" h="406400">
                <a:moveTo>
                  <a:pt x="151764" y="86983"/>
                </a:moveTo>
                <a:lnTo>
                  <a:pt x="140090" y="85252"/>
                </a:lnTo>
                <a:lnTo>
                  <a:pt x="129713" y="80925"/>
                </a:lnTo>
                <a:lnTo>
                  <a:pt x="122795" y="78328"/>
                </a:lnTo>
                <a:lnTo>
                  <a:pt x="112418" y="73568"/>
                </a:lnTo>
                <a:lnTo>
                  <a:pt x="98582" y="64480"/>
                </a:lnTo>
                <a:lnTo>
                  <a:pt x="94258" y="61018"/>
                </a:lnTo>
                <a:lnTo>
                  <a:pt x="95555" y="58422"/>
                </a:lnTo>
                <a:lnTo>
                  <a:pt x="111749" y="59639"/>
                </a:lnTo>
                <a:lnTo>
                  <a:pt x="122957" y="60044"/>
                </a:lnTo>
                <a:lnTo>
                  <a:pt x="339596" y="60044"/>
                </a:lnTo>
                <a:lnTo>
                  <a:pt x="338551" y="63182"/>
                </a:lnTo>
                <a:lnTo>
                  <a:pt x="302232" y="66644"/>
                </a:lnTo>
                <a:lnTo>
                  <a:pt x="249157" y="72297"/>
                </a:lnTo>
                <a:lnTo>
                  <a:pt x="231322" y="74434"/>
                </a:lnTo>
                <a:lnTo>
                  <a:pt x="229592" y="75299"/>
                </a:lnTo>
                <a:lnTo>
                  <a:pt x="234781" y="76165"/>
                </a:lnTo>
                <a:lnTo>
                  <a:pt x="254238" y="82223"/>
                </a:lnTo>
                <a:lnTo>
                  <a:pt x="256890" y="83954"/>
                </a:lnTo>
                <a:lnTo>
                  <a:pt x="177274" y="83954"/>
                </a:lnTo>
                <a:lnTo>
                  <a:pt x="166465" y="86118"/>
                </a:lnTo>
                <a:lnTo>
                  <a:pt x="151764" y="86983"/>
                </a:lnTo>
                <a:close/>
              </a:path>
              <a:path w="383540" h="406400">
                <a:moveTo>
                  <a:pt x="208912" y="192174"/>
                </a:moveTo>
                <a:lnTo>
                  <a:pt x="169843" y="174590"/>
                </a:lnTo>
                <a:lnTo>
                  <a:pt x="149602" y="129394"/>
                </a:lnTo>
                <a:lnTo>
                  <a:pt x="156520" y="109054"/>
                </a:lnTo>
                <a:lnTo>
                  <a:pt x="161276" y="101697"/>
                </a:lnTo>
                <a:lnTo>
                  <a:pt x="164303" y="96937"/>
                </a:lnTo>
                <a:lnTo>
                  <a:pt x="172518" y="88282"/>
                </a:lnTo>
                <a:lnTo>
                  <a:pt x="177274" y="83954"/>
                </a:lnTo>
                <a:lnTo>
                  <a:pt x="256890" y="83954"/>
                </a:lnTo>
                <a:lnTo>
                  <a:pt x="262193" y="87416"/>
                </a:lnTo>
                <a:lnTo>
                  <a:pt x="213594" y="87416"/>
                </a:lnTo>
                <a:lnTo>
                  <a:pt x="209703" y="89147"/>
                </a:lnTo>
                <a:lnTo>
                  <a:pt x="205811" y="91311"/>
                </a:lnTo>
                <a:lnTo>
                  <a:pt x="202352" y="93475"/>
                </a:lnTo>
                <a:lnTo>
                  <a:pt x="194570" y="99533"/>
                </a:lnTo>
                <a:lnTo>
                  <a:pt x="191111" y="103428"/>
                </a:lnTo>
                <a:lnTo>
                  <a:pt x="188516" y="106025"/>
                </a:lnTo>
                <a:lnTo>
                  <a:pt x="182895" y="115545"/>
                </a:lnTo>
                <a:lnTo>
                  <a:pt x="180301" y="127230"/>
                </a:lnTo>
                <a:lnTo>
                  <a:pt x="181598" y="140212"/>
                </a:lnTo>
                <a:lnTo>
                  <a:pt x="185922" y="146704"/>
                </a:lnTo>
                <a:lnTo>
                  <a:pt x="190246" y="152762"/>
                </a:lnTo>
                <a:lnTo>
                  <a:pt x="205811" y="160119"/>
                </a:lnTo>
                <a:lnTo>
                  <a:pt x="223539" y="161850"/>
                </a:lnTo>
                <a:lnTo>
                  <a:pt x="280224" y="161850"/>
                </a:lnTo>
                <a:lnTo>
                  <a:pt x="279748" y="162499"/>
                </a:lnTo>
                <a:lnTo>
                  <a:pt x="244182" y="188093"/>
                </a:lnTo>
                <a:lnTo>
                  <a:pt x="219647" y="191927"/>
                </a:lnTo>
                <a:lnTo>
                  <a:pt x="208912" y="192174"/>
                </a:lnTo>
                <a:close/>
              </a:path>
              <a:path w="383540" h="406400">
                <a:moveTo>
                  <a:pt x="280224" y="161850"/>
                </a:moveTo>
                <a:lnTo>
                  <a:pt x="223539" y="161850"/>
                </a:lnTo>
                <a:lnTo>
                  <a:pt x="240402" y="158388"/>
                </a:lnTo>
                <a:lnTo>
                  <a:pt x="246455" y="153628"/>
                </a:lnTo>
                <a:lnTo>
                  <a:pt x="253373" y="147137"/>
                </a:lnTo>
                <a:lnTo>
                  <a:pt x="259859" y="128528"/>
                </a:lnTo>
                <a:lnTo>
                  <a:pt x="254238" y="109054"/>
                </a:lnTo>
                <a:lnTo>
                  <a:pt x="213594" y="87416"/>
                </a:lnTo>
                <a:lnTo>
                  <a:pt x="262193" y="87416"/>
                </a:lnTo>
                <a:lnTo>
                  <a:pt x="288369" y="116167"/>
                </a:lnTo>
                <a:lnTo>
                  <a:pt x="289780" y="141413"/>
                </a:lnTo>
                <a:lnTo>
                  <a:pt x="288774" y="148300"/>
                </a:lnTo>
                <a:lnTo>
                  <a:pt x="285740" y="154335"/>
                </a:lnTo>
                <a:lnTo>
                  <a:pt x="280224" y="161850"/>
                </a:lnTo>
                <a:close/>
              </a:path>
              <a:path w="383540" h="406400">
                <a:moveTo>
                  <a:pt x="33293" y="268308"/>
                </a:moveTo>
                <a:lnTo>
                  <a:pt x="24645" y="263115"/>
                </a:lnTo>
                <a:lnTo>
                  <a:pt x="0" y="247536"/>
                </a:lnTo>
                <a:lnTo>
                  <a:pt x="864" y="244507"/>
                </a:lnTo>
                <a:lnTo>
                  <a:pt x="60532" y="233769"/>
                </a:lnTo>
                <a:lnTo>
                  <a:pt x="161790" y="219380"/>
                </a:lnTo>
                <a:lnTo>
                  <a:pt x="243563" y="211482"/>
                </a:lnTo>
                <a:lnTo>
                  <a:pt x="306718" y="208344"/>
                </a:lnTo>
                <a:lnTo>
                  <a:pt x="330336" y="208155"/>
                </a:lnTo>
                <a:lnTo>
                  <a:pt x="340497" y="207925"/>
                </a:lnTo>
                <a:lnTo>
                  <a:pt x="379627" y="215512"/>
                </a:lnTo>
                <a:lnTo>
                  <a:pt x="383086" y="222436"/>
                </a:lnTo>
                <a:lnTo>
                  <a:pt x="383086" y="233255"/>
                </a:lnTo>
                <a:lnTo>
                  <a:pt x="376346" y="237407"/>
                </a:lnTo>
                <a:lnTo>
                  <a:pt x="261771" y="237407"/>
                </a:lnTo>
                <a:lnTo>
                  <a:pt x="242185" y="237799"/>
                </a:lnTo>
                <a:lnTo>
                  <a:pt x="183760" y="241910"/>
                </a:lnTo>
                <a:lnTo>
                  <a:pt x="133327" y="248479"/>
                </a:lnTo>
                <a:lnTo>
                  <a:pt x="87853" y="257002"/>
                </a:lnTo>
                <a:lnTo>
                  <a:pt x="51452" y="265279"/>
                </a:lnTo>
                <a:lnTo>
                  <a:pt x="42805" y="267010"/>
                </a:lnTo>
                <a:lnTo>
                  <a:pt x="33293" y="268308"/>
                </a:lnTo>
                <a:close/>
              </a:path>
              <a:path w="383540" h="406400">
                <a:moveTo>
                  <a:pt x="371844" y="240179"/>
                </a:moveTo>
                <a:lnTo>
                  <a:pt x="352820" y="239314"/>
                </a:lnTo>
                <a:lnTo>
                  <a:pt x="339889" y="238556"/>
                </a:lnTo>
                <a:lnTo>
                  <a:pt x="328823" y="238124"/>
                </a:lnTo>
                <a:lnTo>
                  <a:pt x="261771" y="237407"/>
                </a:lnTo>
                <a:lnTo>
                  <a:pt x="376346" y="237407"/>
                </a:lnTo>
                <a:lnTo>
                  <a:pt x="371844" y="240179"/>
                </a:lnTo>
                <a:close/>
              </a:path>
              <a:path w="383540" h="406400">
                <a:moveTo>
                  <a:pt x="268506" y="406357"/>
                </a:moveTo>
                <a:lnTo>
                  <a:pt x="259859" y="406357"/>
                </a:lnTo>
                <a:lnTo>
                  <a:pt x="185057" y="405059"/>
                </a:lnTo>
                <a:lnTo>
                  <a:pt x="179869" y="405059"/>
                </a:lnTo>
                <a:lnTo>
                  <a:pt x="148359" y="381318"/>
                </a:lnTo>
                <a:lnTo>
                  <a:pt x="141387" y="304227"/>
                </a:lnTo>
                <a:lnTo>
                  <a:pt x="140522" y="296005"/>
                </a:lnTo>
                <a:lnTo>
                  <a:pt x="134469" y="286051"/>
                </a:lnTo>
                <a:lnTo>
                  <a:pt x="131010" y="283455"/>
                </a:lnTo>
                <a:lnTo>
                  <a:pt x="126686" y="280425"/>
                </a:lnTo>
                <a:lnTo>
                  <a:pt x="121930" y="279127"/>
                </a:lnTo>
                <a:lnTo>
                  <a:pt x="122362" y="273501"/>
                </a:lnTo>
                <a:lnTo>
                  <a:pt x="129280" y="273501"/>
                </a:lnTo>
                <a:lnTo>
                  <a:pt x="148737" y="274800"/>
                </a:lnTo>
                <a:lnTo>
                  <a:pt x="159115" y="277396"/>
                </a:lnTo>
                <a:lnTo>
                  <a:pt x="168194" y="280425"/>
                </a:lnTo>
                <a:lnTo>
                  <a:pt x="172951" y="285618"/>
                </a:lnTo>
                <a:lnTo>
                  <a:pt x="173026" y="304227"/>
                </a:lnTo>
                <a:lnTo>
                  <a:pt x="173299" y="319921"/>
                </a:lnTo>
                <a:lnTo>
                  <a:pt x="174606" y="362460"/>
                </a:lnTo>
                <a:lnTo>
                  <a:pt x="175113" y="373468"/>
                </a:lnTo>
                <a:lnTo>
                  <a:pt x="175113" y="378228"/>
                </a:lnTo>
                <a:lnTo>
                  <a:pt x="182031" y="382123"/>
                </a:lnTo>
                <a:lnTo>
                  <a:pt x="318137" y="382123"/>
                </a:lnTo>
                <a:lnTo>
                  <a:pt x="319527" y="384287"/>
                </a:lnTo>
                <a:lnTo>
                  <a:pt x="319527" y="393807"/>
                </a:lnTo>
                <a:lnTo>
                  <a:pt x="316932" y="400732"/>
                </a:lnTo>
                <a:lnTo>
                  <a:pt x="306555" y="404626"/>
                </a:lnTo>
                <a:lnTo>
                  <a:pt x="290243" y="405992"/>
                </a:lnTo>
                <a:lnTo>
                  <a:pt x="285288" y="406249"/>
                </a:lnTo>
                <a:lnTo>
                  <a:pt x="278914" y="406344"/>
                </a:lnTo>
                <a:lnTo>
                  <a:pt x="268506" y="406357"/>
                </a:lnTo>
                <a:close/>
              </a:path>
              <a:path w="383540" h="406400">
                <a:moveTo>
                  <a:pt x="318137" y="382123"/>
                </a:moveTo>
                <a:lnTo>
                  <a:pt x="182031" y="382123"/>
                </a:lnTo>
                <a:lnTo>
                  <a:pt x="185922" y="381690"/>
                </a:lnTo>
                <a:lnTo>
                  <a:pt x="273695" y="376497"/>
                </a:lnTo>
                <a:lnTo>
                  <a:pt x="287963" y="375199"/>
                </a:lnTo>
                <a:lnTo>
                  <a:pt x="305691" y="375199"/>
                </a:lnTo>
                <a:lnTo>
                  <a:pt x="315635" y="378228"/>
                </a:lnTo>
                <a:lnTo>
                  <a:pt x="318137" y="382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66364" y="8234205"/>
            <a:ext cx="265430" cy="433705"/>
          </a:xfrm>
          <a:custGeom>
            <a:avLst/>
            <a:gdLst/>
            <a:ahLst/>
            <a:cxnLst/>
            <a:rect l="l" t="t" r="r" b="b"/>
            <a:pathLst>
              <a:path w="265429" h="433704">
                <a:moveTo>
                  <a:pt x="169492" y="188248"/>
                </a:moveTo>
                <a:lnTo>
                  <a:pt x="158250" y="186517"/>
                </a:lnTo>
                <a:lnTo>
                  <a:pt x="149170" y="182190"/>
                </a:lnTo>
                <a:lnTo>
                  <a:pt x="141819" y="176564"/>
                </a:lnTo>
                <a:lnTo>
                  <a:pt x="134901" y="171371"/>
                </a:lnTo>
                <a:lnTo>
                  <a:pt x="131010" y="168774"/>
                </a:lnTo>
                <a:lnTo>
                  <a:pt x="130145" y="167909"/>
                </a:lnTo>
                <a:lnTo>
                  <a:pt x="128919" y="167091"/>
                </a:lnTo>
                <a:lnTo>
                  <a:pt x="128848" y="166611"/>
                </a:lnTo>
                <a:lnTo>
                  <a:pt x="130578" y="161418"/>
                </a:lnTo>
                <a:lnTo>
                  <a:pt x="194137" y="151897"/>
                </a:lnTo>
                <a:lnTo>
                  <a:pt x="228727" y="147137"/>
                </a:lnTo>
                <a:lnTo>
                  <a:pt x="228784" y="118247"/>
                </a:lnTo>
                <a:lnTo>
                  <a:pt x="229033" y="82169"/>
                </a:lnTo>
                <a:lnTo>
                  <a:pt x="229160" y="26830"/>
                </a:lnTo>
                <a:lnTo>
                  <a:pt x="211432" y="9953"/>
                </a:lnTo>
                <a:lnTo>
                  <a:pt x="198893" y="6058"/>
                </a:lnTo>
                <a:lnTo>
                  <a:pt x="200190" y="432"/>
                </a:lnTo>
                <a:lnTo>
                  <a:pt x="239104" y="4327"/>
                </a:lnTo>
                <a:lnTo>
                  <a:pt x="265047" y="16877"/>
                </a:lnTo>
                <a:lnTo>
                  <a:pt x="264182" y="23801"/>
                </a:lnTo>
                <a:lnTo>
                  <a:pt x="263846" y="26830"/>
                </a:lnTo>
                <a:lnTo>
                  <a:pt x="262389" y="127652"/>
                </a:lnTo>
                <a:lnTo>
                  <a:pt x="260801" y="168964"/>
                </a:lnTo>
                <a:lnTo>
                  <a:pt x="260314" y="174833"/>
                </a:lnTo>
                <a:lnTo>
                  <a:pt x="229160" y="174833"/>
                </a:lnTo>
                <a:lnTo>
                  <a:pt x="220080" y="176997"/>
                </a:lnTo>
                <a:lnTo>
                  <a:pt x="202352" y="180892"/>
                </a:lnTo>
                <a:lnTo>
                  <a:pt x="188084" y="184354"/>
                </a:lnTo>
                <a:lnTo>
                  <a:pt x="178139" y="186517"/>
                </a:lnTo>
                <a:lnTo>
                  <a:pt x="176410" y="186950"/>
                </a:lnTo>
                <a:lnTo>
                  <a:pt x="169492" y="188248"/>
                </a:lnTo>
                <a:close/>
              </a:path>
              <a:path w="265429" h="433704">
                <a:moveTo>
                  <a:pt x="180637" y="70539"/>
                </a:moveTo>
                <a:lnTo>
                  <a:pt x="17987" y="70539"/>
                </a:lnTo>
                <a:lnTo>
                  <a:pt x="28455" y="70322"/>
                </a:lnTo>
                <a:lnTo>
                  <a:pt x="38802" y="69132"/>
                </a:lnTo>
                <a:lnTo>
                  <a:pt x="78557" y="62262"/>
                </a:lnTo>
                <a:lnTo>
                  <a:pt x="123443" y="51660"/>
                </a:lnTo>
                <a:lnTo>
                  <a:pt x="145711" y="44141"/>
                </a:lnTo>
                <a:lnTo>
                  <a:pt x="154358" y="47170"/>
                </a:lnTo>
                <a:lnTo>
                  <a:pt x="171221" y="51930"/>
                </a:lnTo>
                <a:lnTo>
                  <a:pt x="189381" y="57989"/>
                </a:lnTo>
                <a:lnTo>
                  <a:pt x="202352" y="61451"/>
                </a:lnTo>
                <a:lnTo>
                  <a:pt x="201488" y="66211"/>
                </a:lnTo>
                <a:lnTo>
                  <a:pt x="198461" y="67077"/>
                </a:lnTo>
                <a:lnTo>
                  <a:pt x="197164" y="67077"/>
                </a:lnTo>
                <a:lnTo>
                  <a:pt x="180637" y="70539"/>
                </a:lnTo>
                <a:close/>
              </a:path>
              <a:path w="265429" h="433704">
                <a:moveTo>
                  <a:pt x="52442" y="95791"/>
                </a:moveTo>
                <a:lnTo>
                  <a:pt x="46994" y="95720"/>
                </a:lnTo>
                <a:lnTo>
                  <a:pt x="41991" y="94472"/>
                </a:lnTo>
                <a:lnTo>
                  <a:pt x="35022" y="91744"/>
                </a:lnTo>
                <a:lnTo>
                  <a:pt x="25077" y="88282"/>
                </a:lnTo>
                <a:lnTo>
                  <a:pt x="5620" y="76165"/>
                </a:lnTo>
                <a:lnTo>
                  <a:pt x="864" y="72270"/>
                </a:lnTo>
                <a:lnTo>
                  <a:pt x="2594" y="70106"/>
                </a:lnTo>
                <a:lnTo>
                  <a:pt x="17987" y="70539"/>
                </a:lnTo>
                <a:lnTo>
                  <a:pt x="180637" y="70539"/>
                </a:lnTo>
                <a:lnTo>
                  <a:pt x="124011" y="82169"/>
                </a:lnTo>
                <a:lnTo>
                  <a:pt x="111985" y="84820"/>
                </a:lnTo>
                <a:lnTo>
                  <a:pt x="117174" y="90013"/>
                </a:lnTo>
                <a:lnTo>
                  <a:pt x="90366" y="90013"/>
                </a:lnTo>
                <a:lnTo>
                  <a:pt x="81148" y="92038"/>
                </a:lnTo>
                <a:lnTo>
                  <a:pt x="74990" y="93231"/>
                </a:lnTo>
                <a:lnTo>
                  <a:pt x="69116" y="94060"/>
                </a:lnTo>
                <a:lnTo>
                  <a:pt x="60749" y="94989"/>
                </a:lnTo>
                <a:lnTo>
                  <a:pt x="52442" y="95791"/>
                </a:lnTo>
                <a:close/>
              </a:path>
              <a:path w="265429" h="433704">
                <a:moveTo>
                  <a:pt x="4756" y="217676"/>
                </a:moveTo>
                <a:lnTo>
                  <a:pt x="0" y="212050"/>
                </a:lnTo>
                <a:lnTo>
                  <a:pt x="1729" y="211617"/>
                </a:lnTo>
                <a:lnTo>
                  <a:pt x="6485" y="207722"/>
                </a:lnTo>
                <a:lnTo>
                  <a:pt x="35454" y="178728"/>
                </a:lnTo>
                <a:lnTo>
                  <a:pt x="40849" y="173044"/>
                </a:lnTo>
                <a:lnTo>
                  <a:pt x="66265" y="141521"/>
                </a:lnTo>
                <a:lnTo>
                  <a:pt x="89069" y="99966"/>
                </a:lnTo>
                <a:lnTo>
                  <a:pt x="90366" y="90013"/>
                </a:lnTo>
                <a:lnTo>
                  <a:pt x="117174" y="90013"/>
                </a:lnTo>
                <a:lnTo>
                  <a:pt x="118039" y="90878"/>
                </a:lnTo>
                <a:lnTo>
                  <a:pt x="128848" y="99533"/>
                </a:lnTo>
                <a:lnTo>
                  <a:pt x="132307" y="104726"/>
                </a:lnTo>
                <a:lnTo>
                  <a:pt x="131442" y="109054"/>
                </a:lnTo>
                <a:lnTo>
                  <a:pt x="127119" y="113382"/>
                </a:lnTo>
                <a:lnTo>
                  <a:pt x="124524" y="116411"/>
                </a:lnTo>
                <a:lnTo>
                  <a:pt x="97285" y="146271"/>
                </a:lnTo>
                <a:lnTo>
                  <a:pt x="110256" y="148868"/>
                </a:lnTo>
                <a:lnTo>
                  <a:pt x="117144" y="154926"/>
                </a:lnTo>
                <a:lnTo>
                  <a:pt x="88637" y="154926"/>
                </a:lnTo>
                <a:lnTo>
                  <a:pt x="78547" y="164957"/>
                </a:lnTo>
                <a:lnTo>
                  <a:pt x="36951" y="199632"/>
                </a:lnTo>
                <a:lnTo>
                  <a:pt x="18595" y="211147"/>
                </a:lnTo>
                <a:lnTo>
                  <a:pt x="4756" y="217676"/>
                </a:lnTo>
                <a:close/>
              </a:path>
              <a:path w="265429" h="433704">
                <a:moveTo>
                  <a:pt x="22051" y="304660"/>
                </a:moveTo>
                <a:lnTo>
                  <a:pt x="20321" y="300332"/>
                </a:lnTo>
                <a:lnTo>
                  <a:pt x="32043" y="290818"/>
                </a:lnTo>
                <a:lnTo>
                  <a:pt x="39508" y="284266"/>
                </a:lnTo>
                <a:lnTo>
                  <a:pt x="68099" y="251512"/>
                </a:lnTo>
                <a:lnTo>
                  <a:pt x="88772" y="213788"/>
                </a:lnTo>
                <a:lnTo>
                  <a:pt x="97328" y="176564"/>
                </a:lnTo>
                <a:lnTo>
                  <a:pt x="98149" y="168342"/>
                </a:lnTo>
                <a:lnTo>
                  <a:pt x="92096" y="157955"/>
                </a:lnTo>
                <a:lnTo>
                  <a:pt x="88637" y="154926"/>
                </a:lnTo>
                <a:lnTo>
                  <a:pt x="117144" y="154926"/>
                </a:lnTo>
                <a:lnTo>
                  <a:pt x="124524" y="161418"/>
                </a:lnTo>
                <a:lnTo>
                  <a:pt x="129713" y="177862"/>
                </a:lnTo>
                <a:lnTo>
                  <a:pt x="127551" y="197336"/>
                </a:lnTo>
                <a:lnTo>
                  <a:pt x="112850" y="232822"/>
                </a:lnTo>
                <a:lnTo>
                  <a:pt x="88438" y="263430"/>
                </a:lnTo>
                <a:lnTo>
                  <a:pt x="51452" y="291244"/>
                </a:lnTo>
                <a:lnTo>
                  <a:pt x="30779" y="301772"/>
                </a:lnTo>
                <a:lnTo>
                  <a:pt x="22051" y="304660"/>
                </a:lnTo>
                <a:close/>
              </a:path>
              <a:path w="265429" h="433704">
                <a:moveTo>
                  <a:pt x="249482" y="256624"/>
                </a:moveTo>
                <a:lnTo>
                  <a:pt x="243428" y="256624"/>
                </a:lnTo>
                <a:lnTo>
                  <a:pt x="241601" y="249781"/>
                </a:lnTo>
                <a:lnTo>
                  <a:pt x="232534" y="210799"/>
                </a:lnTo>
                <a:lnTo>
                  <a:pt x="229160" y="174833"/>
                </a:lnTo>
                <a:lnTo>
                  <a:pt x="260314" y="174833"/>
                </a:lnTo>
                <a:lnTo>
                  <a:pt x="255461" y="221496"/>
                </a:lnTo>
                <a:lnTo>
                  <a:pt x="249482" y="256624"/>
                </a:lnTo>
                <a:close/>
              </a:path>
              <a:path w="265429" h="433704">
                <a:moveTo>
                  <a:pt x="125389" y="312017"/>
                </a:moveTo>
                <a:lnTo>
                  <a:pt x="108094" y="311584"/>
                </a:lnTo>
                <a:lnTo>
                  <a:pt x="99446" y="306391"/>
                </a:lnTo>
                <a:lnTo>
                  <a:pt x="91664" y="301630"/>
                </a:lnTo>
                <a:lnTo>
                  <a:pt x="83881" y="293841"/>
                </a:lnTo>
                <a:lnTo>
                  <a:pt x="80854" y="291677"/>
                </a:lnTo>
                <a:lnTo>
                  <a:pt x="82584" y="288648"/>
                </a:lnTo>
                <a:lnTo>
                  <a:pt x="97210" y="287343"/>
                </a:lnTo>
                <a:lnTo>
                  <a:pt x="107175" y="286322"/>
                </a:lnTo>
                <a:lnTo>
                  <a:pt x="155061" y="279560"/>
                </a:lnTo>
                <a:lnTo>
                  <a:pt x="197704" y="271770"/>
                </a:lnTo>
                <a:lnTo>
                  <a:pt x="218350" y="267443"/>
                </a:lnTo>
                <a:lnTo>
                  <a:pt x="221809" y="268308"/>
                </a:lnTo>
                <a:lnTo>
                  <a:pt x="254238" y="275232"/>
                </a:lnTo>
                <a:lnTo>
                  <a:pt x="254118" y="286792"/>
                </a:lnTo>
                <a:lnTo>
                  <a:pt x="253972" y="291677"/>
                </a:lnTo>
                <a:lnTo>
                  <a:pt x="253928" y="293841"/>
                </a:lnTo>
                <a:lnTo>
                  <a:pt x="217486" y="293841"/>
                </a:lnTo>
                <a:lnTo>
                  <a:pt x="206244" y="296437"/>
                </a:lnTo>
                <a:lnTo>
                  <a:pt x="193272" y="298601"/>
                </a:lnTo>
                <a:lnTo>
                  <a:pt x="181598" y="300819"/>
                </a:lnTo>
                <a:lnTo>
                  <a:pt x="136631" y="308987"/>
                </a:lnTo>
                <a:lnTo>
                  <a:pt x="125389" y="312017"/>
                </a:lnTo>
                <a:close/>
              </a:path>
              <a:path w="265429" h="433704">
                <a:moveTo>
                  <a:pt x="229592" y="433188"/>
                </a:moveTo>
                <a:lnTo>
                  <a:pt x="226566" y="433188"/>
                </a:lnTo>
                <a:lnTo>
                  <a:pt x="224545" y="425128"/>
                </a:lnTo>
                <a:lnTo>
                  <a:pt x="223377" y="417393"/>
                </a:lnTo>
                <a:lnTo>
                  <a:pt x="222613" y="405438"/>
                </a:lnTo>
                <a:lnTo>
                  <a:pt x="221729" y="382556"/>
                </a:lnTo>
                <a:lnTo>
                  <a:pt x="221012" y="363339"/>
                </a:lnTo>
                <a:lnTo>
                  <a:pt x="220296" y="346745"/>
                </a:lnTo>
                <a:lnTo>
                  <a:pt x="219256" y="326419"/>
                </a:lnTo>
                <a:lnTo>
                  <a:pt x="217486" y="293841"/>
                </a:lnTo>
                <a:lnTo>
                  <a:pt x="253928" y="293841"/>
                </a:lnTo>
                <a:lnTo>
                  <a:pt x="253805" y="319157"/>
                </a:lnTo>
                <a:lnTo>
                  <a:pt x="253758" y="332934"/>
                </a:lnTo>
                <a:lnTo>
                  <a:pt x="253427" y="342553"/>
                </a:lnTo>
                <a:lnTo>
                  <a:pt x="248455" y="382556"/>
                </a:lnTo>
                <a:lnTo>
                  <a:pt x="233916" y="425831"/>
                </a:lnTo>
                <a:lnTo>
                  <a:pt x="229592" y="433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593136" y="2273809"/>
            <a:ext cx="6018851" cy="6591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9245" y="715706"/>
            <a:ext cx="970280" cy="678180"/>
          </a:xfrm>
          <a:custGeom>
            <a:avLst/>
            <a:gdLst/>
            <a:ahLst/>
            <a:cxnLst/>
            <a:rect l="l" t="t" r="r" b="b"/>
            <a:pathLst>
              <a:path w="970279" h="678180">
                <a:moveTo>
                  <a:pt x="523356" y="52637"/>
                </a:moveTo>
                <a:lnTo>
                  <a:pt x="472225" y="52637"/>
                </a:lnTo>
                <a:lnTo>
                  <a:pt x="509477" y="49347"/>
                </a:lnTo>
                <a:lnTo>
                  <a:pt x="523356" y="52637"/>
                </a:lnTo>
                <a:close/>
              </a:path>
              <a:path w="970279" h="678180">
                <a:moveTo>
                  <a:pt x="78886" y="616294"/>
                </a:moveTo>
                <a:lnTo>
                  <a:pt x="83269" y="589975"/>
                </a:lnTo>
                <a:lnTo>
                  <a:pt x="79982" y="537338"/>
                </a:lnTo>
                <a:lnTo>
                  <a:pt x="79982" y="464962"/>
                </a:lnTo>
                <a:lnTo>
                  <a:pt x="84365" y="367364"/>
                </a:lnTo>
                <a:lnTo>
                  <a:pt x="81078" y="324596"/>
                </a:lnTo>
                <a:lnTo>
                  <a:pt x="81078" y="281828"/>
                </a:lnTo>
                <a:lnTo>
                  <a:pt x="83269" y="254413"/>
                </a:lnTo>
                <a:lnTo>
                  <a:pt x="79982" y="173264"/>
                </a:lnTo>
                <a:lnTo>
                  <a:pt x="65739" y="173264"/>
                </a:lnTo>
                <a:lnTo>
                  <a:pt x="42730" y="167781"/>
                </a:lnTo>
                <a:lnTo>
                  <a:pt x="24104" y="116240"/>
                </a:lnTo>
                <a:lnTo>
                  <a:pt x="0" y="50444"/>
                </a:lnTo>
                <a:lnTo>
                  <a:pt x="86556" y="57023"/>
                </a:lnTo>
                <a:lnTo>
                  <a:pt x="541860" y="57023"/>
                </a:lnTo>
                <a:lnTo>
                  <a:pt x="551112" y="59216"/>
                </a:lnTo>
                <a:lnTo>
                  <a:pt x="560973" y="70183"/>
                </a:lnTo>
                <a:lnTo>
                  <a:pt x="578503" y="105274"/>
                </a:lnTo>
                <a:lnTo>
                  <a:pt x="578503" y="118433"/>
                </a:lnTo>
                <a:lnTo>
                  <a:pt x="560973" y="143655"/>
                </a:lnTo>
                <a:lnTo>
                  <a:pt x="551813" y="164491"/>
                </a:lnTo>
                <a:lnTo>
                  <a:pt x="417443" y="164491"/>
                </a:lnTo>
                <a:lnTo>
                  <a:pt x="403637" y="167781"/>
                </a:lnTo>
                <a:lnTo>
                  <a:pt x="285964" y="167781"/>
                </a:lnTo>
                <a:lnTo>
                  <a:pt x="223512" y="172167"/>
                </a:lnTo>
                <a:lnTo>
                  <a:pt x="219130" y="172167"/>
                </a:lnTo>
                <a:lnTo>
                  <a:pt x="220225" y="221515"/>
                </a:lnTo>
                <a:lnTo>
                  <a:pt x="219130" y="250026"/>
                </a:lnTo>
                <a:lnTo>
                  <a:pt x="219130" y="350915"/>
                </a:lnTo>
                <a:lnTo>
                  <a:pt x="216938" y="399165"/>
                </a:lnTo>
                <a:lnTo>
                  <a:pt x="219130" y="423291"/>
                </a:lnTo>
                <a:lnTo>
                  <a:pt x="218034" y="461672"/>
                </a:lnTo>
                <a:lnTo>
                  <a:pt x="218034" y="489087"/>
                </a:lnTo>
                <a:lnTo>
                  <a:pt x="221321" y="492377"/>
                </a:lnTo>
                <a:lnTo>
                  <a:pt x="353895" y="492377"/>
                </a:lnTo>
                <a:lnTo>
                  <a:pt x="393338" y="496764"/>
                </a:lnTo>
                <a:lnTo>
                  <a:pt x="562069" y="496764"/>
                </a:lnTo>
                <a:lnTo>
                  <a:pt x="583982" y="503343"/>
                </a:lnTo>
                <a:lnTo>
                  <a:pt x="599321" y="536242"/>
                </a:lnTo>
                <a:lnTo>
                  <a:pt x="593842" y="587782"/>
                </a:lnTo>
                <a:lnTo>
                  <a:pt x="575216" y="591072"/>
                </a:lnTo>
                <a:lnTo>
                  <a:pt x="575216" y="604231"/>
                </a:lnTo>
                <a:lnTo>
                  <a:pt x="563477" y="609714"/>
                </a:lnTo>
                <a:lnTo>
                  <a:pt x="368138" y="609714"/>
                </a:lnTo>
                <a:lnTo>
                  <a:pt x="352799" y="610811"/>
                </a:lnTo>
                <a:lnTo>
                  <a:pt x="342281" y="613004"/>
                </a:lnTo>
                <a:lnTo>
                  <a:pt x="119425" y="613004"/>
                </a:lnTo>
                <a:lnTo>
                  <a:pt x="78886" y="616294"/>
                </a:lnTo>
                <a:close/>
              </a:path>
              <a:path w="970279" h="678180">
                <a:moveTo>
                  <a:pt x="363756" y="57023"/>
                </a:moveTo>
                <a:lnTo>
                  <a:pt x="197217" y="57023"/>
                </a:lnTo>
                <a:lnTo>
                  <a:pt x="265147" y="50444"/>
                </a:lnTo>
                <a:lnTo>
                  <a:pt x="335269" y="50444"/>
                </a:lnTo>
                <a:lnTo>
                  <a:pt x="363756" y="57023"/>
                </a:lnTo>
                <a:close/>
              </a:path>
              <a:path w="970279" h="678180">
                <a:moveTo>
                  <a:pt x="541860" y="57023"/>
                </a:moveTo>
                <a:lnTo>
                  <a:pt x="375808" y="57023"/>
                </a:lnTo>
                <a:lnTo>
                  <a:pt x="397721" y="50444"/>
                </a:lnTo>
                <a:lnTo>
                  <a:pt x="434973" y="50444"/>
                </a:lnTo>
                <a:lnTo>
                  <a:pt x="472225" y="52637"/>
                </a:lnTo>
                <a:lnTo>
                  <a:pt x="523356" y="52637"/>
                </a:lnTo>
                <a:lnTo>
                  <a:pt x="541860" y="57023"/>
                </a:lnTo>
                <a:close/>
              </a:path>
              <a:path w="970279" h="678180">
                <a:moveTo>
                  <a:pt x="427303" y="171071"/>
                </a:moveTo>
                <a:lnTo>
                  <a:pt x="417443" y="164491"/>
                </a:lnTo>
                <a:lnTo>
                  <a:pt x="551813" y="164491"/>
                </a:lnTo>
                <a:lnTo>
                  <a:pt x="549403" y="169974"/>
                </a:lnTo>
                <a:lnTo>
                  <a:pt x="475512" y="169974"/>
                </a:lnTo>
                <a:lnTo>
                  <a:pt x="427303" y="171071"/>
                </a:lnTo>
                <a:close/>
              </a:path>
              <a:path w="970279" h="678180">
                <a:moveTo>
                  <a:pt x="360469" y="171071"/>
                </a:moveTo>
                <a:lnTo>
                  <a:pt x="312260" y="171071"/>
                </a:lnTo>
                <a:lnTo>
                  <a:pt x="285964" y="167781"/>
                </a:lnTo>
                <a:lnTo>
                  <a:pt x="403637" y="167781"/>
                </a:lnTo>
                <a:lnTo>
                  <a:pt x="394434" y="169974"/>
                </a:lnTo>
                <a:lnTo>
                  <a:pt x="360469" y="171071"/>
                </a:lnTo>
                <a:close/>
              </a:path>
              <a:path w="970279" h="678180">
                <a:moveTo>
                  <a:pt x="548921" y="171071"/>
                </a:moveTo>
                <a:lnTo>
                  <a:pt x="475512" y="169974"/>
                </a:lnTo>
                <a:lnTo>
                  <a:pt x="549403" y="169974"/>
                </a:lnTo>
                <a:lnTo>
                  <a:pt x="548921" y="171071"/>
                </a:lnTo>
                <a:close/>
              </a:path>
              <a:path w="970279" h="678180">
                <a:moveTo>
                  <a:pt x="558416" y="495667"/>
                </a:moveTo>
                <a:lnTo>
                  <a:pt x="448121" y="495667"/>
                </a:lnTo>
                <a:lnTo>
                  <a:pt x="471130" y="489087"/>
                </a:lnTo>
                <a:lnTo>
                  <a:pt x="493043" y="491281"/>
                </a:lnTo>
                <a:lnTo>
                  <a:pt x="513860" y="492377"/>
                </a:lnTo>
                <a:lnTo>
                  <a:pt x="547460" y="492377"/>
                </a:lnTo>
                <a:lnTo>
                  <a:pt x="558416" y="495667"/>
                </a:lnTo>
                <a:close/>
              </a:path>
              <a:path w="970279" h="678180">
                <a:moveTo>
                  <a:pt x="547460" y="492377"/>
                </a:moveTo>
                <a:lnTo>
                  <a:pt x="513860" y="492377"/>
                </a:lnTo>
                <a:lnTo>
                  <a:pt x="540156" y="490184"/>
                </a:lnTo>
                <a:lnTo>
                  <a:pt x="547460" y="492377"/>
                </a:lnTo>
                <a:close/>
              </a:path>
              <a:path w="970279" h="678180">
                <a:moveTo>
                  <a:pt x="353895" y="492377"/>
                </a:moveTo>
                <a:lnTo>
                  <a:pt x="285964" y="492377"/>
                </a:lnTo>
                <a:lnTo>
                  <a:pt x="300208" y="491281"/>
                </a:lnTo>
                <a:lnTo>
                  <a:pt x="344034" y="491281"/>
                </a:lnTo>
                <a:lnTo>
                  <a:pt x="353895" y="492377"/>
                </a:lnTo>
                <a:close/>
              </a:path>
              <a:path w="970279" h="678180">
                <a:moveTo>
                  <a:pt x="562069" y="496764"/>
                </a:moveTo>
                <a:lnTo>
                  <a:pt x="393338" y="496764"/>
                </a:lnTo>
                <a:lnTo>
                  <a:pt x="436069" y="493474"/>
                </a:lnTo>
                <a:lnTo>
                  <a:pt x="448121" y="495667"/>
                </a:lnTo>
                <a:lnTo>
                  <a:pt x="558416" y="495667"/>
                </a:lnTo>
                <a:lnTo>
                  <a:pt x="562069" y="496764"/>
                </a:lnTo>
                <a:close/>
              </a:path>
              <a:path w="970279" h="678180">
                <a:moveTo>
                  <a:pt x="527008" y="617391"/>
                </a:moveTo>
                <a:lnTo>
                  <a:pt x="466747" y="616294"/>
                </a:lnTo>
                <a:lnTo>
                  <a:pt x="447025" y="614101"/>
                </a:lnTo>
                <a:lnTo>
                  <a:pt x="388956" y="609714"/>
                </a:lnTo>
                <a:lnTo>
                  <a:pt x="563477" y="609714"/>
                </a:lnTo>
                <a:lnTo>
                  <a:pt x="558782" y="611908"/>
                </a:lnTo>
                <a:lnTo>
                  <a:pt x="527008" y="617391"/>
                </a:lnTo>
                <a:close/>
              </a:path>
              <a:path w="970279" h="678180">
                <a:moveTo>
                  <a:pt x="203791" y="617391"/>
                </a:moveTo>
                <a:lnTo>
                  <a:pt x="164347" y="616294"/>
                </a:lnTo>
                <a:lnTo>
                  <a:pt x="142434" y="614101"/>
                </a:lnTo>
                <a:lnTo>
                  <a:pt x="119425" y="613004"/>
                </a:lnTo>
                <a:lnTo>
                  <a:pt x="342281" y="613004"/>
                </a:lnTo>
                <a:lnTo>
                  <a:pt x="337022" y="614101"/>
                </a:lnTo>
                <a:lnTo>
                  <a:pt x="290347" y="614101"/>
                </a:lnTo>
                <a:lnTo>
                  <a:pt x="269530" y="615197"/>
                </a:lnTo>
                <a:lnTo>
                  <a:pt x="203791" y="617391"/>
                </a:lnTo>
                <a:close/>
              </a:path>
              <a:path w="970279" h="678180">
                <a:moveTo>
                  <a:pt x="326504" y="616294"/>
                </a:moveTo>
                <a:lnTo>
                  <a:pt x="290347" y="614101"/>
                </a:lnTo>
                <a:lnTo>
                  <a:pt x="337022" y="614101"/>
                </a:lnTo>
                <a:lnTo>
                  <a:pt x="326504" y="616294"/>
                </a:lnTo>
                <a:close/>
              </a:path>
              <a:path w="970279" h="678180">
                <a:moveTo>
                  <a:pt x="714364" y="677704"/>
                </a:moveTo>
                <a:lnTo>
                  <a:pt x="665060" y="625067"/>
                </a:lnTo>
                <a:lnTo>
                  <a:pt x="665060" y="604231"/>
                </a:lnTo>
                <a:lnTo>
                  <a:pt x="668347" y="586686"/>
                </a:lnTo>
                <a:lnTo>
                  <a:pt x="667251" y="410131"/>
                </a:lnTo>
                <a:lnTo>
                  <a:pt x="668347" y="392586"/>
                </a:lnTo>
                <a:lnTo>
                  <a:pt x="668446" y="373943"/>
                </a:lnTo>
                <a:lnTo>
                  <a:pt x="669442" y="352011"/>
                </a:lnTo>
                <a:lnTo>
                  <a:pt x="669442" y="338852"/>
                </a:lnTo>
                <a:lnTo>
                  <a:pt x="670538" y="324596"/>
                </a:lnTo>
                <a:lnTo>
                  <a:pt x="670538" y="235771"/>
                </a:lnTo>
                <a:lnTo>
                  <a:pt x="668347" y="198486"/>
                </a:lnTo>
                <a:lnTo>
                  <a:pt x="669442" y="154621"/>
                </a:lnTo>
                <a:lnTo>
                  <a:pt x="669442" y="78955"/>
                </a:lnTo>
                <a:lnTo>
                  <a:pt x="668347" y="0"/>
                </a:lnTo>
                <a:lnTo>
                  <a:pt x="719842" y="35091"/>
                </a:lnTo>
                <a:lnTo>
                  <a:pt x="812973" y="80052"/>
                </a:lnTo>
                <a:lnTo>
                  <a:pt x="808590" y="111854"/>
                </a:lnTo>
                <a:lnTo>
                  <a:pt x="812973" y="145849"/>
                </a:lnTo>
                <a:lnTo>
                  <a:pt x="810781" y="163394"/>
                </a:lnTo>
                <a:lnTo>
                  <a:pt x="811877" y="191906"/>
                </a:lnTo>
                <a:lnTo>
                  <a:pt x="812973" y="205065"/>
                </a:lnTo>
                <a:lnTo>
                  <a:pt x="809686" y="222611"/>
                </a:lnTo>
                <a:lnTo>
                  <a:pt x="812973" y="247833"/>
                </a:lnTo>
                <a:lnTo>
                  <a:pt x="869947" y="247833"/>
                </a:lnTo>
                <a:lnTo>
                  <a:pt x="937877" y="251123"/>
                </a:lnTo>
                <a:lnTo>
                  <a:pt x="969651" y="277442"/>
                </a:lnTo>
                <a:lnTo>
                  <a:pt x="969651" y="318016"/>
                </a:lnTo>
                <a:lnTo>
                  <a:pt x="958694" y="359687"/>
                </a:lnTo>
                <a:lnTo>
                  <a:pt x="939731" y="369557"/>
                </a:lnTo>
                <a:lnTo>
                  <a:pt x="881999" y="369557"/>
                </a:lnTo>
                <a:lnTo>
                  <a:pt x="869508" y="372847"/>
                </a:lnTo>
                <a:lnTo>
                  <a:pt x="843651" y="372847"/>
                </a:lnTo>
                <a:lnTo>
                  <a:pt x="812973" y="373943"/>
                </a:lnTo>
                <a:lnTo>
                  <a:pt x="810781" y="392586"/>
                </a:lnTo>
                <a:lnTo>
                  <a:pt x="815164" y="400262"/>
                </a:lnTo>
                <a:lnTo>
                  <a:pt x="809686" y="509923"/>
                </a:lnTo>
                <a:lnTo>
                  <a:pt x="808590" y="623970"/>
                </a:lnTo>
                <a:lnTo>
                  <a:pt x="772434" y="665642"/>
                </a:lnTo>
                <a:lnTo>
                  <a:pt x="714364" y="677704"/>
                </a:lnTo>
                <a:close/>
              </a:path>
              <a:path w="970279" h="678180">
                <a:moveTo>
                  <a:pt x="888573" y="375040"/>
                </a:moveTo>
                <a:lnTo>
                  <a:pt x="881999" y="369557"/>
                </a:lnTo>
                <a:lnTo>
                  <a:pt x="939731" y="369557"/>
                </a:lnTo>
                <a:lnTo>
                  <a:pt x="935517" y="371750"/>
                </a:lnTo>
                <a:lnTo>
                  <a:pt x="898434" y="371750"/>
                </a:lnTo>
                <a:lnTo>
                  <a:pt x="888573" y="375040"/>
                </a:lnTo>
                <a:close/>
              </a:path>
              <a:path w="970279" h="678180">
                <a:moveTo>
                  <a:pt x="931303" y="373943"/>
                </a:moveTo>
                <a:lnTo>
                  <a:pt x="898434" y="371750"/>
                </a:lnTo>
                <a:lnTo>
                  <a:pt x="935517" y="371750"/>
                </a:lnTo>
                <a:lnTo>
                  <a:pt x="931303" y="373943"/>
                </a:lnTo>
                <a:close/>
              </a:path>
              <a:path w="970279" h="678180">
                <a:moveTo>
                  <a:pt x="861181" y="375040"/>
                </a:moveTo>
                <a:lnTo>
                  <a:pt x="843651" y="372847"/>
                </a:lnTo>
                <a:lnTo>
                  <a:pt x="869508" y="372847"/>
                </a:lnTo>
                <a:lnTo>
                  <a:pt x="861181" y="37504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43974" y="715706"/>
            <a:ext cx="954405" cy="678180"/>
          </a:xfrm>
          <a:custGeom>
            <a:avLst/>
            <a:gdLst/>
            <a:ahLst/>
            <a:cxnLst/>
            <a:rect l="l" t="t" r="r" b="b"/>
            <a:pathLst>
              <a:path w="954404" h="678180">
                <a:moveTo>
                  <a:pt x="459330" y="59216"/>
                </a:moveTo>
                <a:lnTo>
                  <a:pt x="380190" y="59216"/>
                </a:lnTo>
                <a:lnTo>
                  <a:pt x="437164" y="47154"/>
                </a:lnTo>
                <a:lnTo>
                  <a:pt x="452503" y="55927"/>
                </a:lnTo>
                <a:lnTo>
                  <a:pt x="459330" y="59216"/>
                </a:lnTo>
                <a:close/>
              </a:path>
              <a:path w="954404" h="678180">
                <a:moveTo>
                  <a:pt x="242138" y="61410"/>
                </a:moveTo>
                <a:lnTo>
                  <a:pt x="106278" y="61410"/>
                </a:lnTo>
                <a:lnTo>
                  <a:pt x="127095" y="60313"/>
                </a:lnTo>
                <a:lnTo>
                  <a:pt x="165443" y="52637"/>
                </a:lnTo>
                <a:lnTo>
                  <a:pt x="182973" y="52637"/>
                </a:lnTo>
                <a:lnTo>
                  <a:pt x="196121" y="51540"/>
                </a:lnTo>
                <a:lnTo>
                  <a:pt x="242138" y="61410"/>
                </a:lnTo>
                <a:close/>
              </a:path>
              <a:path w="954404" h="678180">
                <a:moveTo>
                  <a:pt x="463881" y="61410"/>
                </a:moveTo>
                <a:lnTo>
                  <a:pt x="242138" y="61410"/>
                </a:lnTo>
                <a:lnTo>
                  <a:pt x="290347" y="60313"/>
                </a:lnTo>
                <a:lnTo>
                  <a:pt x="362660" y="53733"/>
                </a:lnTo>
                <a:lnTo>
                  <a:pt x="380190" y="59216"/>
                </a:lnTo>
                <a:lnTo>
                  <a:pt x="459330" y="59216"/>
                </a:lnTo>
                <a:lnTo>
                  <a:pt x="463881" y="61410"/>
                </a:lnTo>
                <a:close/>
              </a:path>
              <a:path w="954404" h="678180">
                <a:moveTo>
                  <a:pt x="31773" y="187520"/>
                </a:moveTo>
                <a:lnTo>
                  <a:pt x="6573" y="118433"/>
                </a:lnTo>
                <a:lnTo>
                  <a:pt x="0" y="59216"/>
                </a:lnTo>
                <a:lnTo>
                  <a:pt x="106278" y="61410"/>
                </a:lnTo>
                <a:lnTo>
                  <a:pt x="463881" y="61410"/>
                </a:lnTo>
                <a:lnTo>
                  <a:pt x="482086" y="70183"/>
                </a:lnTo>
                <a:lnTo>
                  <a:pt x="482086" y="175457"/>
                </a:lnTo>
                <a:lnTo>
                  <a:pt x="168730" y="175457"/>
                </a:lnTo>
                <a:lnTo>
                  <a:pt x="31773" y="187520"/>
                </a:lnTo>
                <a:close/>
              </a:path>
              <a:path w="954404" h="678180">
                <a:moveTo>
                  <a:pt x="260764" y="178747"/>
                </a:moveTo>
                <a:lnTo>
                  <a:pt x="168730" y="175457"/>
                </a:lnTo>
                <a:lnTo>
                  <a:pt x="482086" y="175457"/>
                </a:lnTo>
                <a:lnTo>
                  <a:pt x="482086" y="176554"/>
                </a:lnTo>
                <a:lnTo>
                  <a:pt x="305686" y="176554"/>
                </a:lnTo>
                <a:lnTo>
                  <a:pt x="260764" y="178747"/>
                </a:lnTo>
                <a:close/>
              </a:path>
              <a:path w="954404" h="678180">
                <a:moveTo>
                  <a:pt x="475205" y="321306"/>
                </a:moveTo>
                <a:lnTo>
                  <a:pt x="338556" y="321306"/>
                </a:lnTo>
                <a:lnTo>
                  <a:pt x="336364" y="200679"/>
                </a:lnTo>
                <a:lnTo>
                  <a:pt x="336364" y="178747"/>
                </a:lnTo>
                <a:lnTo>
                  <a:pt x="305686" y="176554"/>
                </a:lnTo>
                <a:lnTo>
                  <a:pt x="482086" y="176554"/>
                </a:lnTo>
                <a:lnTo>
                  <a:pt x="482086" y="184230"/>
                </a:lnTo>
                <a:lnTo>
                  <a:pt x="484277" y="214935"/>
                </a:lnTo>
                <a:lnTo>
                  <a:pt x="484277" y="250026"/>
                </a:lnTo>
                <a:lnTo>
                  <a:pt x="474416" y="314726"/>
                </a:lnTo>
                <a:lnTo>
                  <a:pt x="475205" y="321306"/>
                </a:lnTo>
                <a:close/>
              </a:path>
              <a:path w="954404" h="678180">
                <a:moveTo>
                  <a:pt x="475863" y="326789"/>
                </a:moveTo>
                <a:lnTo>
                  <a:pt x="269530" y="326789"/>
                </a:lnTo>
                <a:lnTo>
                  <a:pt x="292538" y="323499"/>
                </a:lnTo>
                <a:lnTo>
                  <a:pt x="308973" y="316920"/>
                </a:lnTo>
                <a:lnTo>
                  <a:pt x="338556" y="321306"/>
                </a:lnTo>
                <a:lnTo>
                  <a:pt x="475205" y="321306"/>
                </a:lnTo>
                <a:lnTo>
                  <a:pt x="475863" y="326789"/>
                </a:lnTo>
                <a:close/>
              </a:path>
              <a:path w="954404" h="678180">
                <a:moveTo>
                  <a:pt x="111756" y="323499"/>
                </a:moveTo>
                <a:lnTo>
                  <a:pt x="38347" y="323499"/>
                </a:lnTo>
                <a:lnTo>
                  <a:pt x="81078" y="321306"/>
                </a:lnTo>
                <a:lnTo>
                  <a:pt x="111756" y="323499"/>
                </a:lnTo>
                <a:close/>
              </a:path>
              <a:path w="954404" h="678180">
                <a:moveTo>
                  <a:pt x="248493" y="324596"/>
                </a:moveTo>
                <a:lnTo>
                  <a:pt x="127095" y="324596"/>
                </a:lnTo>
                <a:lnTo>
                  <a:pt x="166538" y="322403"/>
                </a:lnTo>
                <a:lnTo>
                  <a:pt x="216938" y="321306"/>
                </a:lnTo>
                <a:lnTo>
                  <a:pt x="248493" y="324596"/>
                </a:lnTo>
                <a:close/>
              </a:path>
              <a:path w="954404" h="678180">
                <a:moveTo>
                  <a:pt x="85460" y="430967"/>
                </a:moveTo>
                <a:lnTo>
                  <a:pt x="37252" y="427677"/>
                </a:lnTo>
                <a:lnTo>
                  <a:pt x="1095" y="322403"/>
                </a:lnTo>
                <a:lnTo>
                  <a:pt x="38347" y="323499"/>
                </a:lnTo>
                <a:lnTo>
                  <a:pt x="111756" y="323499"/>
                </a:lnTo>
                <a:lnTo>
                  <a:pt x="127095" y="324596"/>
                </a:lnTo>
                <a:lnTo>
                  <a:pt x="248493" y="324596"/>
                </a:lnTo>
                <a:lnTo>
                  <a:pt x="269530" y="326789"/>
                </a:lnTo>
                <a:lnTo>
                  <a:pt x="475863" y="326789"/>
                </a:lnTo>
                <a:lnTo>
                  <a:pt x="477703" y="342142"/>
                </a:lnTo>
                <a:lnTo>
                  <a:pt x="477703" y="424387"/>
                </a:lnTo>
                <a:lnTo>
                  <a:pt x="336364" y="424387"/>
                </a:lnTo>
                <a:lnTo>
                  <a:pt x="278295" y="426581"/>
                </a:lnTo>
                <a:lnTo>
                  <a:pt x="237756" y="427677"/>
                </a:lnTo>
                <a:lnTo>
                  <a:pt x="166538" y="427677"/>
                </a:lnTo>
                <a:lnTo>
                  <a:pt x="131478" y="429870"/>
                </a:lnTo>
                <a:lnTo>
                  <a:pt x="85460" y="430967"/>
                </a:lnTo>
                <a:close/>
              </a:path>
              <a:path w="954404" h="678180">
                <a:moveTo>
                  <a:pt x="405390" y="659062"/>
                </a:moveTo>
                <a:lnTo>
                  <a:pt x="372521" y="656869"/>
                </a:lnTo>
                <a:lnTo>
                  <a:pt x="340747" y="637130"/>
                </a:lnTo>
                <a:lnTo>
                  <a:pt x="335269" y="626164"/>
                </a:lnTo>
                <a:lnTo>
                  <a:pt x="334173" y="516503"/>
                </a:lnTo>
                <a:lnTo>
                  <a:pt x="338556" y="456189"/>
                </a:lnTo>
                <a:lnTo>
                  <a:pt x="336364" y="424387"/>
                </a:lnTo>
                <a:lnTo>
                  <a:pt x="477703" y="424387"/>
                </a:lnTo>
                <a:lnTo>
                  <a:pt x="477703" y="439740"/>
                </a:lnTo>
                <a:lnTo>
                  <a:pt x="470034" y="467155"/>
                </a:lnTo>
                <a:lnTo>
                  <a:pt x="476608" y="494570"/>
                </a:lnTo>
                <a:lnTo>
                  <a:pt x="479895" y="525275"/>
                </a:lnTo>
                <a:lnTo>
                  <a:pt x="465651" y="566947"/>
                </a:lnTo>
                <a:lnTo>
                  <a:pt x="448121" y="607521"/>
                </a:lnTo>
                <a:lnTo>
                  <a:pt x="434973" y="643709"/>
                </a:lnTo>
                <a:lnTo>
                  <a:pt x="405390" y="659062"/>
                </a:lnTo>
                <a:close/>
              </a:path>
              <a:path w="954404" h="678180">
                <a:moveTo>
                  <a:pt x="205982" y="429870"/>
                </a:moveTo>
                <a:lnTo>
                  <a:pt x="166538" y="427677"/>
                </a:lnTo>
                <a:lnTo>
                  <a:pt x="237756" y="427677"/>
                </a:lnTo>
                <a:lnTo>
                  <a:pt x="205982" y="429870"/>
                </a:lnTo>
                <a:close/>
              </a:path>
              <a:path w="954404" h="678180">
                <a:moveTo>
                  <a:pt x="699025" y="677704"/>
                </a:moveTo>
                <a:lnTo>
                  <a:pt x="649721" y="625067"/>
                </a:lnTo>
                <a:lnTo>
                  <a:pt x="649721" y="604231"/>
                </a:lnTo>
                <a:lnTo>
                  <a:pt x="653008" y="586686"/>
                </a:lnTo>
                <a:lnTo>
                  <a:pt x="651912" y="410131"/>
                </a:lnTo>
                <a:lnTo>
                  <a:pt x="653008" y="392586"/>
                </a:lnTo>
                <a:lnTo>
                  <a:pt x="653107" y="373943"/>
                </a:lnTo>
                <a:lnTo>
                  <a:pt x="654103" y="352011"/>
                </a:lnTo>
                <a:lnTo>
                  <a:pt x="654103" y="338852"/>
                </a:lnTo>
                <a:lnTo>
                  <a:pt x="655199" y="324596"/>
                </a:lnTo>
                <a:lnTo>
                  <a:pt x="655199" y="235771"/>
                </a:lnTo>
                <a:lnTo>
                  <a:pt x="653008" y="198486"/>
                </a:lnTo>
                <a:lnTo>
                  <a:pt x="654103" y="154621"/>
                </a:lnTo>
                <a:lnTo>
                  <a:pt x="654103" y="78955"/>
                </a:lnTo>
                <a:lnTo>
                  <a:pt x="653008" y="0"/>
                </a:lnTo>
                <a:lnTo>
                  <a:pt x="704503" y="35091"/>
                </a:lnTo>
                <a:lnTo>
                  <a:pt x="797634" y="80052"/>
                </a:lnTo>
                <a:lnTo>
                  <a:pt x="793251" y="111854"/>
                </a:lnTo>
                <a:lnTo>
                  <a:pt x="797634" y="145849"/>
                </a:lnTo>
                <a:lnTo>
                  <a:pt x="795442" y="163394"/>
                </a:lnTo>
                <a:lnTo>
                  <a:pt x="796538" y="191906"/>
                </a:lnTo>
                <a:lnTo>
                  <a:pt x="797634" y="205065"/>
                </a:lnTo>
                <a:lnTo>
                  <a:pt x="794347" y="222611"/>
                </a:lnTo>
                <a:lnTo>
                  <a:pt x="797634" y="247833"/>
                </a:lnTo>
                <a:lnTo>
                  <a:pt x="854607" y="247833"/>
                </a:lnTo>
                <a:lnTo>
                  <a:pt x="922538" y="251123"/>
                </a:lnTo>
                <a:lnTo>
                  <a:pt x="954312" y="277442"/>
                </a:lnTo>
                <a:lnTo>
                  <a:pt x="954312" y="318016"/>
                </a:lnTo>
                <a:lnTo>
                  <a:pt x="943355" y="359687"/>
                </a:lnTo>
                <a:lnTo>
                  <a:pt x="924392" y="369557"/>
                </a:lnTo>
                <a:lnTo>
                  <a:pt x="866660" y="369557"/>
                </a:lnTo>
                <a:lnTo>
                  <a:pt x="854169" y="372847"/>
                </a:lnTo>
                <a:lnTo>
                  <a:pt x="828312" y="372847"/>
                </a:lnTo>
                <a:lnTo>
                  <a:pt x="797634" y="373943"/>
                </a:lnTo>
                <a:lnTo>
                  <a:pt x="795442" y="392586"/>
                </a:lnTo>
                <a:lnTo>
                  <a:pt x="799825" y="400262"/>
                </a:lnTo>
                <a:lnTo>
                  <a:pt x="794347" y="509923"/>
                </a:lnTo>
                <a:lnTo>
                  <a:pt x="793251" y="623970"/>
                </a:lnTo>
                <a:lnTo>
                  <a:pt x="757095" y="665642"/>
                </a:lnTo>
                <a:lnTo>
                  <a:pt x="699025" y="677704"/>
                </a:lnTo>
                <a:close/>
              </a:path>
              <a:path w="954404" h="678180">
                <a:moveTo>
                  <a:pt x="873234" y="375040"/>
                </a:moveTo>
                <a:lnTo>
                  <a:pt x="866660" y="369557"/>
                </a:lnTo>
                <a:lnTo>
                  <a:pt x="924392" y="369557"/>
                </a:lnTo>
                <a:lnTo>
                  <a:pt x="920178" y="371750"/>
                </a:lnTo>
                <a:lnTo>
                  <a:pt x="883094" y="371750"/>
                </a:lnTo>
                <a:lnTo>
                  <a:pt x="873234" y="375040"/>
                </a:lnTo>
                <a:close/>
              </a:path>
              <a:path w="954404" h="678180">
                <a:moveTo>
                  <a:pt x="915964" y="373943"/>
                </a:moveTo>
                <a:lnTo>
                  <a:pt x="883094" y="371750"/>
                </a:lnTo>
                <a:lnTo>
                  <a:pt x="920178" y="371750"/>
                </a:lnTo>
                <a:lnTo>
                  <a:pt x="915964" y="373943"/>
                </a:lnTo>
                <a:close/>
              </a:path>
              <a:path w="954404" h="678180">
                <a:moveTo>
                  <a:pt x="845842" y="375040"/>
                </a:moveTo>
                <a:lnTo>
                  <a:pt x="828312" y="372847"/>
                </a:lnTo>
                <a:lnTo>
                  <a:pt x="854169" y="372847"/>
                </a:lnTo>
                <a:lnTo>
                  <a:pt x="845842" y="37504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04861" y="715706"/>
            <a:ext cx="902969" cy="678180"/>
          </a:xfrm>
          <a:custGeom>
            <a:avLst/>
            <a:gdLst/>
            <a:ahLst/>
            <a:cxnLst/>
            <a:rect l="l" t="t" r="r" b="b"/>
            <a:pathLst>
              <a:path w="902969" h="678180">
                <a:moveTo>
                  <a:pt x="353457" y="58120"/>
                </a:moveTo>
                <a:lnTo>
                  <a:pt x="245425" y="58120"/>
                </a:lnTo>
                <a:lnTo>
                  <a:pt x="270625" y="57023"/>
                </a:lnTo>
                <a:lnTo>
                  <a:pt x="298017" y="51540"/>
                </a:lnTo>
                <a:lnTo>
                  <a:pt x="307878" y="51540"/>
                </a:lnTo>
                <a:lnTo>
                  <a:pt x="328695" y="57023"/>
                </a:lnTo>
                <a:lnTo>
                  <a:pt x="346225" y="57023"/>
                </a:lnTo>
                <a:lnTo>
                  <a:pt x="353457" y="58120"/>
                </a:lnTo>
                <a:close/>
              </a:path>
              <a:path w="902969" h="678180">
                <a:moveTo>
                  <a:pt x="81078" y="619584"/>
                </a:moveTo>
                <a:lnTo>
                  <a:pt x="0" y="616294"/>
                </a:lnTo>
                <a:lnTo>
                  <a:pt x="5478" y="566947"/>
                </a:lnTo>
                <a:lnTo>
                  <a:pt x="5478" y="508826"/>
                </a:lnTo>
                <a:lnTo>
                  <a:pt x="8765" y="453996"/>
                </a:lnTo>
                <a:lnTo>
                  <a:pt x="5478" y="445223"/>
                </a:lnTo>
                <a:lnTo>
                  <a:pt x="7669" y="395876"/>
                </a:lnTo>
                <a:lnTo>
                  <a:pt x="8765" y="343238"/>
                </a:lnTo>
                <a:lnTo>
                  <a:pt x="7669" y="333369"/>
                </a:lnTo>
                <a:lnTo>
                  <a:pt x="7669" y="320209"/>
                </a:lnTo>
                <a:lnTo>
                  <a:pt x="9860" y="270862"/>
                </a:lnTo>
                <a:lnTo>
                  <a:pt x="6573" y="252220"/>
                </a:lnTo>
                <a:lnTo>
                  <a:pt x="9860" y="250026"/>
                </a:lnTo>
                <a:lnTo>
                  <a:pt x="3286" y="221515"/>
                </a:lnTo>
                <a:lnTo>
                  <a:pt x="5478" y="107467"/>
                </a:lnTo>
                <a:lnTo>
                  <a:pt x="0" y="75666"/>
                </a:lnTo>
                <a:lnTo>
                  <a:pt x="4382" y="52637"/>
                </a:lnTo>
                <a:lnTo>
                  <a:pt x="44921" y="59216"/>
                </a:lnTo>
                <a:lnTo>
                  <a:pt x="360688" y="59216"/>
                </a:lnTo>
                <a:lnTo>
                  <a:pt x="382382" y="62506"/>
                </a:lnTo>
                <a:lnTo>
                  <a:pt x="431686" y="63603"/>
                </a:lnTo>
                <a:lnTo>
                  <a:pt x="475407" y="63603"/>
                </a:lnTo>
                <a:lnTo>
                  <a:pt x="473321" y="150235"/>
                </a:lnTo>
                <a:lnTo>
                  <a:pt x="475162" y="165588"/>
                </a:lnTo>
                <a:lnTo>
                  <a:pt x="242138" y="165588"/>
                </a:lnTo>
                <a:lnTo>
                  <a:pt x="219617" y="171071"/>
                </a:lnTo>
                <a:lnTo>
                  <a:pt x="158869" y="171071"/>
                </a:lnTo>
                <a:lnTo>
                  <a:pt x="140243" y="175457"/>
                </a:lnTo>
                <a:lnTo>
                  <a:pt x="140243" y="232481"/>
                </a:lnTo>
                <a:lnTo>
                  <a:pt x="136956" y="258799"/>
                </a:lnTo>
                <a:lnTo>
                  <a:pt x="139147" y="276345"/>
                </a:lnTo>
                <a:lnTo>
                  <a:pt x="136956" y="364074"/>
                </a:lnTo>
                <a:lnTo>
                  <a:pt x="143530" y="404648"/>
                </a:lnTo>
                <a:lnTo>
                  <a:pt x="143530" y="448513"/>
                </a:lnTo>
                <a:lnTo>
                  <a:pt x="142434" y="485798"/>
                </a:lnTo>
                <a:lnTo>
                  <a:pt x="142556" y="512116"/>
                </a:lnTo>
                <a:lnTo>
                  <a:pt x="143530" y="520889"/>
                </a:lnTo>
                <a:lnTo>
                  <a:pt x="474128" y="520889"/>
                </a:lnTo>
                <a:lnTo>
                  <a:pt x="477703" y="554884"/>
                </a:lnTo>
                <a:lnTo>
                  <a:pt x="476668" y="611908"/>
                </a:lnTo>
                <a:lnTo>
                  <a:pt x="138052" y="611908"/>
                </a:lnTo>
                <a:lnTo>
                  <a:pt x="101895" y="613004"/>
                </a:lnTo>
                <a:lnTo>
                  <a:pt x="81078" y="619584"/>
                </a:lnTo>
                <a:close/>
              </a:path>
              <a:path w="902969" h="678180">
                <a:moveTo>
                  <a:pt x="475407" y="63603"/>
                </a:moveTo>
                <a:lnTo>
                  <a:pt x="431686" y="63603"/>
                </a:lnTo>
                <a:lnTo>
                  <a:pt x="460173" y="52637"/>
                </a:lnTo>
                <a:lnTo>
                  <a:pt x="475512" y="59216"/>
                </a:lnTo>
                <a:lnTo>
                  <a:pt x="475407" y="63603"/>
                </a:lnTo>
                <a:close/>
              </a:path>
              <a:path w="902969" h="678180">
                <a:moveTo>
                  <a:pt x="201599" y="59216"/>
                </a:moveTo>
                <a:lnTo>
                  <a:pt x="101895" y="59216"/>
                </a:lnTo>
                <a:lnTo>
                  <a:pt x="153391" y="53733"/>
                </a:lnTo>
                <a:lnTo>
                  <a:pt x="201599" y="59216"/>
                </a:lnTo>
                <a:close/>
              </a:path>
              <a:path w="902969" h="678180">
                <a:moveTo>
                  <a:pt x="360688" y="59216"/>
                </a:moveTo>
                <a:lnTo>
                  <a:pt x="201599" y="59216"/>
                </a:lnTo>
                <a:lnTo>
                  <a:pt x="219130" y="53733"/>
                </a:lnTo>
                <a:lnTo>
                  <a:pt x="245425" y="58120"/>
                </a:lnTo>
                <a:lnTo>
                  <a:pt x="353457" y="58120"/>
                </a:lnTo>
                <a:lnTo>
                  <a:pt x="360688" y="59216"/>
                </a:lnTo>
                <a:close/>
              </a:path>
              <a:path w="902969" h="678180">
                <a:moveTo>
                  <a:pt x="101895" y="59216"/>
                </a:moveTo>
                <a:lnTo>
                  <a:pt x="44921" y="59216"/>
                </a:lnTo>
                <a:lnTo>
                  <a:pt x="73408" y="54830"/>
                </a:lnTo>
                <a:lnTo>
                  <a:pt x="101895" y="59216"/>
                </a:lnTo>
                <a:close/>
              </a:path>
              <a:path w="902969" h="678180">
                <a:moveTo>
                  <a:pt x="289251" y="171071"/>
                </a:moveTo>
                <a:lnTo>
                  <a:pt x="242138" y="165588"/>
                </a:lnTo>
                <a:lnTo>
                  <a:pt x="308973" y="165588"/>
                </a:lnTo>
                <a:lnTo>
                  <a:pt x="289251" y="171071"/>
                </a:lnTo>
                <a:close/>
              </a:path>
              <a:path w="902969" h="678180">
                <a:moveTo>
                  <a:pt x="473898" y="518696"/>
                </a:moveTo>
                <a:lnTo>
                  <a:pt x="330886" y="518696"/>
                </a:lnTo>
                <a:lnTo>
                  <a:pt x="335269" y="516503"/>
                </a:lnTo>
                <a:lnTo>
                  <a:pt x="335269" y="396972"/>
                </a:lnTo>
                <a:lnTo>
                  <a:pt x="339651" y="367364"/>
                </a:lnTo>
                <a:lnTo>
                  <a:pt x="339651" y="298277"/>
                </a:lnTo>
                <a:lnTo>
                  <a:pt x="337460" y="266476"/>
                </a:lnTo>
                <a:lnTo>
                  <a:pt x="340747" y="237964"/>
                </a:lnTo>
                <a:lnTo>
                  <a:pt x="338556" y="208355"/>
                </a:lnTo>
                <a:lnTo>
                  <a:pt x="340747" y="169974"/>
                </a:lnTo>
                <a:lnTo>
                  <a:pt x="308973" y="165588"/>
                </a:lnTo>
                <a:lnTo>
                  <a:pt x="475162" y="165588"/>
                </a:lnTo>
                <a:lnTo>
                  <a:pt x="479895" y="205065"/>
                </a:lnTo>
                <a:lnTo>
                  <a:pt x="473321" y="251123"/>
                </a:lnTo>
                <a:lnTo>
                  <a:pt x="473321" y="310340"/>
                </a:lnTo>
                <a:lnTo>
                  <a:pt x="475512" y="346528"/>
                </a:lnTo>
                <a:lnTo>
                  <a:pt x="470034" y="402455"/>
                </a:lnTo>
                <a:lnTo>
                  <a:pt x="473321" y="404648"/>
                </a:lnTo>
                <a:lnTo>
                  <a:pt x="470034" y="473735"/>
                </a:lnTo>
                <a:lnTo>
                  <a:pt x="473321" y="513213"/>
                </a:lnTo>
                <a:lnTo>
                  <a:pt x="473898" y="518696"/>
                </a:lnTo>
                <a:close/>
              </a:path>
              <a:path w="902969" h="678180">
                <a:moveTo>
                  <a:pt x="201599" y="175457"/>
                </a:moveTo>
                <a:lnTo>
                  <a:pt x="180782" y="175457"/>
                </a:lnTo>
                <a:lnTo>
                  <a:pt x="158869" y="171071"/>
                </a:lnTo>
                <a:lnTo>
                  <a:pt x="219617" y="171071"/>
                </a:lnTo>
                <a:lnTo>
                  <a:pt x="201599" y="175457"/>
                </a:lnTo>
                <a:close/>
              </a:path>
              <a:path w="902969" h="678180">
                <a:moveTo>
                  <a:pt x="323947" y="517599"/>
                </a:moveTo>
                <a:lnTo>
                  <a:pt x="256382" y="517599"/>
                </a:lnTo>
                <a:lnTo>
                  <a:pt x="285964" y="512116"/>
                </a:lnTo>
                <a:lnTo>
                  <a:pt x="289251" y="512116"/>
                </a:lnTo>
                <a:lnTo>
                  <a:pt x="323947" y="517599"/>
                </a:lnTo>
                <a:close/>
              </a:path>
              <a:path w="902969" h="678180">
                <a:moveTo>
                  <a:pt x="474128" y="520889"/>
                </a:moveTo>
                <a:lnTo>
                  <a:pt x="143530" y="520889"/>
                </a:lnTo>
                <a:lnTo>
                  <a:pt x="180782" y="519792"/>
                </a:lnTo>
                <a:lnTo>
                  <a:pt x="221321" y="514309"/>
                </a:lnTo>
                <a:lnTo>
                  <a:pt x="256382" y="517599"/>
                </a:lnTo>
                <a:lnTo>
                  <a:pt x="323947" y="517599"/>
                </a:lnTo>
                <a:lnTo>
                  <a:pt x="330886" y="518696"/>
                </a:lnTo>
                <a:lnTo>
                  <a:pt x="473898" y="518696"/>
                </a:lnTo>
                <a:lnTo>
                  <a:pt x="474128" y="520889"/>
                </a:lnTo>
                <a:close/>
              </a:path>
              <a:path w="902969" h="678180">
                <a:moveTo>
                  <a:pt x="244330" y="617391"/>
                </a:moveTo>
                <a:lnTo>
                  <a:pt x="170921" y="617391"/>
                </a:lnTo>
                <a:lnTo>
                  <a:pt x="138052" y="611908"/>
                </a:lnTo>
                <a:lnTo>
                  <a:pt x="476668" y="611908"/>
                </a:lnTo>
                <a:lnTo>
                  <a:pt x="476608" y="615197"/>
                </a:lnTo>
                <a:lnTo>
                  <a:pt x="283773" y="615197"/>
                </a:lnTo>
                <a:lnTo>
                  <a:pt x="244330" y="617391"/>
                </a:lnTo>
                <a:close/>
              </a:path>
              <a:path w="902969" h="678180">
                <a:moveTo>
                  <a:pt x="647529" y="677704"/>
                </a:moveTo>
                <a:lnTo>
                  <a:pt x="598225" y="625067"/>
                </a:lnTo>
                <a:lnTo>
                  <a:pt x="598225" y="604231"/>
                </a:lnTo>
                <a:lnTo>
                  <a:pt x="601512" y="586686"/>
                </a:lnTo>
                <a:lnTo>
                  <a:pt x="600416" y="410131"/>
                </a:lnTo>
                <a:lnTo>
                  <a:pt x="601512" y="392586"/>
                </a:lnTo>
                <a:lnTo>
                  <a:pt x="601612" y="373943"/>
                </a:lnTo>
                <a:lnTo>
                  <a:pt x="602608" y="352011"/>
                </a:lnTo>
                <a:lnTo>
                  <a:pt x="602608" y="338852"/>
                </a:lnTo>
                <a:lnTo>
                  <a:pt x="603703" y="324596"/>
                </a:lnTo>
                <a:lnTo>
                  <a:pt x="603703" y="235771"/>
                </a:lnTo>
                <a:lnTo>
                  <a:pt x="601512" y="198486"/>
                </a:lnTo>
                <a:lnTo>
                  <a:pt x="602608" y="154621"/>
                </a:lnTo>
                <a:lnTo>
                  <a:pt x="602608" y="78955"/>
                </a:lnTo>
                <a:lnTo>
                  <a:pt x="601512" y="0"/>
                </a:lnTo>
                <a:lnTo>
                  <a:pt x="653008" y="35091"/>
                </a:lnTo>
                <a:lnTo>
                  <a:pt x="746138" y="80052"/>
                </a:lnTo>
                <a:lnTo>
                  <a:pt x="741755" y="111854"/>
                </a:lnTo>
                <a:lnTo>
                  <a:pt x="746138" y="145849"/>
                </a:lnTo>
                <a:lnTo>
                  <a:pt x="743947" y="163394"/>
                </a:lnTo>
                <a:lnTo>
                  <a:pt x="745042" y="191906"/>
                </a:lnTo>
                <a:lnTo>
                  <a:pt x="746138" y="205065"/>
                </a:lnTo>
                <a:lnTo>
                  <a:pt x="742851" y="222611"/>
                </a:lnTo>
                <a:lnTo>
                  <a:pt x="746138" y="247833"/>
                </a:lnTo>
                <a:lnTo>
                  <a:pt x="803112" y="247833"/>
                </a:lnTo>
                <a:lnTo>
                  <a:pt x="871042" y="251123"/>
                </a:lnTo>
                <a:lnTo>
                  <a:pt x="902816" y="277442"/>
                </a:lnTo>
                <a:lnTo>
                  <a:pt x="902816" y="318016"/>
                </a:lnTo>
                <a:lnTo>
                  <a:pt x="891860" y="359687"/>
                </a:lnTo>
                <a:lnTo>
                  <a:pt x="872896" y="369557"/>
                </a:lnTo>
                <a:lnTo>
                  <a:pt x="815164" y="369557"/>
                </a:lnTo>
                <a:lnTo>
                  <a:pt x="802674" y="372847"/>
                </a:lnTo>
                <a:lnTo>
                  <a:pt x="776816" y="372847"/>
                </a:lnTo>
                <a:lnTo>
                  <a:pt x="746138" y="373943"/>
                </a:lnTo>
                <a:lnTo>
                  <a:pt x="743947" y="392586"/>
                </a:lnTo>
                <a:lnTo>
                  <a:pt x="748329" y="400262"/>
                </a:lnTo>
                <a:lnTo>
                  <a:pt x="742851" y="509923"/>
                </a:lnTo>
                <a:lnTo>
                  <a:pt x="741755" y="623970"/>
                </a:lnTo>
                <a:lnTo>
                  <a:pt x="705599" y="665642"/>
                </a:lnTo>
                <a:lnTo>
                  <a:pt x="647529" y="677704"/>
                </a:lnTo>
                <a:close/>
              </a:path>
              <a:path w="902969" h="678180">
                <a:moveTo>
                  <a:pt x="821738" y="375040"/>
                </a:moveTo>
                <a:lnTo>
                  <a:pt x="815164" y="369557"/>
                </a:lnTo>
                <a:lnTo>
                  <a:pt x="872896" y="369557"/>
                </a:lnTo>
                <a:lnTo>
                  <a:pt x="868682" y="371750"/>
                </a:lnTo>
                <a:lnTo>
                  <a:pt x="831599" y="371750"/>
                </a:lnTo>
                <a:lnTo>
                  <a:pt x="821738" y="375040"/>
                </a:lnTo>
                <a:close/>
              </a:path>
              <a:path w="902969" h="678180">
                <a:moveTo>
                  <a:pt x="864468" y="373943"/>
                </a:moveTo>
                <a:lnTo>
                  <a:pt x="831599" y="371750"/>
                </a:lnTo>
                <a:lnTo>
                  <a:pt x="868682" y="371750"/>
                </a:lnTo>
                <a:lnTo>
                  <a:pt x="864468" y="373943"/>
                </a:lnTo>
                <a:close/>
              </a:path>
              <a:path w="902969" h="678180">
                <a:moveTo>
                  <a:pt x="794347" y="375040"/>
                </a:moveTo>
                <a:lnTo>
                  <a:pt x="776816" y="372847"/>
                </a:lnTo>
                <a:lnTo>
                  <a:pt x="802674" y="372847"/>
                </a:lnTo>
                <a:lnTo>
                  <a:pt x="794347" y="37504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69330" y="747508"/>
            <a:ext cx="937260" cy="627380"/>
          </a:xfrm>
          <a:custGeom>
            <a:avLst/>
            <a:gdLst/>
            <a:ahLst/>
            <a:cxnLst/>
            <a:rect l="l" t="t" r="r" b="b"/>
            <a:pathLst>
              <a:path w="937259" h="627380">
                <a:moveTo>
                  <a:pt x="106278" y="394779"/>
                </a:moveTo>
                <a:lnTo>
                  <a:pt x="69026" y="389296"/>
                </a:lnTo>
                <a:lnTo>
                  <a:pt x="52591" y="331176"/>
                </a:lnTo>
                <a:lnTo>
                  <a:pt x="49304" y="299374"/>
                </a:lnTo>
                <a:lnTo>
                  <a:pt x="111756" y="213838"/>
                </a:lnTo>
                <a:lnTo>
                  <a:pt x="157773" y="153525"/>
                </a:lnTo>
                <a:lnTo>
                  <a:pt x="172017" y="140366"/>
                </a:lnTo>
                <a:lnTo>
                  <a:pt x="226799" y="71279"/>
                </a:lnTo>
                <a:lnTo>
                  <a:pt x="256382" y="39477"/>
                </a:lnTo>
                <a:lnTo>
                  <a:pt x="277199" y="8772"/>
                </a:lnTo>
                <a:lnTo>
                  <a:pt x="300208" y="0"/>
                </a:lnTo>
                <a:lnTo>
                  <a:pt x="376904" y="93211"/>
                </a:lnTo>
                <a:lnTo>
                  <a:pt x="377999" y="116240"/>
                </a:lnTo>
                <a:lnTo>
                  <a:pt x="395530" y="119530"/>
                </a:lnTo>
                <a:lnTo>
                  <a:pt x="404295" y="145849"/>
                </a:lnTo>
                <a:lnTo>
                  <a:pt x="426938" y="174360"/>
                </a:lnTo>
                <a:lnTo>
                  <a:pt x="284869" y="174360"/>
                </a:lnTo>
                <a:lnTo>
                  <a:pt x="249808" y="237964"/>
                </a:lnTo>
                <a:lnTo>
                  <a:pt x="197217" y="310340"/>
                </a:lnTo>
                <a:lnTo>
                  <a:pt x="149008" y="373943"/>
                </a:lnTo>
                <a:lnTo>
                  <a:pt x="106278" y="394779"/>
                </a:lnTo>
                <a:close/>
              </a:path>
              <a:path w="937259" h="627380">
                <a:moveTo>
                  <a:pt x="625693" y="262089"/>
                </a:moveTo>
                <a:lnTo>
                  <a:pt x="486469" y="262089"/>
                </a:lnTo>
                <a:lnTo>
                  <a:pt x="509477" y="229191"/>
                </a:lnTo>
                <a:lnTo>
                  <a:pt x="535773" y="193003"/>
                </a:lnTo>
                <a:lnTo>
                  <a:pt x="563164" y="157911"/>
                </a:lnTo>
                <a:lnTo>
                  <a:pt x="574121" y="134882"/>
                </a:lnTo>
                <a:lnTo>
                  <a:pt x="612469" y="96501"/>
                </a:lnTo>
                <a:lnTo>
                  <a:pt x="647529" y="51540"/>
                </a:lnTo>
                <a:lnTo>
                  <a:pt x="691355" y="7676"/>
                </a:lnTo>
                <a:lnTo>
                  <a:pt x="731895" y="63603"/>
                </a:lnTo>
                <a:lnTo>
                  <a:pt x="769147" y="125013"/>
                </a:lnTo>
                <a:lnTo>
                  <a:pt x="805181" y="186423"/>
                </a:lnTo>
                <a:lnTo>
                  <a:pt x="674921" y="186423"/>
                </a:lnTo>
                <a:lnTo>
                  <a:pt x="625693" y="262089"/>
                </a:lnTo>
                <a:close/>
              </a:path>
              <a:path w="937259" h="627380">
                <a:moveTo>
                  <a:pt x="474416" y="377233"/>
                </a:moveTo>
                <a:lnTo>
                  <a:pt x="438260" y="375040"/>
                </a:lnTo>
                <a:lnTo>
                  <a:pt x="413060" y="355301"/>
                </a:lnTo>
                <a:lnTo>
                  <a:pt x="376904" y="310340"/>
                </a:lnTo>
                <a:lnTo>
                  <a:pt x="335269" y="240157"/>
                </a:lnTo>
                <a:lnTo>
                  <a:pt x="307878" y="202872"/>
                </a:lnTo>
                <a:lnTo>
                  <a:pt x="284869" y="174360"/>
                </a:lnTo>
                <a:lnTo>
                  <a:pt x="426938" y="174360"/>
                </a:lnTo>
                <a:lnTo>
                  <a:pt x="438260" y="188616"/>
                </a:lnTo>
                <a:lnTo>
                  <a:pt x="486469" y="262089"/>
                </a:lnTo>
                <a:lnTo>
                  <a:pt x="625693" y="262089"/>
                </a:lnTo>
                <a:lnTo>
                  <a:pt x="613564" y="280732"/>
                </a:lnTo>
                <a:lnTo>
                  <a:pt x="556590" y="360784"/>
                </a:lnTo>
                <a:lnTo>
                  <a:pt x="527008" y="375040"/>
                </a:lnTo>
                <a:lnTo>
                  <a:pt x="474416" y="377233"/>
                </a:lnTo>
                <a:close/>
              </a:path>
              <a:path w="937259" h="627380">
                <a:moveTo>
                  <a:pt x="841460" y="389296"/>
                </a:moveTo>
                <a:lnTo>
                  <a:pt x="775721" y="387103"/>
                </a:lnTo>
                <a:lnTo>
                  <a:pt x="742851" y="322403"/>
                </a:lnTo>
                <a:lnTo>
                  <a:pt x="708886" y="269765"/>
                </a:lnTo>
                <a:lnTo>
                  <a:pt x="696834" y="246737"/>
                </a:lnTo>
                <a:lnTo>
                  <a:pt x="674921" y="186423"/>
                </a:lnTo>
                <a:lnTo>
                  <a:pt x="805181" y="186423"/>
                </a:lnTo>
                <a:lnTo>
                  <a:pt x="809686" y="194099"/>
                </a:lnTo>
                <a:lnTo>
                  <a:pt x="851321" y="250026"/>
                </a:lnTo>
                <a:lnTo>
                  <a:pt x="877616" y="298277"/>
                </a:lnTo>
                <a:lnTo>
                  <a:pt x="883094" y="343238"/>
                </a:lnTo>
                <a:lnTo>
                  <a:pt x="873234" y="366267"/>
                </a:lnTo>
                <a:lnTo>
                  <a:pt x="841460" y="389296"/>
                </a:lnTo>
                <a:close/>
              </a:path>
              <a:path w="937259" h="627380">
                <a:moveTo>
                  <a:pt x="307878" y="508826"/>
                </a:moveTo>
                <a:lnTo>
                  <a:pt x="43826" y="508826"/>
                </a:lnTo>
                <a:lnTo>
                  <a:pt x="109565" y="504440"/>
                </a:lnTo>
                <a:lnTo>
                  <a:pt x="175304" y="503343"/>
                </a:lnTo>
                <a:lnTo>
                  <a:pt x="225704" y="503343"/>
                </a:lnTo>
                <a:lnTo>
                  <a:pt x="290347" y="504440"/>
                </a:lnTo>
                <a:lnTo>
                  <a:pt x="307878" y="508826"/>
                </a:lnTo>
                <a:close/>
              </a:path>
              <a:path w="937259" h="627380">
                <a:moveTo>
                  <a:pt x="157773" y="627260"/>
                </a:moveTo>
                <a:lnTo>
                  <a:pt x="40539" y="627260"/>
                </a:lnTo>
                <a:lnTo>
                  <a:pt x="25199" y="593265"/>
                </a:lnTo>
                <a:lnTo>
                  <a:pt x="14243" y="541725"/>
                </a:lnTo>
                <a:lnTo>
                  <a:pt x="0" y="508826"/>
                </a:lnTo>
                <a:lnTo>
                  <a:pt x="307878" y="508826"/>
                </a:lnTo>
                <a:lnTo>
                  <a:pt x="331982" y="507730"/>
                </a:lnTo>
                <a:lnTo>
                  <a:pt x="895147" y="504440"/>
                </a:lnTo>
                <a:lnTo>
                  <a:pt x="925825" y="528565"/>
                </a:lnTo>
                <a:lnTo>
                  <a:pt x="936781" y="572430"/>
                </a:lnTo>
                <a:lnTo>
                  <a:pt x="917060" y="614101"/>
                </a:lnTo>
                <a:lnTo>
                  <a:pt x="915142" y="616294"/>
                </a:lnTo>
                <a:lnTo>
                  <a:pt x="599321" y="616294"/>
                </a:lnTo>
                <a:lnTo>
                  <a:pt x="566451" y="621777"/>
                </a:lnTo>
                <a:lnTo>
                  <a:pt x="528103" y="621777"/>
                </a:lnTo>
                <a:lnTo>
                  <a:pt x="473759" y="622874"/>
                </a:lnTo>
                <a:lnTo>
                  <a:pt x="200504" y="622874"/>
                </a:lnTo>
                <a:lnTo>
                  <a:pt x="157773" y="627260"/>
                </a:lnTo>
                <a:close/>
              </a:path>
              <a:path w="937259" h="627380">
                <a:moveTo>
                  <a:pt x="671634" y="621777"/>
                </a:moveTo>
                <a:lnTo>
                  <a:pt x="599321" y="616294"/>
                </a:lnTo>
                <a:lnTo>
                  <a:pt x="915142" y="616294"/>
                </a:lnTo>
                <a:lnTo>
                  <a:pt x="914184" y="617391"/>
                </a:lnTo>
                <a:lnTo>
                  <a:pt x="697929" y="617391"/>
                </a:lnTo>
                <a:lnTo>
                  <a:pt x="671634" y="621777"/>
                </a:lnTo>
                <a:close/>
              </a:path>
              <a:path w="937259" h="627380">
                <a:moveTo>
                  <a:pt x="909390" y="622874"/>
                </a:moveTo>
                <a:lnTo>
                  <a:pt x="736277" y="621777"/>
                </a:lnTo>
                <a:lnTo>
                  <a:pt x="697929" y="617391"/>
                </a:lnTo>
                <a:lnTo>
                  <a:pt x="914184" y="617391"/>
                </a:lnTo>
                <a:lnTo>
                  <a:pt x="909390" y="622874"/>
                </a:lnTo>
                <a:close/>
              </a:path>
              <a:path w="937259" h="627380">
                <a:moveTo>
                  <a:pt x="553303" y="623970"/>
                </a:moveTo>
                <a:lnTo>
                  <a:pt x="528103" y="621777"/>
                </a:lnTo>
                <a:lnTo>
                  <a:pt x="566451" y="621777"/>
                </a:lnTo>
                <a:lnTo>
                  <a:pt x="553303" y="623970"/>
                </a:lnTo>
                <a:close/>
              </a:path>
              <a:path w="937259" h="627380">
                <a:moveTo>
                  <a:pt x="256382" y="627260"/>
                </a:moveTo>
                <a:lnTo>
                  <a:pt x="200504" y="622874"/>
                </a:lnTo>
                <a:lnTo>
                  <a:pt x="473759" y="622874"/>
                </a:lnTo>
                <a:lnTo>
                  <a:pt x="256382" y="62726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41158" y="1682817"/>
            <a:ext cx="937260" cy="613410"/>
          </a:xfrm>
          <a:custGeom>
            <a:avLst/>
            <a:gdLst/>
            <a:ahLst/>
            <a:cxnLst/>
            <a:rect l="l" t="t" r="r" b="b"/>
            <a:pathLst>
              <a:path w="937259" h="613410">
                <a:moveTo>
                  <a:pt x="864641" y="8772"/>
                </a:moveTo>
                <a:lnTo>
                  <a:pt x="152295" y="8772"/>
                </a:lnTo>
                <a:lnTo>
                  <a:pt x="205982" y="0"/>
                </a:lnTo>
                <a:lnTo>
                  <a:pt x="242138" y="0"/>
                </a:lnTo>
                <a:lnTo>
                  <a:pt x="283773" y="5483"/>
                </a:lnTo>
                <a:lnTo>
                  <a:pt x="531025" y="5483"/>
                </a:lnTo>
                <a:lnTo>
                  <a:pt x="545634" y="6579"/>
                </a:lnTo>
                <a:lnTo>
                  <a:pt x="615208" y="6579"/>
                </a:lnTo>
                <a:lnTo>
                  <a:pt x="621234" y="7676"/>
                </a:lnTo>
                <a:lnTo>
                  <a:pt x="865160" y="7676"/>
                </a:lnTo>
                <a:lnTo>
                  <a:pt x="864641" y="8772"/>
                </a:lnTo>
                <a:close/>
              </a:path>
              <a:path w="937259" h="613410">
                <a:moveTo>
                  <a:pt x="531025" y="5483"/>
                </a:moveTo>
                <a:lnTo>
                  <a:pt x="283773" y="5483"/>
                </a:lnTo>
                <a:lnTo>
                  <a:pt x="402104" y="1096"/>
                </a:lnTo>
                <a:lnTo>
                  <a:pt x="457982" y="0"/>
                </a:lnTo>
                <a:lnTo>
                  <a:pt x="531025" y="5483"/>
                </a:lnTo>
                <a:close/>
              </a:path>
              <a:path w="937259" h="613410">
                <a:moveTo>
                  <a:pt x="865160" y="7676"/>
                </a:moveTo>
                <a:lnTo>
                  <a:pt x="692451" y="7676"/>
                </a:lnTo>
                <a:lnTo>
                  <a:pt x="758190" y="6579"/>
                </a:lnTo>
                <a:lnTo>
                  <a:pt x="854607" y="0"/>
                </a:lnTo>
                <a:lnTo>
                  <a:pt x="867755" y="2193"/>
                </a:lnTo>
                <a:lnTo>
                  <a:pt x="865160" y="7676"/>
                </a:lnTo>
                <a:close/>
              </a:path>
              <a:path w="937259" h="613410">
                <a:moveTo>
                  <a:pt x="182973" y="111854"/>
                </a:moveTo>
                <a:lnTo>
                  <a:pt x="72312" y="111854"/>
                </a:lnTo>
                <a:lnTo>
                  <a:pt x="72312" y="64699"/>
                </a:lnTo>
                <a:lnTo>
                  <a:pt x="58069" y="3289"/>
                </a:lnTo>
                <a:lnTo>
                  <a:pt x="75599" y="1096"/>
                </a:lnTo>
                <a:lnTo>
                  <a:pt x="98608" y="3289"/>
                </a:lnTo>
                <a:lnTo>
                  <a:pt x="131947" y="3289"/>
                </a:lnTo>
                <a:lnTo>
                  <a:pt x="152295" y="8772"/>
                </a:lnTo>
                <a:lnTo>
                  <a:pt x="864641" y="8772"/>
                </a:lnTo>
                <a:lnTo>
                  <a:pt x="857894" y="23028"/>
                </a:lnTo>
                <a:lnTo>
                  <a:pt x="861181" y="96501"/>
                </a:lnTo>
                <a:lnTo>
                  <a:pt x="861425" y="99791"/>
                </a:lnTo>
                <a:lnTo>
                  <a:pt x="471130" y="99791"/>
                </a:lnTo>
                <a:lnTo>
                  <a:pt x="381286" y="101984"/>
                </a:lnTo>
                <a:lnTo>
                  <a:pt x="317738" y="106371"/>
                </a:lnTo>
                <a:lnTo>
                  <a:pt x="294072" y="110757"/>
                </a:lnTo>
                <a:lnTo>
                  <a:pt x="235565" y="110757"/>
                </a:lnTo>
                <a:lnTo>
                  <a:pt x="182973" y="111854"/>
                </a:lnTo>
                <a:close/>
              </a:path>
              <a:path w="937259" h="613410">
                <a:moveTo>
                  <a:pt x="131947" y="3289"/>
                </a:moveTo>
                <a:lnTo>
                  <a:pt x="98608" y="3289"/>
                </a:lnTo>
                <a:lnTo>
                  <a:pt x="123808" y="1096"/>
                </a:lnTo>
                <a:lnTo>
                  <a:pt x="131947" y="3289"/>
                </a:lnTo>
                <a:close/>
              </a:path>
              <a:path w="937259" h="613410">
                <a:moveTo>
                  <a:pt x="615208" y="6579"/>
                </a:moveTo>
                <a:lnTo>
                  <a:pt x="545634" y="6579"/>
                </a:lnTo>
                <a:lnTo>
                  <a:pt x="585077" y="1096"/>
                </a:lnTo>
                <a:lnTo>
                  <a:pt x="615208" y="6579"/>
                </a:lnTo>
                <a:close/>
              </a:path>
              <a:path w="937259" h="613410">
                <a:moveTo>
                  <a:pt x="763668" y="372847"/>
                </a:moveTo>
                <a:lnTo>
                  <a:pt x="720938" y="354204"/>
                </a:lnTo>
                <a:lnTo>
                  <a:pt x="711077" y="333369"/>
                </a:lnTo>
                <a:lnTo>
                  <a:pt x="709982" y="318016"/>
                </a:lnTo>
                <a:lnTo>
                  <a:pt x="715460" y="210549"/>
                </a:lnTo>
                <a:lnTo>
                  <a:pt x="711077" y="175457"/>
                </a:lnTo>
                <a:lnTo>
                  <a:pt x="718747" y="128303"/>
                </a:lnTo>
                <a:lnTo>
                  <a:pt x="712173" y="117337"/>
                </a:lnTo>
                <a:lnTo>
                  <a:pt x="706695" y="101984"/>
                </a:lnTo>
                <a:lnTo>
                  <a:pt x="564260" y="101984"/>
                </a:lnTo>
                <a:lnTo>
                  <a:pt x="471130" y="99791"/>
                </a:lnTo>
                <a:lnTo>
                  <a:pt x="861425" y="99791"/>
                </a:lnTo>
                <a:lnTo>
                  <a:pt x="865564" y="155718"/>
                </a:lnTo>
                <a:lnTo>
                  <a:pt x="860086" y="221515"/>
                </a:lnTo>
                <a:lnTo>
                  <a:pt x="861181" y="344335"/>
                </a:lnTo>
                <a:lnTo>
                  <a:pt x="841460" y="365170"/>
                </a:lnTo>
                <a:lnTo>
                  <a:pt x="803112" y="368460"/>
                </a:lnTo>
                <a:lnTo>
                  <a:pt x="763668" y="372847"/>
                </a:lnTo>
                <a:close/>
              </a:path>
              <a:path w="937259" h="613410">
                <a:moveTo>
                  <a:pt x="288156" y="111854"/>
                </a:moveTo>
                <a:lnTo>
                  <a:pt x="235565" y="110757"/>
                </a:lnTo>
                <a:lnTo>
                  <a:pt x="294072" y="110757"/>
                </a:lnTo>
                <a:lnTo>
                  <a:pt x="288156" y="111854"/>
                </a:lnTo>
                <a:close/>
              </a:path>
              <a:path w="937259" h="613410">
                <a:moveTo>
                  <a:pt x="157773" y="613004"/>
                </a:moveTo>
                <a:lnTo>
                  <a:pt x="40539" y="613004"/>
                </a:lnTo>
                <a:lnTo>
                  <a:pt x="25199" y="579009"/>
                </a:lnTo>
                <a:lnTo>
                  <a:pt x="14243" y="527469"/>
                </a:lnTo>
                <a:lnTo>
                  <a:pt x="0" y="494570"/>
                </a:lnTo>
                <a:lnTo>
                  <a:pt x="307878" y="494570"/>
                </a:lnTo>
                <a:lnTo>
                  <a:pt x="331982" y="493474"/>
                </a:lnTo>
                <a:lnTo>
                  <a:pt x="358277" y="493474"/>
                </a:lnTo>
                <a:lnTo>
                  <a:pt x="353895" y="262089"/>
                </a:lnTo>
                <a:lnTo>
                  <a:pt x="525912" y="303760"/>
                </a:lnTo>
                <a:lnTo>
                  <a:pt x="527008" y="492377"/>
                </a:lnTo>
                <a:lnTo>
                  <a:pt x="897936" y="492377"/>
                </a:lnTo>
                <a:lnTo>
                  <a:pt x="925825" y="514309"/>
                </a:lnTo>
                <a:lnTo>
                  <a:pt x="936781" y="558174"/>
                </a:lnTo>
                <a:lnTo>
                  <a:pt x="917060" y="599845"/>
                </a:lnTo>
                <a:lnTo>
                  <a:pt x="915142" y="602038"/>
                </a:lnTo>
                <a:lnTo>
                  <a:pt x="599321" y="602038"/>
                </a:lnTo>
                <a:lnTo>
                  <a:pt x="566451" y="607521"/>
                </a:lnTo>
                <a:lnTo>
                  <a:pt x="528103" y="607521"/>
                </a:lnTo>
                <a:lnTo>
                  <a:pt x="473759" y="608618"/>
                </a:lnTo>
                <a:lnTo>
                  <a:pt x="200504" y="608618"/>
                </a:lnTo>
                <a:lnTo>
                  <a:pt x="157773" y="613004"/>
                </a:lnTo>
                <a:close/>
              </a:path>
              <a:path w="937259" h="613410">
                <a:moveTo>
                  <a:pt x="307878" y="494570"/>
                </a:moveTo>
                <a:lnTo>
                  <a:pt x="43826" y="494570"/>
                </a:lnTo>
                <a:lnTo>
                  <a:pt x="109565" y="490184"/>
                </a:lnTo>
                <a:lnTo>
                  <a:pt x="175304" y="489087"/>
                </a:lnTo>
                <a:lnTo>
                  <a:pt x="225704" y="489087"/>
                </a:lnTo>
                <a:lnTo>
                  <a:pt x="290347" y="490184"/>
                </a:lnTo>
                <a:lnTo>
                  <a:pt x="307878" y="494570"/>
                </a:lnTo>
                <a:close/>
              </a:path>
              <a:path w="937259" h="613410">
                <a:moveTo>
                  <a:pt x="897936" y="492377"/>
                </a:moveTo>
                <a:lnTo>
                  <a:pt x="527008" y="492377"/>
                </a:lnTo>
                <a:lnTo>
                  <a:pt x="895147" y="490184"/>
                </a:lnTo>
                <a:lnTo>
                  <a:pt x="897936" y="492377"/>
                </a:lnTo>
                <a:close/>
              </a:path>
              <a:path w="937259" h="613410">
                <a:moveTo>
                  <a:pt x="671634" y="607521"/>
                </a:moveTo>
                <a:lnTo>
                  <a:pt x="599321" y="602038"/>
                </a:lnTo>
                <a:lnTo>
                  <a:pt x="915142" y="602038"/>
                </a:lnTo>
                <a:lnTo>
                  <a:pt x="914184" y="603135"/>
                </a:lnTo>
                <a:lnTo>
                  <a:pt x="697929" y="603135"/>
                </a:lnTo>
                <a:lnTo>
                  <a:pt x="671634" y="607521"/>
                </a:lnTo>
                <a:close/>
              </a:path>
              <a:path w="937259" h="613410">
                <a:moveTo>
                  <a:pt x="909390" y="608618"/>
                </a:moveTo>
                <a:lnTo>
                  <a:pt x="736277" y="607521"/>
                </a:lnTo>
                <a:lnTo>
                  <a:pt x="697929" y="603135"/>
                </a:lnTo>
                <a:lnTo>
                  <a:pt x="914184" y="603135"/>
                </a:lnTo>
                <a:lnTo>
                  <a:pt x="909390" y="608618"/>
                </a:lnTo>
                <a:close/>
              </a:path>
              <a:path w="937259" h="613410">
                <a:moveTo>
                  <a:pt x="553303" y="609714"/>
                </a:moveTo>
                <a:lnTo>
                  <a:pt x="528103" y="607521"/>
                </a:lnTo>
                <a:lnTo>
                  <a:pt x="566451" y="607521"/>
                </a:lnTo>
                <a:lnTo>
                  <a:pt x="553303" y="609714"/>
                </a:lnTo>
                <a:close/>
              </a:path>
              <a:path w="937259" h="613410">
                <a:moveTo>
                  <a:pt x="256382" y="613004"/>
                </a:moveTo>
                <a:lnTo>
                  <a:pt x="200504" y="608618"/>
                </a:lnTo>
                <a:lnTo>
                  <a:pt x="473759" y="608618"/>
                </a:lnTo>
                <a:lnTo>
                  <a:pt x="256382" y="61300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50548" y="1661982"/>
            <a:ext cx="937260" cy="799465"/>
          </a:xfrm>
          <a:custGeom>
            <a:avLst/>
            <a:gdLst/>
            <a:ahLst/>
            <a:cxnLst/>
            <a:rect l="l" t="t" r="r" b="b"/>
            <a:pathLst>
              <a:path w="937259" h="799464">
                <a:moveTo>
                  <a:pt x="856981" y="52637"/>
                </a:moveTo>
                <a:lnTo>
                  <a:pt x="716555" y="52637"/>
                </a:lnTo>
                <a:lnTo>
                  <a:pt x="715460" y="0"/>
                </a:lnTo>
                <a:lnTo>
                  <a:pt x="856799" y="43864"/>
                </a:lnTo>
                <a:lnTo>
                  <a:pt x="856981" y="52637"/>
                </a:lnTo>
                <a:close/>
              </a:path>
              <a:path w="937259" h="799464">
                <a:moveTo>
                  <a:pt x="237756" y="307050"/>
                </a:moveTo>
                <a:lnTo>
                  <a:pt x="71217" y="303760"/>
                </a:lnTo>
                <a:lnTo>
                  <a:pt x="71217" y="258799"/>
                </a:lnTo>
                <a:lnTo>
                  <a:pt x="74504" y="143655"/>
                </a:lnTo>
                <a:lnTo>
                  <a:pt x="73408" y="7676"/>
                </a:lnTo>
                <a:lnTo>
                  <a:pt x="219130" y="40574"/>
                </a:lnTo>
                <a:lnTo>
                  <a:pt x="218034" y="60313"/>
                </a:lnTo>
                <a:lnTo>
                  <a:pt x="351704" y="60313"/>
                </a:lnTo>
                <a:lnTo>
                  <a:pt x="431686" y="63603"/>
                </a:lnTo>
                <a:lnTo>
                  <a:pt x="857210" y="63603"/>
                </a:lnTo>
                <a:lnTo>
                  <a:pt x="858990" y="149138"/>
                </a:lnTo>
                <a:lnTo>
                  <a:pt x="858599" y="154621"/>
                </a:lnTo>
                <a:lnTo>
                  <a:pt x="483182" y="154621"/>
                </a:lnTo>
                <a:lnTo>
                  <a:pt x="427303" y="157911"/>
                </a:lnTo>
                <a:lnTo>
                  <a:pt x="238851" y="157911"/>
                </a:lnTo>
                <a:lnTo>
                  <a:pt x="221321" y="159008"/>
                </a:lnTo>
                <a:lnTo>
                  <a:pt x="220225" y="200679"/>
                </a:lnTo>
                <a:lnTo>
                  <a:pt x="318012" y="200679"/>
                </a:lnTo>
                <a:lnTo>
                  <a:pt x="371425" y="203969"/>
                </a:lnTo>
                <a:lnTo>
                  <a:pt x="404295" y="207259"/>
                </a:lnTo>
                <a:lnTo>
                  <a:pt x="854842" y="207259"/>
                </a:lnTo>
                <a:lnTo>
                  <a:pt x="853512" y="225901"/>
                </a:lnTo>
                <a:lnTo>
                  <a:pt x="860086" y="299374"/>
                </a:lnTo>
                <a:lnTo>
                  <a:pt x="709982" y="299374"/>
                </a:lnTo>
                <a:lnTo>
                  <a:pt x="660677" y="301567"/>
                </a:lnTo>
                <a:lnTo>
                  <a:pt x="321025" y="301567"/>
                </a:lnTo>
                <a:lnTo>
                  <a:pt x="237756" y="307050"/>
                </a:lnTo>
                <a:close/>
              </a:path>
              <a:path w="937259" h="799464">
                <a:moveTo>
                  <a:pt x="857210" y="63603"/>
                </a:moveTo>
                <a:lnTo>
                  <a:pt x="431686" y="63603"/>
                </a:lnTo>
                <a:lnTo>
                  <a:pt x="547825" y="58120"/>
                </a:lnTo>
                <a:lnTo>
                  <a:pt x="604799" y="58120"/>
                </a:lnTo>
                <a:lnTo>
                  <a:pt x="623425" y="54830"/>
                </a:lnTo>
                <a:lnTo>
                  <a:pt x="655199" y="54830"/>
                </a:lnTo>
                <a:lnTo>
                  <a:pt x="697929" y="51540"/>
                </a:lnTo>
                <a:lnTo>
                  <a:pt x="716555" y="52637"/>
                </a:lnTo>
                <a:lnTo>
                  <a:pt x="856981" y="52637"/>
                </a:lnTo>
                <a:lnTo>
                  <a:pt x="857210" y="63603"/>
                </a:lnTo>
                <a:close/>
              </a:path>
              <a:path w="937259" h="799464">
                <a:moveTo>
                  <a:pt x="351704" y="60313"/>
                </a:moveTo>
                <a:lnTo>
                  <a:pt x="269530" y="60313"/>
                </a:lnTo>
                <a:lnTo>
                  <a:pt x="280486" y="58120"/>
                </a:lnTo>
                <a:lnTo>
                  <a:pt x="351704" y="60313"/>
                </a:lnTo>
                <a:close/>
              </a:path>
              <a:path w="937259" h="799464">
                <a:moveTo>
                  <a:pt x="269530" y="60313"/>
                </a:moveTo>
                <a:lnTo>
                  <a:pt x="218034" y="60313"/>
                </a:lnTo>
                <a:lnTo>
                  <a:pt x="234469" y="59216"/>
                </a:lnTo>
                <a:lnTo>
                  <a:pt x="254191" y="59216"/>
                </a:lnTo>
                <a:lnTo>
                  <a:pt x="269530" y="60313"/>
                </a:lnTo>
                <a:close/>
              </a:path>
              <a:path w="937259" h="799464">
                <a:moveTo>
                  <a:pt x="670538" y="160104"/>
                </a:moveTo>
                <a:lnTo>
                  <a:pt x="639860" y="155718"/>
                </a:lnTo>
                <a:lnTo>
                  <a:pt x="483182" y="154621"/>
                </a:lnTo>
                <a:lnTo>
                  <a:pt x="858599" y="154621"/>
                </a:lnTo>
                <a:lnTo>
                  <a:pt x="858364" y="157911"/>
                </a:lnTo>
                <a:lnTo>
                  <a:pt x="719842" y="157911"/>
                </a:lnTo>
                <a:lnTo>
                  <a:pt x="670538" y="160104"/>
                </a:lnTo>
                <a:close/>
              </a:path>
              <a:path w="937259" h="799464">
                <a:moveTo>
                  <a:pt x="279391" y="164491"/>
                </a:moveTo>
                <a:lnTo>
                  <a:pt x="238851" y="157911"/>
                </a:lnTo>
                <a:lnTo>
                  <a:pt x="427303" y="157911"/>
                </a:lnTo>
                <a:lnTo>
                  <a:pt x="279391" y="164491"/>
                </a:lnTo>
                <a:close/>
              </a:path>
              <a:path w="937259" h="799464">
                <a:moveTo>
                  <a:pt x="854842" y="207259"/>
                </a:moveTo>
                <a:lnTo>
                  <a:pt x="404295" y="207259"/>
                </a:lnTo>
                <a:lnTo>
                  <a:pt x="447025" y="200679"/>
                </a:lnTo>
                <a:lnTo>
                  <a:pt x="603703" y="195196"/>
                </a:lnTo>
                <a:lnTo>
                  <a:pt x="695738" y="194099"/>
                </a:lnTo>
                <a:lnTo>
                  <a:pt x="719842" y="194099"/>
                </a:lnTo>
                <a:lnTo>
                  <a:pt x="719842" y="157911"/>
                </a:lnTo>
                <a:lnTo>
                  <a:pt x="858364" y="157911"/>
                </a:lnTo>
                <a:lnTo>
                  <a:pt x="854842" y="207259"/>
                </a:lnTo>
                <a:close/>
              </a:path>
              <a:path w="937259" h="799464">
                <a:moveTo>
                  <a:pt x="318012" y="200679"/>
                </a:moveTo>
                <a:lnTo>
                  <a:pt x="220225" y="200679"/>
                </a:lnTo>
                <a:lnTo>
                  <a:pt x="230086" y="199582"/>
                </a:lnTo>
                <a:lnTo>
                  <a:pt x="300208" y="199582"/>
                </a:lnTo>
                <a:lnTo>
                  <a:pt x="318012" y="200679"/>
                </a:lnTo>
                <a:close/>
              </a:path>
              <a:path w="937259" h="799464">
                <a:moveTo>
                  <a:pt x="578503" y="304857"/>
                </a:moveTo>
                <a:lnTo>
                  <a:pt x="499616" y="301567"/>
                </a:lnTo>
                <a:lnTo>
                  <a:pt x="660677" y="301567"/>
                </a:lnTo>
                <a:lnTo>
                  <a:pt x="578503" y="304857"/>
                </a:lnTo>
                <a:close/>
              </a:path>
              <a:path w="937259" h="799464">
                <a:moveTo>
                  <a:pt x="307878" y="350915"/>
                </a:moveTo>
                <a:lnTo>
                  <a:pt x="43826" y="350915"/>
                </a:lnTo>
                <a:lnTo>
                  <a:pt x="109565" y="346528"/>
                </a:lnTo>
                <a:lnTo>
                  <a:pt x="175304" y="345432"/>
                </a:lnTo>
                <a:lnTo>
                  <a:pt x="225704" y="345432"/>
                </a:lnTo>
                <a:lnTo>
                  <a:pt x="290347" y="346528"/>
                </a:lnTo>
                <a:lnTo>
                  <a:pt x="307878" y="350915"/>
                </a:lnTo>
                <a:close/>
              </a:path>
              <a:path w="937259" h="799464">
                <a:moveTo>
                  <a:pt x="157773" y="469348"/>
                </a:moveTo>
                <a:lnTo>
                  <a:pt x="40539" y="469348"/>
                </a:lnTo>
                <a:lnTo>
                  <a:pt x="25199" y="435353"/>
                </a:lnTo>
                <a:lnTo>
                  <a:pt x="14243" y="383813"/>
                </a:lnTo>
                <a:lnTo>
                  <a:pt x="0" y="350915"/>
                </a:lnTo>
                <a:lnTo>
                  <a:pt x="307878" y="350915"/>
                </a:lnTo>
                <a:lnTo>
                  <a:pt x="331982" y="349818"/>
                </a:lnTo>
                <a:lnTo>
                  <a:pt x="895147" y="346528"/>
                </a:lnTo>
                <a:lnTo>
                  <a:pt x="925825" y="370654"/>
                </a:lnTo>
                <a:lnTo>
                  <a:pt x="936781" y="414518"/>
                </a:lnTo>
                <a:lnTo>
                  <a:pt x="917060" y="456189"/>
                </a:lnTo>
                <a:lnTo>
                  <a:pt x="915142" y="458382"/>
                </a:lnTo>
                <a:lnTo>
                  <a:pt x="599321" y="458382"/>
                </a:lnTo>
                <a:lnTo>
                  <a:pt x="559877" y="464962"/>
                </a:lnTo>
                <a:lnTo>
                  <a:pt x="200504" y="464962"/>
                </a:lnTo>
                <a:lnTo>
                  <a:pt x="157773" y="469348"/>
                </a:lnTo>
                <a:close/>
              </a:path>
              <a:path w="937259" h="799464">
                <a:moveTo>
                  <a:pt x="671634" y="463865"/>
                </a:moveTo>
                <a:lnTo>
                  <a:pt x="599321" y="458382"/>
                </a:lnTo>
                <a:lnTo>
                  <a:pt x="915142" y="458382"/>
                </a:lnTo>
                <a:lnTo>
                  <a:pt x="914184" y="459479"/>
                </a:lnTo>
                <a:lnTo>
                  <a:pt x="697929" y="459479"/>
                </a:lnTo>
                <a:lnTo>
                  <a:pt x="671634" y="463865"/>
                </a:lnTo>
                <a:close/>
              </a:path>
              <a:path w="937259" h="799464">
                <a:moveTo>
                  <a:pt x="909390" y="464962"/>
                </a:moveTo>
                <a:lnTo>
                  <a:pt x="736277" y="463865"/>
                </a:lnTo>
                <a:lnTo>
                  <a:pt x="697929" y="459479"/>
                </a:lnTo>
                <a:lnTo>
                  <a:pt x="914184" y="459479"/>
                </a:lnTo>
                <a:lnTo>
                  <a:pt x="909390" y="464962"/>
                </a:lnTo>
                <a:close/>
              </a:path>
              <a:path w="937259" h="799464">
                <a:moveTo>
                  <a:pt x="234469" y="469348"/>
                </a:moveTo>
                <a:lnTo>
                  <a:pt x="200504" y="464962"/>
                </a:lnTo>
                <a:lnTo>
                  <a:pt x="539060" y="464962"/>
                </a:lnTo>
                <a:lnTo>
                  <a:pt x="539216" y="467155"/>
                </a:lnTo>
                <a:lnTo>
                  <a:pt x="388956" y="467155"/>
                </a:lnTo>
                <a:lnTo>
                  <a:pt x="234469" y="469348"/>
                </a:lnTo>
                <a:close/>
              </a:path>
              <a:path w="937259" h="799464">
                <a:moveTo>
                  <a:pt x="553303" y="466059"/>
                </a:moveTo>
                <a:lnTo>
                  <a:pt x="539060" y="464962"/>
                </a:lnTo>
                <a:lnTo>
                  <a:pt x="559877" y="464962"/>
                </a:lnTo>
                <a:lnTo>
                  <a:pt x="553303" y="466059"/>
                </a:lnTo>
                <a:close/>
              </a:path>
              <a:path w="937259" h="799464">
                <a:moveTo>
                  <a:pt x="488660" y="599845"/>
                </a:moveTo>
                <a:lnTo>
                  <a:pt x="421825" y="589975"/>
                </a:lnTo>
                <a:lnTo>
                  <a:pt x="383477" y="541725"/>
                </a:lnTo>
                <a:lnTo>
                  <a:pt x="388956" y="467155"/>
                </a:lnTo>
                <a:lnTo>
                  <a:pt x="539216" y="467155"/>
                </a:lnTo>
                <a:lnTo>
                  <a:pt x="540156" y="480314"/>
                </a:lnTo>
                <a:lnTo>
                  <a:pt x="545634" y="508826"/>
                </a:lnTo>
                <a:lnTo>
                  <a:pt x="550016" y="527469"/>
                </a:lnTo>
                <a:lnTo>
                  <a:pt x="537964" y="548304"/>
                </a:lnTo>
                <a:lnTo>
                  <a:pt x="527008" y="572430"/>
                </a:lnTo>
                <a:lnTo>
                  <a:pt x="488660" y="599845"/>
                </a:lnTo>
                <a:close/>
              </a:path>
              <a:path w="937259" h="799464">
                <a:moveTo>
                  <a:pt x="71217" y="799428"/>
                </a:moveTo>
                <a:lnTo>
                  <a:pt x="71217" y="745694"/>
                </a:lnTo>
                <a:lnTo>
                  <a:pt x="72312" y="695250"/>
                </a:lnTo>
                <a:lnTo>
                  <a:pt x="70121" y="607521"/>
                </a:lnTo>
                <a:lnTo>
                  <a:pt x="74504" y="595458"/>
                </a:lnTo>
                <a:lnTo>
                  <a:pt x="72312" y="593265"/>
                </a:lnTo>
                <a:lnTo>
                  <a:pt x="71217" y="514309"/>
                </a:lnTo>
                <a:lnTo>
                  <a:pt x="79982" y="498957"/>
                </a:lnTo>
                <a:lnTo>
                  <a:pt x="222417" y="530759"/>
                </a:lnTo>
                <a:lnTo>
                  <a:pt x="212556" y="538435"/>
                </a:lnTo>
                <a:lnTo>
                  <a:pt x="216938" y="589975"/>
                </a:lnTo>
                <a:lnTo>
                  <a:pt x="214747" y="661255"/>
                </a:lnTo>
                <a:lnTo>
                  <a:pt x="225704" y="674414"/>
                </a:lnTo>
                <a:lnTo>
                  <a:pt x="836479" y="674414"/>
                </a:lnTo>
                <a:lnTo>
                  <a:pt x="846938" y="679897"/>
                </a:lnTo>
                <a:lnTo>
                  <a:pt x="865564" y="714989"/>
                </a:lnTo>
                <a:lnTo>
                  <a:pt x="878712" y="747887"/>
                </a:lnTo>
                <a:lnTo>
                  <a:pt x="857675" y="774206"/>
                </a:lnTo>
                <a:lnTo>
                  <a:pt x="374712" y="774206"/>
                </a:lnTo>
                <a:lnTo>
                  <a:pt x="328832" y="779689"/>
                </a:lnTo>
                <a:lnTo>
                  <a:pt x="162156" y="779689"/>
                </a:lnTo>
                <a:lnTo>
                  <a:pt x="136956" y="787365"/>
                </a:lnTo>
                <a:lnTo>
                  <a:pt x="116139" y="788462"/>
                </a:lnTo>
                <a:lnTo>
                  <a:pt x="95321" y="793945"/>
                </a:lnTo>
                <a:lnTo>
                  <a:pt x="71217" y="799428"/>
                </a:lnTo>
                <a:close/>
              </a:path>
              <a:path w="937259" h="799464">
                <a:moveTo>
                  <a:pt x="819746" y="665642"/>
                </a:moveTo>
                <a:lnTo>
                  <a:pt x="502903" y="665642"/>
                </a:lnTo>
                <a:lnTo>
                  <a:pt x="594938" y="651386"/>
                </a:lnTo>
                <a:lnTo>
                  <a:pt x="638764" y="650289"/>
                </a:lnTo>
                <a:lnTo>
                  <a:pt x="741755" y="642613"/>
                </a:lnTo>
                <a:lnTo>
                  <a:pt x="765860" y="649192"/>
                </a:lnTo>
                <a:lnTo>
                  <a:pt x="800921" y="655772"/>
                </a:lnTo>
                <a:lnTo>
                  <a:pt x="819746" y="665642"/>
                </a:lnTo>
                <a:close/>
              </a:path>
              <a:path w="937259" h="799464">
                <a:moveTo>
                  <a:pt x="821838" y="666738"/>
                </a:moveTo>
                <a:lnTo>
                  <a:pt x="462364" y="666738"/>
                </a:lnTo>
                <a:lnTo>
                  <a:pt x="485373" y="662352"/>
                </a:lnTo>
                <a:lnTo>
                  <a:pt x="502903" y="665642"/>
                </a:lnTo>
                <a:lnTo>
                  <a:pt x="819746" y="665642"/>
                </a:lnTo>
                <a:lnTo>
                  <a:pt x="821838" y="666738"/>
                </a:lnTo>
                <a:close/>
              </a:path>
              <a:path w="937259" h="799464">
                <a:moveTo>
                  <a:pt x="836479" y="674414"/>
                </a:moveTo>
                <a:lnTo>
                  <a:pt x="225704" y="674414"/>
                </a:lnTo>
                <a:lnTo>
                  <a:pt x="265147" y="665642"/>
                </a:lnTo>
                <a:lnTo>
                  <a:pt x="339651" y="666738"/>
                </a:lnTo>
                <a:lnTo>
                  <a:pt x="821838" y="666738"/>
                </a:lnTo>
                <a:lnTo>
                  <a:pt x="836479" y="674414"/>
                </a:lnTo>
                <a:close/>
              </a:path>
              <a:path w="937259" h="799464">
                <a:moveTo>
                  <a:pt x="509477" y="780786"/>
                </a:moveTo>
                <a:lnTo>
                  <a:pt x="480990" y="780786"/>
                </a:lnTo>
                <a:lnTo>
                  <a:pt x="374712" y="774206"/>
                </a:lnTo>
                <a:lnTo>
                  <a:pt x="857675" y="774206"/>
                </a:lnTo>
                <a:lnTo>
                  <a:pt x="856799" y="775302"/>
                </a:lnTo>
                <a:lnTo>
                  <a:pt x="583982" y="775302"/>
                </a:lnTo>
                <a:lnTo>
                  <a:pt x="548921" y="779689"/>
                </a:lnTo>
                <a:lnTo>
                  <a:pt x="509477" y="780786"/>
                </a:lnTo>
                <a:close/>
              </a:path>
              <a:path w="937259" h="799464">
                <a:moveTo>
                  <a:pt x="830503" y="797235"/>
                </a:moveTo>
                <a:lnTo>
                  <a:pt x="761477" y="790655"/>
                </a:lnTo>
                <a:lnTo>
                  <a:pt x="716555" y="789558"/>
                </a:lnTo>
                <a:lnTo>
                  <a:pt x="683686" y="784075"/>
                </a:lnTo>
                <a:lnTo>
                  <a:pt x="659582" y="782979"/>
                </a:lnTo>
                <a:lnTo>
                  <a:pt x="623425" y="782979"/>
                </a:lnTo>
                <a:lnTo>
                  <a:pt x="592747" y="781882"/>
                </a:lnTo>
                <a:lnTo>
                  <a:pt x="583982" y="775302"/>
                </a:lnTo>
                <a:lnTo>
                  <a:pt x="856799" y="775302"/>
                </a:lnTo>
                <a:lnTo>
                  <a:pt x="830503" y="797235"/>
                </a:lnTo>
                <a:close/>
              </a:path>
              <a:path w="937259" h="799464">
                <a:moveTo>
                  <a:pt x="301304" y="782979"/>
                </a:moveTo>
                <a:lnTo>
                  <a:pt x="268434" y="781882"/>
                </a:lnTo>
                <a:lnTo>
                  <a:pt x="232278" y="781882"/>
                </a:lnTo>
                <a:lnTo>
                  <a:pt x="201599" y="779689"/>
                </a:lnTo>
                <a:lnTo>
                  <a:pt x="328832" y="779689"/>
                </a:lnTo>
                <a:lnTo>
                  <a:pt x="301304" y="78297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29163" y="1641146"/>
            <a:ext cx="839469" cy="845819"/>
          </a:xfrm>
          <a:custGeom>
            <a:avLst/>
            <a:gdLst/>
            <a:ahLst/>
            <a:cxnLst/>
            <a:rect l="l" t="t" r="r" b="b"/>
            <a:pathLst>
              <a:path w="839469" h="845819">
                <a:moveTo>
                  <a:pt x="86556" y="417808"/>
                </a:moveTo>
                <a:lnTo>
                  <a:pt x="5478" y="414518"/>
                </a:lnTo>
                <a:lnTo>
                  <a:pt x="10956" y="365170"/>
                </a:lnTo>
                <a:lnTo>
                  <a:pt x="11995" y="243447"/>
                </a:lnTo>
                <a:lnTo>
                  <a:pt x="11934" y="235771"/>
                </a:lnTo>
                <a:lnTo>
                  <a:pt x="8765" y="206162"/>
                </a:lnTo>
                <a:lnTo>
                  <a:pt x="10956" y="92115"/>
                </a:lnTo>
                <a:lnTo>
                  <a:pt x="5478" y="60313"/>
                </a:lnTo>
                <a:lnTo>
                  <a:pt x="9860" y="37284"/>
                </a:lnTo>
                <a:lnTo>
                  <a:pt x="50399" y="43864"/>
                </a:lnTo>
                <a:lnTo>
                  <a:pt x="79982" y="50444"/>
                </a:lnTo>
                <a:lnTo>
                  <a:pt x="112852" y="61410"/>
                </a:lnTo>
                <a:lnTo>
                  <a:pt x="144625" y="81149"/>
                </a:lnTo>
                <a:lnTo>
                  <a:pt x="144625" y="125013"/>
                </a:lnTo>
                <a:lnTo>
                  <a:pt x="165443" y="127206"/>
                </a:lnTo>
                <a:lnTo>
                  <a:pt x="479671" y="127206"/>
                </a:lnTo>
                <a:lnTo>
                  <a:pt x="478799" y="134882"/>
                </a:lnTo>
                <a:lnTo>
                  <a:pt x="485373" y="189713"/>
                </a:lnTo>
                <a:lnTo>
                  <a:pt x="478956" y="234674"/>
                </a:lnTo>
                <a:lnTo>
                  <a:pt x="203791" y="234674"/>
                </a:lnTo>
                <a:lnTo>
                  <a:pt x="163252" y="243447"/>
                </a:lnTo>
                <a:lnTo>
                  <a:pt x="145721" y="243447"/>
                </a:lnTo>
                <a:lnTo>
                  <a:pt x="145843" y="310340"/>
                </a:lnTo>
                <a:lnTo>
                  <a:pt x="146817" y="319113"/>
                </a:lnTo>
                <a:lnTo>
                  <a:pt x="479606" y="319113"/>
                </a:lnTo>
                <a:lnTo>
                  <a:pt x="483182" y="353108"/>
                </a:lnTo>
                <a:lnTo>
                  <a:pt x="482146" y="410131"/>
                </a:lnTo>
                <a:lnTo>
                  <a:pt x="143530" y="410131"/>
                </a:lnTo>
                <a:lnTo>
                  <a:pt x="107373" y="411228"/>
                </a:lnTo>
                <a:lnTo>
                  <a:pt x="86556" y="417808"/>
                </a:lnTo>
                <a:close/>
              </a:path>
              <a:path w="839469" h="845819">
                <a:moveTo>
                  <a:pt x="479920" y="125013"/>
                </a:moveTo>
                <a:lnTo>
                  <a:pt x="347321" y="125013"/>
                </a:lnTo>
                <a:lnTo>
                  <a:pt x="349512" y="37284"/>
                </a:lnTo>
                <a:lnTo>
                  <a:pt x="463460" y="63603"/>
                </a:lnTo>
                <a:lnTo>
                  <a:pt x="484277" y="86632"/>
                </a:lnTo>
                <a:lnTo>
                  <a:pt x="479920" y="125013"/>
                </a:lnTo>
                <a:close/>
              </a:path>
              <a:path w="839469" h="845819">
                <a:moveTo>
                  <a:pt x="479671" y="127206"/>
                </a:moveTo>
                <a:lnTo>
                  <a:pt x="234469" y="127206"/>
                </a:lnTo>
                <a:lnTo>
                  <a:pt x="261860" y="121723"/>
                </a:lnTo>
                <a:lnTo>
                  <a:pt x="271721" y="122820"/>
                </a:lnTo>
                <a:lnTo>
                  <a:pt x="347321" y="125013"/>
                </a:lnTo>
                <a:lnTo>
                  <a:pt x="479920" y="125013"/>
                </a:lnTo>
                <a:lnTo>
                  <a:pt x="479671" y="127206"/>
                </a:lnTo>
                <a:close/>
              </a:path>
              <a:path w="839469" h="845819">
                <a:moveTo>
                  <a:pt x="209269" y="127206"/>
                </a:moveTo>
                <a:lnTo>
                  <a:pt x="165443" y="127206"/>
                </a:lnTo>
                <a:lnTo>
                  <a:pt x="182973" y="122820"/>
                </a:lnTo>
                <a:lnTo>
                  <a:pt x="209269" y="127206"/>
                </a:lnTo>
                <a:close/>
              </a:path>
              <a:path w="839469" h="845819">
                <a:moveTo>
                  <a:pt x="250904" y="241254"/>
                </a:moveTo>
                <a:lnTo>
                  <a:pt x="203791" y="234674"/>
                </a:lnTo>
                <a:lnTo>
                  <a:pt x="478956" y="234674"/>
                </a:lnTo>
                <a:lnTo>
                  <a:pt x="478799" y="235771"/>
                </a:lnTo>
                <a:lnTo>
                  <a:pt x="478799" y="236867"/>
                </a:lnTo>
                <a:lnTo>
                  <a:pt x="270625" y="236867"/>
                </a:lnTo>
                <a:lnTo>
                  <a:pt x="250904" y="241254"/>
                </a:lnTo>
                <a:close/>
              </a:path>
              <a:path w="839469" h="845819">
                <a:moveTo>
                  <a:pt x="479376" y="316920"/>
                </a:moveTo>
                <a:lnTo>
                  <a:pt x="341843" y="316920"/>
                </a:lnTo>
                <a:lnTo>
                  <a:pt x="346225" y="314726"/>
                </a:lnTo>
                <a:lnTo>
                  <a:pt x="346225" y="237964"/>
                </a:lnTo>
                <a:lnTo>
                  <a:pt x="270625" y="236867"/>
                </a:lnTo>
                <a:lnTo>
                  <a:pt x="478799" y="236867"/>
                </a:lnTo>
                <a:lnTo>
                  <a:pt x="478914" y="312533"/>
                </a:lnTo>
                <a:lnTo>
                  <a:pt x="479376" y="316920"/>
                </a:lnTo>
                <a:close/>
              </a:path>
              <a:path w="839469" h="845819">
                <a:moveTo>
                  <a:pt x="333991" y="315823"/>
                </a:moveTo>
                <a:lnTo>
                  <a:pt x="261860" y="315823"/>
                </a:lnTo>
                <a:lnTo>
                  <a:pt x="291443" y="310340"/>
                </a:lnTo>
                <a:lnTo>
                  <a:pt x="294730" y="310340"/>
                </a:lnTo>
                <a:lnTo>
                  <a:pt x="333991" y="315823"/>
                </a:lnTo>
                <a:close/>
              </a:path>
              <a:path w="839469" h="845819">
                <a:moveTo>
                  <a:pt x="479606" y="319113"/>
                </a:moveTo>
                <a:lnTo>
                  <a:pt x="146817" y="319113"/>
                </a:lnTo>
                <a:lnTo>
                  <a:pt x="186260" y="318016"/>
                </a:lnTo>
                <a:lnTo>
                  <a:pt x="226799" y="312533"/>
                </a:lnTo>
                <a:lnTo>
                  <a:pt x="261860" y="315823"/>
                </a:lnTo>
                <a:lnTo>
                  <a:pt x="333991" y="315823"/>
                </a:lnTo>
                <a:lnTo>
                  <a:pt x="341843" y="316920"/>
                </a:lnTo>
                <a:lnTo>
                  <a:pt x="479376" y="316920"/>
                </a:lnTo>
                <a:lnTo>
                  <a:pt x="479606" y="319113"/>
                </a:lnTo>
                <a:close/>
              </a:path>
              <a:path w="839469" h="845819">
                <a:moveTo>
                  <a:pt x="249808" y="415615"/>
                </a:moveTo>
                <a:lnTo>
                  <a:pt x="176399" y="415615"/>
                </a:lnTo>
                <a:lnTo>
                  <a:pt x="143530" y="410131"/>
                </a:lnTo>
                <a:lnTo>
                  <a:pt x="482146" y="410131"/>
                </a:lnTo>
                <a:lnTo>
                  <a:pt x="482086" y="413421"/>
                </a:lnTo>
                <a:lnTo>
                  <a:pt x="289251" y="413421"/>
                </a:lnTo>
                <a:lnTo>
                  <a:pt x="249808" y="415615"/>
                </a:lnTo>
                <a:close/>
              </a:path>
              <a:path w="839469" h="845819">
                <a:moveTo>
                  <a:pt x="416347" y="607521"/>
                </a:moveTo>
                <a:lnTo>
                  <a:pt x="368138" y="606425"/>
                </a:lnTo>
                <a:lnTo>
                  <a:pt x="73408" y="606425"/>
                </a:lnTo>
                <a:lnTo>
                  <a:pt x="36156" y="547208"/>
                </a:lnTo>
                <a:lnTo>
                  <a:pt x="0" y="483604"/>
                </a:lnTo>
                <a:lnTo>
                  <a:pt x="38347" y="478121"/>
                </a:lnTo>
                <a:lnTo>
                  <a:pt x="164347" y="486894"/>
                </a:lnTo>
                <a:lnTo>
                  <a:pt x="628684" y="486894"/>
                </a:lnTo>
                <a:lnTo>
                  <a:pt x="728608" y="491281"/>
                </a:lnTo>
                <a:lnTo>
                  <a:pt x="772434" y="492377"/>
                </a:lnTo>
                <a:lnTo>
                  <a:pt x="833732" y="492377"/>
                </a:lnTo>
                <a:lnTo>
                  <a:pt x="839268" y="527469"/>
                </a:lnTo>
                <a:lnTo>
                  <a:pt x="838173" y="542821"/>
                </a:lnTo>
                <a:lnTo>
                  <a:pt x="832694" y="593265"/>
                </a:lnTo>
                <a:lnTo>
                  <a:pt x="834272" y="603135"/>
                </a:lnTo>
                <a:lnTo>
                  <a:pt x="662869" y="603135"/>
                </a:lnTo>
                <a:lnTo>
                  <a:pt x="646799" y="604231"/>
                </a:lnTo>
                <a:lnTo>
                  <a:pt x="455790" y="604231"/>
                </a:lnTo>
                <a:lnTo>
                  <a:pt x="416347" y="607521"/>
                </a:lnTo>
                <a:close/>
              </a:path>
              <a:path w="839469" h="845819">
                <a:moveTo>
                  <a:pt x="628684" y="486894"/>
                </a:moveTo>
                <a:lnTo>
                  <a:pt x="280486" y="486894"/>
                </a:lnTo>
                <a:lnTo>
                  <a:pt x="345130" y="484701"/>
                </a:lnTo>
                <a:lnTo>
                  <a:pt x="440451" y="480314"/>
                </a:lnTo>
                <a:lnTo>
                  <a:pt x="451408" y="481411"/>
                </a:lnTo>
                <a:lnTo>
                  <a:pt x="499616" y="482508"/>
                </a:lnTo>
                <a:lnTo>
                  <a:pt x="536869" y="482508"/>
                </a:lnTo>
                <a:lnTo>
                  <a:pt x="559877" y="485798"/>
                </a:lnTo>
                <a:lnTo>
                  <a:pt x="603703" y="485798"/>
                </a:lnTo>
                <a:lnTo>
                  <a:pt x="628684" y="486894"/>
                </a:lnTo>
                <a:close/>
              </a:path>
              <a:path w="839469" h="845819">
                <a:moveTo>
                  <a:pt x="536869" y="482508"/>
                </a:moveTo>
                <a:lnTo>
                  <a:pt x="499616" y="482508"/>
                </a:lnTo>
                <a:lnTo>
                  <a:pt x="529199" y="481411"/>
                </a:lnTo>
                <a:lnTo>
                  <a:pt x="536869" y="482508"/>
                </a:lnTo>
                <a:close/>
              </a:path>
              <a:path w="839469" h="845819">
                <a:moveTo>
                  <a:pt x="280486" y="486894"/>
                </a:moveTo>
                <a:lnTo>
                  <a:pt x="164347" y="486894"/>
                </a:lnTo>
                <a:lnTo>
                  <a:pt x="232278" y="484701"/>
                </a:lnTo>
                <a:lnTo>
                  <a:pt x="280486" y="486894"/>
                </a:lnTo>
                <a:close/>
              </a:path>
              <a:path w="839469" h="845819">
                <a:moveTo>
                  <a:pt x="833732" y="492377"/>
                </a:moveTo>
                <a:lnTo>
                  <a:pt x="772434" y="492377"/>
                </a:lnTo>
                <a:lnTo>
                  <a:pt x="805303" y="487991"/>
                </a:lnTo>
                <a:lnTo>
                  <a:pt x="832694" y="485798"/>
                </a:lnTo>
                <a:lnTo>
                  <a:pt x="833732" y="492377"/>
                </a:lnTo>
                <a:close/>
              </a:path>
              <a:path w="839469" h="845819">
                <a:moveTo>
                  <a:pt x="679303" y="608618"/>
                </a:moveTo>
                <a:lnTo>
                  <a:pt x="662869" y="603135"/>
                </a:lnTo>
                <a:lnTo>
                  <a:pt x="834272" y="603135"/>
                </a:lnTo>
                <a:lnTo>
                  <a:pt x="834623" y="605328"/>
                </a:lnTo>
                <a:lnTo>
                  <a:pt x="702312" y="605328"/>
                </a:lnTo>
                <a:lnTo>
                  <a:pt x="679303" y="608618"/>
                </a:lnTo>
                <a:close/>
              </a:path>
              <a:path w="839469" h="845819">
                <a:moveTo>
                  <a:pt x="614660" y="606425"/>
                </a:moveTo>
                <a:lnTo>
                  <a:pt x="499616" y="605328"/>
                </a:lnTo>
                <a:lnTo>
                  <a:pt x="455790" y="604231"/>
                </a:lnTo>
                <a:lnTo>
                  <a:pt x="646799" y="604231"/>
                </a:lnTo>
                <a:lnTo>
                  <a:pt x="614660" y="606425"/>
                </a:lnTo>
                <a:close/>
              </a:path>
              <a:path w="839469" h="845819">
                <a:moveTo>
                  <a:pt x="702312" y="845485"/>
                </a:moveTo>
                <a:lnTo>
                  <a:pt x="703408" y="732535"/>
                </a:lnTo>
                <a:lnTo>
                  <a:pt x="701216" y="701830"/>
                </a:lnTo>
                <a:lnTo>
                  <a:pt x="702312" y="605328"/>
                </a:lnTo>
                <a:lnTo>
                  <a:pt x="834623" y="605328"/>
                </a:lnTo>
                <a:lnTo>
                  <a:pt x="837077" y="620681"/>
                </a:lnTo>
                <a:lnTo>
                  <a:pt x="832694" y="662352"/>
                </a:lnTo>
                <a:lnTo>
                  <a:pt x="834886" y="806008"/>
                </a:lnTo>
                <a:lnTo>
                  <a:pt x="702312" y="845485"/>
                </a:lnTo>
                <a:close/>
              </a:path>
              <a:path w="839469" h="845819">
                <a:moveTo>
                  <a:pt x="836433" y="101984"/>
                </a:moveTo>
                <a:lnTo>
                  <a:pt x="689164" y="101984"/>
                </a:lnTo>
                <a:lnTo>
                  <a:pt x="690260" y="53733"/>
                </a:lnTo>
                <a:lnTo>
                  <a:pt x="690260" y="0"/>
                </a:lnTo>
                <a:lnTo>
                  <a:pt x="736277" y="23028"/>
                </a:lnTo>
                <a:lnTo>
                  <a:pt x="780103" y="43864"/>
                </a:lnTo>
                <a:lnTo>
                  <a:pt x="826121" y="66893"/>
                </a:lnTo>
                <a:lnTo>
                  <a:pt x="836433" y="101984"/>
                </a:lnTo>
                <a:close/>
              </a:path>
              <a:path w="839469" h="845819">
                <a:moveTo>
                  <a:pt x="835981" y="255510"/>
                </a:moveTo>
                <a:lnTo>
                  <a:pt x="693547" y="255510"/>
                </a:lnTo>
                <a:lnTo>
                  <a:pt x="695738" y="233577"/>
                </a:lnTo>
                <a:lnTo>
                  <a:pt x="692451" y="214935"/>
                </a:lnTo>
                <a:lnTo>
                  <a:pt x="691355" y="196293"/>
                </a:lnTo>
                <a:lnTo>
                  <a:pt x="553303" y="196293"/>
                </a:lnTo>
                <a:lnTo>
                  <a:pt x="530295" y="109660"/>
                </a:lnTo>
                <a:lnTo>
                  <a:pt x="557686" y="100888"/>
                </a:lnTo>
                <a:lnTo>
                  <a:pt x="599321" y="101984"/>
                </a:lnTo>
                <a:lnTo>
                  <a:pt x="836433" y="101984"/>
                </a:lnTo>
                <a:lnTo>
                  <a:pt x="837077" y="104177"/>
                </a:lnTo>
                <a:lnTo>
                  <a:pt x="838173" y="143655"/>
                </a:lnTo>
                <a:lnTo>
                  <a:pt x="839268" y="166684"/>
                </a:lnTo>
                <a:lnTo>
                  <a:pt x="835981" y="195196"/>
                </a:lnTo>
                <a:lnTo>
                  <a:pt x="835981" y="255510"/>
                </a:lnTo>
                <a:close/>
              </a:path>
              <a:path w="839469" h="845819">
                <a:moveTo>
                  <a:pt x="750521" y="456189"/>
                </a:moveTo>
                <a:lnTo>
                  <a:pt x="696834" y="433160"/>
                </a:lnTo>
                <a:lnTo>
                  <a:pt x="693547" y="349818"/>
                </a:lnTo>
                <a:lnTo>
                  <a:pt x="553303" y="349818"/>
                </a:lnTo>
                <a:lnTo>
                  <a:pt x="530295" y="263186"/>
                </a:lnTo>
                <a:lnTo>
                  <a:pt x="557686" y="254413"/>
                </a:lnTo>
                <a:lnTo>
                  <a:pt x="599321" y="255510"/>
                </a:lnTo>
                <a:lnTo>
                  <a:pt x="835981" y="255510"/>
                </a:lnTo>
                <a:lnTo>
                  <a:pt x="835981" y="271959"/>
                </a:lnTo>
                <a:lnTo>
                  <a:pt x="837077" y="292794"/>
                </a:lnTo>
                <a:lnTo>
                  <a:pt x="837077" y="335562"/>
                </a:lnTo>
                <a:lnTo>
                  <a:pt x="833790" y="350915"/>
                </a:lnTo>
                <a:lnTo>
                  <a:pt x="832694" y="412325"/>
                </a:lnTo>
                <a:lnTo>
                  <a:pt x="799825" y="435353"/>
                </a:lnTo>
                <a:lnTo>
                  <a:pt x="750521" y="45618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81580" y="1633470"/>
            <a:ext cx="965835" cy="681355"/>
          </a:xfrm>
          <a:custGeom>
            <a:avLst/>
            <a:gdLst/>
            <a:ahLst/>
            <a:cxnLst/>
            <a:rect l="l" t="t" r="r" b="b"/>
            <a:pathLst>
              <a:path w="965834" h="681355">
                <a:moveTo>
                  <a:pt x="372521" y="89921"/>
                </a:moveTo>
                <a:lnTo>
                  <a:pt x="236660" y="89921"/>
                </a:lnTo>
                <a:lnTo>
                  <a:pt x="238851" y="57023"/>
                </a:lnTo>
                <a:lnTo>
                  <a:pt x="234469" y="0"/>
                </a:lnTo>
                <a:lnTo>
                  <a:pt x="254191" y="0"/>
                </a:lnTo>
                <a:lnTo>
                  <a:pt x="373617" y="35091"/>
                </a:lnTo>
                <a:lnTo>
                  <a:pt x="371425" y="78955"/>
                </a:lnTo>
                <a:lnTo>
                  <a:pt x="372521" y="89921"/>
                </a:lnTo>
                <a:close/>
              </a:path>
              <a:path w="965834" h="681355">
                <a:moveTo>
                  <a:pt x="556864" y="89921"/>
                </a:moveTo>
                <a:lnTo>
                  <a:pt x="375808" y="89921"/>
                </a:lnTo>
                <a:lnTo>
                  <a:pt x="439356" y="74569"/>
                </a:lnTo>
                <a:lnTo>
                  <a:pt x="499616" y="82245"/>
                </a:lnTo>
                <a:lnTo>
                  <a:pt x="544538" y="86632"/>
                </a:lnTo>
                <a:lnTo>
                  <a:pt x="556864" y="89921"/>
                </a:lnTo>
                <a:close/>
              </a:path>
              <a:path w="965834" h="681355">
                <a:moveTo>
                  <a:pt x="67930" y="196293"/>
                </a:moveTo>
                <a:lnTo>
                  <a:pt x="6573" y="80052"/>
                </a:lnTo>
                <a:lnTo>
                  <a:pt x="54782" y="83342"/>
                </a:lnTo>
                <a:lnTo>
                  <a:pt x="236660" y="89921"/>
                </a:lnTo>
                <a:lnTo>
                  <a:pt x="556864" y="89921"/>
                </a:lnTo>
                <a:lnTo>
                  <a:pt x="560973" y="91018"/>
                </a:lnTo>
                <a:lnTo>
                  <a:pt x="591651" y="122820"/>
                </a:lnTo>
                <a:lnTo>
                  <a:pt x="581790" y="179843"/>
                </a:lnTo>
                <a:lnTo>
                  <a:pt x="564382" y="191906"/>
                </a:lnTo>
                <a:lnTo>
                  <a:pt x="402104" y="191906"/>
                </a:lnTo>
                <a:lnTo>
                  <a:pt x="403199" y="193003"/>
                </a:lnTo>
                <a:lnTo>
                  <a:pt x="199408" y="193003"/>
                </a:lnTo>
                <a:lnTo>
                  <a:pt x="67930" y="196293"/>
                </a:lnTo>
                <a:close/>
              </a:path>
              <a:path w="965834" h="681355">
                <a:moveTo>
                  <a:pt x="553303" y="199582"/>
                </a:moveTo>
                <a:lnTo>
                  <a:pt x="473321" y="199582"/>
                </a:lnTo>
                <a:lnTo>
                  <a:pt x="424017" y="191906"/>
                </a:lnTo>
                <a:lnTo>
                  <a:pt x="564382" y="191906"/>
                </a:lnTo>
                <a:lnTo>
                  <a:pt x="553303" y="199582"/>
                </a:lnTo>
                <a:close/>
              </a:path>
              <a:path w="965834" h="681355">
                <a:moveTo>
                  <a:pt x="262956" y="438643"/>
                </a:moveTo>
                <a:lnTo>
                  <a:pt x="195025" y="416711"/>
                </a:lnTo>
                <a:lnTo>
                  <a:pt x="158869" y="383813"/>
                </a:lnTo>
                <a:lnTo>
                  <a:pt x="136956" y="343238"/>
                </a:lnTo>
                <a:lnTo>
                  <a:pt x="137999" y="321306"/>
                </a:lnTo>
                <a:lnTo>
                  <a:pt x="138052" y="253316"/>
                </a:lnTo>
                <a:lnTo>
                  <a:pt x="173112" y="218225"/>
                </a:lnTo>
                <a:lnTo>
                  <a:pt x="193930" y="196293"/>
                </a:lnTo>
                <a:lnTo>
                  <a:pt x="199408" y="193003"/>
                </a:lnTo>
                <a:lnTo>
                  <a:pt x="403199" y="193003"/>
                </a:lnTo>
                <a:lnTo>
                  <a:pt x="408677" y="198486"/>
                </a:lnTo>
                <a:lnTo>
                  <a:pt x="442643" y="219321"/>
                </a:lnTo>
                <a:lnTo>
                  <a:pt x="463460" y="258799"/>
                </a:lnTo>
                <a:lnTo>
                  <a:pt x="464844" y="265379"/>
                </a:lnTo>
                <a:lnTo>
                  <a:pt x="301304" y="265379"/>
                </a:lnTo>
                <a:lnTo>
                  <a:pt x="283773" y="269765"/>
                </a:lnTo>
                <a:lnTo>
                  <a:pt x="267338" y="280732"/>
                </a:lnTo>
                <a:lnTo>
                  <a:pt x="261860" y="289504"/>
                </a:lnTo>
                <a:lnTo>
                  <a:pt x="259669" y="300471"/>
                </a:lnTo>
                <a:lnTo>
                  <a:pt x="258573" y="310340"/>
                </a:lnTo>
                <a:lnTo>
                  <a:pt x="260764" y="321306"/>
                </a:lnTo>
                <a:lnTo>
                  <a:pt x="267338" y="328982"/>
                </a:lnTo>
                <a:lnTo>
                  <a:pt x="293634" y="341045"/>
                </a:lnTo>
                <a:lnTo>
                  <a:pt x="464434" y="341045"/>
                </a:lnTo>
                <a:lnTo>
                  <a:pt x="463460" y="349818"/>
                </a:lnTo>
                <a:lnTo>
                  <a:pt x="429495" y="384909"/>
                </a:lnTo>
                <a:lnTo>
                  <a:pt x="404295" y="411228"/>
                </a:lnTo>
                <a:lnTo>
                  <a:pt x="364851" y="432064"/>
                </a:lnTo>
                <a:lnTo>
                  <a:pt x="321025" y="436450"/>
                </a:lnTo>
                <a:lnTo>
                  <a:pt x="262956" y="438643"/>
                </a:lnTo>
                <a:close/>
              </a:path>
              <a:path w="965834" h="681355">
                <a:moveTo>
                  <a:pt x="464434" y="341045"/>
                </a:moveTo>
                <a:lnTo>
                  <a:pt x="306782" y="341045"/>
                </a:lnTo>
                <a:lnTo>
                  <a:pt x="322121" y="338852"/>
                </a:lnTo>
                <a:lnTo>
                  <a:pt x="336364" y="328982"/>
                </a:lnTo>
                <a:lnTo>
                  <a:pt x="345130" y="319113"/>
                </a:lnTo>
                <a:lnTo>
                  <a:pt x="350608" y="307050"/>
                </a:lnTo>
                <a:lnTo>
                  <a:pt x="349512" y="294987"/>
                </a:lnTo>
                <a:lnTo>
                  <a:pt x="345130" y="281828"/>
                </a:lnTo>
                <a:lnTo>
                  <a:pt x="337460" y="273055"/>
                </a:lnTo>
                <a:lnTo>
                  <a:pt x="319930" y="265379"/>
                </a:lnTo>
                <a:lnTo>
                  <a:pt x="464844" y="265379"/>
                </a:lnTo>
                <a:lnTo>
                  <a:pt x="472225" y="300471"/>
                </a:lnTo>
                <a:lnTo>
                  <a:pt x="467843" y="310340"/>
                </a:lnTo>
                <a:lnTo>
                  <a:pt x="464434" y="341045"/>
                </a:lnTo>
                <a:close/>
              </a:path>
              <a:path w="965834" h="681355">
                <a:moveTo>
                  <a:pt x="709982" y="680994"/>
                </a:moveTo>
                <a:lnTo>
                  <a:pt x="660677" y="628357"/>
                </a:lnTo>
                <a:lnTo>
                  <a:pt x="660677" y="607521"/>
                </a:lnTo>
                <a:lnTo>
                  <a:pt x="663964" y="589975"/>
                </a:lnTo>
                <a:lnTo>
                  <a:pt x="662869" y="413421"/>
                </a:lnTo>
                <a:lnTo>
                  <a:pt x="663964" y="395876"/>
                </a:lnTo>
                <a:lnTo>
                  <a:pt x="664064" y="377233"/>
                </a:lnTo>
                <a:lnTo>
                  <a:pt x="665060" y="355301"/>
                </a:lnTo>
                <a:lnTo>
                  <a:pt x="665060" y="342142"/>
                </a:lnTo>
                <a:lnTo>
                  <a:pt x="666155" y="327886"/>
                </a:lnTo>
                <a:lnTo>
                  <a:pt x="666155" y="239060"/>
                </a:lnTo>
                <a:lnTo>
                  <a:pt x="663964" y="201776"/>
                </a:lnTo>
                <a:lnTo>
                  <a:pt x="665060" y="157911"/>
                </a:lnTo>
                <a:lnTo>
                  <a:pt x="665060" y="82245"/>
                </a:lnTo>
                <a:lnTo>
                  <a:pt x="663964" y="3289"/>
                </a:lnTo>
                <a:lnTo>
                  <a:pt x="715460" y="38381"/>
                </a:lnTo>
                <a:lnTo>
                  <a:pt x="808590" y="83342"/>
                </a:lnTo>
                <a:lnTo>
                  <a:pt x="804208" y="115144"/>
                </a:lnTo>
                <a:lnTo>
                  <a:pt x="808590" y="149138"/>
                </a:lnTo>
                <a:lnTo>
                  <a:pt x="806399" y="166684"/>
                </a:lnTo>
                <a:lnTo>
                  <a:pt x="807494" y="195196"/>
                </a:lnTo>
                <a:lnTo>
                  <a:pt x="808590" y="208355"/>
                </a:lnTo>
                <a:lnTo>
                  <a:pt x="805303" y="225901"/>
                </a:lnTo>
                <a:lnTo>
                  <a:pt x="808590" y="251123"/>
                </a:lnTo>
                <a:lnTo>
                  <a:pt x="865564" y="251123"/>
                </a:lnTo>
                <a:lnTo>
                  <a:pt x="933494" y="254413"/>
                </a:lnTo>
                <a:lnTo>
                  <a:pt x="965268" y="280732"/>
                </a:lnTo>
                <a:lnTo>
                  <a:pt x="965268" y="321306"/>
                </a:lnTo>
                <a:lnTo>
                  <a:pt x="954312" y="362977"/>
                </a:lnTo>
                <a:lnTo>
                  <a:pt x="935349" y="372847"/>
                </a:lnTo>
                <a:lnTo>
                  <a:pt x="877616" y="372847"/>
                </a:lnTo>
                <a:lnTo>
                  <a:pt x="865126" y="376137"/>
                </a:lnTo>
                <a:lnTo>
                  <a:pt x="839268" y="376137"/>
                </a:lnTo>
                <a:lnTo>
                  <a:pt x="808590" y="377233"/>
                </a:lnTo>
                <a:lnTo>
                  <a:pt x="806399" y="395876"/>
                </a:lnTo>
                <a:lnTo>
                  <a:pt x="810781" y="403552"/>
                </a:lnTo>
                <a:lnTo>
                  <a:pt x="805303" y="513213"/>
                </a:lnTo>
                <a:lnTo>
                  <a:pt x="804208" y="627260"/>
                </a:lnTo>
                <a:lnTo>
                  <a:pt x="768051" y="668931"/>
                </a:lnTo>
                <a:lnTo>
                  <a:pt x="709982" y="680994"/>
                </a:lnTo>
                <a:close/>
              </a:path>
              <a:path w="965834" h="681355">
                <a:moveTo>
                  <a:pt x="884190" y="378330"/>
                </a:moveTo>
                <a:lnTo>
                  <a:pt x="877616" y="372847"/>
                </a:lnTo>
                <a:lnTo>
                  <a:pt x="935349" y="372847"/>
                </a:lnTo>
                <a:lnTo>
                  <a:pt x="931135" y="375040"/>
                </a:lnTo>
                <a:lnTo>
                  <a:pt x="894051" y="375040"/>
                </a:lnTo>
                <a:lnTo>
                  <a:pt x="884190" y="378330"/>
                </a:lnTo>
                <a:close/>
              </a:path>
              <a:path w="965834" h="681355">
                <a:moveTo>
                  <a:pt x="926920" y="377233"/>
                </a:moveTo>
                <a:lnTo>
                  <a:pt x="894051" y="375040"/>
                </a:lnTo>
                <a:lnTo>
                  <a:pt x="931135" y="375040"/>
                </a:lnTo>
                <a:lnTo>
                  <a:pt x="926920" y="377233"/>
                </a:lnTo>
                <a:close/>
              </a:path>
              <a:path w="965834" h="681355">
                <a:moveTo>
                  <a:pt x="856799" y="378330"/>
                </a:moveTo>
                <a:lnTo>
                  <a:pt x="839268" y="376137"/>
                </a:lnTo>
                <a:lnTo>
                  <a:pt x="865126" y="376137"/>
                </a:lnTo>
                <a:lnTo>
                  <a:pt x="856799" y="378330"/>
                </a:lnTo>
                <a:close/>
              </a:path>
              <a:path w="965834" h="681355">
                <a:moveTo>
                  <a:pt x="596691" y="552691"/>
                </a:moveTo>
                <a:lnTo>
                  <a:pt x="201599" y="552691"/>
                </a:lnTo>
                <a:lnTo>
                  <a:pt x="221321" y="551594"/>
                </a:lnTo>
                <a:lnTo>
                  <a:pt x="223512" y="453996"/>
                </a:lnTo>
                <a:lnTo>
                  <a:pt x="323217" y="479218"/>
                </a:lnTo>
                <a:lnTo>
                  <a:pt x="384573" y="495667"/>
                </a:lnTo>
                <a:lnTo>
                  <a:pt x="383477" y="547208"/>
                </a:lnTo>
                <a:lnTo>
                  <a:pt x="593404" y="547208"/>
                </a:lnTo>
                <a:lnTo>
                  <a:pt x="596691" y="552691"/>
                </a:lnTo>
                <a:close/>
              </a:path>
              <a:path w="965834" h="681355">
                <a:moveTo>
                  <a:pt x="593404" y="547208"/>
                </a:moveTo>
                <a:lnTo>
                  <a:pt x="383477" y="547208"/>
                </a:lnTo>
                <a:lnTo>
                  <a:pt x="424017" y="545014"/>
                </a:lnTo>
                <a:lnTo>
                  <a:pt x="438260" y="541725"/>
                </a:lnTo>
                <a:lnTo>
                  <a:pt x="485373" y="541725"/>
                </a:lnTo>
                <a:lnTo>
                  <a:pt x="525912" y="535145"/>
                </a:lnTo>
                <a:lnTo>
                  <a:pt x="559877" y="536242"/>
                </a:lnTo>
                <a:lnTo>
                  <a:pt x="579599" y="539531"/>
                </a:lnTo>
                <a:lnTo>
                  <a:pt x="592747" y="546111"/>
                </a:lnTo>
                <a:lnTo>
                  <a:pt x="593404" y="547208"/>
                </a:lnTo>
                <a:close/>
              </a:path>
              <a:path w="965834" h="681355">
                <a:moveTo>
                  <a:pt x="157773" y="655772"/>
                </a:moveTo>
                <a:lnTo>
                  <a:pt x="86556" y="652482"/>
                </a:lnTo>
                <a:lnTo>
                  <a:pt x="20817" y="652482"/>
                </a:lnTo>
                <a:lnTo>
                  <a:pt x="8765" y="589975"/>
                </a:lnTo>
                <a:lnTo>
                  <a:pt x="0" y="540628"/>
                </a:lnTo>
                <a:lnTo>
                  <a:pt x="120521" y="547208"/>
                </a:lnTo>
                <a:lnTo>
                  <a:pt x="180469" y="547208"/>
                </a:lnTo>
                <a:lnTo>
                  <a:pt x="201599" y="552691"/>
                </a:lnTo>
                <a:lnTo>
                  <a:pt x="596691" y="552691"/>
                </a:lnTo>
                <a:lnTo>
                  <a:pt x="602608" y="562560"/>
                </a:lnTo>
                <a:lnTo>
                  <a:pt x="609182" y="586686"/>
                </a:lnTo>
                <a:lnTo>
                  <a:pt x="610277" y="620681"/>
                </a:lnTo>
                <a:lnTo>
                  <a:pt x="593373" y="650289"/>
                </a:lnTo>
                <a:lnTo>
                  <a:pt x="470034" y="650289"/>
                </a:lnTo>
                <a:lnTo>
                  <a:pt x="444834" y="653579"/>
                </a:lnTo>
                <a:lnTo>
                  <a:pt x="186260" y="653579"/>
                </a:lnTo>
                <a:lnTo>
                  <a:pt x="157773" y="655772"/>
                </a:lnTo>
                <a:close/>
              </a:path>
              <a:path w="965834" h="681355">
                <a:moveTo>
                  <a:pt x="180469" y="547208"/>
                </a:moveTo>
                <a:lnTo>
                  <a:pt x="146817" y="547208"/>
                </a:lnTo>
                <a:lnTo>
                  <a:pt x="172017" y="545014"/>
                </a:lnTo>
                <a:lnTo>
                  <a:pt x="180469" y="547208"/>
                </a:lnTo>
                <a:close/>
              </a:path>
              <a:path w="965834" h="681355">
                <a:moveTo>
                  <a:pt x="583982" y="666738"/>
                </a:moveTo>
                <a:lnTo>
                  <a:pt x="525912" y="656869"/>
                </a:lnTo>
                <a:lnTo>
                  <a:pt x="470034" y="650289"/>
                </a:lnTo>
                <a:lnTo>
                  <a:pt x="593373" y="650289"/>
                </a:lnTo>
                <a:lnTo>
                  <a:pt x="583982" y="666738"/>
                </a:lnTo>
                <a:close/>
              </a:path>
              <a:path w="965834" h="681355">
                <a:moveTo>
                  <a:pt x="215843" y="656869"/>
                </a:moveTo>
                <a:lnTo>
                  <a:pt x="186260" y="653579"/>
                </a:lnTo>
                <a:lnTo>
                  <a:pt x="249808" y="653579"/>
                </a:lnTo>
                <a:lnTo>
                  <a:pt x="215843" y="656869"/>
                </a:lnTo>
                <a:close/>
              </a:path>
              <a:path w="965834" h="681355">
                <a:moveTo>
                  <a:pt x="419634" y="656869"/>
                </a:moveTo>
                <a:lnTo>
                  <a:pt x="373617" y="656869"/>
                </a:lnTo>
                <a:lnTo>
                  <a:pt x="305686" y="653579"/>
                </a:lnTo>
                <a:lnTo>
                  <a:pt x="444834" y="653579"/>
                </a:lnTo>
                <a:lnTo>
                  <a:pt x="419634" y="65686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79957" y="3265163"/>
            <a:ext cx="181837" cy="18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35838" y="3229106"/>
            <a:ext cx="128270" cy="281940"/>
          </a:xfrm>
          <a:custGeom>
            <a:avLst/>
            <a:gdLst/>
            <a:ahLst/>
            <a:cxnLst/>
            <a:rect l="l" t="t" r="r" b="b"/>
            <a:pathLst>
              <a:path w="128270" h="281939">
                <a:moveTo>
                  <a:pt x="127801" y="281580"/>
                </a:moveTo>
                <a:lnTo>
                  <a:pt x="0" y="281580"/>
                </a:lnTo>
                <a:lnTo>
                  <a:pt x="0" y="272566"/>
                </a:lnTo>
                <a:lnTo>
                  <a:pt x="8577" y="271707"/>
                </a:lnTo>
                <a:lnTo>
                  <a:pt x="16725" y="271278"/>
                </a:lnTo>
                <a:lnTo>
                  <a:pt x="30449" y="268703"/>
                </a:lnTo>
                <a:lnTo>
                  <a:pt x="39884" y="263552"/>
                </a:lnTo>
                <a:lnTo>
                  <a:pt x="45459" y="253679"/>
                </a:lnTo>
                <a:lnTo>
                  <a:pt x="45459" y="56230"/>
                </a:lnTo>
                <a:lnTo>
                  <a:pt x="38168" y="48074"/>
                </a:lnTo>
                <a:lnTo>
                  <a:pt x="0" y="48074"/>
                </a:lnTo>
                <a:lnTo>
                  <a:pt x="0" y="40777"/>
                </a:lnTo>
                <a:lnTo>
                  <a:pt x="42243" y="22749"/>
                </a:lnTo>
                <a:lnTo>
                  <a:pt x="76766" y="0"/>
                </a:lnTo>
                <a:lnTo>
                  <a:pt x="81912" y="0"/>
                </a:lnTo>
                <a:lnTo>
                  <a:pt x="81912" y="253679"/>
                </a:lnTo>
                <a:lnTo>
                  <a:pt x="87488" y="263552"/>
                </a:lnTo>
                <a:lnTo>
                  <a:pt x="97351" y="268703"/>
                </a:lnTo>
                <a:lnTo>
                  <a:pt x="111075" y="271278"/>
                </a:lnTo>
                <a:lnTo>
                  <a:pt x="119223" y="271707"/>
                </a:lnTo>
                <a:lnTo>
                  <a:pt x="127801" y="272566"/>
                </a:lnTo>
                <a:lnTo>
                  <a:pt x="127801" y="28158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03621" y="3227390"/>
            <a:ext cx="183515" cy="288925"/>
          </a:xfrm>
          <a:custGeom>
            <a:avLst/>
            <a:gdLst/>
            <a:ahLst/>
            <a:cxnLst/>
            <a:rect l="l" t="t" r="r" b="b"/>
            <a:pathLst>
              <a:path w="183515" h="288925">
                <a:moveTo>
                  <a:pt x="80529" y="178133"/>
                </a:moveTo>
                <a:lnTo>
                  <a:pt x="40282" y="168818"/>
                </a:lnTo>
                <a:lnTo>
                  <a:pt x="9887" y="138214"/>
                </a:lnTo>
                <a:lnTo>
                  <a:pt x="0" y="105233"/>
                </a:lnTo>
                <a:lnTo>
                  <a:pt x="6" y="82638"/>
                </a:lnTo>
                <a:lnTo>
                  <a:pt x="13840" y="41716"/>
                </a:lnTo>
                <a:lnTo>
                  <a:pt x="43385" y="12394"/>
                </a:lnTo>
                <a:lnTo>
                  <a:pt x="87390" y="0"/>
                </a:lnTo>
                <a:lnTo>
                  <a:pt x="100809" y="137"/>
                </a:lnTo>
                <a:lnTo>
                  <a:pt x="109504" y="1099"/>
                </a:lnTo>
                <a:lnTo>
                  <a:pt x="117273" y="3712"/>
                </a:lnTo>
                <a:lnTo>
                  <a:pt x="127918" y="8799"/>
                </a:lnTo>
                <a:lnTo>
                  <a:pt x="135943" y="12877"/>
                </a:lnTo>
                <a:lnTo>
                  <a:pt x="75382" y="12877"/>
                </a:lnTo>
                <a:lnTo>
                  <a:pt x="57799" y="24466"/>
                </a:lnTo>
                <a:lnTo>
                  <a:pt x="40624" y="66910"/>
                </a:lnTo>
                <a:lnTo>
                  <a:pt x="39405" y="79204"/>
                </a:lnTo>
                <a:lnTo>
                  <a:pt x="39522" y="102517"/>
                </a:lnTo>
                <a:lnTo>
                  <a:pt x="53510" y="138643"/>
                </a:lnTo>
                <a:lnTo>
                  <a:pt x="95110" y="157101"/>
                </a:lnTo>
                <a:lnTo>
                  <a:pt x="133909" y="157101"/>
                </a:lnTo>
                <a:lnTo>
                  <a:pt x="130357" y="160830"/>
                </a:lnTo>
                <a:lnTo>
                  <a:pt x="91930" y="178003"/>
                </a:lnTo>
                <a:lnTo>
                  <a:pt x="80529" y="178133"/>
                </a:lnTo>
                <a:close/>
              </a:path>
              <a:path w="183515" h="288925">
                <a:moveTo>
                  <a:pt x="133909" y="157101"/>
                </a:moveTo>
                <a:lnTo>
                  <a:pt x="95110" y="157101"/>
                </a:lnTo>
                <a:lnTo>
                  <a:pt x="104223" y="157017"/>
                </a:lnTo>
                <a:lnTo>
                  <a:pt x="110120" y="156430"/>
                </a:lnTo>
                <a:lnTo>
                  <a:pt x="142285" y="132634"/>
                </a:lnTo>
                <a:lnTo>
                  <a:pt x="142714" y="121474"/>
                </a:lnTo>
                <a:lnTo>
                  <a:pt x="142660" y="102517"/>
                </a:lnTo>
                <a:lnTo>
                  <a:pt x="137192" y="63889"/>
                </a:lnTo>
                <a:lnTo>
                  <a:pt x="117803" y="25288"/>
                </a:lnTo>
                <a:lnTo>
                  <a:pt x="86962" y="12877"/>
                </a:lnTo>
                <a:lnTo>
                  <a:pt x="135943" y="12877"/>
                </a:lnTo>
                <a:lnTo>
                  <a:pt x="165105" y="41968"/>
                </a:lnTo>
                <a:lnTo>
                  <a:pt x="180313" y="80965"/>
                </a:lnTo>
                <a:lnTo>
                  <a:pt x="182926" y="99100"/>
                </a:lnTo>
                <a:lnTo>
                  <a:pt x="182833" y="135377"/>
                </a:lnTo>
                <a:lnTo>
                  <a:pt x="181589" y="148516"/>
                </a:lnTo>
                <a:lnTo>
                  <a:pt x="140569" y="148516"/>
                </a:lnTo>
                <a:lnTo>
                  <a:pt x="134870" y="156091"/>
                </a:lnTo>
                <a:lnTo>
                  <a:pt x="133909" y="157101"/>
                </a:lnTo>
                <a:close/>
              </a:path>
              <a:path w="183515" h="288925">
                <a:moveTo>
                  <a:pt x="29494" y="288877"/>
                </a:moveTo>
                <a:lnTo>
                  <a:pt x="26921" y="279863"/>
                </a:lnTo>
                <a:lnTo>
                  <a:pt x="40112" y="274977"/>
                </a:lnTo>
                <a:lnTo>
                  <a:pt x="48820" y="271359"/>
                </a:lnTo>
                <a:lnTo>
                  <a:pt x="86854" y="249226"/>
                </a:lnTo>
                <a:lnTo>
                  <a:pt x="116365" y="217811"/>
                </a:lnTo>
                <a:lnTo>
                  <a:pt x="135959" y="175558"/>
                </a:lnTo>
                <a:lnTo>
                  <a:pt x="140569" y="148516"/>
                </a:lnTo>
                <a:lnTo>
                  <a:pt x="181589" y="148516"/>
                </a:lnTo>
                <a:lnTo>
                  <a:pt x="163071" y="198432"/>
                </a:lnTo>
                <a:lnTo>
                  <a:pt x="137139" y="233290"/>
                </a:lnTo>
                <a:lnTo>
                  <a:pt x="104692" y="261359"/>
                </a:lnTo>
                <a:lnTo>
                  <a:pt x="59997" y="282626"/>
                </a:lnTo>
                <a:lnTo>
                  <a:pt x="47781" y="285681"/>
                </a:lnTo>
                <a:lnTo>
                  <a:pt x="29494" y="28887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30821" y="3232540"/>
            <a:ext cx="170180" cy="278765"/>
          </a:xfrm>
          <a:custGeom>
            <a:avLst/>
            <a:gdLst/>
            <a:ahLst/>
            <a:cxnLst/>
            <a:rect l="l" t="t" r="r" b="b"/>
            <a:pathLst>
              <a:path w="170179" h="278764">
                <a:moveTo>
                  <a:pt x="8148" y="66531"/>
                </a:moveTo>
                <a:lnTo>
                  <a:pt x="0" y="66531"/>
                </a:lnTo>
                <a:lnTo>
                  <a:pt x="7290" y="0"/>
                </a:lnTo>
                <a:lnTo>
                  <a:pt x="169829" y="0"/>
                </a:lnTo>
                <a:lnTo>
                  <a:pt x="169829" y="7297"/>
                </a:lnTo>
                <a:lnTo>
                  <a:pt x="154903" y="31334"/>
                </a:lnTo>
                <a:lnTo>
                  <a:pt x="42457" y="31334"/>
                </a:lnTo>
                <a:lnTo>
                  <a:pt x="27447" y="36056"/>
                </a:lnTo>
                <a:lnTo>
                  <a:pt x="17154" y="45070"/>
                </a:lnTo>
                <a:lnTo>
                  <a:pt x="11150" y="58376"/>
                </a:lnTo>
                <a:lnTo>
                  <a:pt x="8148" y="66531"/>
                </a:lnTo>
                <a:close/>
              </a:path>
              <a:path w="170179" h="278764">
                <a:moveTo>
                  <a:pt x="77624" y="278146"/>
                </a:moveTo>
                <a:lnTo>
                  <a:pt x="35166" y="278146"/>
                </a:lnTo>
                <a:lnTo>
                  <a:pt x="37548" y="261778"/>
                </a:lnTo>
                <a:lnTo>
                  <a:pt x="48675" y="219555"/>
                </a:lnTo>
                <a:lnTo>
                  <a:pt x="64054" y="175340"/>
                </a:lnTo>
                <a:lnTo>
                  <a:pt x="80599" y="137131"/>
                </a:lnTo>
                <a:lnTo>
                  <a:pt x="103999" y="92071"/>
                </a:lnTo>
                <a:lnTo>
                  <a:pt x="130022" y="48460"/>
                </a:lnTo>
                <a:lnTo>
                  <a:pt x="141953" y="31334"/>
                </a:lnTo>
                <a:lnTo>
                  <a:pt x="154903" y="31334"/>
                </a:lnTo>
                <a:lnTo>
                  <a:pt x="144205" y="48564"/>
                </a:lnTo>
                <a:lnTo>
                  <a:pt x="128873" y="76672"/>
                </a:lnTo>
                <a:lnTo>
                  <a:pt x="104642" y="145082"/>
                </a:lnTo>
                <a:lnTo>
                  <a:pt x="92158" y="185551"/>
                </a:lnTo>
                <a:lnTo>
                  <a:pt x="81182" y="239608"/>
                </a:lnTo>
                <a:lnTo>
                  <a:pt x="77624" y="27814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46111" y="3227390"/>
            <a:ext cx="177165" cy="283845"/>
          </a:xfrm>
          <a:custGeom>
            <a:avLst/>
            <a:gdLst/>
            <a:ahLst/>
            <a:cxnLst/>
            <a:rect l="l" t="t" r="r" b="b"/>
            <a:pathLst>
              <a:path w="177165" h="283845">
                <a:moveTo>
                  <a:pt x="15867" y="72112"/>
                </a:moveTo>
                <a:lnTo>
                  <a:pt x="6861" y="67390"/>
                </a:lnTo>
                <a:lnTo>
                  <a:pt x="10721" y="57088"/>
                </a:lnTo>
                <a:lnTo>
                  <a:pt x="17154" y="45284"/>
                </a:lnTo>
                <a:lnTo>
                  <a:pt x="44708" y="13735"/>
                </a:lnTo>
                <a:lnTo>
                  <a:pt x="81430" y="103"/>
                </a:lnTo>
                <a:lnTo>
                  <a:pt x="93063" y="0"/>
                </a:lnTo>
                <a:lnTo>
                  <a:pt x="103446" y="87"/>
                </a:lnTo>
                <a:lnTo>
                  <a:pt x="142285" y="15147"/>
                </a:lnTo>
                <a:lnTo>
                  <a:pt x="155174" y="28758"/>
                </a:lnTo>
                <a:lnTo>
                  <a:pt x="79339" y="28758"/>
                </a:lnTo>
                <a:lnTo>
                  <a:pt x="65680" y="28953"/>
                </a:lnTo>
                <a:lnTo>
                  <a:pt x="27447" y="53708"/>
                </a:lnTo>
                <a:lnTo>
                  <a:pt x="22542" y="60757"/>
                </a:lnTo>
                <a:lnTo>
                  <a:pt x="15867" y="72112"/>
                </a:lnTo>
                <a:close/>
              </a:path>
              <a:path w="177165" h="283845">
                <a:moveTo>
                  <a:pt x="167685" y="283297"/>
                </a:moveTo>
                <a:lnTo>
                  <a:pt x="0" y="283297"/>
                </a:lnTo>
                <a:lnTo>
                  <a:pt x="0" y="276429"/>
                </a:lnTo>
                <a:lnTo>
                  <a:pt x="30878" y="239944"/>
                </a:lnTo>
                <a:lnTo>
                  <a:pt x="55793" y="211185"/>
                </a:lnTo>
                <a:lnTo>
                  <a:pt x="64078" y="201463"/>
                </a:lnTo>
                <a:lnTo>
                  <a:pt x="93116" y="166571"/>
                </a:lnTo>
                <a:lnTo>
                  <a:pt x="117562" y="129522"/>
                </a:lnTo>
                <a:lnTo>
                  <a:pt x="129761" y="91293"/>
                </a:lnTo>
                <a:lnTo>
                  <a:pt x="129832" y="72112"/>
                </a:lnTo>
                <a:lnTo>
                  <a:pt x="129721" y="64506"/>
                </a:lnTo>
                <a:lnTo>
                  <a:pt x="100273" y="30314"/>
                </a:lnTo>
                <a:lnTo>
                  <a:pt x="79339" y="28758"/>
                </a:lnTo>
                <a:lnTo>
                  <a:pt x="155174" y="28758"/>
                </a:lnTo>
                <a:lnTo>
                  <a:pt x="167179" y="62185"/>
                </a:lnTo>
                <a:lnTo>
                  <a:pt x="167109" y="83040"/>
                </a:lnTo>
                <a:lnTo>
                  <a:pt x="152115" y="122567"/>
                </a:lnTo>
                <a:lnTo>
                  <a:pt x="122661" y="163009"/>
                </a:lnTo>
                <a:lnTo>
                  <a:pt x="76317" y="211265"/>
                </a:lnTo>
                <a:lnTo>
                  <a:pt x="71700" y="215933"/>
                </a:lnTo>
                <a:lnTo>
                  <a:pt x="47174" y="241231"/>
                </a:lnTo>
                <a:lnTo>
                  <a:pt x="36024" y="252392"/>
                </a:lnTo>
                <a:lnTo>
                  <a:pt x="171545" y="252392"/>
                </a:lnTo>
                <a:lnTo>
                  <a:pt x="167685" y="283297"/>
                </a:lnTo>
                <a:close/>
              </a:path>
              <a:path w="177165" h="283845">
                <a:moveTo>
                  <a:pt x="171545" y="252392"/>
                </a:moveTo>
                <a:lnTo>
                  <a:pt x="106786" y="252392"/>
                </a:lnTo>
                <a:lnTo>
                  <a:pt x="116118" y="252368"/>
                </a:lnTo>
                <a:lnTo>
                  <a:pt x="121931" y="252204"/>
                </a:lnTo>
                <a:lnTo>
                  <a:pt x="164254" y="224062"/>
                </a:lnTo>
                <a:lnTo>
                  <a:pt x="168543" y="211185"/>
                </a:lnTo>
                <a:lnTo>
                  <a:pt x="176691" y="211185"/>
                </a:lnTo>
                <a:lnTo>
                  <a:pt x="171545" y="25239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65260" y="3174164"/>
            <a:ext cx="258445" cy="401955"/>
          </a:xfrm>
          <a:custGeom>
            <a:avLst/>
            <a:gdLst/>
            <a:ahLst/>
            <a:cxnLst/>
            <a:rect l="l" t="t" r="r" b="b"/>
            <a:pathLst>
              <a:path w="258445" h="401954">
                <a:moveTo>
                  <a:pt x="164683" y="124908"/>
                </a:moveTo>
                <a:lnTo>
                  <a:pt x="153961" y="123620"/>
                </a:lnTo>
                <a:lnTo>
                  <a:pt x="144955" y="120186"/>
                </a:lnTo>
                <a:lnTo>
                  <a:pt x="137236" y="115465"/>
                </a:lnTo>
                <a:lnTo>
                  <a:pt x="130803" y="111172"/>
                </a:lnTo>
                <a:lnTo>
                  <a:pt x="126943" y="109026"/>
                </a:lnTo>
                <a:lnTo>
                  <a:pt x="126085" y="108168"/>
                </a:lnTo>
                <a:lnTo>
                  <a:pt x="124370" y="107309"/>
                </a:lnTo>
                <a:lnTo>
                  <a:pt x="123941" y="106451"/>
                </a:lnTo>
                <a:lnTo>
                  <a:pt x="126085" y="101300"/>
                </a:lnTo>
                <a:lnTo>
                  <a:pt x="163825" y="95720"/>
                </a:lnTo>
                <a:lnTo>
                  <a:pt x="185268" y="92286"/>
                </a:lnTo>
                <a:lnTo>
                  <a:pt x="205425" y="89281"/>
                </a:lnTo>
                <a:lnTo>
                  <a:pt x="216575" y="87993"/>
                </a:lnTo>
                <a:lnTo>
                  <a:pt x="216575" y="26183"/>
                </a:lnTo>
                <a:lnTo>
                  <a:pt x="198992" y="9872"/>
                </a:lnTo>
                <a:lnTo>
                  <a:pt x="186555" y="5580"/>
                </a:lnTo>
                <a:lnTo>
                  <a:pt x="188270" y="429"/>
                </a:lnTo>
                <a:lnTo>
                  <a:pt x="226439" y="4292"/>
                </a:lnTo>
                <a:lnTo>
                  <a:pt x="252600" y="16311"/>
                </a:lnTo>
                <a:lnTo>
                  <a:pt x="251742" y="23178"/>
                </a:lnTo>
                <a:lnTo>
                  <a:pt x="251313" y="27471"/>
                </a:lnTo>
                <a:lnTo>
                  <a:pt x="251742" y="31763"/>
                </a:lnTo>
                <a:lnTo>
                  <a:pt x="251313" y="35197"/>
                </a:lnTo>
                <a:lnTo>
                  <a:pt x="250814" y="40465"/>
                </a:lnTo>
                <a:lnTo>
                  <a:pt x="250536" y="45150"/>
                </a:lnTo>
                <a:lnTo>
                  <a:pt x="250379" y="51887"/>
                </a:lnTo>
                <a:lnTo>
                  <a:pt x="249932" y="93144"/>
                </a:lnTo>
                <a:lnTo>
                  <a:pt x="249751" y="112889"/>
                </a:lnTo>
                <a:lnTo>
                  <a:pt x="216147" y="112889"/>
                </a:lnTo>
                <a:lnTo>
                  <a:pt x="171545" y="123191"/>
                </a:lnTo>
                <a:lnTo>
                  <a:pt x="164683" y="124908"/>
                </a:lnTo>
                <a:close/>
              </a:path>
              <a:path w="258445" h="401954">
                <a:moveTo>
                  <a:pt x="38597" y="271707"/>
                </a:moveTo>
                <a:lnTo>
                  <a:pt x="15867" y="237368"/>
                </a:lnTo>
                <a:lnTo>
                  <a:pt x="18441" y="197020"/>
                </a:lnTo>
                <a:lnTo>
                  <a:pt x="20481" y="150840"/>
                </a:lnTo>
                <a:lnTo>
                  <a:pt x="20652" y="146625"/>
                </a:lnTo>
                <a:lnTo>
                  <a:pt x="20907" y="138536"/>
                </a:lnTo>
                <a:lnTo>
                  <a:pt x="20998" y="119787"/>
                </a:lnTo>
                <a:lnTo>
                  <a:pt x="20585" y="109026"/>
                </a:lnTo>
                <a:lnTo>
                  <a:pt x="14152" y="93144"/>
                </a:lnTo>
                <a:lnTo>
                  <a:pt x="10292" y="87993"/>
                </a:lnTo>
                <a:lnTo>
                  <a:pt x="5575" y="81984"/>
                </a:lnTo>
                <a:lnTo>
                  <a:pt x="0" y="78121"/>
                </a:lnTo>
                <a:lnTo>
                  <a:pt x="0" y="71682"/>
                </a:lnTo>
                <a:lnTo>
                  <a:pt x="4717" y="71682"/>
                </a:lnTo>
                <a:lnTo>
                  <a:pt x="12008" y="72970"/>
                </a:lnTo>
                <a:lnTo>
                  <a:pt x="18012" y="73828"/>
                </a:lnTo>
                <a:lnTo>
                  <a:pt x="35595" y="77262"/>
                </a:lnTo>
                <a:lnTo>
                  <a:pt x="47603" y="79409"/>
                </a:lnTo>
                <a:lnTo>
                  <a:pt x="51892" y="80267"/>
                </a:lnTo>
                <a:lnTo>
                  <a:pt x="55323" y="84559"/>
                </a:lnTo>
                <a:lnTo>
                  <a:pt x="56181" y="92286"/>
                </a:lnTo>
                <a:lnTo>
                  <a:pt x="55323" y="103446"/>
                </a:lnTo>
                <a:lnTo>
                  <a:pt x="55268" y="115465"/>
                </a:lnTo>
                <a:lnTo>
                  <a:pt x="54894" y="127054"/>
                </a:lnTo>
                <a:lnTo>
                  <a:pt x="54079" y="143365"/>
                </a:lnTo>
                <a:lnTo>
                  <a:pt x="53985" y="146625"/>
                </a:lnTo>
                <a:lnTo>
                  <a:pt x="53607" y="164398"/>
                </a:lnTo>
                <a:lnTo>
                  <a:pt x="53145" y="175209"/>
                </a:lnTo>
                <a:lnTo>
                  <a:pt x="52148" y="203914"/>
                </a:lnTo>
                <a:lnTo>
                  <a:pt x="51525" y="223794"/>
                </a:lnTo>
                <a:lnTo>
                  <a:pt x="51463" y="227925"/>
                </a:lnTo>
                <a:lnTo>
                  <a:pt x="53607" y="230500"/>
                </a:lnTo>
                <a:lnTo>
                  <a:pt x="145775" y="230500"/>
                </a:lnTo>
                <a:lnTo>
                  <a:pt x="139464" y="233639"/>
                </a:lnTo>
                <a:lnTo>
                  <a:pt x="102177" y="249860"/>
                </a:lnTo>
                <a:lnTo>
                  <a:pt x="59132" y="265812"/>
                </a:lnTo>
                <a:lnTo>
                  <a:pt x="38597" y="271707"/>
                </a:lnTo>
                <a:close/>
              </a:path>
              <a:path w="258445" h="401954">
                <a:moveTo>
                  <a:pt x="157821" y="181567"/>
                </a:moveTo>
                <a:lnTo>
                  <a:pt x="141095" y="172553"/>
                </a:lnTo>
                <a:lnTo>
                  <a:pt x="133376" y="167832"/>
                </a:lnTo>
                <a:lnTo>
                  <a:pt x="130803" y="166115"/>
                </a:lnTo>
                <a:lnTo>
                  <a:pt x="126943" y="163969"/>
                </a:lnTo>
                <a:lnTo>
                  <a:pt x="126085" y="163110"/>
                </a:lnTo>
                <a:lnTo>
                  <a:pt x="124370" y="162252"/>
                </a:lnTo>
                <a:lnTo>
                  <a:pt x="123941" y="161393"/>
                </a:lnTo>
                <a:lnTo>
                  <a:pt x="126085" y="156242"/>
                </a:lnTo>
                <a:lnTo>
                  <a:pt x="153023" y="152138"/>
                </a:lnTo>
                <a:lnTo>
                  <a:pt x="216147" y="143365"/>
                </a:lnTo>
                <a:lnTo>
                  <a:pt x="216147" y="112889"/>
                </a:lnTo>
                <a:lnTo>
                  <a:pt x="249751" y="112889"/>
                </a:lnTo>
                <a:lnTo>
                  <a:pt x="249625" y="129227"/>
                </a:lnTo>
                <a:lnTo>
                  <a:pt x="249583" y="167832"/>
                </a:lnTo>
                <a:lnTo>
                  <a:pt x="216147" y="167832"/>
                </a:lnTo>
                <a:lnTo>
                  <a:pt x="200654" y="171239"/>
                </a:lnTo>
                <a:lnTo>
                  <a:pt x="195099" y="172570"/>
                </a:lnTo>
                <a:lnTo>
                  <a:pt x="174547" y="177704"/>
                </a:lnTo>
                <a:lnTo>
                  <a:pt x="171545" y="178563"/>
                </a:lnTo>
                <a:lnTo>
                  <a:pt x="157821" y="181567"/>
                </a:lnTo>
                <a:close/>
              </a:path>
              <a:path w="258445" h="401954">
                <a:moveTo>
                  <a:pt x="236732" y="306476"/>
                </a:moveTo>
                <a:lnTo>
                  <a:pt x="230728" y="306476"/>
                </a:lnTo>
                <a:lnTo>
                  <a:pt x="229012" y="300037"/>
                </a:lnTo>
                <a:lnTo>
                  <a:pt x="220549" y="260758"/>
                </a:lnTo>
                <a:lnTo>
                  <a:pt x="216587" y="215531"/>
                </a:lnTo>
                <a:lnTo>
                  <a:pt x="216461" y="209240"/>
                </a:lnTo>
                <a:lnTo>
                  <a:pt x="216148" y="203914"/>
                </a:lnTo>
                <a:lnTo>
                  <a:pt x="216147" y="167832"/>
                </a:lnTo>
                <a:lnTo>
                  <a:pt x="249583" y="167832"/>
                </a:lnTo>
                <a:lnTo>
                  <a:pt x="248640" y="209240"/>
                </a:lnTo>
                <a:lnTo>
                  <a:pt x="244947" y="252371"/>
                </a:lnTo>
                <a:lnTo>
                  <a:pt x="238019" y="301754"/>
                </a:lnTo>
                <a:lnTo>
                  <a:pt x="236732" y="306476"/>
                </a:lnTo>
                <a:close/>
              </a:path>
              <a:path w="258445" h="401954">
                <a:moveTo>
                  <a:pt x="145775" y="230500"/>
                </a:moveTo>
                <a:lnTo>
                  <a:pt x="53607" y="230500"/>
                </a:lnTo>
                <a:lnTo>
                  <a:pt x="57896" y="230071"/>
                </a:lnTo>
                <a:lnTo>
                  <a:pt x="63042" y="229642"/>
                </a:lnTo>
                <a:lnTo>
                  <a:pt x="84991" y="225162"/>
                </a:lnTo>
                <a:lnTo>
                  <a:pt x="128176" y="214002"/>
                </a:lnTo>
                <a:lnTo>
                  <a:pt x="171089" y="201205"/>
                </a:lnTo>
                <a:lnTo>
                  <a:pt x="192559" y="194015"/>
                </a:lnTo>
                <a:lnTo>
                  <a:pt x="195132" y="203888"/>
                </a:lnTo>
                <a:lnTo>
                  <a:pt x="183600" y="210776"/>
                </a:lnTo>
                <a:lnTo>
                  <a:pt x="175244" y="215531"/>
                </a:lnTo>
                <a:lnTo>
                  <a:pt x="166003" y="220366"/>
                </a:lnTo>
                <a:lnTo>
                  <a:pt x="145775" y="230500"/>
                </a:lnTo>
                <a:close/>
              </a:path>
              <a:path w="258445" h="401954">
                <a:moveTo>
                  <a:pt x="232443" y="401766"/>
                </a:moveTo>
                <a:lnTo>
                  <a:pt x="168114" y="401766"/>
                </a:lnTo>
                <a:lnTo>
                  <a:pt x="147957" y="401337"/>
                </a:lnTo>
                <a:lnTo>
                  <a:pt x="112422" y="386448"/>
                </a:lnTo>
                <a:lnTo>
                  <a:pt x="108502" y="363994"/>
                </a:lnTo>
                <a:lnTo>
                  <a:pt x="105929" y="341244"/>
                </a:lnTo>
                <a:lnTo>
                  <a:pt x="97351" y="300466"/>
                </a:lnTo>
                <a:lnTo>
                  <a:pt x="92634" y="294457"/>
                </a:lnTo>
                <a:lnTo>
                  <a:pt x="87488" y="287589"/>
                </a:lnTo>
                <a:lnTo>
                  <a:pt x="81055" y="285443"/>
                </a:lnTo>
                <a:lnTo>
                  <a:pt x="81912" y="279863"/>
                </a:lnTo>
                <a:lnTo>
                  <a:pt x="96494" y="280721"/>
                </a:lnTo>
                <a:lnTo>
                  <a:pt x="102498" y="281580"/>
                </a:lnTo>
                <a:lnTo>
                  <a:pt x="115793" y="282867"/>
                </a:lnTo>
                <a:lnTo>
                  <a:pt x="136272" y="363994"/>
                </a:lnTo>
                <a:lnTo>
                  <a:pt x="136378" y="374295"/>
                </a:lnTo>
                <a:lnTo>
                  <a:pt x="141524" y="377729"/>
                </a:lnTo>
                <a:lnTo>
                  <a:pt x="256717" y="377729"/>
                </a:lnTo>
                <a:lnTo>
                  <a:pt x="258175" y="378588"/>
                </a:lnTo>
                <a:lnTo>
                  <a:pt x="257317" y="387602"/>
                </a:lnTo>
                <a:lnTo>
                  <a:pt x="256889" y="391465"/>
                </a:lnTo>
                <a:lnTo>
                  <a:pt x="254315" y="396616"/>
                </a:lnTo>
                <a:lnTo>
                  <a:pt x="247025" y="400050"/>
                </a:lnTo>
                <a:lnTo>
                  <a:pt x="232443" y="401766"/>
                </a:lnTo>
                <a:close/>
              </a:path>
              <a:path w="258445" h="401954">
                <a:moveTo>
                  <a:pt x="256717" y="377729"/>
                </a:moveTo>
                <a:lnTo>
                  <a:pt x="141524" y="377729"/>
                </a:lnTo>
                <a:lnTo>
                  <a:pt x="145384" y="377300"/>
                </a:lnTo>
                <a:lnTo>
                  <a:pt x="147957" y="377300"/>
                </a:lnTo>
                <a:lnTo>
                  <a:pt x="219149" y="372578"/>
                </a:lnTo>
                <a:lnTo>
                  <a:pt x="225582" y="371720"/>
                </a:lnTo>
                <a:lnTo>
                  <a:pt x="236109" y="370794"/>
                </a:lnTo>
                <a:lnTo>
                  <a:pt x="242254" y="370754"/>
                </a:lnTo>
                <a:lnTo>
                  <a:pt x="246388" y="371841"/>
                </a:lnTo>
                <a:lnTo>
                  <a:pt x="250884" y="374295"/>
                </a:lnTo>
                <a:lnTo>
                  <a:pt x="256717" y="37772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11016" y="3173735"/>
            <a:ext cx="344805" cy="412750"/>
          </a:xfrm>
          <a:custGeom>
            <a:avLst/>
            <a:gdLst/>
            <a:ahLst/>
            <a:cxnLst/>
            <a:rect l="l" t="t" r="r" b="b"/>
            <a:pathLst>
              <a:path w="344804" h="412750">
                <a:moveTo>
                  <a:pt x="169111" y="127483"/>
                </a:moveTo>
                <a:lnTo>
                  <a:pt x="52321" y="127483"/>
                </a:lnTo>
                <a:lnTo>
                  <a:pt x="66292" y="125444"/>
                </a:lnTo>
                <a:lnTo>
                  <a:pt x="118741" y="117235"/>
                </a:lnTo>
                <a:lnTo>
                  <a:pt x="139809" y="114177"/>
                </a:lnTo>
                <a:lnTo>
                  <a:pt x="138951" y="100870"/>
                </a:lnTo>
                <a:lnTo>
                  <a:pt x="137236" y="79838"/>
                </a:lnTo>
                <a:lnTo>
                  <a:pt x="136378" y="74687"/>
                </a:lnTo>
                <a:lnTo>
                  <a:pt x="135520" y="67390"/>
                </a:lnTo>
                <a:lnTo>
                  <a:pt x="129945" y="57947"/>
                </a:lnTo>
                <a:lnTo>
                  <a:pt x="126943" y="54513"/>
                </a:lnTo>
                <a:lnTo>
                  <a:pt x="123083" y="50650"/>
                </a:lnTo>
                <a:lnTo>
                  <a:pt x="119223" y="48074"/>
                </a:lnTo>
                <a:lnTo>
                  <a:pt x="121368" y="43353"/>
                </a:lnTo>
                <a:lnTo>
                  <a:pt x="174547" y="58376"/>
                </a:lnTo>
                <a:lnTo>
                  <a:pt x="174118" y="66961"/>
                </a:lnTo>
                <a:lnTo>
                  <a:pt x="173260" y="75545"/>
                </a:lnTo>
                <a:lnTo>
                  <a:pt x="170687" y="106316"/>
                </a:lnTo>
                <a:lnTo>
                  <a:pt x="169111" y="127483"/>
                </a:lnTo>
                <a:close/>
              </a:path>
              <a:path w="344804" h="412750">
                <a:moveTo>
                  <a:pt x="31307" y="230500"/>
                </a:moveTo>
                <a:lnTo>
                  <a:pt x="27018" y="185430"/>
                </a:lnTo>
                <a:lnTo>
                  <a:pt x="17620" y="106316"/>
                </a:lnTo>
                <a:lnTo>
                  <a:pt x="17154" y="100870"/>
                </a:lnTo>
                <a:lnTo>
                  <a:pt x="0" y="79838"/>
                </a:lnTo>
                <a:lnTo>
                  <a:pt x="2144" y="73828"/>
                </a:lnTo>
                <a:lnTo>
                  <a:pt x="51463" y="90140"/>
                </a:lnTo>
                <a:lnTo>
                  <a:pt x="51926" y="106316"/>
                </a:lnTo>
                <a:lnTo>
                  <a:pt x="52247" y="117235"/>
                </a:lnTo>
                <a:lnTo>
                  <a:pt x="52321" y="127483"/>
                </a:lnTo>
                <a:lnTo>
                  <a:pt x="169111" y="127483"/>
                </a:lnTo>
                <a:lnTo>
                  <a:pt x="168281" y="138643"/>
                </a:lnTo>
                <a:lnTo>
                  <a:pt x="141524" y="138643"/>
                </a:lnTo>
                <a:lnTo>
                  <a:pt x="118663" y="143365"/>
                </a:lnTo>
                <a:lnTo>
                  <a:pt x="53179" y="143365"/>
                </a:lnTo>
                <a:lnTo>
                  <a:pt x="54465" y="202171"/>
                </a:lnTo>
                <a:lnTo>
                  <a:pt x="179264" y="202171"/>
                </a:lnTo>
                <a:lnTo>
                  <a:pt x="179264" y="211614"/>
                </a:lnTo>
                <a:lnTo>
                  <a:pt x="170258" y="217623"/>
                </a:lnTo>
                <a:lnTo>
                  <a:pt x="156963" y="220199"/>
                </a:lnTo>
                <a:lnTo>
                  <a:pt x="140238" y="220628"/>
                </a:lnTo>
                <a:lnTo>
                  <a:pt x="132089" y="221057"/>
                </a:lnTo>
                <a:lnTo>
                  <a:pt x="53607" y="221057"/>
                </a:lnTo>
                <a:lnTo>
                  <a:pt x="52321" y="224920"/>
                </a:lnTo>
                <a:lnTo>
                  <a:pt x="47174" y="228783"/>
                </a:lnTo>
                <a:lnTo>
                  <a:pt x="40741" y="230071"/>
                </a:lnTo>
                <a:lnTo>
                  <a:pt x="33880" y="230071"/>
                </a:lnTo>
                <a:lnTo>
                  <a:pt x="31307" y="230500"/>
                </a:lnTo>
                <a:close/>
              </a:path>
              <a:path w="344804" h="412750">
                <a:moveTo>
                  <a:pt x="179264" y="202171"/>
                </a:moveTo>
                <a:lnTo>
                  <a:pt x="54465" y="202171"/>
                </a:lnTo>
                <a:lnTo>
                  <a:pt x="62185" y="201312"/>
                </a:lnTo>
                <a:lnTo>
                  <a:pt x="134663" y="192298"/>
                </a:lnTo>
                <a:lnTo>
                  <a:pt x="143669" y="191011"/>
                </a:lnTo>
                <a:lnTo>
                  <a:pt x="143669" y="179421"/>
                </a:lnTo>
                <a:lnTo>
                  <a:pt x="142603" y="157151"/>
                </a:lnTo>
                <a:lnTo>
                  <a:pt x="142201" y="149804"/>
                </a:lnTo>
                <a:lnTo>
                  <a:pt x="141524" y="138643"/>
                </a:lnTo>
                <a:lnTo>
                  <a:pt x="168281" y="138643"/>
                </a:lnTo>
                <a:lnTo>
                  <a:pt x="168087" y="141246"/>
                </a:lnTo>
                <a:lnTo>
                  <a:pt x="165732" y="169532"/>
                </a:lnTo>
                <a:lnTo>
                  <a:pt x="165192" y="176229"/>
                </a:lnTo>
                <a:lnTo>
                  <a:pt x="164773" y="182000"/>
                </a:lnTo>
                <a:lnTo>
                  <a:pt x="164254" y="189723"/>
                </a:lnTo>
                <a:lnTo>
                  <a:pt x="174976" y="190581"/>
                </a:lnTo>
                <a:lnTo>
                  <a:pt x="179264" y="200454"/>
                </a:lnTo>
                <a:lnTo>
                  <a:pt x="179264" y="202171"/>
                </a:lnTo>
                <a:close/>
              </a:path>
              <a:path w="344804" h="412750">
                <a:moveTo>
                  <a:pt x="80197" y="151521"/>
                </a:moveTo>
                <a:lnTo>
                  <a:pt x="60898" y="147657"/>
                </a:lnTo>
                <a:lnTo>
                  <a:pt x="53179" y="143365"/>
                </a:lnTo>
                <a:lnTo>
                  <a:pt x="118663" y="143365"/>
                </a:lnTo>
                <a:lnTo>
                  <a:pt x="87488" y="149804"/>
                </a:lnTo>
                <a:lnTo>
                  <a:pt x="80197" y="151521"/>
                </a:lnTo>
                <a:close/>
              </a:path>
              <a:path w="344804" h="412750">
                <a:moveTo>
                  <a:pt x="110217" y="282867"/>
                </a:moveTo>
                <a:lnTo>
                  <a:pt x="104642" y="276858"/>
                </a:lnTo>
                <a:lnTo>
                  <a:pt x="102069" y="273424"/>
                </a:lnTo>
                <a:lnTo>
                  <a:pt x="93063" y="264410"/>
                </a:lnTo>
                <a:lnTo>
                  <a:pt x="90918" y="261406"/>
                </a:lnTo>
                <a:lnTo>
                  <a:pt x="93492" y="258401"/>
                </a:lnTo>
                <a:lnTo>
                  <a:pt x="100910" y="258133"/>
                </a:lnTo>
                <a:lnTo>
                  <a:pt x="106197" y="257864"/>
                </a:lnTo>
                <a:lnTo>
                  <a:pt x="147528" y="253679"/>
                </a:lnTo>
                <a:lnTo>
                  <a:pt x="156186" y="252646"/>
                </a:lnTo>
                <a:lnTo>
                  <a:pt x="162110" y="251855"/>
                </a:lnTo>
                <a:lnTo>
                  <a:pt x="168033" y="250903"/>
                </a:lnTo>
                <a:lnTo>
                  <a:pt x="176691" y="249387"/>
                </a:lnTo>
                <a:lnTo>
                  <a:pt x="183982" y="248528"/>
                </a:lnTo>
                <a:lnTo>
                  <a:pt x="190415" y="247241"/>
                </a:lnTo>
                <a:lnTo>
                  <a:pt x="195990" y="246382"/>
                </a:lnTo>
                <a:lnTo>
                  <a:pt x="207140" y="244236"/>
                </a:lnTo>
                <a:lnTo>
                  <a:pt x="209714" y="242948"/>
                </a:lnTo>
                <a:lnTo>
                  <a:pt x="220006" y="244665"/>
                </a:lnTo>
                <a:lnTo>
                  <a:pt x="224724" y="245524"/>
                </a:lnTo>
                <a:lnTo>
                  <a:pt x="234588" y="247670"/>
                </a:lnTo>
                <a:lnTo>
                  <a:pt x="239305" y="248528"/>
                </a:lnTo>
                <a:lnTo>
                  <a:pt x="244023" y="249816"/>
                </a:lnTo>
                <a:lnTo>
                  <a:pt x="248740" y="251962"/>
                </a:lnTo>
                <a:lnTo>
                  <a:pt x="249909" y="254692"/>
                </a:lnTo>
                <a:lnTo>
                  <a:pt x="249909" y="255913"/>
                </a:lnTo>
                <a:lnTo>
                  <a:pt x="249598" y="258401"/>
                </a:lnTo>
                <a:lnTo>
                  <a:pt x="249169" y="260976"/>
                </a:lnTo>
                <a:lnTo>
                  <a:pt x="248740" y="262264"/>
                </a:lnTo>
                <a:lnTo>
                  <a:pt x="246664" y="266986"/>
                </a:lnTo>
                <a:lnTo>
                  <a:pt x="206712" y="266986"/>
                </a:lnTo>
                <a:lnTo>
                  <a:pt x="200707" y="268273"/>
                </a:lnTo>
                <a:lnTo>
                  <a:pt x="140667" y="280292"/>
                </a:lnTo>
                <a:lnTo>
                  <a:pt x="129516" y="281580"/>
                </a:lnTo>
                <a:lnTo>
                  <a:pt x="110217" y="282867"/>
                </a:lnTo>
                <a:close/>
              </a:path>
              <a:path w="344804" h="412750">
                <a:moveTo>
                  <a:pt x="243363" y="321499"/>
                </a:moveTo>
                <a:lnTo>
                  <a:pt x="129945" y="321499"/>
                </a:lnTo>
                <a:lnTo>
                  <a:pt x="137236" y="320640"/>
                </a:lnTo>
                <a:lnTo>
                  <a:pt x="196419" y="312914"/>
                </a:lnTo>
                <a:lnTo>
                  <a:pt x="204996" y="312056"/>
                </a:lnTo>
                <a:lnTo>
                  <a:pt x="205371" y="306046"/>
                </a:lnTo>
                <a:lnTo>
                  <a:pt x="205604" y="303042"/>
                </a:lnTo>
                <a:lnTo>
                  <a:pt x="206283" y="294886"/>
                </a:lnTo>
                <a:lnTo>
                  <a:pt x="206368" y="282867"/>
                </a:lnTo>
                <a:lnTo>
                  <a:pt x="206609" y="276858"/>
                </a:lnTo>
                <a:lnTo>
                  <a:pt x="206712" y="266986"/>
                </a:lnTo>
                <a:lnTo>
                  <a:pt x="246664" y="266986"/>
                </a:lnTo>
                <a:lnTo>
                  <a:pt x="244023" y="272995"/>
                </a:lnTo>
                <a:lnTo>
                  <a:pt x="236732" y="287160"/>
                </a:lnTo>
                <a:lnTo>
                  <a:pt x="229012" y="303042"/>
                </a:lnTo>
                <a:lnTo>
                  <a:pt x="225582" y="309480"/>
                </a:lnTo>
                <a:lnTo>
                  <a:pt x="237863" y="309480"/>
                </a:lnTo>
                <a:lnTo>
                  <a:pt x="243594" y="318494"/>
                </a:lnTo>
                <a:lnTo>
                  <a:pt x="243363" y="321499"/>
                </a:lnTo>
                <a:close/>
              </a:path>
              <a:path w="344804" h="412750">
                <a:moveTo>
                  <a:pt x="223866" y="412497"/>
                </a:moveTo>
                <a:lnTo>
                  <a:pt x="154203" y="410727"/>
                </a:lnTo>
                <a:lnTo>
                  <a:pt x="148215" y="410425"/>
                </a:lnTo>
                <a:lnTo>
                  <a:pt x="140238" y="409922"/>
                </a:lnTo>
                <a:lnTo>
                  <a:pt x="131232" y="409493"/>
                </a:lnTo>
                <a:lnTo>
                  <a:pt x="119652" y="406059"/>
                </a:lnTo>
                <a:lnTo>
                  <a:pt x="112362" y="398762"/>
                </a:lnTo>
                <a:lnTo>
                  <a:pt x="108073" y="386314"/>
                </a:lnTo>
                <a:lnTo>
                  <a:pt x="106358" y="376012"/>
                </a:lnTo>
                <a:lnTo>
                  <a:pt x="105500" y="371291"/>
                </a:lnTo>
                <a:lnTo>
                  <a:pt x="104642" y="363994"/>
                </a:lnTo>
                <a:lnTo>
                  <a:pt x="103356" y="356267"/>
                </a:lnTo>
                <a:lnTo>
                  <a:pt x="101211" y="341244"/>
                </a:lnTo>
                <a:lnTo>
                  <a:pt x="86630" y="310768"/>
                </a:lnTo>
                <a:lnTo>
                  <a:pt x="88345" y="304329"/>
                </a:lnTo>
                <a:lnTo>
                  <a:pt x="98209" y="305188"/>
                </a:lnTo>
                <a:lnTo>
                  <a:pt x="102498" y="305617"/>
                </a:lnTo>
                <a:lnTo>
                  <a:pt x="112791" y="306046"/>
                </a:lnTo>
                <a:lnTo>
                  <a:pt x="118366" y="306905"/>
                </a:lnTo>
                <a:lnTo>
                  <a:pt x="125656" y="308622"/>
                </a:lnTo>
                <a:lnTo>
                  <a:pt x="129087" y="315490"/>
                </a:lnTo>
                <a:lnTo>
                  <a:pt x="129945" y="321499"/>
                </a:lnTo>
                <a:lnTo>
                  <a:pt x="243363" y="321499"/>
                </a:lnTo>
                <a:lnTo>
                  <a:pt x="242736" y="330084"/>
                </a:lnTo>
                <a:lnTo>
                  <a:pt x="235016" y="336093"/>
                </a:lnTo>
                <a:lnTo>
                  <a:pt x="224295" y="338239"/>
                </a:lnTo>
                <a:lnTo>
                  <a:pt x="201136" y="338239"/>
                </a:lnTo>
                <a:lnTo>
                  <a:pt x="182695" y="338668"/>
                </a:lnTo>
                <a:lnTo>
                  <a:pt x="139380" y="340385"/>
                </a:lnTo>
                <a:lnTo>
                  <a:pt x="131232" y="340815"/>
                </a:lnTo>
                <a:lnTo>
                  <a:pt x="133376" y="376012"/>
                </a:lnTo>
                <a:lnTo>
                  <a:pt x="133376" y="382022"/>
                </a:lnTo>
                <a:lnTo>
                  <a:pt x="142811" y="385455"/>
                </a:lnTo>
                <a:lnTo>
                  <a:pt x="247882" y="385455"/>
                </a:lnTo>
                <a:lnTo>
                  <a:pt x="250456" y="392323"/>
                </a:lnTo>
                <a:lnTo>
                  <a:pt x="250456" y="400050"/>
                </a:lnTo>
                <a:lnTo>
                  <a:pt x="248740" y="406059"/>
                </a:lnTo>
                <a:lnTo>
                  <a:pt x="240592" y="410351"/>
                </a:lnTo>
                <a:lnTo>
                  <a:pt x="223866" y="412497"/>
                </a:lnTo>
                <a:close/>
              </a:path>
              <a:path w="344804" h="412750">
                <a:moveTo>
                  <a:pt x="237863" y="309480"/>
                </a:moveTo>
                <a:lnTo>
                  <a:pt x="225582" y="309480"/>
                </a:lnTo>
                <a:lnTo>
                  <a:pt x="237590" y="309051"/>
                </a:lnTo>
                <a:lnTo>
                  <a:pt x="237863" y="309480"/>
                </a:lnTo>
                <a:close/>
              </a:path>
              <a:path w="344804" h="412750">
                <a:moveTo>
                  <a:pt x="247882" y="385455"/>
                </a:moveTo>
                <a:lnTo>
                  <a:pt x="142811" y="385455"/>
                </a:lnTo>
                <a:lnTo>
                  <a:pt x="147100" y="385026"/>
                </a:lnTo>
                <a:lnTo>
                  <a:pt x="149244" y="385026"/>
                </a:lnTo>
                <a:lnTo>
                  <a:pt x="163825" y="384168"/>
                </a:lnTo>
                <a:lnTo>
                  <a:pt x="199850" y="382451"/>
                </a:lnTo>
                <a:lnTo>
                  <a:pt x="204996" y="381592"/>
                </a:lnTo>
                <a:lnTo>
                  <a:pt x="220435" y="380305"/>
                </a:lnTo>
                <a:lnTo>
                  <a:pt x="238447" y="381163"/>
                </a:lnTo>
                <a:lnTo>
                  <a:pt x="247882" y="385455"/>
                </a:lnTo>
                <a:close/>
              </a:path>
              <a:path w="344804" h="412750">
                <a:moveTo>
                  <a:pt x="239734" y="236510"/>
                </a:moveTo>
                <a:lnTo>
                  <a:pt x="233730" y="236510"/>
                </a:lnTo>
                <a:lnTo>
                  <a:pt x="232014" y="230071"/>
                </a:lnTo>
                <a:lnTo>
                  <a:pt x="223551" y="190796"/>
                </a:lnTo>
                <a:lnTo>
                  <a:pt x="219601" y="150806"/>
                </a:lnTo>
                <a:lnTo>
                  <a:pt x="219486" y="136068"/>
                </a:lnTo>
                <a:lnTo>
                  <a:pt x="219353" y="127912"/>
                </a:lnTo>
                <a:lnTo>
                  <a:pt x="219296" y="101377"/>
                </a:lnTo>
                <a:lnTo>
                  <a:pt x="219474" y="81126"/>
                </a:lnTo>
                <a:lnTo>
                  <a:pt x="219577" y="26612"/>
                </a:lnTo>
                <a:lnTo>
                  <a:pt x="201994" y="9872"/>
                </a:lnTo>
                <a:lnTo>
                  <a:pt x="189557" y="6009"/>
                </a:lnTo>
                <a:lnTo>
                  <a:pt x="191272" y="429"/>
                </a:lnTo>
                <a:lnTo>
                  <a:pt x="229441" y="4292"/>
                </a:lnTo>
                <a:lnTo>
                  <a:pt x="255602" y="16740"/>
                </a:lnTo>
                <a:lnTo>
                  <a:pt x="254744" y="23608"/>
                </a:lnTo>
                <a:lnTo>
                  <a:pt x="254315" y="27471"/>
                </a:lnTo>
                <a:lnTo>
                  <a:pt x="254744" y="31763"/>
                </a:lnTo>
                <a:lnTo>
                  <a:pt x="254315" y="35197"/>
                </a:lnTo>
                <a:lnTo>
                  <a:pt x="253458" y="44211"/>
                </a:lnTo>
                <a:lnTo>
                  <a:pt x="253029" y="60951"/>
                </a:lnTo>
                <a:lnTo>
                  <a:pt x="252632" y="79627"/>
                </a:lnTo>
                <a:lnTo>
                  <a:pt x="252546" y="107031"/>
                </a:lnTo>
                <a:lnTo>
                  <a:pt x="252343" y="116618"/>
                </a:lnTo>
                <a:lnTo>
                  <a:pt x="252171" y="123620"/>
                </a:lnTo>
                <a:lnTo>
                  <a:pt x="252171" y="127912"/>
                </a:lnTo>
                <a:lnTo>
                  <a:pt x="251742" y="136068"/>
                </a:lnTo>
                <a:lnTo>
                  <a:pt x="251313" y="140790"/>
                </a:lnTo>
                <a:lnTo>
                  <a:pt x="293320" y="140790"/>
                </a:lnTo>
                <a:lnTo>
                  <a:pt x="293690" y="140816"/>
                </a:lnTo>
                <a:lnTo>
                  <a:pt x="299075" y="141900"/>
                </a:lnTo>
                <a:lnTo>
                  <a:pt x="319931" y="147657"/>
                </a:lnTo>
                <a:lnTo>
                  <a:pt x="337944" y="159676"/>
                </a:lnTo>
                <a:lnTo>
                  <a:pt x="340204" y="165256"/>
                </a:lnTo>
                <a:lnTo>
                  <a:pt x="249598" y="165256"/>
                </a:lnTo>
                <a:lnTo>
                  <a:pt x="248311" y="177704"/>
                </a:lnTo>
                <a:lnTo>
                  <a:pt x="245738" y="200454"/>
                </a:lnTo>
                <a:lnTo>
                  <a:pt x="243165" y="219769"/>
                </a:lnTo>
                <a:lnTo>
                  <a:pt x="240592" y="233505"/>
                </a:lnTo>
                <a:lnTo>
                  <a:pt x="239734" y="236510"/>
                </a:lnTo>
                <a:close/>
              </a:path>
              <a:path w="344804" h="412750">
                <a:moveTo>
                  <a:pt x="293320" y="140790"/>
                </a:moveTo>
                <a:lnTo>
                  <a:pt x="251313" y="140790"/>
                </a:lnTo>
                <a:lnTo>
                  <a:pt x="257746" y="140360"/>
                </a:lnTo>
                <a:lnTo>
                  <a:pt x="280047" y="140360"/>
                </a:lnTo>
                <a:lnTo>
                  <a:pt x="288185" y="140417"/>
                </a:lnTo>
                <a:lnTo>
                  <a:pt x="293320" y="140790"/>
                </a:lnTo>
                <a:close/>
              </a:path>
              <a:path w="344804" h="412750">
                <a:moveTo>
                  <a:pt x="334084" y="189723"/>
                </a:moveTo>
                <a:lnTo>
                  <a:pt x="318216" y="188864"/>
                </a:lnTo>
                <a:lnTo>
                  <a:pt x="298059" y="182855"/>
                </a:lnTo>
                <a:lnTo>
                  <a:pt x="276616" y="174270"/>
                </a:lnTo>
                <a:lnTo>
                  <a:pt x="267610" y="170836"/>
                </a:lnTo>
                <a:lnTo>
                  <a:pt x="263321" y="169549"/>
                </a:lnTo>
                <a:lnTo>
                  <a:pt x="254315" y="166973"/>
                </a:lnTo>
                <a:lnTo>
                  <a:pt x="249598" y="165256"/>
                </a:lnTo>
                <a:lnTo>
                  <a:pt x="340204" y="165256"/>
                </a:lnTo>
                <a:lnTo>
                  <a:pt x="344377" y="175558"/>
                </a:lnTo>
                <a:lnTo>
                  <a:pt x="337944" y="184572"/>
                </a:lnTo>
                <a:lnTo>
                  <a:pt x="334084" y="18972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59252" y="3199060"/>
            <a:ext cx="380365" cy="384175"/>
          </a:xfrm>
          <a:custGeom>
            <a:avLst/>
            <a:gdLst/>
            <a:ahLst/>
            <a:cxnLst/>
            <a:rect l="l" t="t" r="r" b="b"/>
            <a:pathLst>
              <a:path w="380365" h="384175">
                <a:moveTo>
                  <a:pt x="295264" y="23259"/>
                </a:moveTo>
                <a:lnTo>
                  <a:pt x="134153" y="23259"/>
                </a:lnTo>
                <a:lnTo>
                  <a:pt x="143719" y="22806"/>
                </a:lnTo>
                <a:lnTo>
                  <a:pt x="171407" y="19560"/>
                </a:lnTo>
                <a:lnTo>
                  <a:pt x="210263" y="10935"/>
                </a:lnTo>
                <a:lnTo>
                  <a:pt x="241021" y="0"/>
                </a:lnTo>
                <a:lnTo>
                  <a:pt x="241878" y="0"/>
                </a:lnTo>
                <a:lnTo>
                  <a:pt x="249598" y="858"/>
                </a:lnTo>
                <a:lnTo>
                  <a:pt x="257317" y="2146"/>
                </a:lnTo>
                <a:lnTo>
                  <a:pt x="263750" y="3004"/>
                </a:lnTo>
                <a:lnTo>
                  <a:pt x="277903" y="6009"/>
                </a:lnTo>
                <a:lnTo>
                  <a:pt x="290340" y="9872"/>
                </a:lnTo>
                <a:lnTo>
                  <a:pt x="295486" y="14594"/>
                </a:lnTo>
                <a:lnTo>
                  <a:pt x="295371" y="22806"/>
                </a:lnTo>
                <a:lnTo>
                  <a:pt x="295264" y="23259"/>
                </a:lnTo>
                <a:close/>
              </a:path>
              <a:path w="380365" h="384175">
                <a:moveTo>
                  <a:pt x="149244" y="51079"/>
                </a:moveTo>
                <a:lnTo>
                  <a:pt x="115793" y="31763"/>
                </a:lnTo>
                <a:lnTo>
                  <a:pt x="111933" y="28329"/>
                </a:lnTo>
                <a:lnTo>
                  <a:pt x="108502" y="24466"/>
                </a:lnTo>
                <a:lnTo>
                  <a:pt x="110217" y="20603"/>
                </a:lnTo>
                <a:lnTo>
                  <a:pt x="124467" y="22545"/>
                </a:lnTo>
                <a:lnTo>
                  <a:pt x="134153" y="23259"/>
                </a:lnTo>
                <a:lnTo>
                  <a:pt x="295264" y="23259"/>
                </a:lnTo>
                <a:lnTo>
                  <a:pt x="294370" y="27042"/>
                </a:lnTo>
                <a:lnTo>
                  <a:pt x="251313" y="27042"/>
                </a:lnTo>
                <a:lnTo>
                  <a:pt x="250456" y="27900"/>
                </a:lnTo>
                <a:lnTo>
                  <a:pt x="223377" y="34359"/>
                </a:lnTo>
                <a:lnTo>
                  <a:pt x="213144" y="36914"/>
                </a:lnTo>
                <a:lnTo>
                  <a:pt x="198295" y="40348"/>
                </a:lnTo>
                <a:lnTo>
                  <a:pt x="194764" y="41210"/>
                </a:lnTo>
                <a:lnTo>
                  <a:pt x="170687" y="47216"/>
                </a:lnTo>
                <a:lnTo>
                  <a:pt x="165541" y="48074"/>
                </a:lnTo>
                <a:lnTo>
                  <a:pt x="149244" y="51079"/>
                </a:lnTo>
                <a:close/>
              </a:path>
              <a:path w="380365" h="384175">
                <a:moveTo>
                  <a:pt x="40741" y="197449"/>
                </a:moveTo>
                <a:lnTo>
                  <a:pt x="34737" y="197449"/>
                </a:lnTo>
                <a:lnTo>
                  <a:pt x="28733" y="195303"/>
                </a:lnTo>
                <a:lnTo>
                  <a:pt x="24445" y="192727"/>
                </a:lnTo>
                <a:lnTo>
                  <a:pt x="0" y="177275"/>
                </a:lnTo>
                <a:lnTo>
                  <a:pt x="857" y="174270"/>
                </a:lnTo>
                <a:lnTo>
                  <a:pt x="45164" y="166212"/>
                </a:lnTo>
                <a:lnTo>
                  <a:pt x="99523" y="157580"/>
                </a:lnTo>
                <a:lnTo>
                  <a:pt x="169333" y="148627"/>
                </a:lnTo>
                <a:lnTo>
                  <a:pt x="211496" y="144180"/>
                </a:lnTo>
                <a:lnTo>
                  <a:pt x="238447" y="142077"/>
                </a:lnTo>
                <a:lnTo>
                  <a:pt x="241021" y="124908"/>
                </a:lnTo>
                <a:lnTo>
                  <a:pt x="247025" y="75975"/>
                </a:lnTo>
                <a:lnTo>
                  <a:pt x="250541" y="40348"/>
                </a:lnTo>
                <a:lnTo>
                  <a:pt x="250884" y="36914"/>
                </a:lnTo>
                <a:lnTo>
                  <a:pt x="251313" y="27042"/>
                </a:lnTo>
                <a:lnTo>
                  <a:pt x="294370" y="27042"/>
                </a:lnTo>
                <a:lnTo>
                  <a:pt x="283059" y="72661"/>
                </a:lnTo>
                <a:lnTo>
                  <a:pt x="272800" y="111568"/>
                </a:lnTo>
                <a:lnTo>
                  <a:pt x="270693" y="119811"/>
                </a:lnTo>
                <a:lnTo>
                  <a:pt x="268706" y="128134"/>
                </a:lnTo>
                <a:lnTo>
                  <a:pt x="265895" y="140360"/>
                </a:lnTo>
                <a:lnTo>
                  <a:pt x="361960" y="140360"/>
                </a:lnTo>
                <a:lnTo>
                  <a:pt x="365391" y="140790"/>
                </a:lnTo>
                <a:lnTo>
                  <a:pt x="376541" y="145941"/>
                </a:lnTo>
                <a:lnTo>
                  <a:pt x="379972" y="152379"/>
                </a:lnTo>
                <a:lnTo>
                  <a:pt x="379972" y="163110"/>
                </a:lnTo>
                <a:lnTo>
                  <a:pt x="373603" y="167278"/>
                </a:lnTo>
                <a:lnTo>
                  <a:pt x="282031" y="167278"/>
                </a:lnTo>
                <a:lnTo>
                  <a:pt x="267825" y="167322"/>
                </a:lnTo>
                <a:lnTo>
                  <a:pt x="251367" y="167889"/>
                </a:lnTo>
                <a:lnTo>
                  <a:pt x="225582" y="169119"/>
                </a:lnTo>
                <a:lnTo>
                  <a:pt x="225359" y="171266"/>
                </a:lnTo>
                <a:lnTo>
                  <a:pt x="191701" y="171266"/>
                </a:lnTo>
                <a:lnTo>
                  <a:pt x="189128" y="171695"/>
                </a:lnTo>
                <a:lnTo>
                  <a:pt x="184411" y="172124"/>
                </a:lnTo>
                <a:lnTo>
                  <a:pt x="182266" y="172124"/>
                </a:lnTo>
                <a:lnTo>
                  <a:pt x="171783" y="172919"/>
                </a:lnTo>
                <a:lnTo>
                  <a:pt x="124155" y="179877"/>
                </a:lnTo>
                <a:lnTo>
                  <a:pt x="80770" y="188023"/>
                </a:lnTo>
                <a:lnTo>
                  <a:pt x="51034" y="194874"/>
                </a:lnTo>
                <a:lnTo>
                  <a:pt x="46746" y="195732"/>
                </a:lnTo>
                <a:lnTo>
                  <a:pt x="40741" y="197449"/>
                </a:lnTo>
                <a:close/>
              </a:path>
              <a:path w="380365" h="384175">
                <a:moveTo>
                  <a:pt x="361960" y="140360"/>
                </a:moveTo>
                <a:lnTo>
                  <a:pt x="265895" y="140360"/>
                </a:lnTo>
                <a:lnTo>
                  <a:pt x="283612" y="139180"/>
                </a:lnTo>
                <a:lnTo>
                  <a:pt x="290229" y="138912"/>
                </a:lnTo>
                <a:lnTo>
                  <a:pt x="314812" y="138268"/>
                </a:lnTo>
                <a:lnTo>
                  <a:pt x="320216" y="138221"/>
                </a:lnTo>
                <a:lnTo>
                  <a:pt x="337729" y="138234"/>
                </a:lnTo>
                <a:lnTo>
                  <a:pt x="343948" y="138375"/>
                </a:lnTo>
                <a:lnTo>
                  <a:pt x="348880" y="138757"/>
                </a:lnTo>
                <a:lnTo>
                  <a:pt x="361960" y="140360"/>
                </a:lnTo>
                <a:close/>
              </a:path>
              <a:path w="380365" h="384175">
                <a:moveTo>
                  <a:pt x="368822" y="170407"/>
                </a:moveTo>
                <a:lnTo>
                  <a:pt x="349952" y="169119"/>
                </a:lnTo>
                <a:lnTo>
                  <a:pt x="339538" y="168613"/>
                </a:lnTo>
                <a:lnTo>
                  <a:pt x="330975" y="168288"/>
                </a:lnTo>
                <a:lnTo>
                  <a:pt x="282031" y="167278"/>
                </a:lnTo>
                <a:lnTo>
                  <a:pt x="373603" y="167278"/>
                </a:lnTo>
                <a:lnTo>
                  <a:pt x="368822" y="170407"/>
                </a:lnTo>
                <a:close/>
              </a:path>
              <a:path w="380365" h="384175">
                <a:moveTo>
                  <a:pt x="136378" y="252821"/>
                </a:moveTo>
                <a:lnTo>
                  <a:pt x="130803" y="246811"/>
                </a:lnTo>
                <a:lnTo>
                  <a:pt x="128230" y="243378"/>
                </a:lnTo>
                <a:lnTo>
                  <a:pt x="119223" y="234364"/>
                </a:lnTo>
                <a:lnTo>
                  <a:pt x="117508" y="231359"/>
                </a:lnTo>
                <a:lnTo>
                  <a:pt x="119652" y="228354"/>
                </a:lnTo>
                <a:lnTo>
                  <a:pt x="128230" y="228354"/>
                </a:lnTo>
                <a:lnTo>
                  <a:pt x="149244" y="226637"/>
                </a:lnTo>
                <a:lnTo>
                  <a:pt x="170258" y="224491"/>
                </a:lnTo>
                <a:lnTo>
                  <a:pt x="196848" y="221486"/>
                </a:lnTo>
                <a:lnTo>
                  <a:pt x="195132" y="210326"/>
                </a:lnTo>
                <a:lnTo>
                  <a:pt x="192613" y="184170"/>
                </a:lnTo>
                <a:lnTo>
                  <a:pt x="191701" y="171266"/>
                </a:lnTo>
                <a:lnTo>
                  <a:pt x="225359" y="171266"/>
                </a:lnTo>
                <a:lnTo>
                  <a:pt x="219577" y="210326"/>
                </a:lnTo>
                <a:lnTo>
                  <a:pt x="216575" y="218911"/>
                </a:lnTo>
                <a:lnTo>
                  <a:pt x="275587" y="218911"/>
                </a:lnTo>
                <a:lnTo>
                  <a:pt x="283478" y="220628"/>
                </a:lnTo>
                <a:lnTo>
                  <a:pt x="284336" y="226208"/>
                </a:lnTo>
                <a:lnTo>
                  <a:pt x="283478" y="230930"/>
                </a:lnTo>
                <a:lnTo>
                  <a:pt x="283049" y="232647"/>
                </a:lnTo>
                <a:lnTo>
                  <a:pt x="281070" y="236939"/>
                </a:lnTo>
                <a:lnTo>
                  <a:pt x="241449" y="236939"/>
                </a:lnTo>
                <a:lnTo>
                  <a:pt x="235016" y="238227"/>
                </a:lnTo>
                <a:lnTo>
                  <a:pt x="166827" y="250245"/>
                </a:lnTo>
                <a:lnTo>
                  <a:pt x="156106" y="251962"/>
                </a:lnTo>
                <a:lnTo>
                  <a:pt x="136378" y="252821"/>
                </a:lnTo>
                <a:close/>
              </a:path>
              <a:path w="380365" h="384175">
                <a:moveTo>
                  <a:pt x="275587" y="218911"/>
                </a:moveTo>
                <a:lnTo>
                  <a:pt x="216575" y="218911"/>
                </a:lnTo>
                <a:lnTo>
                  <a:pt x="222579" y="218053"/>
                </a:lnTo>
                <a:lnTo>
                  <a:pt x="240163" y="215048"/>
                </a:lnTo>
                <a:lnTo>
                  <a:pt x="244023" y="212902"/>
                </a:lnTo>
                <a:lnTo>
                  <a:pt x="254315" y="214619"/>
                </a:lnTo>
                <a:lnTo>
                  <a:pt x="259033" y="215477"/>
                </a:lnTo>
                <a:lnTo>
                  <a:pt x="268897" y="217623"/>
                </a:lnTo>
                <a:lnTo>
                  <a:pt x="273614" y="218482"/>
                </a:lnTo>
                <a:lnTo>
                  <a:pt x="275587" y="218911"/>
                </a:lnTo>
                <a:close/>
              </a:path>
              <a:path w="380365" h="384175">
                <a:moveTo>
                  <a:pt x="279189" y="291452"/>
                </a:moveTo>
                <a:lnTo>
                  <a:pt x="161681" y="291452"/>
                </a:lnTo>
                <a:lnTo>
                  <a:pt x="239305" y="282438"/>
                </a:lnTo>
                <a:lnTo>
                  <a:pt x="240163" y="275141"/>
                </a:lnTo>
                <a:lnTo>
                  <a:pt x="241021" y="264839"/>
                </a:lnTo>
                <a:lnTo>
                  <a:pt x="241106" y="252821"/>
                </a:lnTo>
                <a:lnTo>
                  <a:pt x="241347" y="246811"/>
                </a:lnTo>
                <a:lnTo>
                  <a:pt x="241449" y="236939"/>
                </a:lnTo>
                <a:lnTo>
                  <a:pt x="281070" y="236939"/>
                </a:lnTo>
                <a:lnTo>
                  <a:pt x="277903" y="243807"/>
                </a:lnTo>
                <a:lnTo>
                  <a:pt x="270183" y="258401"/>
                </a:lnTo>
                <a:lnTo>
                  <a:pt x="261606" y="274283"/>
                </a:lnTo>
                <a:lnTo>
                  <a:pt x="258604" y="280292"/>
                </a:lnTo>
                <a:lnTo>
                  <a:pt x="273410" y="280292"/>
                </a:lnTo>
                <a:lnTo>
                  <a:pt x="279618" y="288448"/>
                </a:lnTo>
                <a:lnTo>
                  <a:pt x="279189" y="291452"/>
                </a:lnTo>
                <a:close/>
              </a:path>
              <a:path w="380365" h="384175">
                <a:moveTo>
                  <a:pt x="267610" y="384168"/>
                </a:moveTo>
                <a:lnTo>
                  <a:pt x="253029" y="383738"/>
                </a:lnTo>
                <a:lnTo>
                  <a:pt x="244023" y="383738"/>
                </a:lnTo>
                <a:lnTo>
                  <a:pt x="198563" y="382880"/>
                </a:lnTo>
                <a:lnTo>
                  <a:pt x="178407" y="382022"/>
                </a:lnTo>
                <a:lnTo>
                  <a:pt x="171974" y="381592"/>
                </a:lnTo>
                <a:lnTo>
                  <a:pt x="162967" y="381163"/>
                </a:lnTo>
                <a:lnTo>
                  <a:pt x="151388" y="378158"/>
                </a:lnTo>
                <a:lnTo>
                  <a:pt x="144526" y="370432"/>
                </a:lnTo>
                <a:lnTo>
                  <a:pt x="139809" y="357984"/>
                </a:lnTo>
                <a:lnTo>
                  <a:pt x="138093" y="347682"/>
                </a:lnTo>
                <a:lnTo>
                  <a:pt x="136378" y="338668"/>
                </a:lnTo>
                <a:lnTo>
                  <a:pt x="127372" y="292740"/>
                </a:lnTo>
                <a:lnTo>
                  <a:pt x="118366" y="282438"/>
                </a:lnTo>
                <a:lnTo>
                  <a:pt x="120081" y="276000"/>
                </a:lnTo>
                <a:lnTo>
                  <a:pt x="129945" y="276858"/>
                </a:lnTo>
                <a:lnTo>
                  <a:pt x="134234" y="277287"/>
                </a:lnTo>
                <a:lnTo>
                  <a:pt x="144955" y="278146"/>
                </a:lnTo>
                <a:lnTo>
                  <a:pt x="150530" y="279004"/>
                </a:lnTo>
                <a:lnTo>
                  <a:pt x="156963" y="280292"/>
                </a:lnTo>
                <a:lnTo>
                  <a:pt x="160823" y="286301"/>
                </a:lnTo>
                <a:lnTo>
                  <a:pt x="161681" y="291452"/>
                </a:lnTo>
                <a:lnTo>
                  <a:pt x="279189" y="291452"/>
                </a:lnTo>
                <a:lnTo>
                  <a:pt x="278761" y="294457"/>
                </a:lnTo>
                <a:lnTo>
                  <a:pt x="278332" y="300466"/>
                </a:lnTo>
                <a:lnTo>
                  <a:pt x="270612" y="306476"/>
                </a:lnTo>
                <a:lnTo>
                  <a:pt x="259462" y="308622"/>
                </a:lnTo>
                <a:lnTo>
                  <a:pt x="241878" y="308622"/>
                </a:lnTo>
                <a:lnTo>
                  <a:pt x="162967" y="311197"/>
                </a:lnTo>
                <a:lnTo>
                  <a:pt x="165112" y="347682"/>
                </a:lnTo>
                <a:lnTo>
                  <a:pt x="165112" y="353692"/>
                </a:lnTo>
                <a:lnTo>
                  <a:pt x="174547" y="357126"/>
                </a:lnTo>
                <a:lnTo>
                  <a:pt x="291626" y="357126"/>
                </a:lnTo>
                <a:lnTo>
                  <a:pt x="294628" y="363994"/>
                </a:lnTo>
                <a:lnTo>
                  <a:pt x="294628" y="372149"/>
                </a:lnTo>
                <a:lnTo>
                  <a:pt x="292913" y="378158"/>
                </a:lnTo>
                <a:lnTo>
                  <a:pt x="284336" y="382022"/>
                </a:lnTo>
                <a:lnTo>
                  <a:pt x="267610" y="384168"/>
                </a:lnTo>
                <a:close/>
              </a:path>
              <a:path w="380365" h="384175">
                <a:moveTo>
                  <a:pt x="273410" y="280292"/>
                </a:moveTo>
                <a:lnTo>
                  <a:pt x="258604" y="280292"/>
                </a:lnTo>
                <a:lnTo>
                  <a:pt x="272756" y="279434"/>
                </a:lnTo>
                <a:lnTo>
                  <a:pt x="273410" y="280292"/>
                </a:lnTo>
                <a:close/>
              </a:path>
              <a:path w="380365" h="384175">
                <a:moveTo>
                  <a:pt x="291626" y="357126"/>
                </a:moveTo>
                <a:lnTo>
                  <a:pt x="174547" y="357126"/>
                </a:lnTo>
                <a:lnTo>
                  <a:pt x="178835" y="356696"/>
                </a:lnTo>
                <a:lnTo>
                  <a:pt x="180980" y="356696"/>
                </a:lnTo>
                <a:lnTo>
                  <a:pt x="244023" y="354121"/>
                </a:lnTo>
                <a:lnTo>
                  <a:pt x="249169" y="353692"/>
                </a:lnTo>
                <a:lnTo>
                  <a:pt x="264179" y="351975"/>
                </a:lnTo>
                <a:lnTo>
                  <a:pt x="282191" y="353263"/>
                </a:lnTo>
                <a:lnTo>
                  <a:pt x="291626" y="35712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79957" y="4140608"/>
            <a:ext cx="181837" cy="18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36268" y="4107986"/>
            <a:ext cx="170180" cy="278765"/>
          </a:xfrm>
          <a:custGeom>
            <a:avLst/>
            <a:gdLst/>
            <a:ahLst/>
            <a:cxnLst/>
            <a:rect l="l" t="t" r="r" b="b"/>
            <a:pathLst>
              <a:path w="170179" h="278764">
                <a:moveTo>
                  <a:pt x="8148" y="66531"/>
                </a:moveTo>
                <a:lnTo>
                  <a:pt x="0" y="66531"/>
                </a:lnTo>
                <a:lnTo>
                  <a:pt x="7290" y="0"/>
                </a:lnTo>
                <a:lnTo>
                  <a:pt x="169829" y="0"/>
                </a:lnTo>
                <a:lnTo>
                  <a:pt x="169829" y="7297"/>
                </a:lnTo>
                <a:lnTo>
                  <a:pt x="154903" y="31334"/>
                </a:lnTo>
                <a:lnTo>
                  <a:pt x="42457" y="31334"/>
                </a:lnTo>
                <a:lnTo>
                  <a:pt x="27447" y="36056"/>
                </a:lnTo>
                <a:lnTo>
                  <a:pt x="17154" y="45070"/>
                </a:lnTo>
                <a:lnTo>
                  <a:pt x="11150" y="58376"/>
                </a:lnTo>
                <a:lnTo>
                  <a:pt x="8148" y="66531"/>
                </a:lnTo>
                <a:close/>
              </a:path>
              <a:path w="170179" h="278764">
                <a:moveTo>
                  <a:pt x="77624" y="278146"/>
                </a:moveTo>
                <a:lnTo>
                  <a:pt x="35166" y="278146"/>
                </a:lnTo>
                <a:lnTo>
                  <a:pt x="37548" y="261778"/>
                </a:lnTo>
                <a:lnTo>
                  <a:pt x="48675" y="219555"/>
                </a:lnTo>
                <a:lnTo>
                  <a:pt x="64054" y="175340"/>
                </a:lnTo>
                <a:lnTo>
                  <a:pt x="80599" y="137131"/>
                </a:lnTo>
                <a:lnTo>
                  <a:pt x="103999" y="92071"/>
                </a:lnTo>
                <a:lnTo>
                  <a:pt x="130022" y="48460"/>
                </a:lnTo>
                <a:lnTo>
                  <a:pt x="141953" y="31334"/>
                </a:lnTo>
                <a:lnTo>
                  <a:pt x="154903" y="31334"/>
                </a:lnTo>
                <a:lnTo>
                  <a:pt x="144205" y="48564"/>
                </a:lnTo>
                <a:lnTo>
                  <a:pt x="128873" y="76672"/>
                </a:lnTo>
                <a:lnTo>
                  <a:pt x="104642" y="145082"/>
                </a:lnTo>
                <a:lnTo>
                  <a:pt x="92158" y="185551"/>
                </a:lnTo>
                <a:lnTo>
                  <a:pt x="81182" y="239608"/>
                </a:lnTo>
                <a:lnTo>
                  <a:pt x="77624" y="27814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50270" y="4104552"/>
            <a:ext cx="128270" cy="281940"/>
          </a:xfrm>
          <a:custGeom>
            <a:avLst/>
            <a:gdLst/>
            <a:ahLst/>
            <a:cxnLst/>
            <a:rect l="l" t="t" r="r" b="b"/>
            <a:pathLst>
              <a:path w="128270" h="281939">
                <a:moveTo>
                  <a:pt x="127801" y="281580"/>
                </a:moveTo>
                <a:lnTo>
                  <a:pt x="0" y="281580"/>
                </a:lnTo>
                <a:lnTo>
                  <a:pt x="0" y="272566"/>
                </a:lnTo>
                <a:lnTo>
                  <a:pt x="8577" y="271707"/>
                </a:lnTo>
                <a:lnTo>
                  <a:pt x="16725" y="271278"/>
                </a:lnTo>
                <a:lnTo>
                  <a:pt x="30449" y="268703"/>
                </a:lnTo>
                <a:lnTo>
                  <a:pt x="39884" y="263552"/>
                </a:lnTo>
                <a:lnTo>
                  <a:pt x="45459" y="253679"/>
                </a:lnTo>
                <a:lnTo>
                  <a:pt x="45459" y="56230"/>
                </a:lnTo>
                <a:lnTo>
                  <a:pt x="38168" y="48074"/>
                </a:lnTo>
                <a:lnTo>
                  <a:pt x="0" y="48074"/>
                </a:lnTo>
                <a:lnTo>
                  <a:pt x="0" y="40777"/>
                </a:lnTo>
                <a:lnTo>
                  <a:pt x="42243" y="22749"/>
                </a:lnTo>
                <a:lnTo>
                  <a:pt x="76766" y="0"/>
                </a:lnTo>
                <a:lnTo>
                  <a:pt x="81912" y="0"/>
                </a:lnTo>
                <a:lnTo>
                  <a:pt x="81912" y="253679"/>
                </a:lnTo>
                <a:lnTo>
                  <a:pt x="87488" y="263552"/>
                </a:lnTo>
                <a:lnTo>
                  <a:pt x="97351" y="268703"/>
                </a:lnTo>
                <a:lnTo>
                  <a:pt x="111075" y="271278"/>
                </a:lnTo>
                <a:lnTo>
                  <a:pt x="119223" y="271707"/>
                </a:lnTo>
                <a:lnTo>
                  <a:pt x="127801" y="272566"/>
                </a:lnTo>
                <a:lnTo>
                  <a:pt x="127801" y="28158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32219" y="4102835"/>
            <a:ext cx="193040" cy="288290"/>
          </a:xfrm>
          <a:custGeom>
            <a:avLst/>
            <a:gdLst/>
            <a:ahLst/>
            <a:cxnLst/>
            <a:rect l="l" t="t" r="r" b="b"/>
            <a:pathLst>
              <a:path w="193040" h="288289">
                <a:moveTo>
                  <a:pt x="96383" y="288018"/>
                </a:moveTo>
                <a:lnTo>
                  <a:pt x="83708" y="287854"/>
                </a:lnTo>
                <a:lnTo>
                  <a:pt x="75396" y="286704"/>
                </a:lnTo>
                <a:lnTo>
                  <a:pt x="39988" y="265913"/>
                </a:lnTo>
                <a:lnTo>
                  <a:pt x="14738" y="227898"/>
                </a:lnTo>
                <a:lnTo>
                  <a:pt x="2874" y="186966"/>
                </a:lnTo>
                <a:lnTo>
                  <a:pt x="0" y="125874"/>
                </a:lnTo>
                <a:lnTo>
                  <a:pt x="773" y="113533"/>
                </a:lnTo>
                <a:lnTo>
                  <a:pt x="11254" y="70592"/>
                </a:lnTo>
                <a:lnTo>
                  <a:pt x="34285" y="29352"/>
                </a:lnTo>
                <a:lnTo>
                  <a:pt x="67767" y="4527"/>
                </a:lnTo>
                <a:lnTo>
                  <a:pt x="96383" y="0"/>
                </a:lnTo>
                <a:lnTo>
                  <a:pt x="109306" y="167"/>
                </a:lnTo>
                <a:lnTo>
                  <a:pt x="117746" y="1341"/>
                </a:lnTo>
                <a:lnTo>
                  <a:pt x="125422" y="4527"/>
                </a:lnTo>
                <a:lnTo>
                  <a:pt x="136053" y="10730"/>
                </a:lnTo>
                <a:lnTo>
                  <a:pt x="138821" y="12447"/>
                </a:lnTo>
                <a:lnTo>
                  <a:pt x="80944" y="12447"/>
                </a:lnTo>
                <a:lnTo>
                  <a:pt x="71080" y="22749"/>
                </a:lnTo>
                <a:lnTo>
                  <a:pt x="50672" y="61538"/>
                </a:lnTo>
                <a:lnTo>
                  <a:pt x="42507" y="107047"/>
                </a:lnTo>
                <a:lnTo>
                  <a:pt x="41113" y="128147"/>
                </a:lnTo>
                <a:lnTo>
                  <a:pt x="41164" y="163429"/>
                </a:lnTo>
                <a:lnTo>
                  <a:pt x="46588" y="211708"/>
                </a:lnTo>
                <a:lnTo>
                  <a:pt x="59598" y="249068"/>
                </a:lnTo>
                <a:lnTo>
                  <a:pt x="90537" y="274994"/>
                </a:lnTo>
                <a:lnTo>
                  <a:pt x="99385" y="275141"/>
                </a:lnTo>
                <a:lnTo>
                  <a:pt x="139937" y="275141"/>
                </a:lnTo>
                <a:lnTo>
                  <a:pt x="136053" y="277502"/>
                </a:lnTo>
                <a:lnTo>
                  <a:pt x="125422" y="283582"/>
                </a:lnTo>
                <a:lnTo>
                  <a:pt x="117746" y="286704"/>
                </a:lnTo>
                <a:lnTo>
                  <a:pt x="109306" y="287854"/>
                </a:lnTo>
                <a:lnTo>
                  <a:pt x="96383" y="288018"/>
                </a:lnTo>
                <a:close/>
              </a:path>
              <a:path w="193040" h="288289">
                <a:moveTo>
                  <a:pt x="139937" y="275141"/>
                </a:moveTo>
                <a:lnTo>
                  <a:pt x="111822" y="275141"/>
                </a:lnTo>
                <a:lnTo>
                  <a:pt x="121686" y="265269"/>
                </a:lnTo>
                <a:lnTo>
                  <a:pt x="127492" y="259290"/>
                </a:lnTo>
                <a:lnTo>
                  <a:pt x="144469" y="219823"/>
                </a:lnTo>
                <a:lnTo>
                  <a:pt x="151680" y="172473"/>
                </a:lnTo>
                <a:lnTo>
                  <a:pt x="152017" y="125874"/>
                </a:lnTo>
                <a:lnTo>
                  <a:pt x="151706" y="116511"/>
                </a:lnTo>
                <a:lnTo>
                  <a:pt x="146607" y="77346"/>
                </a:lnTo>
                <a:lnTo>
                  <a:pt x="133597" y="39463"/>
                </a:lnTo>
                <a:lnTo>
                  <a:pt x="102659" y="12602"/>
                </a:lnTo>
                <a:lnTo>
                  <a:pt x="93810" y="12447"/>
                </a:lnTo>
                <a:lnTo>
                  <a:pt x="138821" y="12447"/>
                </a:lnTo>
                <a:lnTo>
                  <a:pt x="166502" y="40777"/>
                </a:lnTo>
                <a:lnTo>
                  <a:pt x="186016" y="86706"/>
                </a:lnTo>
                <a:lnTo>
                  <a:pt x="192755" y="125874"/>
                </a:lnTo>
                <a:lnTo>
                  <a:pt x="192770" y="163429"/>
                </a:lnTo>
                <a:lnTo>
                  <a:pt x="192020" y="175746"/>
                </a:lnTo>
                <a:lnTo>
                  <a:pt x="181851" y="218371"/>
                </a:lnTo>
                <a:lnTo>
                  <a:pt x="158910" y="259182"/>
                </a:lnTo>
                <a:lnTo>
                  <a:pt x="146490" y="271157"/>
                </a:lnTo>
                <a:lnTo>
                  <a:pt x="139937" y="27514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76561" y="4049610"/>
            <a:ext cx="258445" cy="401955"/>
          </a:xfrm>
          <a:custGeom>
            <a:avLst/>
            <a:gdLst/>
            <a:ahLst/>
            <a:cxnLst/>
            <a:rect l="l" t="t" r="r" b="b"/>
            <a:pathLst>
              <a:path w="258445" h="401954">
                <a:moveTo>
                  <a:pt x="164683" y="124908"/>
                </a:moveTo>
                <a:lnTo>
                  <a:pt x="153961" y="123620"/>
                </a:lnTo>
                <a:lnTo>
                  <a:pt x="144955" y="120186"/>
                </a:lnTo>
                <a:lnTo>
                  <a:pt x="137236" y="115465"/>
                </a:lnTo>
                <a:lnTo>
                  <a:pt x="130803" y="111172"/>
                </a:lnTo>
                <a:lnTo>
                  <a:pt x="126943" y="109026"/>
                </a:lnTo>
                <a:lnTo>
                  <a:pt x="126085" y="108168"/>
                </a:lnTo>
                <a:lnTo>
                  <a:pt x="124370" y="107309"/>
                </a:lnTo>
                <a:lnTo>
                  <a:pt x="123941" y="106451"/>
                </a:lnTo>
                <a:lnTo>
                  <a:pt x="126085" y="101300"/>
                </a:lnTo>
                <a:lnTo>
                  <a:pt x="163825" y="95720"/>
                </a:lnTo>
                <a:lnTo>
                  <a:pt x="185268" y="92286"/>
                </a:lnTo>
                <a:lnTo>
                  <a:pt x="205425" y="89281"/>
                </a:lnTo>
                <a:lnTo>
                  <a:pt x="216575" y="87993"/>
                </a:lnTo>
                <a:lnTo>
                  <a:pt x="216575" y="26183"/>
                </a:lnTo>
                <a:lnTo>
                  <a:pt x="198992" y="9872"/>
                </a:lnTo>
                <a:lnTo>
                  <a:pt x="186555" y="5580"/>
                </a:lnTo>
                <a:lnTo>
                  <a:pt x="188270" y="429"/>
                </a:lnTo>
                <a:lnTo>
                  <a:pt x="226439" y="4292"/>
                </a:lnTo>
                <a:lnTo>
                  <a:pt x="252600" y="16311"/>
                </a:lnTo>
                <a:lnTo>
                  <a:pt x="251742" y="23178"/>
                </a:lnTo>
                <a:lnTo>
                  <a:pt x="251313" y="27471"/>
                </a:lnTo>
                <a:lnTo>
                  <a:pt x="251742" y="31763"/>
                </a:lnTo>
                <a:lnTo>
                  <a:pt x="251313" y="35197"/>
                </a:lnTo>
                <a:lnTo>
                  <a:pt x="250814" y="40465"/>
                </a:lnTo>
                <a:lnTo>
                  <a:pt x="250536" y="45150"/>
                </a:lnTo>
                <a:lnTo>
                  <a:pt x="250379" y="51887"/>
                </a:lnTo>
                <a:lnTo>
                  <a:pt x="249932" y="93144"/>
                </a:lnTo>
                <a:lnTo>
                  <a:pt x="249751" y="112889"/>
                </a:lnTo>
                <a:lnTo>
                  <a:pt x="216147" y="112889"/>
                </a:lnTo>
                <a:lnTo>
                  <a:pt x="171545" y="123191"/>
                </a:lnTo>
                <a:lnTo>
                  <a:pt x="164683" y="124908"/>
                </a:lnTo>
                <a:close/>
              </a:path>
              <a:path w="258445" h="401954">
                <a:moveTo>
                  <a:pt x="38597" y="271707"/>
                </a:moveTo>
                <a:lnTo>
                  <a:pt x="15867" y="237368"/>
                </a:lnTo>
                <a:lnTo>
                  <a:pt x="18441" y="197020"/>
                </a:lnTo>
                <a:lnTo>
                  <a:pt x="20481" y="150840"/>
                </a:lnTo>
                <a:lnTo>
                  <a:pt x="20652" y="146625"/>
                </a:lnTo>
                <a:lnTo>
                  <a:pt x="20907" y="138536"/>
                </a:lnTo>
                <a:lnTo>
                  <a:pt x="20998" y="119787"/>
                </a:lnTo>
                <a:lnTo>
                  <a:pt x="20585" y="109026"/>
                </a:lnTo>
                <a:lnTo>
                  <a:pt x="14152" y="93144"/>
                </a:lnTo>
                <a:lnTo>
                  <a:pt x="10292" y="87993"/>
                </a:lnTo>
                <a:lnTo>
                  <a:pt x="5575" y="81984"/>
                </a:lnTo>
                <a:lnTo>
                  <a:pt x="0" y="78121"/>
                </a:lnTo>
                <a:lnTo>
                  <a:pt x="0" y="71682"/>
                </a:lnTo>
                <a:lnTo>
                  <a:pt x="4717" y="71682"/>
                </a:lnTo>
                <a:lnTo>
                  <a:pt x="12008" y="72970"/>
                </a:lnTo>
                <a:lnTo>
                  <a:pt x="18012" y="73828"/>
                </a:lnTo>
                <a:lnTo>
                  <a:pt x="35595" y="77262"/>
                </a:lnTo>
                <a:lnTo>
                  <a:pt x="47603" y="79409"/>
                </a:lnTo>
                <a:lnTo>
                  <a:pt x="51892" y="80267"/>
                </a:lnTo>
                <a:lnTo>
                  <a:pt x="55323" y="84559"/>
                </a:lnTo>
                <a:lnTo>
                  <a:pt x="56181" y="92286"/>
                </a:lnTo>
                <a:lnTo>
                  <a:pt x="55323" y="103446"/>
                </a:lnTo>
                <a:lnTo>
                  <a:pt x="55268" y="115465"/>
                </a:lnTo>
                <a:lnTo>
                  <a:pt x="54894" y="127054"/>
                </a:lnTo>
                <a:lnTo>
                  <a:pt x="54079" y="143365"/>
                </a:lnTo>
                <a:lnTo>
                  <a:pt x="53985" y="146625"/>
                </a:lnTo>
                <a:lnTo>
                  <a:pt x="53607" y="164398"/>
                </a:lnTo>
                <a:lnTo>
                  <a:pt x="53145" y="175209"/>
                </a:lnTo>
                <a:lnTo>
                  <a:pt x="52148" y="203914"/>
                </a:lnTo>
                <a:lnTo>
                  <a:pt x="51525" y="223794"/>
                </a:lnTo>
                <a:lnTo>
                  <a:pt x="51463" y="227925"/>
                </a:lnTo>
                <a:lnTo>
                  <a:pt x="53607" y="230500"/>
                </a:lnTo>
                <a:lnTo>
                  <a:pt x="145775" y="230500"/>
                </a:lnTo>
                <a:lnTo>
                  <a:pt x="139464" y="233639"/>
                </a:lnTo>
                <a:lnTo>
                  <a:pt x="102177" y="249860"/>
                </a:lnTo>
                <a:lnTo>
                  <a:pt x="59132" y="265812"/>
                </a:lnTo>
                <a:lnTo>
                  <a:pt x="38597" y="271707"/>
                </a:lnTo>
                <a:close/>
              </a:path>
              <a:path w="258445" h="401954">
                <a:moveTo>
                  <a:pt x="157821" y="181567"/>
                </a:moveTo>
                <a:lnTo>
                  <a:pt x="141095" y="172553"/>
                </a:lnTo>
                <a:lnTo>
                  <a:pt x="133376" y="167832"/>
                </a:lnTo>
                <a:lnTo>
                  <a:pt x="130803" y="166115"/>
                </a:lnTo>
                <a:lnTo>
                  <a:pt x="126943" y="163969"/>
                </a:lnTo>
                <a:lnTo>
                  <a:pt x="126085" y="163110"/>
                </a:lnTo>
                <a:lnTo>
                  <a:pt x="124370" y="162252"/>
                </a:lnTo>
                <a:lnTo>
                  <a:pt x="123941" y="161393"/>
                </a:lnTo>
                <a:lnTo>
                  <a:pt x="126085" y="156242"/>
                </a:lnTo>
                <a:lnTo>
                  <a:pt x="153023" y="152138"/>
                </a:lnTo>
                <a:lnTo>
                  <a:pt x="216147" y="143365"/>
                </a:lnTo>
                <a:lnTo>
                  <a:pt x="216147" y="112889"/>
                </a:lnTo>
                <a:lnTo>
                  <a:pt x="249751" y="112889"/>
                </a:lnTo>
                <a:lnTo>
                  <a:pt x="249625" y="129227"/>
                </a:lnTo>
                <a:lnTo>
                  <a:pt x="249583" y="167832"/>
                </a:lnTo>
                <a:lnTo>
                  <a:pt x="216147" y="167832"/>
                </a:lnTo>
                <a:lnTo>
                  <a:pt x="200654" y="171239"/>
                </a:lnTo>
                <a:lnTo>
                  <a:pt x="195099" y="172570"/>
                </a:lnTo>
                <a:lnTo>
                  <a:pt x="174547" y="177704"/>
                </a:lnTo>
                <a:lnTo>
                  <a:pt x="171545" y="178563"/>
                </a:lnTo>
                <a:lnTo>
                  <a:pt x="157821" y="181567"/>
                </a:lnTo>
                <a:close/>
              </a:path>
              <a:path w="258445" h="401954">
                <a:moveTo>
                  <a:pt x="236732" y="306476"/>
                </a:moveTo>
                <a:lnTo>
                  <a:pt x="230728" y="306476"/>
                </a:lnTo>
                <a:lnTo>
                  <a:pt x="229012" y="300037"/>
                </a:lnTo>
                <a:lnTo>
                  <a:pt x="220549" y="260758"/>
                </a:lnTo>
                <a:lnTo>
                  <a:pt x="216587" y="215531"/>
                </a:lnTo>
                <a:lnTo>
                  <a:pt x="216461" y="209240"/>
                </a:lnTo>
                <a:lnTo>
                  <a:pt x="216148" y="203914"/>
                </a:lnTo>
                <a:lnTo>
                  <a:pt x="216147" y="167832"/>
                </a:lnTo>
                <a:lnTo>
                  <a:pt x="249583" y="167832"/>
                </a:lnTo>
                <a:lnTo>
                  <a:pt x="248640" y="209240"/>
                </a:lnTo>
                <a:lnTo>
                  <a:pt x="244947" y="252371"/>
                </a:lnTo>
                <a:lnTo>
                  <a:pt x="238019" y="301754"/>
                </a:lnTo>
                <a:lnTo>
                  <a:pt x="236732" y="306476"/>
                </a:lnTo>
                <a:close/>
              </a:path>
              <a:path w="258445" h="401954">
                <a:moveTo>
                  <a:pt x="145775" y="230500"/>
                </a:moveTo>
                <a:lnTo>
                  <a:pt x="53607" y="230500"/>
                </a:lnTo>
                <a:lnTo>
                  <a:pt x="57896" y="230071"/>
                </a:lnTo>
                <a:lnTo>
                  <a:pt x="63042" y="229642"/>
                </a:lnTo>
                <a:lnTo>
                  <a:pt x="84991" y="225162"/>
                </a:lnTo>
                <a:lnTo>
                  <a:pt x="128176" y="214002"/>
                </a:lnTo>
                <a:lnTo>
                  <a:pt x="171089" y="201205"/>
                </a:lnTo>
                <a:lnTo>
                  <a:pt x="192559" y="194015"/>
                </a:lnTo>
                <a:lnTo>
                  <a:pt x="195132" y="203888"/>
                </a:lnTo>
                <a:lnTo>
                  <a:pt x="183600" y="210776"/>
                </a:lnTo>
                <a:lnTo>
                  <a:pt x="175244" y="215531"/>
                </a:lnTo>
                <a:lnTo>
                  <a:pt x="166003" y="220366"/>
                </a:lnTo>
                <a:lnTo>
                  <a:pt x="145775" y="230500"/>
                </a:lnTo>
                <a:close/>
              </a:path>
              <a:path w="258445" h="401954">
                <a:moveTo>
                  <a:pt x="232443" y="401766"/>
                </a:moveTo>
                <a:lnTo>
                  <a:pt x="168114" y="401766"/>
                </a:lnTo>
                <a:lnTo>
                  <a:pt x="147957" y="401337"/>
                </a:lnTo>
                <a:lnTo>
                  <a:pt x="112422" y="386448"/>
                </a:lnTo>
                <a:lnTo>
                  <a:pt x="108502" y="363994"/>
                </a:lnTo>
                <a:lnTo>
                  <a:pt x="105929" y="341244"/>
                </a:lnTo>
                <a:lnTo>
                  <a:pt x="97351" y="300466"/>
                </a:lnTo>
                <a:lnTo>
                  <a:pt x="92634" y="294457"/>
                </a:lnTo>
                <a:lnTo>
                  <a:pt x="87488" y="287589"/>
                </a:lnTo>
                <a:lnTo>
                  <a:pt x="81055" y="285443"/>
                </a:lnTo>
                <a:lnTo>
                  <a:pt x="81912" y="279863"/>
                </a:lnTo>
                <a:lnTo>
                  <a:pt x="96494" y="280721"/>
                </a:lnTo>
                <a:lnTo>
                  <a:pt x="102498" y="281580"/>
                </a:lnTo>
                <a:lnTo>
                  <a:pt x="115793" y="282867"/>
                </a:lnTo>
                <a:lnTo>
                  <a:pt x="136272" y="363994"/>
                </a:lnTo>
                <a:lnTo>
                  <a:pt x="136378" y="374295"/>
                </a:lnTo>
                <a:lnTo>
                  <a:pt x="141524" y="377729"/>
                </a:lnTo>
                <a:lnTo>
                  <a:pt x="256717" y="377729"/>
                </a:lnTo>
                <a:lnTo>
                  <a:pt x="258175" y="378588"/>
                </a:lnTo>
                <a:lnTo>
                  <a:pt x="257317" y="387602"/>
                </a:lnTo>
                <a:lnTo>
                  <a:pt x="256889" y="391465"/>
                </a:lnTo>
                <a:lnTo>
                  <a:pt x="254315" y="396616"/>
                </a:lnTo>
                <a:lnTo>
                  <a:pt x="247025" y="400050"/>
                </a:lnTo>
                <a:lnTo>
                  <a:pt x="232443" y="401766"/>
                </a:lnTo>
                <a:close/>
              </a:path>
              <a:path w="258445" h="401954">
                <a:moveTo>
                  <a:pt x="256717" y="377729"/>
                </a:moveTo>
                <a:lnTo>
                  <a:pt x="141524" y="377729"/>
                </a:lnTo>
                <a:lnTo>
                  <a:pt x="145384" y="377300"/>
                </a:lnTo>
                <a:lnTo>
                  <a:pt x="147957" y="377300"/>
                </a:lnTo>
                <a:lnTo>
                  <a:pt x="219149" y="372578"/>
                </a:lnTo>
                <a:lnTo>
                  <a:pt x="225582" y="371720"/>
                </a:lnTo>
                <a:lnTo>
                  <a:pt x="236109" y="370794"/>
                </a:lnTo>
                <a:lnTo>
                  <a:pt x="242254" y="370754"/>
                </a:lnTo>
                <a:lnTo>
                  <a:pt x="246388" y="371841"/>
                </a:lnTo>
                <a:lnTo>
                  <a:pt x="250884" y="374295"/>
                </a:lnTo>
                <a:lnTo>
                  <a:pt x="256717" y="37772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403045" y="4048751"/>
            <a:ext cx="261620" cy="410209"/>
          </a:xfrm>
          <a:custGeom>
            <a:avLst/>
            <a:gdLst/>
            <a:ahLst/>
            <a:cxnLst/>
            <a:rect l="l" t="t" r="r" b="b"/>
            <a:pathLst>
              <a:path w="261620" h="410210">
                <a:moveTo>
                  <a:pt x="259365" y="116323"/>
                </a:moveTo>
                <a:lnTo>
                  <a:pt x="159965" y="116323"/>
                </a:lnTo>
                <a:lnTo>
                  <a:pt x="208668" y="109053"/>
                </a:lnTo>
                <a:lnTo>
                  <a:pt x="225582" y="106880"/>
                </a:lnTo>
                <a:lnTo>
                  <a:pt x="225672" y="81981"/>
                </a:lnTo>
                <a:lnTo>
                  <a:pt x="225920" y="61880"/>
                </a:lnTo>
                <a:lnTo>
                  <a:pt x="226010" y="26612"/>
                </a:lnTo>
                <a:lnTo>
                  <a:pt x="208427" y="10301"/>
                </a:lnTo>
                <a:lnTo>
                  <a:pt x="195990" y="6009"/>
                </a:lnTo>
                <a:lnTo>
                  <a:pt x="197277" y="429"/>
                </a:lnTo>
                <a:lnTo>
                  <a:pt x="235874" y="4292"/>
                </a:lnTo>
                <a:lnTo>
                  <a:pt x="261606" y="16740"/>
                </a:lnTo>
                <a:lnTo>
                  <a:pt x="260748" y="23608"/>
                </a:lnTo>
                <a:lnTo>
                  <a:pt x="260319" y="27900"/>
                </a:lnTo>
                <a:lnTo>
                  <a:pt x="260319" y="43782"/>
                </a:lnTo>
                <a:lnTo>
                  <a:pt x="259730" y="85767"/>
                </a:lnTo>
                <a:lnTo>
                  <a:pt x="259365" y="116323"/>
                </a:lnTo>
                <a:close/>
              </a:path>
              <a:path w="261620" h="410210">
                <a:moveTo>
                  <a:pt x="45888" y="119757"/>
                </a:moveTo>
                <a:lnTo>
                  <a:pt x="30449" y="118469"/>
                </a:lnTo>
                <a:lnTo>
                  <a:pt x="22729" y="112889"/>
                </a:lnTo>
                <a:lnTo>
                  <a:pt x="18441" y="109455"/>
                </a:lnTo>
                <a:lnTo>
                  <a:pt x="12008" y="103875"/>
                </a:lnTo>
                <a:lnTo>
                  <a:pt x="9434" y="101729"/>
                </a:lnTo>
                <a:lnTo>
                  <a:pt x="6432" y="99154"/>
                </a:lnTo>
                <a:lnTo>
                  <a:pt x="3859" y="96578"/>
                </a:lnTo>
                <a:lnTo>
                  <a:pt x="5575" y="94003"/>
                </a:lnTo>
                <a:lnTo>
                  <a:pt x="20022" y="93694"/>
                </a:lnTo>
                <a:lnTo>
                  <a:pt x="29484" y="93144"/>
                </a:lnTo>
                <a:lnTo>
                  <a:pt x="69636" y="85767"/>
                </a:lnTo>
                <a:lnTo>
                  <a:pt x="115793" y="69536"/>
                </a:lnTo>
                <a:lnTo>
                  <a:pt x="116650" y="69536"/>
                </a:lnTo>
                <a:lnTo>
                  <a:pt x="123083" y="72112"/>
                </a:lnTo>
                <a:lnTo>
                  <a:pt x="129945" y="74258"/>
                </a:lnTo>
                <a:lnTo>
                  <a:pt x="135520" y="76404"/>
                </a:lnTo>
                <a:lnTo>
                  <a:pt x="148386" y="80267"/>
                </a:lnTo>
                <a:lnTo>
                  <a:pt x="153961" y="81555"/>
                </a:lnTo>
                <a:lnTo>
                  <a:pt x="160823" y="83701"/>
                </a:lnTo>
                <a:lnTo>
                  <a:pt x="166827" y="93144"/>
                </a:lnTo>
                <a:lnTo>
                  <a:pt x="165648" y="97866"/>
                </a:lnTo>
                <a:lnTo>
                  <a:pt x="120510" y="97866"/>
                </a:lnTo>
                <a:lnTo>
                  <a:pt x="107054" y="102105"/>
                </a:lnTo>
                <a:lnTo>
                  <a:pt x="84914" y="109455"/>
                </a:lnTo>
                <a:lnTo>
                  <a:pt x="64758" y="115465"/>
                </a:lnTo>
                <a:lnTo>
                  <a:pt x="59611" y="116323"/>
                </a:lnTo>
                <a:lnTo>
                  <a:pt x="45888" y="119757"/>
                </a:lnTo>
                <a:close/>
              </a:path>
              <a:path w="261620" h="410210">
                <a:moveTo>
                  <a:pt x="3430" y="287160"/>
                </a:moveTo>
                <a:lnTo>
                  <a:pt x="0" y="282009"/>
                </a:lnTo>
                <a:lnTo>
                  <a:pt x="6633" y="276865"/>
                </a:lnTo>
                <a:lnTo>
                  <a:pt x="11257" y="273049"/>
                </a:lnTo>
                <a:lnTo>
                  <a:pt x="38627" y="245960"/>
                </a:lnTo>
                <a:lnTo>
                  <a:pt x="64165" y="214853"/>
                </a:lnTo>
                <a:lnTo>
                  <a:pt x="86335" y="181943"/>
                </a:lnTo>
                <a:lnTo>
                  <a:pt x="105044" y="144331"/>
                </a:lnTo>
                <a:lnTo>
                  <a:pt x="118674" y="106323"/>
                </a:lnTo>
                <a:lnTo>
                  <a:pt x="120510" y="97866"/>
                </a:lnTo>
                <a:lnTo>
                  <a:pt x="165648" y="97866"/>
                </a:lnTo>
                <a:lnTo>
                  <a:pt x="164254" y="103017"/>
                </a:lnTo>
                <a:lnTo>
                  <a:pt x="161681" y="111601"/>
                </a:lnTo>
                <a:lnTo>
                  <a:pt x="159965" y="116323"/>
                </a:lnTo>
                <a:lnTo>
                  <a:pt x="259365" y="116323"/>
                </a:lnTo>
                <a:lnTo>
                  <a:pt x="259175" y="132205"/>
                </a:lnTo>
                <a:lnTo>
                  <a:pt x="225582" y="132205"/>
                </a:lnTo>
                <a:lnTo>
                  <a:pt x="185221" y="141219"/>
                </a:lnTo>
                <a:lnTo>
                  <a:pt x="150102" y="141219"/>
                </a:lnTo>
                <a:lnTo>
                  <a:pt x="141869" y="158720"/>
                </a:lnTo>
                <a:lnTo>
                  <a:pt x="135708" y="170166"/>
                </a:lnTo>
                <a:lnTo>
                  <a:pt x="105942" y="209401"/>
                </a:lnTo>
                <a:lnTo>
                  <a:pt x="77838" y="238012"/>
                </a:lnTo>
                <a:lnTo>
                  <a:pt x="37739" y="269132"/>
                </a:lnTo>
                <a:lnTo>
                  <a:pt x="12168" y="283739"/>
                </a:lnTo>
                <a:lnTo>
                  <a:pt x="3430" y="287160"/>
                </a:lnTo>
                <a:close/>
              </a:path>
              <a:path w="261620" h="410210">
                <a:moveTo>
                  <a:pt x="173260" y="207751"/>
                </a:moveTo>
                <a:lnTo>
                  <a:pt x="162539" y="206034"/>
                </a:lnTo>
                <a:lnTo>
                  <a:pt x="153961" y="202171"/>
                </a:lnTo>
                <a:lnTo>
                  <a:pt x="146671" y="197020"/>
                </a:lnTo>
                <a:lnTo>
                  <a:pt x="135091" y="189294"/>
                </a:lnTo>
                <a:lnTo>
                  <a:pt x="133376" y="188435"/>
                </a:lnTo>
                <a:lnTo>
                  <a:pt x="132947" y="188006"/>
                </a:lnTo>
                <a:lnTo>
                  <a:pt x="134663" y="183284"/>
                </a:lnTo>
                <a:lnTo>
                  <a:pt x="225582" y="169978"/>
                </a:lnTo>
                <a:lnTo>
                  <a:pt x="225582" y="132205"/>
                </a:lnTo>
                <a:lnTo>
                  <a:pt x="259175" y="132205"/>
                </a:lnTo>
                <a:lnTo>
                  <a:pt x="258975" y="145941"/>
                </a:lnTo>
                <a:lnTo>
                  <a:pt x="257549" y="185816"/>
                </a:lnTo>
                <a:lnTo>
                  <a:pt x="256716" y="195732"/>
                </a:lnTo>
                <a:lnTo>
                  <a:pt x="226439" y="195732"/>
                </a:lnTo>
                <a:lnTo>
                  <a:pt x="180122" y="206034"/>
                </a:lnTo>
                <a:lnTo>
                  <a:pt x="173260" y="207751"/>
                </a:lnTo>
                <a:close/>
              </a:path>
              <a:path w="261620" h="410210">
                <a:moveTo>
                  <a:pt x="165970" y="145941"/>
                </a:moveTo>
                <a:lnTo>
                  <a:pt x="154819" y="143794"/>
                </a:lnTo>
                <a:lnTo>
                  <a:pt x="150102" y="141219"/>
                </a:lnTo>
                <a:lnTo>
                  <a:pt x="185221" y="141219"/>
                </a:lnTo>
                <a:lnTo>
                  <a:pt x="173689" y="143794"/>
                </a:lnTo>
                <a:lnTo>
                  <a:pt x="165970" y="145941"/>
                </a:lnTo>
                <a:close/>
              </a:path>
              <a:path w="261620" h="410210">
                <a:moveTo>
                  <a:pt x="246167" y="273853"/>
                </a:moveTo>
                <a:lnTo>
                  <a:pt x="240163" y="273853"/>
                </a:lnTo>
                <a:lnTo>
                  <a:pt x="238357" y="267080"/>
                </a:lnTo>
                <a:lnTo>
                  <a:pt x="230028" y="229776"/>
                </a:lnTo>
                <a:lnTo>
                  <a:pt x="226439" y="195732"/>
                </a:lnTo>
                <a:lnTo>
                  <a:pt x="256716" y="195732"/>
                </a:lnTo>
                <a:lnTo>
                  <a:pt x="252097" y="239099"/>
                </a:lnTo>
                <a:lnTo>
                  <a:pt x="246167" y="273853"/>
                </a:lnTo>
                <a:close/>
              </a:path>
              <a:path w="261620" h="410210">
                <a:moveTo>
                  <a:pt x="185882" y="409711"/>
                </a:moveTo>
                <a:lnTo>
                  <a:pt x="141095" y="399620"/>
                </a:lnTo>
                <a:lnTo>
                  <a:pt x="111504" y="366569"/>
                </a:lnTo>
                <a:lnTo>
                  <a:pt x="107644" y="343819"/>
                </a:lnTo>
                <a:lnTo>
                  <a:pt x="111933" y="322787"/>
                </a:lnTo>
                <a:lnTo>
                  <a:pt x="115793" y="315060"/>
                </a:lnTo>
                <a:lnTo>
                  <a:pt x="118795" y="308622"/>
                </a:lnTo>
                <a:lnTo>
                  <a:pt x="129945" y="297032"/>
                </a:lnTo>
                <a:lnTo>
                  <a:pt x="141524" y="286731"/>
                </a:lnTo>
                <a:lnTo>
                  <a:pt x="151388" y="277717"/>
                </a:lnTo>
                <a:lnTo>
                  <a:pt x="153961" y="273424"/>
                </a:lnTo>
                <a:lnTo>
                  <a:pt x="156113" y="268669"/>
                </a:lnTo>
                <a:lnTo>
                  <a:pt x="158250" y="259259"/>
                </a:lnTo>
                <a:lnTo>
                  <a:pt x="155248" y="257542"/>
                </a:lnTo>
                <a:lnTo>
                  <a:pt x="157392" y="255396"/>
                </a:lnTo>
                <a:lnTo>
                  <a:pt x="168543" y="257542"/>
                </a:lnTo>
                <a:lnTo>
                  <a:pt x="186555" y="267415"/>
                </a:lnTo>
                <a:lnTo>
                  <a:pt x="192559" y="273853"/>
                </a:lnTo>
                <a:lnTo>
                  <a:pt x="194703" y="276000"/>
                </a:lnTo>
                <a:lnTo>
                  <a:pt x="194275" y="281580"/>
                </a:lnTo>
                <a:lnTo>
                  <a:pt x="191701" y="283297"/>
                </a:lnTo>
                <a:lnTo>
                  <a:pt x="190844" y="284155"/>
                </a:lnTo>
                <a:lnTo>
                  <a:pt x="186126" y="285443"/>
                </a:lnTo>
                <a:lnTo>
                  <a:pt x="183982" y="287160"/>
                </a:lnTo>
                <a:lnTo>
                  <a:pt x="189557" y="288018"/>
                </a:lnTo>
                <a:lnTo>
                  <a:pt x="209714" y="294028"/>
                </a:lnTo>
                <a:lnTo>
                  <a:pt x="214646" y="297462"/>
                </a:lnTo>
                <a:lnTo>
                  <a:pt x="170258" y="297462"/>
                </a:lnTo>
                <a:lnTo>
                  <a:pt x="167256" y="299179"/>
                </a:lnTo>
                <a:lnTo>
                  <a:pt x="139380" y="328796"/>
                </a:lnTo>
                <a:lnTo>
                  <a:pt x="136807" y="341673"/>
                </a:lnTo>
                <a:lnTo>
                  <a:pt x="138093" y="355409"/>
                </a:lnTo>
                <a:lnTo>
                  <a:pt x="141953" y="362277"/>
                </a:lnTo>
                <a:lnTo>
                  <a:pt x="146242" y="369574"/>
                </a:lnTo>
                <a:lnTo>
                  <a:pt x="161252" y="378158"/>
                </a:lnTo>
                <a:lnTo>
                  <a:pt x="178407" y="380734"/>
                </a:lnTo>
                <a:lnTo>
                  <a:pt x="234395" y="380734"/>
                </a:lnTo>
                <a:lnTo>
                  <a:pt x="228821" y="388433"/>
                </a:lnTo>
                <a:lnTo>
                  <a:pt x="193068" y="408929"/>
                </a:lnTo>
                <a:lnTo>
                  <a:pt x="185882" y="409711"/>
                </a:lnTo>
                <a:close/>
              </a:path>
              <a:path w="261620" h="410210">
                <a:moveTo>
                  <a:pt x="234395" y="380734"/>
                </a:moveTo>
                <a:lnTo>
                  <a:pt x="178407" y="380734"/>
                </a:lnTo>
                <a:lnTo>
                  <a:pt x="195132" y="376871"/>
                </a:lnTo>
                <a:lnTo>
                  <a:pt x="201565" y="372149"/>
                </a:lnTo>
                <a:lnTo>
                  <a:pt x="207998" y="366998"/>
                </a:lnTo>
                <a:lnTo>
                  <a:pt x="216147" y="346395"/>
                </a:lnTo>
                <a:lnTo>
                  <a:pt x="211858" y="323645"/>
                </a:lnTo>
                <a:lnTo>
                  <a:pt x="170258" y="297462"/>
                </a:lnTo>
                <a:lnTo>
                  <a:pt x="214646" y="297462"/>
                </a:lnTo>
                <a:lnTo>
                  <a:pt x="240960" y="325292"/>
                </a:lnTo>
                <a:lnTo>
                  <a:pt x="244967" y="357360"/>
                </a:lnTo>
                <a:lnTo>
                  <a:pt x="243969" y="364691"/>
                </a:lnTo>
                <a:lnTo>
                  <a:pt x="240960" y="371136"/>
                </a:lnTo>
                <a:lnTo>
                  <a:pt x="235016" y="379875"/>
                </a:lnTo>
                <a:lnTo>
                  <a:pt x="234395" y="38073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33576" y="4118288"/>
            <a:ext cx="382270" cy="271145"/>
          </a:xfrm>
          <a:custGeom>
            <a:avLst/>
            <a:gdLst/>
            <a:ahLst/>
            <a:cxnLst/>
            <a:rect l="l" t="t" r="r" b="b"/>
            <a:pathLst>
              <a:path w="382270" h="271145">
                <a:moveTo>
                  <a:pt x="145330" y="49925"/>
                </a:moveTo>
                <a:lnTo>
                  <a:pt x="102498" y="40777"/>
                </a:lnTo>
                <a:lnTo>
                  <a:pt x="97780" y="38631"/>
                </a:lnTo>
                <a:lnTo>
                  <a:pt x="86630" y="33909"/>
                </a:lnTo>
                <a:lnTo>
                  <a:pt x="80626" y="30905"/>
                </a:lnTo>
                <a:lnTo>
                  <a:pt x="82341" y="26612"/>
                </a:lnTo>
                <a:lnTo>
                  <a:pt x="98149" y="26297"/>
                </a:lnTo>
                <a:lnTo>
                  <a:pt x="109092" y="25700"/>
                </a:lnTo>
                <a:lnTo>
                  <a:pt x="153406" y="19315"/>
                </a:lnTo>
                <a:lnTo>
                  <a:pt x="203864" y="9537"/>
                </a:lnTo>
                <a:lnTo>
                  <a:pt x="240592" y="0"/>
                </a:lnTo>
                <a:lnTo>
                  <a:pt x="250884" y="2146"/>
                </a:lnTo>
                <a:lnTo>
                  <a:pt x="260319" y="3863"/>
                </a:lnTo>
                <a:lnTo>
                  <a:pt x="268468" y="5580"/>
                </a:lnTo>
                <a:lnTo>
                  <a:pt x="284336" y="9443"/>
                </a:lnTo>
                <a:lnTo>
                  <a:pt x="288624" y="10301"/>
                </a:lnTo>
                <a:lnTo>
                  <a:pt x="295915" y="12447"/>
                </a:lnTo>
                <a:lnTo>
                  <a:pt x="294628" y="18457"/>
                </a:lnTo>
                <a:lnTo>
                  <a:pt x="289402" y="19335"/>
                </a:lnTo>
                <a:lnTo>
                  <a:pt x="286051" y="20174"/>
                </a:lnTo>
                <a:lnTo>
                  <a:pt x="270183" y="22749"/>
                </a:lnTo>
                <a:lnTo>
                  <a:pt x="246730" y="27122"/>
                </a:lnTo>
                <a:lnTo>
                  <a:pt x="219015" y="32702"/>
                </a:lnTo>
                <a:lnTo>
                  <a:pt x="204138" y="36056"/>
                </a:lnTo>
                <a:lnTo>
                  <a:pt x="207998" y="39060"/>
                </a:lnTo>
                <a:lnTo>
                  <a:pt x="211273" y="42065"/>
                </a:lnTo>
                <a:lnTo>
                  <a:pt x="177549" y="42065"/>
                </a:lnTo>
                <a:lnTo>
                  <a:pt x="172831" y="42923"/>
                </a:lnTo>
                <a:lnTo>
                  <a:pt x="163825" y="45499"/>
                </a:lnTo>
                <a:lnTo>
                  <a:pt x="150953" y="48990"/>
                </a:lnTo>
                <a:lnTo>
                  <a:pt x="145330" y="49925"/>
                </a:lnTo>
                <a:close/>
              </a:path>
              <a:path w="382270" h="271145">
                <a:moveTo>
                  <a:pt x="78053" y="160964"/>
                </a:moveTo>
                <a:lnTo>
                  <a:pt x="72477" y="155813"/>
                </a:lnTo>
                <a:lnTo>
                  <a:pt x="86151" y="145887"/>
                </a:lnTo>
                <a:lnTo>
                  <a:pt x="95019" y="139180"/>
                </a:lnTo>
                <a:lnTo>
                  <a:pt x="124601" y="113798"/>
                </a:lnTo>
                <a:lnTo>
                  <a:pt x="152511" y="85817"/>
                </a:lnTo>
                <a:lnTo>
                  <a:pt x="174547" y="55371"/>
                </a:lnTo>
                <a:lnTo>
                  <a:pt x="177441" y="47507"/>
                </a:lnTo>
                <a:lnTo>
                  <a:pt x="177549" y="42065"/>
                </a:lnTo>
                <a:lnTo>
                  <a:pt x="211273" y="42065"/>
                </a:lnTo>
                <a:lnTo>
                  <a:pt x="213144" y="43782"/>
                </a:lnTo>
                <a:lnTo>
                  <a:pt x="214860" y="48074"/>
                </a:lnTo>
                <a:lnTo>
                  <a:pt x="213573" y="52367"/>
                </a:lnTo>
                <a:lnTo>
                  <a:pt x="211858" y="57517"/>
                </a:lnTo>
                <a:lnTo>
                  <a:pt x="207998" y="64385"/>
                </a:lnTo>
                <a:lnTo>
                  <a:pt x="200279" y="73828"/>
                </a:lnTo>
                <a:lnTo>
                  <a:pt x="193846" y="80696"/>
                </a:lnTo>
                <a:lnTo>
                  <a:pt x="209285" y="82413"/>
                </a:lnTo>
                <a:lnTo>
                  <a:pt x="223437" y="84559"/>
                </a:lnTo>
                <a:lnTo>
                  <a:pt x="238876" y="87993"/>
                </a:lnTo>
                <a:lnTo>
                  <a:pt x="240249" y="88423"/>
                </a:lnTo>
                <a:lnTo>
                  <a:pt x="186555" y="88423"/>
                </a:lnTo>
                <a:lnTo>
                  <a:pt x="181837" y="93144"/>
                </a:lnTo>
                <a:lnTo>
                  <a:pt x="170687" y="103875"/>
                </a:lnTo>
                <a:lnTo>
                  <a:pt x="163396" y="109884"/>
                </a:lnTo>
                <a:lnTo>
                  <a:pt x="157469" y="114992"/>
                </a:lnTo>
                <a:lnTo>
                  <a:pt x="124879" y="136685"/>
                </a:lnTo>
                <a:lnTo>
                  <a:pt x="88218" y="156115"/>
                </a:lnTo>
                <a:lnTo>
                  <a:pt x="78053" y="160964"/>
                </a:lnTo>
                <a:close/>
              </a:path>
              <a:path w="382270" h="271145">
                <a:moveTo>
                  <a:pt x="277903" y="148945"/>
                </a:moveTo>
                <a:lnTo>
                  <a:pt x="263750" y="143365"/>
                </a:lnTo>
                <a:lnTo>
                  <a:pt x="247454" y="131776"/>
                </a:lnTo>
                <a:lnTo>
                  <a:pt x="230728" y="117611"/>
                </a:lnTo>
                <a:lnTo>
                  <a:pt x="223437" y="112031"/>
                </a:lnTo>
                <a:lnTo>
                  <a:pt x="218720" y="108597"/>
                </a:lnTo>
                <a:lnTo>
                  <a:pt x="206283" y="100441"/>
                </a:lnTo>
                <a:lnTo>
                  <a:pt x="200279" y="97007"/>
                </a:lnTo>
                <a:lnTo>
                  <a:pt x="186555" y="88423"/>
                </a:lnTo>
                <a:lnTo>
                  <a:pt x="240249" y="88423"/>
                </a:lnTo>
                <a:lnTo>
                  <a:pt x="256460" y="93573"/>
                </a:lnTo>
                <a:lnTo>
                  <a:pt x="276187" y="107738"/>
                </a:lnTo>
                <a:lnTo>
                  <a:pt x="288624" y="124049"/>
                </a:lnTo>
                <a:lnTo>
                  <a:pt x="290340" y="139931"/>
                </a:lnTo>
                <a:lnTo>
                  <a:pt x="277903" y="148945"/>
                </a:lnTo>
                <a:close/>
              </a:path>
              <a:path w="382270" h="271145">
                <a:moveTo>
                  <a:pt x="41170" y="270849"/>
                </a:moveTo>
                <a:lnTo>
                  <a:pt x="35166" y="270849"/>
                </a:lnTo>
                <a:lnTo>
                  <a:pt x="28733" y="268703"/>
                </a:lnTo>
                <a:lnTo>
                  <a:pt x="24445" y="265698"/>
                </a:lnTo>
                <a:lnTo>
                  <a:pt x="17154" y="260976"/>
                </a:lnTo>
                <a:lnTo>
                  <a:pt x="3002" y="252392"/>
                </a:lnTo>
                <a:lnTo>
                  <a:pt x="0" y="250245"/>
                </a:lnTo>
                <a:lnTo>
                  <a:pt x="1286" y="247241"/>
                </a:lnTo>
                <a:lnTo>
                  <a:pt x="52187" y="238173"/>
                </a:lnTo>
                <a:lnTo>
                  <a:pt x="140318" y="225189"/>
                </a:lnTo>
                <a:lnTo>
                  <a:pt x="178835" y="220628"/>
                </a:lnTo>
                <a:lnTo>
                  <a:pt x="180568" y="208707"/>
                </a:lnTo>
                <a:lnTo>
                  <a:pt x="181409" y="201151"/>
                </a:lnTo>
                <a:lnTo>
                  <a:pt x="181610" y="194612"/>
                </a:lnTo>
                <a:lnTo>
                  <a:pt x="181409" y="185860"/>
                </a:lnTo>
                <a:lnTo>
                  <a:pt x="180980" y="171266"/>
                </a:lnTo>
                <a:lnTo>
                  <a:pt x="179198" y="160964"/>
                </a:lnTo>
                <a:lnTo>
                  <a:pt x="177549" y="150233"/>
                </a:lnTo>
                <a:lnTo>
                  <a:pt x="174118" y="141648"/>
                </a:lnTo>
                <a:lnTo>
                  <a:pt x="175405" y="136926"/>
                </a:lnTo>
                <a:lnTo>
                  <a:pt x="183982" y="139502"/>
                </a:lnTo>
                <a:lnTo>
                  <a:pt x="191701" y="142077"/>
                </a:lnTo>
                <a:lnTo>
                  <a:pt x="198563" y="144224"/>
                </a:lnTo>
                <a:lnTo>
                  <a:pt x="213144" y="150662"/>
                </a:lnTo>
                <a:lnTo>
                  <a:pt x="218720" y="154096"/>
                </a:lnTo>
                <a:lnTo>
                  <a:pt x="223866" y="156671"/>
                </a:lnTo>
                <a:lnTo>
                  <a:pt x="225153" y="159676"/>
                </a:lnTo>
                <a:lnTo>
                  <a:pt x="224295" y="164398"/>
                </a:lnTo>
                <a:lnTo>
                  <a:pt x="223008" y="172983"/>
                </a:lnTo>
                <a:lnTo>
                  <a:pt x="215131" y="196587"/>
                </a:lnTo>
                <a:lnTo>
                  <a:pt x="213010" y="202627"/>
                </a:lnTo>
                <a:lnTo>
                  <a:pt x="210677" y="208737"/>
                </a:lnTo>
                <a:lnTo>
                  <a:pt x="207140" y="217623"/>
                </a:lnTo>
                <a:lnTo>
                  <a:pt x="375898" y="217623"/>
                </a:lnTo>
                <a:lnTo>
                  <a:pt x="378686" y="218911"/>
                </a:lnTo>
                <a:lnTo>
                  <a:pt x="382117" y="225350"/>
                </a:lnTo>
                <a:lnTo>
                  <a:pt x="381688" y="228783"/>
                </a:lnTo>
                <a:lnTo>
                  <a:pt x="381688" y="232217"/>
                </a:lnTo>
                <a:lnTo>
                  <a:pt x="379115" y="237797"/>
                </a:lnTo>
                <a:lnTo>
                  <a:pt x="375507" y="239964"/>
                </a:lnTo>
                <a:lnTo>
                  <a:pt x="260591" y="239964"/>
                </a:lnTo>
                <a:lnTo>
                  <a:pt x="241101" y="240319"/>
                </a:lnTo>
                <a:lnTo>
                  <a:pt x="218515" y="241882"/>
                </a:lnTo>
                <a:lnTo>
                  <a:pt x="183124" y="245095"/>
                </a:lnTo>
                <a:lnTo>
                  <a:pt x="172392" y="245889"/>
                </a:lnTo>
                <a:lnTo>
                  <a:pt x="124584" y="252848"/>
                </a:lnTo>
                <a:lnTo>
                  <a:pt x="81199" y="261084"/>
                </a:lnTo>
                <a:lnTo>
                  <a:pt x="51463" y="268273"/>
                </a:lnTo>
                <a:lnTo>
                  <a:pt x="47174" y="269132"/>
                </a:lnTo>
                <a:lnTo>
                  <a:pt x="41170" y="270849"/>
                </a:lnTo>
                <a:close/>
              </a:path>
              <a:path w="382270" h="271145">
                <a:moveTo>
                  <a:pt x="375898" y="217623"/>
                </a:moveTo>
                <a:lnTo>
                  <a:pt x="207140" y="217623"/>
                </a:lnTo>
                <a:lnTo>
                  <a:pt x="245470" y="214055"/>
                </a:lnTo>
                <a:lnTo>
                  <a:pt x="258825" y="213187"/>
                </a:lnTo>
                <a:lnTo>
                  <a:pt x="306422" y="210943"/>
                </a:lnTo>
                <a:lnTo>
                  <a:pt x="316246" y="210779"/>
                </a:lnTo>
                <a:lnTo>
                  <a:pt x="329366" y="210755"/>
                </a:lnTo>
                <a:lnTo>
                  <a:pt x="339448" y="210779"/>
                </a:lnTo>
                <a:lnTo>
                  <a:pt x="345690" y="210943"/>
                </a:lnTo>
                <a:lnTo>
                  <a:pt x="350686" y="211389"/>
                </a:lnTo>
                <a:lnTo>
                  <a:pt x="367535" y="213760"/>
                </a:lnTo>
                <a:lnTo>
                  <a:pt x="375898" y="217623"/>
                </a:lnTo>
                <a:close/>
              </a:path>
              <a:path w="382270" h="271145">
                <a:moveTo>
                  <a:pt x="360673" y="242948"/>
                </a:moveTo>
                <a:lnTo>
                  <a:pt x="351238" y="242090"/>
                </a:lnTo>
                <a:lnTo>
                  <a:pt x="327410" y="241231"/>
                </a:lnTo>
                <a:lnTo>
                  <a:pt x="260591" y="239964"/>
                </a:lnTo>
                <a:lnTo>
                  <a:pt x="375507" y="239964"/>
                </a:lnTo>
                <a:lnTo>
                  <a:pt x="372682" y="241661"/>
                </a:lnTo>
                <a:lnTo>
                  <a:pt x="360673" y="24294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232420" y="4048751"/>
            <a:ext cx="258445" cy="410209"/>
          </a:xfrm>
          <a:custGeom>
            <a:avLst/>
            <a:gdLst/>
            <a:ahLst/>
            <a:cxnLst/>
            <a:rect l="l" t="t" r="r" b="b"/>
            <a:pathLst>
              <a:path w="258445" h="410210">
                <a:moveTo>
                  <a:pt x="255453" y="150233"/>
                </a:moveTo>
                <a:lnTo>
                  <a:pt x="119652" y="150233"/>
                </a:lnTo>
                <a:lnTo>
                  <a:pt x="120081" y="149374"/>
                </a:lnTo>
                <a:lnTo>
                  <a:pt x="161681" y="142936"/>
                </a:lnTo>
                <a:lnTo>
                  <a:pt x="185697" y="139931"/>
                </a:lnTo>
                <a:lnTo>
                  <a:pt x="208856" y="136497"/>
                </a:lnTo>
                <a:lnTo>
                  <a:pt x="221722" y="134780"/>
                </a:lnTo>
                <a:lnTo>
                  <a:pt x="221850" y="97437"/>
                </a:lnTo>
                <a:lnTo>
                  <a:pt x="222027" y="74258"/>
                </a:lnTo>
                <a:lnTo>
                  <a:pt x="222151" y="26612"/>
                </a:lnTo>
                <a:lnTo>
                  <a:pt x="204996" y="10301"/>
                </a:lnTo>
                <a:lnTo>
                  <a:pt x="192559" y="6009"/>
                </a:lnTo>
                <a:lnTo>
                  <a:pt x="193846" y="429"/>
                </a:lnTo>
                <a:lnTo>
                  <a:pt x="232443" y="4292"/>
                </a:lnTo>
                <a:lnTo>
                  <a:pt x="258175" y="16740"/>
                </a:lnTo>
                <a:lnTo>
                  <a:pt x="257317" y="23608"/>
                </a:lnTo>
                <a:lnTo>
                  <a:pt x="256889" y="27900"/>
                </a:lnTo>
                <a:lnTo>
                  <a:pt x="256784" y="51079"/>
                </a:lnTo>
                <a:lnTo>
                  <a:pt x="256401" y="77692"/>
                </a:lnTo>
                <a:lnTo>
                  <a:pt x="255723" y="133922"/>
                </a:lnTo>
                <a:lnTo>
                  <a:pt x="255598" y="142936"/>
                </a:lnTo>
                <a:lnTo>
                  <a:pt x="255453" y="150233"/>
                </a:lnTo>
                <a:close/>
              </a:path>
              <a:path w="258445" h="410210">
                <a:moveTo>
                  <a:pt x="3002" y="208609"/>
                </a:moveTo>
                <a:lnTo>
                  <a:pt x="0" y="203888"/>
                </a:lnTo>
                <a:lnTo>
                  <a:pt x="6861" y="198308"/>
                </a:lnTo>
                <a:lnTo>
                  <a:pt x="21443" y="183713"/>
                </a:lnTo>
                <a:lnTo>
                  <a:pt x="50176" y="149804"/>
                </a:lnTo>
                <a:lnTo>
                  <a:pt x="73727" y="111685"/>
                </a:lnTo>
                <a:lnTo>
                  <a:pt x="85745" y="69134"/>
                </a:lnTo>
                <a:lnTo>
                  <a:pt x="84161" y="60163"/>
                </a:lnTo>
                <a:lnTo>
                  <a:pt x="79339" y="48074"/>
                </a:lnTo>
                <a:lnTo>
                  <a:pt x="83199" y="45499"/>
                </a:lnTo>
                <a:lnTo>
                  <a:pt x="90061" y="51079"/>
                </a:lnTo>
                <a:lnTo>
                  <a:pt x="97351" y="56230"/>
                </a:lnTo>
                <a:lnTo>
                  <a:pt x="103356" y="60951"/>
                </a:lnTo>
                <a:lnTo>
                  <a:pt x="116221" y="70824"/>
                </a:lnTo>
                <a:lnTo>
                  <a:pt x="120939" y="74258"/>
                </a:lnTo>
                <a:lnTo>
                  <a:pt x="125228" y="77692"/>
                </a:lnTo>
                <a:lnTo>
                  <a:pt x="128658" y="82413"/>
                </a:lnTo>
                <a:lnTo>
                  <a:pt x="127372" y="86706"/>
                </a:lnTo>
                <a:lnTo>
                  <a:pt x="123512" y="91427"/>
                </a:lnTo>
                <a:lnTo>
                  <a:pt x="120939" y="94861"/>
                </a:lnTo>
                <a:lnTo>
                  <a:pt x="118795" y="97437"/>
                </a:lnTo>
                <a:lnTo>
                  <a:pt x="106431" y="113909"/>
                </a:lnTo>
                <a:lnTo>
                  <a:pt x="102873" y="118469"/>
                </a:lnTo>
                <a:lnTo>
                  <a:pt x="98591" y="123674"/>
                </a:lnTo>
                <a:lnTo>
                  <a:pt x="91776" y="131776"/>
                </a:lnTo>
                <a:lnTo>
                  <a:pt x="102069" y="133922"/>
                </a:lnTo>
                <a:lnTo>
                  <a:pt x="114599" y="142936"/>
                </a:lnTo>
                <a:lnTo>
                  <a:pt x="81912" y="142936"/>
                </a:lnTo>
                <a:lnTo>
                  <a:pt x="72172" y="154140"/>
                </a:lnTo>
                <a:lnTo>
                  <a:pt x="33126" y="190772"/>
                </a:lnTo>
                <a:lnTo>
                  <a:pt x="15965" y="202369"/>
                </a:lnTo>
                <a:lnTo>
                  <a:pt x="3002" y="208609"/>
                </a:lnTo>
                <a:close/>
              </a:path>
              <a:path w="258445" h="410210">
                <a:moveTo>
                  <a:pt x="19298" y="302183"/>
                </a:moveTo>
                <a:lnTo>
                  <a:pt x="16296" y="298749"/>
                </a:lnTo>
                <a:lnTo>
                  <a:pt x="29916" y="287794"/>
                </a:lnTo>
                <a:lnTo>
                  <a:pt x="38410" y="280319"/>
                </a:lnTo>
                <a:lnTo>
                  <a:pt x="68242" y="243941"/>
                </a:lnTo>
                <a:lnTo>
                  <a:pt x="85075" y="209682"/>
                </a:lnTo>
                <a:lnTo>
                  <a:pt x="91276" y="163969"/>
                </a:lnTo>
                <a:lnTo>
                  <a:pt x="90918" y="157530"/>
                </a:lnTo>
                <a:lnTo>
                  <a:pt x="85343" y="146370"/>
                </a:lnTo>
                <a:lnTo>
                  <a:pt x="81912" y="142936"/>
                </a:lnTo>
                <a:lnTo>
                  <a:pt x="114599" y="142936"/>
                </a:lnTo>
                <a:lnTo>
                  <a:pt x="115793" y="143794"/>
                </a:lnTo>
                <a:lnTo>
                  <a:pt x="119652" y="150233"/>
                </a:lnTo>
                <a:lnTo>
                  <a:pt x="255453" y="150233"/>
                </a:lnTo>
                <a:lnTo>
                  <a:pt x="255247" y="158818"/>
                </a:lnTo>
                <a:lnTo>
                  <a:pt x="123941" y="158818"/>
                </a:lnTo>
                <a:lnTo>
                  <a:pt x="126514" y="166544"/>
                </a:lnTo>
                <a:lnTo>
                  <a:pt x="126514" y="183713"/>
                </a:lnTo>
                <a:lnTo>
                  <a:pt x="123083" y="200454"/>
                </a:lnTo>
                <a:lnTo>
                  <a:pt x="116650" y="215906"/>
                </a:lnTo>
                <a:lnTo>
                  <a:pt x="113219" y="221486"/>
                </a:lnTo>
                <a:lnTo>
                  <a:pt x="104280" y="236369"/>
                </a:lnTo>
                <a:lnTo>
                  <a:pt x="71600" y="271338"/>
                </a:lnTo>
                <a:lnTo>
                  <a:pt x="34845" y="296710"/>
                </a:lnTo>
                <a:lnTo>
                  <a:pt x="28479" y="299286"/>
                </a:lnTo>
                <a:lnTo>
                  <a:pt x="19298" y="302183"/>
                </a:lnTo>
                <a:close/>
              </a:path>
              <a:path w="258445" h="410210">
                <a:moveTo>
                  <a:pt x="158679" y="175987"/>
                </a:moveTo>
                <a:lnTo>
                  <a:pt x="147528" y="174270"/>
                </a:lnTo>
                <a:lnTo>
                  <a:pt x="138522" y="169978"/>
                </a:lnTo>
                <a:lnTo>
                  <a:pt x="131232" y="164398"/>
                </a:lnTo>
                <a:lnTo>
                  <a:pt x="127697" y="161742"/>
                </a:lnTo>
                <a:lnTo>
                  <a:pt x="123941" y="158818"/>
                </a:lnTo>
                <a:lnTo>
                  <a:pt x="255247" y="158818"/>
                </a:lnTo>
                <a:lnTo>
                  <a:pt x="255173" y="161822"/>
                </a:lnTo>
                <a:lnTo>
                  <a:pt x="221722" y="161822"/>
                </a:lnTo>
                <a:lnTo>
                  <a:pt x="167256" y="174270"/>
                </a:lnTo>
                <a:lnTo>
                  <a:pt x="165541" y="174699"/>
                </a:lnTo>
                <a:lnTo>
                  <a:pt x="158679" y="175987"/>
                </a:lnTo>
                <a:close/>
              </a:path>
              <a:path w="258445" h="410210">
                <a:moveTo>
                  <a:pt x="242736" y="273853"/>
                </a:moveTo>
                <a:lnTo>
                  <a:pt x="236732" y="273853"/>
                </a:lnTo>
                <a:lnTo>
                  <a:pt x="235016" y="267415"/>
                </a:lnTo>
                <a:lnTo>
                  <a:pt x="226459" y="228136"/>
                </a:lnTo>
                <a:lnTo>
                  <a:pt x="222177" y="187724"/>
                </a:lnTo>
                <a:lnTo>
                  <a:pt x="222108" y="174270"/>
                </a:lnTo>
                <a:lnTo>
                  <a:pt x="221808" y="168261"/>
                </a:lnTo>
                <a:lnTo>
                  <a:pt x="221722" y="161822"/>
                </a:lnTo>
                <a:lnTo>
                  <a:pt x="255173" y="161822"/>
                </a:lnTo>
                <a:lnTo>
                  <a:pt x="252345" y="206919"/>
                </a:lnTo>
                <a:lnTo>
                  <a:pt x="247802" y="245577"/>
                </a:lnTo>
                <a:lnTo>
                  <a:pt x="244023" y="269132"/>
                </a:lnTo>
                <a:lnTo>
                  <a:pt x="242736" y="273853"/>
                </a:lnTo>
                <a:close/>
              </a:path>
              <a:path w="258445" h="410210">
                <a:moveTo>
                  <a:pt x="182116" y="409711"/>
                </a:moveTo>
                <a:lnTo>
                  <a:pt x="137665" y="399620"/>
                </a:lnTo>
                <a:lnTo>
                  <a:pt x="108073" y="366569"/>
                </a:lnTo>
                <a:lnTo>
                  <a:pt x="104213" y="343819"/>
                </a:lnTo>
                <a:lnTo>
                  <a:pt x="108502" y="322787"/>
                </a:lnTo>
                <a:lnTo>
                  <a:pt x="112362" y="315060"/>
                </a:lnTo>
                <a:lnTo>
                  <a:pt x="115364" y="308622"/>
                </a:lnTo>
                <a:lnTo>
                  <a:pt x="126514" y="297032"/>
                </a:lnTo>
                <a:lnTo>
                  <a:pt x="138093" y="286731"/>
                </a:lnTo>
                <a:lnTo>
                  <a:pt x="147957" y="277717"/>
                </a:lnTo>
                <a:lnTo>
                  <a:pt x="150102" y="273424"/>
                </a:lnTo>
                <a:lnTo>
                  <a:pt x="152675" y="268703"/>
                </a:lnTo>
                <a:lnTo>
                  <a:pt x="154819" y="259259"/>
                </a:lnTo>
                <a:lnTo>
                  <a:pt x="151388" y="257542"/>
                </a:lnTo>
                <a:lnTo>
                  <a:pt x="153961" y="255396"/>
                </a:lnTo>
                <a:lnTo>
                  <a:pt x="165112" y="257542"/>
                </a:lnTo>
                <a:lnTo>
                  <a:pt x="183124" y="267415"/>
                </a:lnTo>
                <a:lnTo>
                  <a:pt x="189128" y="273853"/>
                </a:lnTo>
                <a:lnTo>
                  <a:pt x="191272" y="276000"/>
                </a:lnTo>
                <a:lnTo>
                  <a:pt x="190844" y="281580"/>
                </a:lnTo>
                <a:lnTo>
                  <a:pt x="186984" y="284155"/>
                </a:lnTo>
                <a:lnTo>
                  <a:pt x="182695" y="285443"/>
                </a:lnTo>
                <a:lnTo>
                  <a:pt x="180551" y="287160"/>
                </a:lnTo>
                <a:lnTo>
                  <a:pt x="186126" y="288018"/>
                </a:lnTo>
                <a:lnTo>
                  <a:pt x="205854" y="294028"/>
                </a:lnTo>
                <a:lnTo>
                  <a:pt x="210786" y="297462"/>
                </a:lnTo>
                <a:lnTo>
                  <a:pt x="166827" y="297462"/>
                </a:lnTo>
                <a:lnTo>
                  <a:pt x="163825" y="299179"/>
                </a:lnTo>
                <a:lnTo>
                  <a:pt x="135949" y="328796"/>
                </a:lnTo>
                <a:lnTo>
                  <a:pt x="133376" y="341673"/>
                </a:lnTo>
                <a:lnTo>
                  <a:pt x="134663" y="355409"/>
                </a:lnTo>
                <a:lnTo>
                  <a:pt x="138522" y="362277"/>
                </a:lnTo>
                <a:lnTo>
                  <a:pt x="142811" y="369574"/>
                </a:lnTo>
                <a:lnTo>
                  <a:pt x="157821" y="378158"/>
                </a:lnTo>
                <a:lnTo>
                  <a:pt x="174976" y="380734"/>
                </a:lnTo>
                <a:lnTo>
                  <a:pt x="230964" y="380734"/>
                </a:lnTo>
                <a:lnTo>
                  <a:pt x="225387" y="388433"/>
                </a:lnTo>
                <a:lnTo>
                  <a:pt x="189262" y="408929"/>
                </a:lnTo>
                <a:lnTo>
                  <a:pt x="182116" y="409711"/>
                </a:lnTo>
                <a:close/>
              </a:path>
              <a:path w="258445" h="410210">
                <a:moveTo>
                  <a:pt x="230964" y="380734"/>
                </a:moveTo>
                <a:lnTo>
                  <a:pt x="174976" y="380734"/>
                </a:lnTo>
                <a:lnTo>
                  <a:pt x="191701" y="376871"/>
                </a:lnTo>
                <a:lnTo>
                  <a:pt x="198134" y="372149"/>
                </a:lnTo>
                <a:lnTo>
                  <a:pt x="204567" y="366998"/>
                </a:lnTo>
                <a:lnTo>
                  <a:pt x="212716" y="346395"/>
                </a:lnTo>
                <a:lnTo>
                  <a:pt x="208427" y="323645"/>
                </a:lnTo>
                <a:lnTo>
                  <a:pt x="166827" y="297462"/>
                </a:lnTo>
                <a:lnTo>
                  <a:pt x="210786" y="297462"/>
                </a:lnTo>
                <a:lnTo>
                  <a:pt x="237432" y="325292"/>
                </a:lnTo>
                <a:lnTo>
                  <a:pt x="241356" y="357360"/>
                </a:lnTo>
                <a:lnTo>
                  <a:pt x="240485" y="364691"/>
                </a:lnTo>
                <a:lnTo>
                  <a:pt x="237523" y="371136"/>
                </a:lnTo>
                <a:lnTo>
                  <a:pt x="231586" y="379875"/>
                </a:lnTo>
                <a:lnTo>
                  <a:pt x="230964" y="38073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31337" y="4049610"/>
            <a:ext cx="290830" cy="404495"/>
          </a:xfrm>
          <a:custGeom>
            <a:avLst/>
            <a:gdLst/>
            <a:ahLst/>
            <a:cxnLst/>
            <a:rect l="l" t="t" r="r" b="b"/>
            <a:pathLst>
              <a:path w="290829" h="404495">
                <a:moveTo>
                  <a:pt x="287361" y="223203"/>
                </a:moveTo>
                <a:lnTo>
                  <a:pt x="153533" y="223203"/>
                </a:lnTo>
                <a:lnTo>
                  <a:pt x="181382" y="218240"/>
                </a:lnTo>
                <a:lnTo>
                  <a:pt x="191798" y="216594"/>
                </a:lnTo>
                <a:lnTo>
                  <a:pt x="231184" y="210836"/>
                </a:lnTo>
                <a:lnTo>
                  <a:pt x="256031" y="207751"/>
                </a:lnTo>
                <a:lnTo>
                  <a:pt x="255672" y="191171"/>
                </a:lnTo>
                <a:lnTo>
                  <a:pt x="255577" y="185001"/>
                </a:lnTo>
                <a:lnTo>
                  <a:pt x="255335" y="162252"/>
                </a:lnTo>
                <a:lnTo>
                  <a:pt x="255209" y="147657"/>
                </a:lnTo>
                <a:lnTo>
                  <a:pt x="255083" y="98060"/>
                </a:lnTo>
                <a:lnTo>
                  <a:pt x="254849" y="77564"/>
                </a:lnTo>
                <a:lnTo>
                  <a:pt x="254744" y="58805"/>
                </a:lnTo>
                <a:lnTo>
                  <a:pt x="254315" y="47216"/>
                </a:lnTo>
                <a:lnTo>
                  <a:pt x="254744" y="32622"/>
                </a:lnTo>
                <a:lnTo>
                  <a:pt x="251313" y="22320"/>
                </a:lnTo>
                <a:lnTo>
                  <a:pt x="243165" y="14164"/>
                </a:lnTo>
                <a:lnTo>
                  <a:pt x="234588" y="9443"/>
                </a:lnTo>
                <a:lnTo>
                  <a:pt x="231586" y="7297"/>
                </a:lnTo>
                <a:lnTo>
                  <a:pt x="227726" y="6009"/>
                </a:lnTo>
                <a:lnTo>
                  <a:pt x="225582" y="5150"/>
                </a:lnTo>
                <a:lnTo>
                  <a:pt x="226868" y="0"/>
                </a:lnTo>
                <a:lnTo>
                  <a:pt x="237161" y="0"/>
                </a:lnTo>
                <a:lnTo>
                  <a:pt x="247025" y="1287"/>
                </a:lnTo>
                <a:lnTo>
                  <a:pt x="255602" y="2146"/>
                </a:lnTo>
                <a:lnTo>
                  <a:pt x="290340" y="18457"/>
                </a:lnTo>
                <a:lnTo>
                  <a:pt x="289482" y="26612"/>
                </a:lnTo>
                <a:lnTo>
                  <a:pt x="289360" y="63098"/>
                </a:lnTo>
                <a:lnTo>
                  <a:pt x="289144" y="77564"/>
                </a:lnTo>
                <a:lnTo>
                  <a:pt x="289026" y="117772"/>
                </a:lnTo>
                <a:lnTo>
                  <a:pt x="288279" y="183908"/>
                </a:lnTo>
                <a:lnTo>
                  <a:pt x="288169" y="191171"/>
                </a:lnTo>
                <a:lnTo>
                  <a:pt x="287485" y="220246"/>
                </a:lnTo>
                <a:lnTo>
                  <a:pt x="287361" y="223203"/>
                </a:lnTo>
                <a:close/>
              </a:path>
              <a:path w="290829" h="404495">
                <a:moveTo>
                  <a:pt x="215656" y="69536"/>
                </a:moveTo>
                <a:lnTo>
                  <a:pt x="104213" y="69536"/>
                </a:lnTo>
                <a:lnTo>
                  <a:pt x="133858" y="67765"/>
                </a:lnTo>
                <a:lnTo>
                  <a:pt x="163852" y="65217"/>
                </a:lnTo>
                <a:lnTo>
                  <a:pt x="169082" y="64630"/>
                </a:lnTo>
                <a:lnTo>
                  <a:pt x="188270" y="62239"/>
                </a:lnTo>
                <a:lnTo>
                  <a:pt x="189986" y="61810"/>
                </a:lnTo>
                <a:lnTo>
                  <a:pt x="203709" y="59664"/>
                </a:lnTo>
                <a:lnTo>
                  <a:pt x="215718" y="69107"/>
                </a:lnTo>
                <a:lnTo>
                  <a:pt x="215656" y="69536"/>
                </a:lnTo>
                <a:close/>
              </a:path>
              <a:path w="290829" h="404495">
                <a:moveTo>
                  <a:pt x="78053" y="184143"/>
                </a:moveTo>
                <a:lnTo>
                  <a:pt x="67760" y="178992"/>
                </a:lnTo>
                <a:lnTo>
                  <a:pt x="67558" y="175558"/>
                </a:lnTo>
                <a:lnTo>
                  <a:pt x="67456" y="162252"/>
                </a:lnTo>
                <a:lnTo>
                  <a:pt x="67644" y="153238"/>
                </a:lnTo>
                <a:lnTo>
                  <a:pt x="67760" y="100012"/>
                </a:lnTo>
                <a:lnTo>
                  <a:pt x="56609" y="66961"/>
                </a:lnTo>
                <a:lnTo>
                  <a:pt x="55752" y="65244"/>
                </a:lnTo>
                <a:lnTo>
                  <a:pt x="57467" y="63098"/>
                </a:lnTo>
                <a:lnTo>
                  <a:pt x="61756" y="63956"/>
                </a:lnTo>
                <a:lnTo>
                  <a:pt x="81912" y="68248"/>
                </a:lnTo>
                <a:lnTo>
                  <a:pt x="104213" y="69536"/>
                </a:lnTo>
                <a:lnTo>
                  <a:pt x="215656" y="69536"/>
                </a:lnTo>
                <a:lnTo>
                  <a:pt x="214860" y="75116"/>
                </a:lnTo>
                <a:lnTo>
                  <a:pt x="214002" y="80696"/>
                </a:lnTo>
                <a:lnTo>
                  <a:pt x="206712" y="86706"/>
                </a:lnTo>
                <a:lnTo>
                  <a:pt x="198134" y="87564"/>
                </a:lnTo>
                <a:lnTo>
                  <a:pt x="188699" y="88852"/>
                </a:lnTo>
                <a:lnTo>
                  <a:pt x="162914" y="91374"/>
                </a:lnTo>
                <a:lnTo>
                  <a:pt x="136378" y="93144"/>
                </a:lnTo>
                <a:lnTo>
                  <a:pt x="104642" y="94861"/>
                </a:lnTo>
                <a:lnTo>
                  <a:pt x="103784" y="94861"/>
                </a:lnTo>
                <a:lnTo>
                  <a:pt x="102927" y="95290"/>
                </a:lnTo>
                <a:lnTo>
                  <a:pt x="102498" y="95290"/>
                </a:lnTo>
                <a:lnTo>
                  <a:pt x="102069" y="103446"/>
                </a:lnTo>
                <a:lnTo>
                  <a:pt x="101744" y="117772"/>
                </a:lnTo>
                <a:lnTo>
                  <a:pt x="101640" y="151950"/>
                </a:lnTo>
                <a:lnTo>
                  <a:pt x="102498" y="153238"/>
                </a:lnTo>
                <a:lnTo>
                  <a:pt x="103356" y="154096"/>
                </a:lnTo>
                <a:lnTo>
                  <a:pt x="105500" y="155813"/>
                </a:lnTo>
                <a:lnTo>
                  <a:pt x="218720" y="155813"/>
                </a:lnTo>
                <a:lnTo>
                  <a:pt x="218720" y="162252"/>
                </a:lnTo>
                <a:lnTo>
                  <a:pt x="211000" y="171266"/>
                </a:lnTo>
                <a:lnTo>
                  <a:pt x="191701" y="172553"/>
                </a:lnTo>
                <a:lnTo>
                  <a:pt x="181409" y="172983"/>
                </a:lnTo>
                <a:lnTo>
                  <a:pt x="170258" y="173841"/>
                </a:lnTo>
                <a:lnTo>
                  <a:pt x="156535" y="174699"/>
                </a:lnTo>
                <a:lnTo>
                  <a:pt x="146242" y="175558"/>
                </a:lnTo>
                <a:lnTo>
                  <a:pt x="149673" y="177275"/>
                </a:lnTo>
                <a:lnTo>
                  <a:pt x="151266" y="178133"/>
                </a:lnTo>
                <a:lnTo>
                  <a:pt x="120510" y="178133"/>
                </a:lnTo>
                <a:lnTo>
                  <a:pt x="90061" y="182855"/>
                </a:lnTo>
                <a:lnTo>
                  <a:pt x="85343" y="183284"/>
                </a:lnTo>
                <a:lnTo>
                  <a:pt x="78053" y="184143"/>
                </a:lnTo>
                <a:close/>
              </a:path>
              <a:path w="290829" h="404495">
                <a:moveTo>
                  <a:pt x="218720" y="155813"/>
                </a:moveTo>
                <a:lnTo>
                  <a:pt x="105500" y="155813"/>
                </a:lnTo>
                <a:lnTo>
                  <a:pt x="108502" y="155384"/>
                </a:lnTo>
                <a:lnTo>
                  <a:pt x="120081" y="154525"/>
                </a:lnTo>
                <a:lnTo>
                  <a:pt x="145384" y="150662"/>
                </a:lnTo>
                <a:lnTo>
                  <a:pt x="187842" y="142936"/>
                </a:lnTo>
                <a:lnTo>
                  <a:pt x="192988" y="142077"/>
                </a:lnTo>
                <a:lnTo>
                  <a:pt x="202852" y="141219"/>
                </a:lnTo>
                <a:lnTo>
                  <a:pt x="218720" y="147657"/>
                </a:lnTo>
                <a:lnTo>
                  <a:pt x="218720" y="155813"/>
                </a:lnTo>
                <a:close/>
              </a:path>
              <a:path w="290829" h="404495">
                <a:moveTo>
                  <a:pt x="36024" y="277717"/>
                </a:moveTo>
                <a:lnTo>
                  <a:pt x="29591" y="276000"/>
                </a:lnTo>
                <a:lnTo>
                  <a:pt x="24874" y="273424"/>
                </a:lnTo>
                <a:lnTo>
                  <a:pt x="17583" y="269132"/>
                </a:lnTo>
                <a:lnTo>
                  <a:pt x="3859" y="261406"/>
                </a:lnTo>
                <a:lnTo>
                  <a:pt x="0" y="258401"/>
                </a:lnTo>
                <a:lnTo>
                  <a:pt x="1715" y="254109"/>
                </a:lnTo>
                <a:lnTo>
                  <a:pt x="37311" y="246194"/>
                </a:lnTo>
                <a:lnTo>
                  <a:pt x="96869" y="233693"/>
                </a:lnTo>
                <a:lnTo>
                  <a:pt x="123083" y="228783"/>
                </a:lnTo>
                <a:lnTo>
                  <a:pt x="123810" y="217425"/>
                </a:lnTo>
                <a:lnTo>
                  <a:pt x="123931" y="214189"/>
                </a:lnTo>
                <a:lnTo>
                  <a:pt x="123995" y="207751"/>
                </a:lnTo>
                <a:lnTo>
                  <a:pt x="123897" y="204609"/>
                </a:lnTo>
                <a:lnTo>
                  <a:pt x="123255" y="196745"/>
                </a:lnTo>
                <a:lnTo>
                  <a:pt x="122225" y="185001"/>
                </a:lnTo>
                <a:lnTo>
                  <a:pt x="120510" y="178133"/>
                </a:lnTo>
                <a:lnTo>
                  <a:pt x="151266" y="178133"/>
                </a:lnTo>
                <a:lnTo>
                  <a:pt x="155248" y="180280"/>
                </a:lnTo>
                <a:lnTo>
                  <a:pt x="157821" y="182426"/>
                </a:lnTo>
                <a:lnTo>
                  <a:pt x="162539" y="185860"/>
                </a:lnTo>
                <a:lnTo>
                  <a:pt x="163396" y="189294"/>
                </a:lnTo>
                <a:lnTo>
                  <a:pt x="162539" y="194015"/>
                </a:lnTo>
                <a:lnTo>
                  <a:pt x="160394" y="200025"/>
                </a:lnTo>
                <a:lnTo>
                  <a:pt x="156963" y="214189"/>
                </a:lnTo>
                <a:lnTo>
                  <a:pt x="153533" y="223203"/>
                </a:lnTo>
                <a:lnTo>
                  <a:pt x="287361" y="223203"/>
                </a:lnTo>
                <a:lnTo>
                  <a:pt x="287123" y="228837"/>
                </a:lnTo>
                <a:lnTo>
                  <a:pt x="286688" y="234364"/>
                </a:lnTo>
                <a:lnTo>
                  <a:pt x="256889" y="234364"/>
                </a:lnTo>
                <a:lnTo>
                  <a:pt x="250027" y="235222"/>
                </a:lnTo>
                <a:lnTo>
                  <a:pt x="238019" y="236510"/>
                </a:lnTo>
                <a:lnTo>
                  <a:pt x="207569" y="240373"/>
                </a:lnTo>
                <a:lnTo>
                  <a:pt x="195990" y="241661"/>
                </a:lnTo>
                <a:lnTo>
                  <a:pt x="133135" y="253304"/>
                </a:lnTo>
                <a:lnTo>
                  <a:pt x="91910" y="263069"/>
                </a:lnTo>
                <a:lnTo>
                  <a:pt x="42028" y="277287"/>
                </a:lnTo>
                <a:lnTo>
                  <a:pt x="36024" y="277717"/>
                </a:lnTo>
                <a:close/>
              </a:path>
              <a:path w="290829" h="404495">
                <a:moveTo>
                  <a:pt x="274901" y="329225"/>
                </a:moveTo>
                <a:lnTo>
                  <a:pt x="269326" y="329225"/>
                </a:lnTo>
                <a:lnTo>
                  <a:pt x="267768" y="321898"/>
                </a:lnTo>
                <a:lnTo>
                  <a:pt x="259633" y="278397"/>
                </a:lnTo>
                <a:lnTo>
                  <a:pt x="256889" y="234364"/>
                </a:lnTo>
                <a:lnTo>
                  <a:pt x="286688" y="234364"/>
                </a:lnTo>
                <a:lnTo>
                  <a:pt x="282697" y="274283"/>
                </a:lnTo>
                <a:lnTo>
                  <a:pt x="276924" y="317736"/>
                </a:lnTo>
                <a:lnTo>
                  <a:pt x="274901" y="329225"/>
                </a:lnTo>
                <a:close/>
              </a:path>
              <a:path w="290829" h="404495">
                <a:moveTo>
                  <a:pt x="255173" y="404342"/>
                </a:moveTo>
                <a:lnTo>
                  <a:pt x="243594" y="404342"/>
                </a:lnTo>
                <a:lnTo>
                  <a:pt x="148386" y="402196"/>
                </a:lnTo>
                <a:lnTo>
                  <a:pt x="132947" y="369144"/>
                </a:lnTo>
                <a:lnTo>
                  <a:pt x="130803" y="345107"/>
                </a:lnTo>
                <a:lnTo>
                  <a:pt x="122225" y="304759"/>
                </a:lnTo>
                <a:lnTo>
                  <a:pt x="117937" y="299179"/>
                </a:lnTo>
                <a:lnTo>
                  <a:pt x="113219" y="292740"/>
                </a:lnTo>
                <a:lnTo>
                  <a:pt x="106786" y="290594"/>
                </a:lnTo>
                <a:lnTo>
                  <a:pt x="107215" y="285443"/>
                </a:lnTo>
                <a:lnTo>
                  <a:pt x="114506" y="285443"/>
                </a:lnTo>
                <a:lnTo>
                  <a:pt x="127372" y="286301"/>
                </a:lnTo>
                <a:lnTo>
                  <a:pt x="140238" y="288018"/>
                </a:lnTo>
                <a:lnTo>
                  <a:pt x="145384" y="289735"/>
                </a:lnTo>
                <a:lnTo>
                  <a:pt x="153961" y="292311"/>
                </a:lnTo>
                <a:lnTo>
                  <a:pt x="156535" y="295745"/>
                </a:lnTo>
                <a:lnTo>
                  <a:pt x="157425" y="301519"/>
                </a:lnTo>
                <a:lnTo>
                  <a:pt x="158250" y="306476"/>
                </a:lnTo>
                <a:lnTo>
                  <a:pt x="160722" y="369144"/>
                </a:lnTo>
                <a:lnTo>
                  <a:pt x="160823" y="376871"/>
                </a:lnTo>
                <a:lnTo>
                  <a:pt x="167256" y="379875"/>
                </a:lnTo>
                <a:lnTo>
                  <a:pt x="279460" y="379875"/>
                </a:lnTo>
                <a:lnTo>
                  <a:pt x="281763" y="381163"/>
                </a:lnTo>
                <a:lnTo>
                  <a:pt x="281334" y="389748"/>
                </a:lnTo>
                <a:lnTo>
                  <a:pt x="280905" y="393182"/>
                </a:lnTo>
                <a:lnTo>
                  <a:pt x="277903" y="398762"/>
                </a:lnTo>
                <a:lnTo>
                  <a:pt x="269754" y="402625"/>
                </a:lnTo>
                <a:lnTo>
                  <a:pt x="255173" y="404342"/>
                </a:lnTo>
                <a:close/>
              </a:path>
              <a:path w="290829" h="404495">
                <a:moveTo>
                  <a:pt x="279460" y="379875"/>
                </a:moveTo>
                <a:lnTo>
                  <a:pt x="167256" y="379875"/>
                </a:lnTo>
                <a:lnTo>
                  <a:pt x="171545" y="379446"/>
                </a:lnTo>
                <a:lnTo>
                  <a:pt x="173260" y="379446"/>
                </a:lnTo>
                <a:lnTo>
                  <a:pt x="243165" y="374724"/>
                </a:lnTo>
                <a:lnTo>
                  <a:pt x="247882" y="374295"/>
                </a:lnTo>
                <a:lnTo>
                  <a:pt x="259153" y="373614"/>
                </a:lnTo>
                <a:lnTo>
                  <a:pt x="265680" y="373678"/>
                </a:lnTo>
                <a:lnTo>
                  <a:pt x="269955" y="374748"/>
                </a:lnTo>
                <a:lnTo>
                  <a:pt x="274472" y="377085"/>
                </a:lnTo>
                <a:lnTo>
                  <a:pt x="279460" y="37987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88436" y="4130306"/>
            <a:ext cx="380365" cy="254000"/>
          </a:xfrm>
          <a:custGeom>
            <a:avLst/>
            <a:gdLst/>
            <a:ahLst/>
            <a:cxnLst/>
            <a:rect l="l" t="t" r="r" b="b"/>
            <a:pathLst>
              <a:path w="380365" h="254000">
                <a:moveTo>
                  <a:pt x="283376" y="27068"/>
                </a:moveTo>
                <a:lnTo>
                  <a:pt x="105178" y="27068"/>
                </a:lnTo>
                <a:lnTo>
                  <a:pt x="111879" y="26984"/>
                </a:lnTo>
                <a:lnTo>
                  <a:pt x="131707" y="25734"/>
                </a:lnTo>
                <a:lnTo>
                  <a:pt x="174949" y="18158"/>
                </a:lnTo>
                <a:lnTo>
                  <a:pt x="217433" y="5150"/>
                </a:lnTo>
                <a:lnTo>
                  <a:pt x="229870" y="0"/>
                </a:lnTo>
                <a:lnTo>
                  <a:pt x="230299" y="0"/>
                </a:lnTo>
                <a:lnTo>
                  <a:pt x="238447" y="858"/>
                </a:lnTo>
                <a:lnTo>
                  <a:pt x="246167" y="2146"/>
                </a:lnTo>
                <a:lnTo>
                  <a:pt x="252600" y="3004"/>
                </a:lnTo>
                <a:lnTo>
                  <a:pt x="266752" y="6009"/>
                </a:lnTo>
                <a:lnTo>
                  <a:pt x="279189" y="9872"/>
                </a:lnTo>
                <a:lnTo>
                  <a:pt x="283907" y="14594"/>
                </a:lnTo>
                <a:lnTo>
                  <a:pt x="283841" y="22535"/>
                </a:lnTo>
                <a:lnTo>
                  <a:pt x="283376" y="27068"/>
                </a:lnTo>
                <a:close/>
              </a:path>
              <a:path w="380365" h="254000">
                <a:moveTo>
                  <a:pt x="128230" y="55800"/>
                </a:moveTo>
                <a:lnTo>
                  <a:pt x="98209" y="39060"/>
                </a:lnTo>
                <a:lnTo>
                  <a:pt x="94778" y="36056"/>
                </a:lnTo>
                <a:lnTo>
                  <a:pt x="90918" y="32622"/>
                </a:lnTo>
                <a:lnTo>
                  <a:pt x="87488" y="29188"/>
                </a:lnTo>
                <a:lnTo>
                  <a:pt x="89203" y="25325"/>
                </a:lnTo>
                <a:lnTo>
                  <a:pt x="98638" y="26549"/>
                </a:lnTo>
                <a:lnTo>
                  <a:pt x="105178" y="27068"/>
                </a:lnTo>
                <a:lnTo>
                  <a:pt x="283376" y="27068"/>
                </a:lnTo>
                <a:lnTo>
                  <a:pt x="283291" y="27900"/>
                </a:lnTo>
                <a:lnTo>
                  <a:pt x="238876" y="27900"/>
                </a:lnTo>
                <a:lnTo>
                  <a:pt x="216575" y="34124"/>
                </a:lnTo>
                <a:lnTo>
                  <a:pt x="208360" y="36230"/>
                </a:lnTo>
                <a:lnTo>
                  <a:pt x="196848" y="39060"/>
                </a:lnTo>
                <a:lnTo>
                  <a:pt x="171974" y="45499"/>
                </a:lnTo>
                <a:lnTo>
                  <a:pt x="147100" y="52367"/>
                </a:lnTo>
                <a:lnTo>
                  <a:pt x="144526" y="52796"/>
                </a:lnTo>
                <a:lnTo>
                  <a:pt x="128230" y="55800"/>
                </a:lnTo>
                <a:close/>
              </a:path>
              <a:path w="380365" h="254000">
                <a:moveTo>
                  <a:pt x="379972" y="208609"/>
                </a:moveTo>
                <a:lnTo>
                  <a:pt x="140238" y="208609"/>
                </a:lnTo>
                <a:lnTo>
                  <a:pt x="164737" y="205336"/>
                </a:lnTo>
                <a:lnTo>
                  <a:pt x="173950" y="204324"/>
                </a:lnTo>
                <a:lnTo>
                  <a:pt x="228155" y="199166"/>
                </a:lnTo>
                <a:lnTo>
                  <a:pt x="229441" y="190152"/>
                </a:lnTo>
                <a:lnTo>
                  <a:pt x="235082" y="138778"/>
                </a:lnTo>
                <a:lnTo>
                  <a:pt x="238662" y="90354"/>
                </a:lnTo>
                <a:lnTo>
                  <a:pt x="239680" y="43514"/>
                </a:lnTo>
                <a:lnTo>
                  <a:pt x="239561" y="38725"/>
                </a:lnTo>
                <a:lnTo>
                  <a:pt x="239320" y="34124"/>
                </a:lnTo>
                <a:lnTo>
                  <a:pt x="238876" y="27900"/>
                </a:lnTo>
                <a:lnTo>
                  <a:pt x="283291" y="27900"/>
                </a:lnTo>
                <a:lnTo>
                  <a:pt x="273364" y="102832"/>
                </a:lnTo>
                <a:lnTo>
                  <a:pt x="266297" y="147550"/>
                </a:lnTo>
                <a:lnTo>
                  <a:pt x="258292" y="190561"/>
                </a:lnTo>
                <a:lnTo>
                  <a:pt x="256889" y="197020"/>
                </a:lnTo>
                <a:lnTo>
                  <a:pt x="365391" y="197020"/>
                </a:lnTo>
                <a:lnTo>
                  <a:pt x="376541" y="202171"/>
                </a:lnTo>
                <a:lnTo>
                  <a:pt x="379972" y="208609"/>
                </a:lnTo>
                <a:close/>
              </a:path>
              <a:path w="380365" h="254000">
                <a:moveTo>
                  <a:pt x="40741" y="253679"/>
                </a:moveTo>
                <a:lnTo>
                  <a:pt x="34737" y="253679"/>
                </a:lnTo>
                <a:lnTo>
                  <a:pt x="28733" y="251533"/>
                </a:lnTo>
                <a:lnTo>
                  <a:pt x="24445" y="248958"/>
                </a:lnTo>
                <a:lnTo>
                  <a:pt x="0" y="233934"/>
                </a:lnTo>
                <a:lnTo>
                  <a:pt x="857" y="230500"/>
                </a:lnTo>
                <a:lnTo>
                  <a:pt x="32995" y="224652"/>
                </a:lnTo>
                <a:lnTo>
                  <a:pt x="91106" y="215209"/>
                </a:lnTo>
                <a:lnTo>
                  <a:pt x="118366" y="211614"/>
                </a:lnTo>
                <a:lnTo>
                  <a:pt x="120389" y="204924"/>
                </a:lnTo>
                <a:lnTo>
                  <a:pt x="127355" y="163606"/>
                </a:lnTo>
                <a:lnTo>
                  <a:pt x="128819" y="138778"/>
                </a:lnTo>
                <a:lnTo>
                  <a:pt x="128618" y="132731"/>
                </a:lnTo>
                <a:lnTo>
                  <a:pt x="126943" y="109455"/>
                </a:lnTo>
                <a:lnTo>
                  <a:pt x="123083" y="99583"/>
                </a:lnTo>
                <a:lnTo>
                  <a:pt x="124370" y="95720"/>
                </a:lnTo>
                <a:lnTo>
                  <a:pt x="163396" y="110743"/>
                </a:lnTo>
                <a:lnTo>
                  <a:pt x="172831" y="118898"/>
                </a:lnTo>
                <a:lnTo>
                  <a:pt x="171974" y="124479"/>
                </a:lnTo>
                <a:lnTo>
                  <a:pt x="158776" y="163834"/>
                </a:lnTo>
                <a:lnTo>
                  <a:pt x="143548" y="201198"/>
                </a:lnTo>
                <a:lnTo>
                  <a:pt x="140238" y="208609"/>
                </a:lnTo>
                <a:lnTo>
                  <a:pt x="379972" y="208609"/>
                </a:lnTo>
                <a:lnTo>
                  <a:pt x="379972" y="219340"/>
                </a:lnTo>
                <a:lnTo>
                  <a:pt x="373531" y="223555"/>
                </a:lnTo>
                <a:lnTo>
                  <a:pt x="259643" y="223555"/>
                </a:lnTo>
                <a:lnTo>
                  <a:pt x="240216" y="223928"/>
                </a:lnTo>
                <a:lnTo>
                  <a:pt x="182266" y="228354"/>
                </a:lnTo>
                <a:lnTo>
                  <a:pt x="132243" y="234870"/>
                </a:lnTo>
                <a:lnTo>
                  <a:pt x="87139" y="243324"/>
                </a:lnTo>
                <a:lnTo>
                  <a:pt x="51034" y="251533"/>
                </a:lnTo>
                <a:lnTo>
                  <a:pt x="46746" y="252392"/>
                </a:lnTo>
                <a:lnTo>
                  <a:pt x="40741" y="253679"/>
                </a:lnTo>
                <a:close/>
              </a:path>
              <a:path w="380365" h="254000">
                <a:moveTo>
                  <a:pt x="365391" y="197020"/>
                </a:moveTo>
                <a:lnTo>
                  <a:pt x="256889" y="197020"/>
                </a:lnTo>
                <a:lnTo>
                  <a:pt x="281876" y="195531"/>
                </a:lnTo>
                <a:lnTo>
                  <a:pt x="297577" y="194766"/>
                </a:lnTo>
                <a:lnTo>
                  <a:pt x="310624" y="194485"/>
                </a:lnTo>
                <a:lnTo>
                  <a:pt x="327651" y="194444"/>
                </a:lnTo>
                <a:lnTo>
                  <a:pt x="337729" y="194465"/>
                </a:lnTo>
                <a:lnTo>
                  <a:pt x="343948" y="194605"/>
                </a:lnTo>
                <a:lnTo>
                  <a:pt x="348880" y="194988"/>
                </a:lnTo>
                <a:lnTo>
                  <a:pt x="365391" y="197020"/>
                </a:lnTo>
                <a:close/>
              </a:path>
              <a:path w="380365" h="254000">
                <a:moveTo>
                  <a:pt x="368822" y="226637"/>
                </a:moveTo>
                <a:lnTo>
                  <a:pt x="349952" y="225779"/>
                </a:lnTo>
                <a:lnTo>
                  <a:pt x="337126" y="225024"/>
                </a:lnTo>
                <a:lnTo>
                  <a:pt x="326150" y="224572"/>
                </a:lnTo>
                <a:lnTo>
                  <a:pt x="259643" y="223555"/>
                </a:lnTo>
                <a:lnTo>
                  <a:pt x="373531" y="223555"/>
                </a:lnTo>
                <a:lnTo>
                  <a:pt x="368822" y="22663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374413" y="4065492"/>
            <a:ext cx="380365" cy="386080"/>
          </a:xfrm>
          <a:custGeom>
            <a:avLst/>
            <a:gdLst/>
            <a:ahLst/>
            <a:cxnLst/>
            <a:rect l="l" t="t" r="r" b="b"/>
            <a:pathLst>
              <a:path w="380365" h="386079">
                <a:moveTo>
                  <a:pt x="287736" y="78121"/>
                </a:moveTo>
                <a:lnTo>
                  <a:pt x="162967" y="78121"/>
                </a:lnTo>
                <a:lnTo>
                  <a:pt x="188378" y="74633"/>
                </a:lnTo>
                <a:lnTo>
                  <a:pt x="235016" y="67014"/>
                </a:lnTo>
                <a:lnTo>
                  <a:pt x="258175" y="63527"/>
                </a:lnTo>
                <a:lnTo>
                  <a:pt x="255173" y="31334"/>
                </a:lnTo>
                <a:lnTo>
                  <a:pt x="254315" y="24037"/>
                </a:lnTo>
                <a:lnTo>
                  <a:pt x="249169" y="14164"/>
                </a:lnTo>
                <a:lnTo>
                  <a:pt x="241878" y="6867"/>
                </a:lnTo>
                <a:lnTo>
                  <a:pt x="237590" y="4292"/>
                </a:lnTo>
                <a:lnTo>
                  <a:pt x="239305" y="0"/>
                </a:lnTo>
                <a:lnTo>
                  <a:pt x="292913" y="15023"/>
                </a:lnTo>
                <a:lnTo>
                  <a:pt x="292484" y="23178"/>
                </a:lnTo>
                <a:lnTo>
                  <a:pt x="291626" y="31334"/>
                </a:lnTo>
                <a:lnTo>
                  <a:pt x="289455" y="58161"/>
                </a:lnTo>
                <a:lnTo>
                  <a:pt x="287736" y="78121"/>
                </a:lnTo>
                <a:close/>
              </a:path>
              <a:path w="380365" h="386079">
                <a:moveTo>
                  <a:pt x="138951" y="168690"/>
                </a:moveTo>
                <a:lnTo>
                  <a:pt x="136914" y="140716"/>
                </a:lnTo>
                <a:lnTo>
                  <a:pt x="135520" y="123566"/>
                </a:lnTo>
                <a:lnTo>
                  <a:pt x="134096" y="109952"/>
                </a:lnTo>
                <a:lnTo>
                  <a:pt x="128980" y="68302"/>
                </a:lnTo>
                <a:lnTo>
                  <a:pt x="128350" y="62366"/>
                </a:lnTo>
                <a:lnTo>
                  <a:pt x="127801" y="56230"/>
                </a:lnTo>
                <a:lnTo>
                  <a:pt x="126943" y="50650"/>
                </a:lnTo>
                <a:lnTo>
                  <a:pt x="121797" y="42923"/>
                </a:lnTo>
                <a:lnTo>
                  <a:pt x="118795" y="40348"/>
                </a:lnTo>
                <a:lnTo>
                  <a:pt x="115364" y="37343"/>
                </a:lnTo>
                <a:lnTo>
                  <a:pt x="111075" y="35626"/>
                </a:lnTo>
                <a:lnTo>
                  <a:pt x="111933" y="29188"/>
                </a:lnTo>
                <a:lnTo>
                  <a:pt x="120289" y="29731"/>
                </a:lnTo>
                <a:lnTo>
                  <a:pt x="162110" y="45499"/>
                </a:lnTo>
                <a:lnTo>
                  <a:pt x="162661" y="63527"/>
                </a:lnTo>
                <a:lnTo>
                  <a:pt x="162967" y="72112"/>
                </a:lnTo>
                <a:lnTo>
                  <a:pt x="162967" y="78121"/>
                </a:lnTo>
                <a:lnTo>
                  <a:pt x="287736" y="78121"/>
                </a:lnTo>
                <a:lnTo>
                  <a:pt x="286886" y="87993"/>
                </a:lnTo>
                <a:lnTo>
                  <a:pt x="260319" y="87993"/>
                </a:lnTo>
                <a:lnTo>
                  <a:pt x="250456" y="90140"/>
                </a:lnTo>
                <a:lnTo>
                  <a:pt x="246038" y="90998"/>
                </a:lnTo>
                <a:lnTo>
                  <a:pt x="162967" y="90998"/>
                </a:lnTo>
                <a:lnTo>
                  <a:pt x="163200" y="98724"/>
                </a:lnTo>
                <a:lnTo>
                  <a:pt x="163079" y="123566"/>
                </a:lnTo>
                <a:lnTo>
                  <a:pt x="162967" y="141219"/>
                </a:lnTo>
                <a:lnTo>
                  <a:pt x="297023" y="141219"/>
                </a:lnTo>
                <a:lnTo>
                  <a:pt x="296773" y="144224"/>
                </a:lnTo>
                <a:lnTo>
                  <a:pt x="296773" y="149804"/>
                </a:lnTo>
                <a:lnTo>
                  <a:pt x="288196" y="155813"/>
                </a:lnTo>
                <a:lnTo>
                  <a:pt x="274472" y="158388"/>
                </a:lnTo>
                <a:lnTo>
                  <a:pt x="258175" y="158818"/>
                </a:lnTo>
                <a:lnTo>
                  <a:pt x="241878" y="158818"/>
                </a:lnTo>
                <a:lnTo>
                  <a:pt x="213600" y="159220"/>
                </a:lnTo>
                <a:lnTo>
                  <a:pt x="161681" y="159247"/>
                </a:lnTo>
                <a:lnTo>
                  <a:pt x="160394" y="163110"/>
                </a:lnTo>
                <a:lnTo>
                  <a:pt x="155248" y="166973"/>
                </a:lnTo>
                <a:lnTo>
                  <a:pt x="148815" y="168261"/>
                </a:lnTo>
                <a:lnTo>
                  <a:pt x="141953" y="168261"/>
                </a:lnTo>
                <a:lnTo>
                  <a:pt x="138951" y="168690"/>
                </a:lnTo>
                <a:close/>
              </a:path>
              <a:path w="380365" h="386079">
                <a:moveTo>
                  <a:pt x="297023" y="141219"/>
                </a:moveTo>
                <a:lnTo>
                  <a:pt x="162967" y="141219"/>
                </a:lnTo>
                <a:lnTo>
                  <a:pt x="262464" y="130059"/>
                </a:lnTo>
                <a:lnTo>
                  <a:pt x="261177" y="98724"/>
                </a:lnTo>
                <a:lnTo>
                  <a:pt x="260319" y="87993"/>
                </a:lnTo>
                <a:lnTo>
                  <a:pt x="286886" y="87993"/>
                </a:lnTo>
                <a:lnTo>
                  <a:pt x="284858" y="111538"/>
                </a:lnTo>
                <a:lnTo>
                  <a:pt x="284336" y="117155"/>
                </a:lnTo>
                <a:lnTo>
                  <a:pt x="283813" y="122088"/>
                </a:lnTo>
                <a:lnTo>
                  <a:pt x="283049" y="128771"/>
                </a:lnTo>
                <a:lnTo>
                  <a:pt x="293342" y="129629"/>
                </a:lnTo>
                <a:lnTo>
                  <a:pt x="297202" y="139073"/>
                </a:lnTo>
                <a:lnTo>
                  <a:pt x="297023" y="141219"/>
                </a:lnTo>
                <a:close/>
              </a:path>
              <a:path w="380365" h="386079">
                <a:moveTo>
                  <a:pt x="192988" y="101729"/>
                </a:moveTo>
                <a:lnTo>
                  <a:pt x="170687" y="97007"/>
                </a:lnTo>
                <a:lnTo>
                  <a:pt x="162967" y="90998"/>
                </a:lnTo>
                <a:lnTo>
                  <a:pt x="246038" y="90998"/>
                </a:lnTo>
                <a:lnTo>
                  <a:pt x="200707" y="100012"/>
                </a:lnTo>
                <a:lnTo>
                  <a:pt x="192988" y="101729"/>
                </a:lnTo>
                <a:close/>
              </a:path>
              <a:path w="380365" h="386079">
                <a:moveTo>
                  <a:pt x="40741" y="242519"/>
                </a:moveTo>
                <a:lnTo>
                  <a:pt x="34737" y="242519"/>
                </a:lnTo>
                <a:lnTo>
                  <a:pt x="28733" y="240373"/>
                </a:lnTo>
                <a:lnTo>
                  <a:pt x="24445" y="237797"/>
                </a:lnTo>
                <a:lnTo>
                  <a:pt x="0" y="222345"/>
                </a:lnTo>
                <a:lnTo>
                  <a:pt x="857" y="219340"/>
                </a:lnTo>
                <a:lnTo>
                  <a:pt x="71791" y="206574"/>
                </a:lnTo>
                <a:lnTo>
                  <a:pt x="116409" y="199300"/>
                </a:lnTo>
                <a:lnTo>
                  <a:pt x="249641" y="186272"/>
                </a:lnTo>
                <a:lnTo>
                  <a:pt x="300602" y="183395"/>
                </a:lnTo>
                <a:lnTo>
                  <a:pt x="327651" y="183284"/>
                </a:lnTo>
                <a:lnTo>
                  <a:pt x="337729" y="183304"/>
                </a:lnTo>
                <a:lnTo>
                  <a:pt x="376541" y="191011"/>
                </a:lnTo>
                <a:lnTo>
                  <a:pt x="379972" y="197449"/>
                </a:lnTo>
                <a:lnTo>
                  <a:pt x="379972" y="208180"/>
                </a:lnTo>
                <a:lnTo>
                  <a:pt x="373618" y="212338"/>
                </a:lnTo>
                <a:lnTo>
                  <a:pt x="276505" y="212342"/>
                </a:lnTo>
                <a:lnTo>
                  <a:pt x="262062" y="212778"/>
                </a:lnTo>
                <a:lnTo>
                  <a:pt x="239305" y="213760"/>
                </a:lnTo>
                <a:lnTo>
                  <a:pt x="239305" y="215048"/>
                </a:lnTo>
                <a:lnTo>
                  <a:pt x="208427" y="215048"/>
                </a:lnTo>
                <a:lnTo>
                  <a:pt x="164334" y="218723"/>
                </a:lnTo>
                <a:lnTo>
                  <a:pt x="124155" y="224947"/>
                </a:lnTo>
                <a:lnTo>
                  <a:pt x="80770" y="233093"/>
                </a:lnTo>
                <a:lnTo>
                  <a:pt x="51034" y="239944"/>
                </a:lnTo>
                <a:lnTo>
                  <a:pt x="46746" y="240802"/>
                </a:lnTo>
                <a:lnTo>
                  <a:pt x="40741" y="242519"/>
                </a:lnTo>
                <a:close/>
              </a:path>
              <a:path w="380365" h="386079">
                <a:moveTo>
                  <a:pt x="368822" y="215477"/>
                </a:moveTo>
                <a:lnTo>
                  <a:pt x="289241" y="212342"/>
                </a:lnTo>
                <a:lnTo>
                  <a:pt x="276616" y="212338"/>
                </a:lnTo>
                <a:lnTo>
                  <a:pt x="373618" y="212338"/>
                </a:lnTo>
                <a:lnTo>
                  <a:pt x="368822" y="215477"/>
                </a:lnTo>
                <a:close/>
              </a:path>
              <a:path w="380365" h="386079">
                <a:moveTo>
                  <a:pt x="224295" y="297891"/>
                </a:moveTo>
                <a:lnTo>
                  <a:pt x="220864" y="297891"/>
                </a:lnTo>
                <a:lnTo>
                  <a:pt x="219149" y="294028"/>
                </a:lnTo>
                <a:lnTo>
                  <a:pt x="210786" y="251962"/>
                </a:lnTo>
                <a:lnTo>
                  <a:pt x="208427" y="215048"/>
                </a:lnTo>
                <a:lnTo>
                  <a:pt x="239305" y="215048"/>
                </a:lnTo>
                <a:lnTo>
                  <a:pt x="237888" y="256396"/>
                </a:lnTo>
                <a:lnTo>
                  <a:pt x="228155" y="293598"/>
                </a:lnTo>
                <a:lnTo>
                  <a:pt x="224295" y="297891"/>
                </a:lnTo>
                <a:close/>
              </a:path>
              <a:path w="380365" h="386079">
                <a:moveTo>
                  <a:pt x="262035" y="385885"/>
                </a:moveTo>
                <a:lnTo>
                  <a:pt x="253458" y="385885"/>
                </a:lnTo>
                <a:lnTo>
                  <a:pt x="178835" y="384597"/>
                </a:lnTo>
                <a:lnTo>
                  <a:pt x="173689" y="384597"/>
                </a:lnTo>
                <a:lnTo>
                  <a:pt x="142865" y="361049"/>
                </a:lnTo>
                <a:lnTo>
                  <a:pt x="135949" y="289306"/>
                </a:lnTo>
                <a:lnTo>
                  <a:pt x="135091" y="281151"/>
                </a:lnTo>
                <a:lnTo>
                  <a:pt x="129087" y="271278"/>
                </a:lnTo>
                <a:lnTo>
                  <a:pt x="125656" y="268703"/>
                </a:lnTo>
                <a:lnTo>
                  <a:pt x="121368" y="265698"/>
                </a:lnTo>
                <a:lnTo>
                  <a:pt x="116650" y="264410"/>
                </a:lnTo>
                <a:lnTo>
                  <a:pt x="117079" y="258401"/>
                </a:lnTo>
                <a:lnTo>
                  <a:pt x="123941" y="258401"/>
                </a:lnTo>
                <a:lnTo>
                  <a:pt x="136807" y="259259"/>
                </a:lnTo>
                <a:lnTo>
                  <a:pt x="148815" y="260976"/>
                </a:lnTo>
                <a:lnTo>
                  <a:pt x="153533" y="262693"/>
                </a:lnTo>
                <a:lnTo>
                  <a:pt x="162110" y="265269"/>
                </a:lnTo>
                <a:lnTo>
                  <a:pt x="166827" y="270849"/>
                </a:lnTo>
                <a:lnTo>
                  <a:pt x="166904" y="289306"/>
                </a:lnTo>
                <a:lnTo>
                  <a:pt x="167256" y="309051"/>
                </a:lnTo>
                <a:lnTo>
                  <a:pt x="168114" y="321499"/>
                </a:lnTo>
                <a:lnTo>
                  <a:pt x="168375" y="330204"/>
                </a:lnTo>
                <a:lnTo>
                  <a:pt x="168596" y="336415"/>
                </a:lnTo>
                <a:lnTo>
                  <a:pt x="168898" y="343108"/>
                </a:lnTo>
                <a:lnTo>
                  <a:pt x="169400" y="353263"/>
                </a:lnTo>
                <a:lnTo>
                  <a:pt x="169400" y="358413"/>
                </a:lnTo>
                <a:lnTo>
                  <a:pt x="175833" y="361847"/>
                </a:lnTo>
                <a:lnTo>
                  <a:pt x="311262" y="361847"/>
                </a:lnTo>
                <a:lnTo>
                  <a:pt x="312641" y="363994"/>
                </a:lnTo>
                <a:lnTo>
                  <a:pt x="312641" y="373437"/>
                </a:lnTo>
                <a:lnTo>
                  <a:pt x="310068" y="380305"/>
                </a:lnTo>
                <a:lnTo>
                  <a:pt x="299775" y="384168"/>
                </a:lnTo>
                <a:lnTo>
                  <a:pt x="283595" y="385523"/>
                </a:lnTo>
                <a:lnTo>
                  <a:pt x="278680" y="385777"/>
                </a:lnTo>
                <a:lnTo>
                  <a:pt x="272358" y="385871"/>
                </a:lnTo>
                <a:lnTo>
                  <a:pt x="262035" y="385885"/>
                </a:lnTo>
                <a:close/>
              </a:path>
              <a:path w="380365" h="386079">
                <a:moveTo>
                  <a:pt x="311262" y="361847"/>
                </a:moveTo>
                <a:lnTo>
                  <a:pt x="175833" y="361847"/>
                </a:lnTo>
                <a:lnTo>
                  <a:pt x="180122" y="361418"/>
                </a:lnTo>
                <a:lnTo>
                  <a:pt x="267181" y="356267"/>
                </a:lnTo>
                <a:lnTo>
                  <a:pt x="281334" y="354980"/>
                </a:lnTo>
                <a:lnTo>
                  <a:pt x="298917" y="354980"/>
                </a:lnTo>
                <a:lnTo>
                  <a:pt x="308781" y="357984"/>
                </a:lnTo>
                <a:lnTo>
                  <a:pt x="311262" y="36184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79957" y="5016044"/>
            <a:ext cx="181837" cy="181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16969" y="5005743"/>
            <a:ext cx="380365" cy="254000"/>
          </a:xfrm>
          <a:custGeom>
            <a:avLst/>
            <a:gdLst/>
            <a:ahLst/>
            <a:cxnLst/>
            <a:rect l="l" t="t" r="r" b="b"/>
            <a:pathLst>
              <a:path w="380365" h="254000">
                <a:moveTo>
                  <a:pt x="283376" y="27068"/>
                </a:moveTo>
                <a:lnTo>
                  <a:pt x="105178" y="27068"/>
                </a:lnTo>
                <a:lnTo>
                  <a:pt x="111879" y="26985"/>
                </a:lnTo>
                <a:lnTo>
                  <a:pt x="131707" y="25734"/>
                </a:lnTo>
                <a:lnTo>
                  <a:pt x="174949" y="18158"/>
                </a:lnTo>
                <a:lnTo>
                  <a:pt x="217433" y="5150"/>
                </a:lnTo>
                <a:lnTo>
                  <a:pt x="229870" y="0"/>
                </a:lnTo>
                <a:lnTo>
                  <a:pt x="230299" y="0"/>
                </a:lnTo>
                <a:lnTo>
                  <a:pt x="238447" y="858"/>
                </a:lnTo>
                <a:lnTo>
                  <a:pt x="246167" y="2146"/>
                </a:lnTo>
                <a:lnTo>
                  <a:pt x="252600" y="3004"/>
                </a:lnTo>
                <a:lnTo>
                  <a:pt x="266752" y="6009"/>
                </a:lnTo>
                <a:lnTo>
                  <a:pt x="279189" y="9872"/>
                </a:lnTo>
                <a:lnTo>
                  <a:pt x="283907" y="14594"/>
                </a:lnTo>
                <a:lnTo>
                  <a:pt x="283841" y="22535"/>
                </a:lnTo>
                <a:lnTo>
                  <a:pt x="283376" y="27068"/>
                </a:lnTo>
                <a:close/>
              </a:path>
              <a:path w="380365" h="254000">
                <a:moveTo>
                  <a:pt x="128230" y="55800"/>
                </a:moveTo>
                <a:lnTo>
                  <a:pt x="98209" y="39060"/>
                </a:lnTo>
                <a:lnTo>
                  <a:pt x="94778" y="36056"/>
                </a:lnTo>
                <a:lnTo>
                  <a:pt x="90918" y="32622"/>
                </a:lnTo>
                <a:lnTo>
                  <a:pt x="87488" y="29188"/>
                </a:lnTo>
                <a:lnTo>
                  <a:pt x="89203" y="25325"/>
                </a:lnTo>
                <a:lnTo>
                  <a:pt x="98638" y="26549"/>
                </a:lnTo>
                <a:lnTo>
                  <a:pt x="105178" y="27068"/>
                </a:lnTo>
                <a:lnTo>
                  <a:pt x="283376" y="27068"/>
                </a:lnTo>
                <a:lnTo>
                  <a:pt x="283291" y="27900"/>
                </a:lnTo>
                <a:lnTo>
                  <a:pt x="238876" y="27900"/>
                </a:lnTo>
                <a:lnTo>
                  <a:pt x="216575" y="34124"/>
                </a:lnTo>
                <a:lnTo>
                  <a:pt x="208360" y="36230"/>
                </a:lnTo>
                <a:lnTo>
                  <a:pt x="196848" y="39060"/>
                </a:lnTo>
                <a:lnTo>
                  <a:pt x="171974" y="45499"/>
                </a:lnTo>
                <a:lnTo>
                  <a:pt x="147100" y="52367"/>
                </a:lnTo>
                <a:lnTo>
                  <a:pt x="144526" y="52796"/>
                </a:lnTo>
                <a:lnTo>
                  <a:pt x="128230" y="55800"/>
                </a:lnTo>
                <a:close/>
              </a:path>
              <a:path w="380365" h="254000">
                <a:moveTo>
                  <a:pt x="379972" y="208609"/>
                </a:moveTo>
                <a:lnTo>
                  <a:pt x="140238" y="208609"/>
                </a:lnTo>
                <a:lnTo>
                  <a:pt x="164737" y="205336"/>
                </a:lnTo>
                <a:lnTo>
                  <a:pt x="173950" y="204324"/>
                </a:lnTo>
                <a:lnTo>
                  <a:pt x="228155" y="199166"/>
                </a:lnTo>
                <a:lnTo>
                  <a:pt x="229441" y="190152"/>
                </a:lnTo>
                <a:lnTo>
                  <a:pt x="235082" y="138778"/>
                </a:lnTo>
                <a:lnTo>
                  <a:pt x="238662" y="90354"/>
                </a:lnTo>
                <a:lnTo>
                  <a:pt x="239680" y="43514"/>
                </a:lnTo>
                <a:lnTo>
                  <a:pt x="239561" y="38725"/>
                </a:lnTo>
                <a:lnTo>
                  <a:pt x="239320" y="34124"/>
                </a:lnTo>
                <a:lnTo>
                  <a:pt x="238876" y="27900"/>
                </a:lnTo>
                <a:lnTo>
                  <a:pt x="283291" y="27900"/>
                </a:lnTo>
                <a:lnTo>
                  <a:pt x="273364" y="102832"/>
                </a:lnTo>
                <a:lnTo>
                  <a:pt x="266297" y="147550"/>
                </a:lnTo>
                <a:lnTo>
                  <a:pt x="258292" y="190561"/>
                </a:lnTo>
                <a:lnTo>
                  <a:pt x="256889" y="197020"/>
                </a:lnTo>
                <a:lnTo>
                  <a:pt x="365391" y="197020"/>
                </a:lnTo>
                <a:lnTo>
                  <a:pt x="376541" y="202171"/>
                </a:lnTo>
                <a:lnTo>
                  <a:pt x="379972" y="208609"/>
                </a:lnTo>
                <a:close/>
              </a:path>
              <a:path w="380365" h="254000">
                <a:moveTo>
                  <a:pt x="40741" y="253679"/>
                </a:moveTo>
                <a:lnTo>
                  <a:pt x="34737" y="253679"/>
                </a:lnTo>
                <a:lnTo>
                  <a:pt x="28733" y="251533"/>
                </a:lnTo>
                <a:lnTo>
                  <a:pt x="24445" y="248958"/>
                </a:lnTo>
                <a:lnTo>
                  <a:pt x="0" y="233934"/>
                </a:lnTo>
                <a:lnTo>
                  <a:pt x="857" y="230500"/>
                </a:lnTo>
                <a:lnTo>
                  <a:pt x="32995" y="224652"/>
                </a:lnTo>
                <a:lnTo>
                  <a:pt x="91106" y="215209"/>
                </a:lnTo>
                <a:lnTo>
                  <a:pt x="118366" y="211614"/>
                </a:lnTo>
                <a:lnTo>
                  <a:pt x="120389" y="204924"/>
                </a:lnTo>
                <a:lnTo>
                  <a:pt x="127355" y="163606"/>
                </a:lnTo>
                <a:lnTo>
                  <a:pt x="128819" y="138778"/>
                </a:lnTo>
                <a:lnTo>
                  <a:pt x="128618" y="132731"/>
                </a:lnTo>
                <a:lnTo>
                  <a:pt x="126943" y="109455"/>
                </a:lnTo>
                <a:lnTo>
                  <a:pt x="123083" y="99583"/>
                </a:lnTo>
                <a:lnTo>
                  <a:pt x="124370" y="95720"/>
                </a:lnTo>
                <a:lnTo>
                  <a:pt x="163396" y="110743"/>
                </a:lnTo>
                <a:lnTo>
                  <a:pt x="172831" y="118898"/>
                </a:lnTo>
                <a:lnTo>
                  <a:pt x="171974" y="124479"/>
                </a:lnTo>
                <a:lnTo>
                  <a:pt x="158776" y="163834"/>
                </a:lnTo>
                <a:lnTo>
                  <a:pt x="143548" y="201198"/>
                </a:lnTo>
                <a:lnTo>
                  <a:pt x="140238" y="208609"/>
                </a:lnTo>
                <a:lnTo>
                  <a:pt x="379972" y="208609"/>
                </a:lnTo>
                <a:lnTo>
                  <a:pt x="379972" y="219340"/>
                </a:lnTo>
                <a:lnTo>
                  <a:pt x="373531" y="223555"/>
                </a:lnTo>
                <a:lnTo>
                  <a:pt x="259643" y="223555"/>
                </a:lnTo>
                <a:lnTo>
                  <a:pt x="240216" y="223928"/>
                </a:lnTo>
                <a:lnTo>
                  <a:pt x="182266" y="228354"/>
                </a:lnTo>
                <a:lnTo>
                  <a:pt x="132243" y="234870"/>
                </a:lnTo>
                <a:lnTo>
                  <a:pt x="87139" y="243324"/>
                </a:lnTo>
                <a:lnTo>
                  <a:pt x="51034" y="251533"/>
                </a:lnTo>
                <a:lnTo>
                  <a:pt x="46746" y="252392"/>
                </a:lnTo>
                <a:lnTo>
                  <a:pt x="40741" y="253679"/>
                </a:lnTo>
                <a:close/>
              </a:path>
              <a:path w="380365" h="254000">
                <a:moveTo>
                  <a:pt x="365391" y="197020"/>
                </a:moveTo>
                <a:lnTo>
                  <a:pt x="256889" y="197020"/>
                </a:lnTo>
                <a:lnTo>
                  <a:pt x="281876" y="195531"/>
                </a:lnTo>
                <a:lnTo>
                  <a:pt x="297577" y="194766"/>
                </a:lnTo>
                <a:lnTo>
                  <a:pt x="310624" y="194485"/>
                </a:lnTo>
                <a:lnTo>
                  <a:pt x="327651" y="194444"/>
                </a:lnTo>
                <a:lnTo>
                  <a:pt x="337729" y="194465"/>
                </a:lnTo>
                <a:lnTo>
                  <a:pt x="343948" y="194605"/>
                </a:lnTo>
                <a:lnTo>
                  <a:pt x="348880" y="194988"/>
                </a:lnTo>
                <a:lnTo>
                  <a:pt x="365391" y="197020"/>
                </a:lnTo>
                <a:close/>
              </a:path>
              <a:path w="380365" h="254000">
                <a:moveTo>
                  <a:pt x="368822" y="226637"/>
                </a:moveTo>
                <a:lnTo>
                  <a:pt x="349952" y="225779"/>
                </a:lnTo>
                <a:lnTo>
                  <a:pt x="337126" y="225024"/>
                </a:lnTo>
                <a:lnTo>
                  <a:pt x="326150" y="224572"/>
                </a:lnTo>
                <a:lnTo>
                  <a:pt x="259643" y="223555"/>
                </a:lnTo>
                <a:lnTo>
                  <a:pt x="373531" y="223555"/>
                </a:lnTo>
                <a:lnTo>
                  <a:pt x="368822" y="22663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02945" y="4973550"/>
            <a:ext cx="380365" cy="363220"/>
          </a:xfrm>
          <a:custGeom>
            <a:avLst/>
            <a:gdLst/>
            <a:ahLst/>
            <a:cxnLst/>
            <a:rect l="l" t="t" r="r" b="b"/>
            <a:pathLst>
              <a:path w="380365" h="363220">
                <a:moveTo>
                  <a:pt x="291626" y="21324"/>
                </a:moveTo>
                <a:lnTo>
                  <a:pt x="108036" y="21324"/>
                </a:lnTo>
                <a:lnTo>
                  <a:pt x="129134" y="21093"/>
                </a:lnTo>
                <a:lnTo>
                  <a:pt x="136271" y="20818"/>
                </a:lnTo>
                <a:lnTo>
                  <a:pt x="176507" y="15841"/>
                </a:lnTo>
                <a:lnTo>
                  <a:pt x="224724" y="4721"/>
                </a:lnTo>
                <a:lnTo>
                  <a:pt x="238876" y="0"/>
                </a:lnTo>
                <a:lnTo>
                  <a:pt x="239305" y="0"/>
                </a:lnTo>
                <a:lnTo>
                  <a:pt x="247454" y="2146"/>
                </a:lnTo>
                <a:lnTo>
                  <a:pt x="255173" y="3863"/>
                </a:lnTo>
                <a:lnTo>
                  <a:pt x="261606" y="5580"/>
                </a:lnTo>
                <a:lnTo>
                  <a:pt x="275758" y="9014"/>
                </a:lnTo>
                <a:lnTo>
                  <a:pt x="281334" y="10301"/>
                </a:lnTo>
                <a:lnTo>
                  <a:pt x="289911" y="12447"/>
                </a:lnTo>
                <a:lnTo>
                  <a:pt x="291626" y="17598"/>
                </a:lnTo>
                <a:lnTo>
                  <a:pt x="291626" y="21324"/>
                </a:lnTo>
                <a:close/>
              </a:path>
              <a:path w="380365" h="363220">
                <a:moveTo>
                  <a:pt x="123083" y="50650"/>
                </a:moveTo>
                <a:lnTo>
                  <a:pt x="89605" y="30449"/>
                </a:lnTo>
                <a:lnTo>
                  <a:pt x="85772" y="26612"/>
                </a:lnTo>
                <a:lnTo>
                  <a:pt x="82770" y="22320"/>
                </a:lnTo>
                <a:lnTo>
                  <a:pt x="84486" y="18457"/>
                </a:lnTo>
                <a:lnTo>
                  <a:pt x="94185" y="20190"/>
                </a:lnTo>
                <a:lnTo>
                  <a:pt x="100970" y="21059"/>
                </a:lnTo>
                <a:lnTo>
                  <a:pt x="108036" y="21324"/>
                </a:lnTo>
                <a:lnTo>
                  <a:pt x="291626" y="21324"/>
                </a:lnTo>
                <a:lnTo>
                  <a:pt x="291626" y="25754"/>
                </a:lnTo>
                <a:lnTo>
                  <a:pt x="291127" y="27900"/>
                </a:lnTo>
                <a:lnTo>
                  <a:pt x="244023" y="27900"/>
                </a:lnTo>
                <a:lnTo>
                  <a:pt x="218827" y="32192"/>
                </a:lnTo>
                <a:lnTo>
                  <a:pt x="169400" y="41636"/>
                </a:lnTo>
                <a:lnTo>
                  <a:pt x="153533" y="45070"/>
                </a:lnTo>
                <a:lnTo>
                  <a:pt x="141953" y="47216"/>
                </a:lnTo>
                <a:lnTo>
                  <a:pt x="139380" y="47645"/>
                </a:lnTo>
                <a:lnTo>
                  <a:pt x="132518" y="49362"/>
                </a:lnTo>
                <a:lnTo>
                  <a:pt x="123083" y="50650"/>
                </a:lnTo>
                <a:close/>
              </a:path>
              <a:path w="380365" h="363220">
                <a:moveTo>
                  <a:pt x="33022" y="218482"/>
                </a:moveTo>
                <a:lnTo>
                  <a:pt x="24445" y="213331"/>
                </a:lnTo>
                <a:lnTo>
                  <a:pt x="0" y="197878"/>
                </a:lnTo>
                <a:lnTo>
                  <a:pt x="857" y="194444"/>
                </a:lnTo>
                <a:lnTo>
                  <a:pt x="39242" y="187523"/>
                </a:lnTo>
                <a:lnTo>
                  <a:pt x="85832" y="179958"/>
                </a:lnTo>
                <a:lnTo>
                  <a:pt x="168114" y="168690"/>
                </a:lnTo>
                <a:lnTo>
                  <a:pt x="211429" y="164398"/>
                </a:lnTo>
                <a:lnTo>
                  <a:pt x="215004" y="157677"/>
                </a:lnTo>
                <a:lnTo>
                  <a:pt x="230540" y="118308"/>
                </a:lnTo>
                <a:lnTo>
                  <a:pt x="240216" y="77316"/>
                </a:lnTo>
                <a:lnTo>
                  <a:pt x="244880" y="33051"/>
                </a:lnTo>
                <a:lnTo>
                  <a:pt x="244023" y="27900"/>
                </a:lnTo>
                <a:lnTo>
                  <a:pt x="291127" y="27900"/>
                </a:lnTo>
                <a:lnTo>
                  <a:pt x="281679" y="65535"/>
                </a:lnTo>
                <a:lnTo>
                  <a:pt x="267861" y="107480"/>
                </a:lnTo>
                <a:lnTo>
                  <a:pt x="253699" y="142855"/>
                </a:lnTo>
                <a:lnTo>
                  <a:pt x="243594" y="161822"/>
                </a:lnTo>
                <a:lnTo>
                  <a:pt x="367249" y="161822"/>
                </a:lnTo>
                <a:lnTo>
                  <a:pt x="376541" y="166115"/>
                </a:lnTo>
                <a:lnTo>
                  <a:pt x="379972" y="172553"/>
                </a:lnTo>
                <a:lnTo>
                  <a:pt x="379972" y="183284"/>
                </a:lnTo>
                <a:lnTo>
                  <a:pt x="373495" y="187523"/>
                </a:lnTo>
                <a:lnTo>
                  <a:pt x="268763" y="187523"/>
                </a:lnTo>
                <a:lnTo>
                  <a:pt x="252583" y="188066"/>
                </a:lnTo>
                <a:lnTo>
                  <a:pt x="227297" y="189294"/>
                </a:lnTo>
                <a:lnTo>
                  <a:pt x="227297" y="191869"/>
                </a:lnTo>
                <a:lnTo>
                  <a:pt x="188699" y="191869"/>
                </a:lnTo>
                <a:lnTo>
                  <a:pt x="184411" y="192298"/>
                </a:lnTo>
                <a:lnTo>
                  <a:pt x="182266" y="192298"/>
                </a:lnTo>
                <a:lnTo>
                  <a:pt x="171783" y="193338"/>
                </a:lnTo>
                <a:lnTo>
                  <a:pt x="132243" y="198814"/>
                </a:lnTo>
                <a:lnTo>
                  <a:pt x="87139" y="207268"/>
                </a:lnTo>
                <a:lnTo>
                  <a:pt x="51034" y="215477"/>
                </a:lnTo>
                <a:lnTo>
                  <a:pt x="42457" y="217194"/>
                </a:lnTo>
                <a:lnTo>
                  <a:pt x="33022" y="218482"/>
                </a:lnTo>
                <a:close/>
              </a:path>
              <a:path w="380365" h="363220">
                <a:moveTo>
                  <a:pt x="367249" y="161822"/>
                </a:moveTo>
                <a:lnTo>
                  <a:pt x="243594" y="161822"/>
                </a:lnTo>
                <a:lnTo>
                  <a:pt x="258798" y="160571"/>
                </a:lnTo>
                <a:lnTo>
                  <a:pt x="268736" y="159864"/>
                </a:lnTo>
                <a:lnTo>
                  <a:pt x="277789" y="159438"/>
                </a:lnTo>
                <a:lnTo>
                  <a:pt x="310764" y="158469"/>
                </a:lnTo>
                <a:lnTo>
                  <a:pt x="327651" y="158388"/>
                </a:lnTo>
                <a:lnTo>
                  <a:pt x="337729" y="158409"/>
                </a:lnTo>
                <a:lnTo>
                  <a:pt x="343948" y="158549"/>
                </a:lnTo>
                <a:lnTo>
                  <a:pt x="348880" y="158932"/>
                </a:lnTo>
                <a:lnTo>
                  <a:pt x="365391" y="160964"/>
                </a:lnTo>
                <a:lnTo>
                  <a:pt x="367249" y="161822"/>
                </a:lnTo>
                <a:close/>
              </a:path>
              <a:path w="380365" h="363220">
                <a:moveTo>
                  <a:pt x="368822" y="190581"/>
                </a:moveTo>
                <a:lnTo>
                  <a:pt x="331377" y="188864"/>
                </a:lnTo>
                <a:lnTo>
                  <a:pt x="282811" y="187543"/>
                </a:lnTo>
                <a:lnTo>
                  <a:pt x="268763" y="187523"/>
                </a:lnTo>
                <a:lnTo>
                  <a:pt x="373495" y="187523"/>
                </a:lnTo>
                <a:lnTo>
                  <a:pt x="368822" y="190581"/>
                </a:lnTo>
                <a:close/>
              </a:path>
              <a:path w="380365" h="363220">
                <a:moveTo>
                  <a:pt x="209714" y="363135"/>
                </a:moveTo>
                <a:lnTo>
                  <a:pt x="203281" y="363135"/>
                </a:lnTo>
                <a:lnTo>
                  <a:pt x="199206" y="326435"/>
                </a:lnTo>
                <a:lnTo>
                  <a:pt x="197829" y="313803"/>
                </a:lnTo>
                <a:lnTo>
                  <a:pt x="197035" y="305054"/>
                </a:lnTo>
                <a:lnTo>
                  <a:pt x="196523" y="296103"/>
                </a:lnTo>
                <a:lnTo>
                  <a:pt x="195990" y="282867"/>
                </a:lnTo>
                <a:lnTo>
                  <a:pt x="195132" y="276000"/>
                </a:lnTo>
                <a:lnTo>
                  <a:pt x="193846" y="254538"/>
                </a:lnTo>
                <a:lnTo>
                  <a:pt x="192559" y="230071"/>
                </a:lnTo>
                <a:lnTo>
                  <a:pt x="191272" y="203888"/>
                </a:lnTo>
                <a:lnTo>
                  <a:pt x="190844" y="191869"/>
                </a:lnTo>
                <a:lnTo>
                  <a:pt x="227297" y="191869"/>
                </a:lnTo>
                <a:lnTo>
                  <a:pt x="227236" y="208623"/>
                </a:lnTo>
                <a:lnTo>
                  <a:pt x="226439" y="225779"/>
                </a:lnTo>
                <a:lnTo>
                  <a:pt x="225756" y="246376"/>
                </a:lnTo>
                <a:lnTo>
                  <a:pt x="225407" y="258756"/>
                </a:lnTo>
                <a:lnTo>
                  <a:pt x="225153" y="269132"/>
                </a:lnTo>
                <a:lnTo>
                  <a:pt x="224369" y="283803"/>
                </a:lnTo>
                <a:lnTo>
                  <a:pt x="219765" y="322314"/>
                </a:lnTo>
                <a:lnTo>
                  <a:pt x="216147" y="340815"/>
                </a:lnTo>
                <a:lnTo>
                  <a:pt x="213144" y="354550"/>
                </a:lnTo>
                <a:lnTo>
                  <a:pt x="209714" y="36313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03933" y="4924617"/>
            <a:ext cx="264795" cy="414020"/>
          </a:xfrm>
          <a:custGeom>
            <a:avLst/>
            <a:gdLst/>
            <a:ahLst/>
            <a:cxnLst/>
            <a:rect l="l" t="t" r="r" b="b"/>
            <a:pathLst>
              <a:path w="264795" h="414020">
                <a:moveTo>
                  <a:pt x="192130" y="148516"/>
                </a:moveTo>
                <a:lnTo>
                  <a:pt x="181409" y="147228"/>
                </a:lnTo>
                <a:lnTo>
                  <a:pt x="172402" y="143794"/>
                </a:lnTo>
                <a:lnTo>
                  <a:pt x="165112" y="139073"/>
                </a:lnTo>
                <a:lnTo>
                  <a:pt x="161252" y="136497"/>
                </a:lnTo>
                <a:lnTo>
                  <a:pt x="158250" y="134780"/>
                </a:lnTo>
                <a:lnTo>
                  <a:pt x="154819" y="132205"/>
                </a:lnTo>
                <a:lnTo>
                  <a:pt x="152675" y="130059"/>
                </a:lnTo>
                <a:lnTo>
                  <a:pt x="151817" y="129629"/>
                </a:lnTo>
                <a:lnTo>
                  <a:pt x="153533" y="124908"/>
                </a:lnTo>
                <a:lnTo>
                  <a:pt x="211402" y="115974"/>
                </a:lnTo>
                <a:lnTo>
                  <a:pt x="228584" y="113748"/>
                </a:lnTo>
                <a:lnTo>
                  <a:pt x="228362" y="101300"/>
                </a:lnTo>
                <a:lnTo>
                  <a:pt x="228260" y="94432"/>
                </a:lnTo>
                <a:lnTo>
                  <a:pt x="228155" y="26183"/>
                </a:lnTo>
                <a:lnTo>
                  <a:pt x="210571" y="9872"/>
                </a:lnTo>
                <a:lnTo>
                  <a:pt x="198134" y="6009"/>
                </a:lnTo>
                <a:lnTo>
                  <a:pt x="199421" y="429"/>
                </a:lnTo>
                <a:lnTo>
                  <a:pt x="205854" y="0"/>
                </a:lnTo>
                <a:lnTo>
                  <a:pt x="251313" y="7297"/>
                </a:lnTo>
                <a:lnTo>
                  <a:pt x="264179" y="16740"/>
                </a:lnTo>
                <a:lnTo>
                  <a:pt x="263321" y="23608"/>
                </a:lnTo>
                <a:lnTo>
                  <a:pt x="262464" y="27471"/>
                </a:lnTo>
                <a:lnTo>
                  <a:pt x="262437" y="49147"/>
                </a:lnTo>
                <a:lnTo>
                  <a:pt x="262115" y="74687"/>
                </a:lnTo>
                <a:lnTo>
                  <a:pt x="262035" y="140360"/>
                </a:lnTo>
                <a:lnTo>
                  <a:pt x="229012" y="140360"/>
                </a:lnTo>
                <a:lnTo>
                  <a:pt x="217862" y="142936"/>
                </a:lnTo>
                <a:lnTo>
                  <a:pt x="201565" y="146370"/>
                </a:lnTo>
                <a:lnTo>
                  <a:pt x="198992" y="146799"/>
                </a:lnTo>
                <a:lnTo>
                  <a:pt x="192130" y="148516"/>
                </a:lnTo>
                <a:close/>
              </a:path>
              <a:path w="264795" h="414020">
                <a:moveTo>
                  <a:pt x="38597" y="110743"/>
                </a:moveTo>
                <a:lnTo>
                  <a:pt x="23587" y="103875"/>
                </a:lnTo>
                <a:lnTo>
                  <a:pt x="9434" y="94432"/>
                </a:lnTo>
                <a:lnTo>
                  <a:pt x="3430" y="90140"/>
                </a:lnTo>
                <a:lnTo>
                  <a:pt x="0" y="87993"/>
                </a:lnTo>
                <a:lnTo>
                  <a:pt x="2144" y="84559"/>
                </a:lnTo>
                <a:lnTo>
                  <a:pt x="13609" y="84264"/>
                </a:lnTo>
                <a:lnTo>
                  <a:pt x="21496" y="83808"/>
                </a:lnTo>
                <a:lnTo>
                  <a:pt x="60416" y="78067"/>
                </a:lnTo>
                <a:lnTo>
                  <a:pt x="102156" y="68470"/>
                </a:lnTo>
                <a:lnTo>
                  <a:pt x="112362" y="65673"/>
                </a:lnTo>
                <a:lnTo>
                  <a:pt x="120939" y="67390"/>
                </a:lnTo>
                <a:lnTo>
                  <a:pt x="128230" y="69107"/>
                </a:lnTo>
                <a:lnTo>
                  <a:pt x="134234" y="70395"/>
                </a:lnTo>
                <a:lnTo>
                  <a:pt x="146242" y="73399"/>
                </a:lnTo>
                <a:lnTo>
                  <a:pt x="149244" y="74258"/>
                </a:lnTo>
                <a:lnTo>
                  <a:pt x="157392" y="76404"/>
                </a:lnTo>
                <a:lnTo>
                  <a:pt x="159108" y="83701"/>
                </a:lnTo>
                <a:lnTo>
                  <a:pt x="158679" y="87993"/>
                </a:lnTo>
                <a:lnTo>
                  <a:pt x="158250" y="89281"/>
                </a:lnTo>
                <a:lnTo>
                  <a:pt x="116221" y="89281"/>
                </a:lnTo>
                <a:lnTo>
                  <a:pt x="110217" y="90569"/>
                </a:lnTo>
                <a:lnTo>
                  <a:pt x="76337" y="101300"/>
                </a:lnTo>
                <a:lnTo>
                  <a:pt x="59183" y="106451"/>
                </a:lnTo>
                <a:lnTo>
                  <a:pt x="52321" y="107738"/>
                </a:lnTo>
                <a:lnTo>
                  <a:pt x="38597" y="110743"/>
                </a:lnTo>
                <a:close/>
              </a:path>
              <a:path w="264795" h="414020">
                <a:moveTo>
                  <a:pt x="144098" y="173412"/>
                </a:moveTo>
                <a:lnTo>
                  <a:pt x="52750" y="173412"/>
                </a:lnTo>
                <a:lnTo>
                  <a:pt x="66286" y="170836"/>
                </a:lnTo>
                <a:lnTo>
                  <a:pt x="108931" y="163539"/>
                </a:lnTo>
                <a:lnTo>
                  <a:pt x="110217" y="154525"/>
                </a:lnTo>
                <a:lnTo>
                  <a:pt x="112362" y="133922"/>
                </a:lnTo>
                <a:lnTo>
                  <a:pt x="114547" y="113748"/>
                </a:lnTo>
                <a:lnTo>
                  <a:pt x="116221" y="96149"/>
                </a:lnTo>
                <a:lnTo>
                  <a:pt x="116221" y="89281"/>
                </a:lnTo>
                <a:lnTo>
                  <a:pt x="158250" y="89281"/>
                </a:lnTo>
                <a:lnTo>
                  <a:pt x="142322" y="125015"/>
                </a:lnTo>
                <a:lnTo>
                  <a:pt x="125228" y="161393"/>
                </a:lnTo>
                <a:lnTo>
                  <a:pt x="134564" y="161393"/>
                </a:lnTo>
                <a:lnTo>
                  <a:pt x="143669" y="166544"/>
                </a:lnTo>
                <a:lnTo>
                  <a:pt x="144059" y="170836"/>
                </a:lnTo>
                <a:lnTo>
                  <a:pt x="144098" y="173412"/>
                </a:lnTo>
                <a:close/>
              </a:path>
              <a:path w="264795" h="414020">
                <a:moveTo>
                  <a:pt x="192130" y="206034"/>
                </a:moveTo>
                <a:lnTo>
                  <a:pt x="181409" y="205175"/>
                </a:lnTo>
                <a:lnTo>
                  <a:pt x="172402" y="201741"/>
                </a:lnTo>
                <a:lnTo>
                  <a:pt x="165112" y="196591"/>
                </a:lnTo>
                <a:lnTo>
                  <a:pt x="161252" y="194444"/>
                </a:lnTo>
                <a:lnTo>
                  <a:pt x="158250" y="192727"/>
                </a:lnTo>
                <a:lnTo>
                  <a:pt x="154819" y="190152"/>
                </a:lnTo>
                <a:lnTo>
                  <a:pt x="152675" y="188006"/>
                </a:lnTo>
                <a:lnTo>
                  <a:pt x="151817" y="187577"/>
                </a:lnTo>
                <a:lnTo>
                  <a:pt x="153533" y="182426"/>
                </a:lnTo>
                <a:lnTo>
                  <a:pt x="211858" y="173895"/>
                </a:lnTo>
                <a:lnTo>
                  <a:pt x="229441" y="171695"/>
                </a:lnTo>
                <a:lnTo>
                  <a:pt x="229346" y="146370"/>
                </a:lnTo>
                <a:lnTo>
                  <a:pt x="229012" y="140360"/>
                </a:lnTo>
                <a:lnTo>
                  <a:pt x="262035" y="140360"/>
                </a:lnTo>
                <a:lnTo>
                  <a:pt x="262034" y="197449"/>
                </a:lnTo>
                <a:lnTo>
                  <a:pt x="229870" y="197449"/>
                </a:lnTo>
                <a:lnTo>
                  <a:pt x="198992" y="204746"/>
                </a:lnTo>
                <a:lnTo>
                  <a:pt x="192130" y="206034"/>
                </a:lnTo>
                <a:close/>
              </a:path>
              <a:path w="264795" h="414020">
                <a:moveTo>
                  <a:pt x="39026" y="317207"/>
                </a:moveTo>
                <a:lnTo>
                  <a:pt x="17583" y="287160"/>
                </a:lnTo>
                <a:lnTo>
                  <a:pt x="18845" y="264618"/>
                </a:lnTo>
                <a:lnTo>
                  <a:pt x="19815" y="243860"/>
                </a:lnTo>
                <a:lnTo>
                  <a:pt x="20156" y="237368"/>
                </a:lnTo>
                <a:lnTo>
                  <a:pt x="20464" y="225336"/>
                </a:lnTo>
                <a:lnTo>
                  <a:pt x="20524" y="190152"/>
                </a:lnTo>
                <a:lnTo>
                  <a:pt x="20156" y="185001"/>
                </a:lnTo>
                <a:lnTo>
                  <a:pt x="16296" y="174699"/>
                </a:lnTo>
                <a:lnTo>
                  <a:pt x="13723" y="171266"/>
                </a:lnTo>
                <a:lnTo>
                  <a:pt x="10721" y="166973"/>
                </a:lnTo>
                <a:lnTo>
                  <a:pt x="6861" y="163969"/>
                </a:lnTo>
                <a:lnTo>
                  <a:pt x="9006" y="159247"/>
                </a:lnTo>
                <a:lnTo>
                  <a:pt x="18441" y="160535"/>
                </a:lnTo>
                <a:lnTo>
                  <a:pt x="26589" y="162252"/>
                </a:lnTo>
                <a:lnTo>
                  <a:pt x="33880" y="163969"/>
                </a:lnTo>
                <a:lnTo>
                  <a:pt x="48461" y="169549"/>
                </a:lnTo>
                <a:lnTo>
                  <a:pt x="52750" y="173412"/>
                </a:lnTo>
                <a:lnTo>
                  <a:pt x="144098" y="173412"/>
                </a:lnTo>
                <a:lnTo>
                  <a:pt x="144098" y="176416"/>
                </a:lnTo>
                <a:lnTo>
                  <a:pt x="138951" y="185001"/>
                </a:lnTo>
                <a:lnTo>
                  <a:pt x="130803" y="186289"/>
                </a:lnTo>
                <a:lnTo>
                  <a:pt x="88305" y="191336"/>
                </a:lnTo>
                <a:lnTo>
                  <a:pt x="79554" y="192271"/>
                </a:lnTo>
                <a:lnTo>
                  <a:pt x="54894" y="194444"/>
                </a:lnTo>
                <a:lnTo>
                  <a:pt x="49319" y="276000"/>
                </a:lnTo>
                <a:lnTo>
                  <a:pt x="152467" y="276000"/>
                </a:lnTo>
                <a:lnTo>
                  <a:pt x="150879" y="276724"/>
                </a:lnTo>
                <a:lnTo>
                  <a:pt x="108743" y="293920"/>
                </a:lnTo>
                <a:lnTo>
                  <a:pt x="63605" y="309480"/>
                </a:lnTo>
                <a:lnTo>
                  <a:pt x="39026" y="317207"/>
                </a:lnTo>
                <a:close/>
              </a:path>
              <a:path w="264795" h="414020">
                <a:moveTo>
                  <a:pt x="134564" y="161393"/>
                </a:moveTo>
                <a:lnTo>
                  <a:pt x="125228" y="161393"/>
                </a:lnTo>
                <a:lnTo>
                  <a:pt x="133805" y="160964"/>
                </a:lnTo>
                <a:lnTo>
                  <a:pt x="134564" y="161393"/>
                </a:lnTo>
                <a:close/>
              </a:path>
              <a:path w="264795" h="414020">
                <a:moveTo>
                  <a:pt x="248311" y="413785"/>
                </a:moveTo>
                <a:lnTo>
                  <a:pt x="242307" y="413785"/>
                </a:lnTo>
                <a:lnTo>
                  <a:pt x="240592" y="407347"/>
                </a:lnTo>
                <a:lnTo>
                  <a:pt x="236038" y="361304"/>
                </a:lnTo>
                <a:lnTo>
                  <a:pt x="232785" y="316814"/>
                </a:lnTo>
                <a:lnTo>
                  <a:pt x="230567" y="276130"/>
                </a:lnTo>
                <a:lnTo>
                  <a:pt x="230170" y="244290"/>
                </a:lnTo>
                <a:lnTo>
                  <a:pt x="229961" y="225336"/>
                </a:lnTo>
                <a:lnTo>
                  <a:pt x="229870" y="197449"/>
                </a:lnTo>
                <a:lnTo>
                  <a:pt x="262034" y="197449"/>
                </a:lnTo>
                <a:lnTo>
                  <a:pt x="261924" y="237368"/>
                </a:lnTo>
                <a:lnTo>
                  <a:pt x="260442" y="306341"/>
                </a:lnTo>
                <a:lnTo>
                  <a:pt x="256862" y="350821"/>
                </a:lnTo>
                <a:lnTo>
                  <a:pt x="252335" y="389587"/>
                </a:lnTo>
                <a:lnTo>
                  <a:pt x="249598" y="409493"/>
                </a:lnTo>
                <a:lnTo>
                  <a:pt x="248311" y="413785"/>
                </a:lnTo>
                <a:close/>
              </a:path>
              <a:path w="264795" h="414020">
                <a:moveTo>
                  <a:pt x="152467" y="276000"/>
                </a:moveTo>
                <a:lnTo>
                  <a:pt x="49319" y="276000"/>
                </a:lnTo>
                <a:lnTo>
                  <a:pt x="55752" y="274283"/>
                </a:lnTo>
                <a:lnTo>
                  <a:pt x="78411" y="269803"/>
                </a:lnTo>
                <a:lnTo>
                  <a:pt x="84888" y="268434"/>
                </a:lnTo>
                <a:lnTo>
                  <a:pt x="126434" y="258535"/>
                </a:lnTo>
                <a:lnTo>
                  <a:pt x="168791" y="247154"/>
                </a:lnTo>
                <a:lnTo>
                  <a:pt x="211429" y="233934"/>
                </a:lnTo>
                <a:lnTo>
                  <a:pt x="213144" y="246382"/>
                </a:lnTo>
                <a:lnTo>
                  <a:pt x="200429" y="252985"/>
                </a:lnTo>
                <a:lnTo>
                  <a:pt x="191835" y="257355"/>
                </a:lnTo>
                <a:lnTo>
                  <a:pt x="183442" y="261442"/>
                </a:lnTo>
                <a:lnTo>
                  <a:pt x="159225" y="272918"/>
                </a:lnTo>
                <a:lnTo>
                  <a:pt x="152467" y="27600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37251" y="4924188"/>
            <a:ext cx="372745" cy="410209"/>
          </a:xfrm>
          <a:custGeom>
            <a:avLst/>
            <a:gdLst/>
            <a:ahLst/>
            <a:cxnLst/>
            <a:rect l="l" t="t" r="r" b="b"/>
            <a:pathLst>
              <a:path w="372745" h="410210">
                <a:moveTo>
                  <a:pt x="263321" y="272137"/>
                </a:moveTo>
                <a:lnTo>
                  <a:pt x="257317" y="272137"/>
                </a:lnTo>
                <a:lnTo>
                  <a:pt x="255602" y="265698"/>
                </a:lnTo>
                <a:lnTo>
                  <a:pt x="247139" y="226419"/>
                </a:lnTo>
                <a:lnTo>
                  <a:pt x="243165" y="26612"/>
                </a:lnTo>
                <a:lnTo>
                  <a:pt x="225582" y="10301"/>
                </a:lnTo>
                <a:lnTo>
                  <a:pt x="213144" y="6009"/>
                </a:lnTo>
                <a:lnTo>
                  <a:pt x="214860" y="429"/>
                </a:lnTo>
                <a:lnTo>
                  <a:pt x="221293" y="0"/>
                </a:lnTo>
                <a:lnTo>
                  <a:pt x="266324" y="7297"/>
                </a:lnTo>
                <a:lnTo>
                  <a:pt x="279189" y="16740"/>
                </a:lnTo>
                <a:lnTo>
                  <a:pt x="278332" y="23608"/>
                </a:lnTo>
                <a:lnTo>
                  <a:pt x="277903" y="27900"/>
                </a:lnTo>
                <a:lnTo>
                  <a:pt x="277787" y="57517"/>
                </a:lnTo>
                <a:lnTo>
                  <a:pt x="276700" y="122440"/>
                </a:lnTo>
                <a:lnTo>
                  <a:pt x="276589" y="127591"/>
                </a:lnTo>
                <a:lnTo>
                  <a:pt x="276187" y="140790"/>
                </a:lnTo>
                <a:lnTo>
                  <a:pt x="321625" y="140790"/>
                </a:lnTo>
                <a:lnTo>
                  <a:pt x="365820" y="159676"/>
                </a:lnTo>
                <a:lnTo>
                  <a:pt x="367732" y="164398"/>
                </a:lnTo>
                <a:lnTo>
                  <a:pt x="275758" y="164398"/>
                </a:lnTo>
                <a:lnTo>
                  <a:pt x="274820" y="180816"/>
                </a:lnTo>
                <a:lnTo>
                  <a:pt x="271099" y="221191"/>
                </a:lnTo>
                <a:lnTo>
                  <a:pt x="264179" y="267844"/>
                </a:lnTo>
                <a:lnTo>
                  <a:pt x="263321" y="272137"/>
                </a:lnTo>
                <a:close/>
              </a:path>
              <a:path w="372745" h="410210">
                <a:moveTo>
                  <a:pt x="155419" y="159247"/>
                </a:moveTo>
                <a:lnTo>
                  <a:pt x="122654" y="159247"/>
                </a:lnTo>
                <a:lnTo>
                  <a:pt x="127962" y="149572"/>
                </a:lnTo>
                <a:lnTo>
                  <a:pt x="131339" y="143016"/>
                </a:lnTo>
                <a:lnTo>
                  <a:pt x="145602" y="106142"/>
                </a:lnTo>
                <a:lnTo>
                  <a:pt x="150102" y="84559"/>
                </a:lnTo>
                <a:lnTo>
                  <a:pt x="146671" y="62239"/>
                </a:lnTo>
                <a:lnTo>
                  <a:pt x="139809" y="54513"/>
                </a:lnTo>
                <a:lnTo>
                  <a:pt x="144526" y="49791"/>
                </a:lnTo>
                <a:lnTo>
                  <a:pt x="150102" y="53225"/>
                </a:lnTo>
                <a:lnTo>
                  <a:pt x="155248" y="56659"/>
                </a:lnTo>
                <a:lnTo>
                  <a:pt x="159965" y="59664"/>
                </a:lnTo>
                <a:lnTo>
                  <a:pt x="170258" y="65673"/>
                </a:lnTo>
                <a:lnTo>
                  <a:pt x="174976" y="68248"/>
                </a:lnTo>
                <a:lnTo>
                  <a:pt x="184840" y="73828"/>
                </a:lnTo>
                <a:lnTo>
                  <a:pt x="188699" y="85847"/>
                </a:lnTo>
                <a:lnTo>
                  <a:pt x="185268" y="94861"/>
                </a:lnTo>
                <a:lnTo>
                  <a:pt x="182420" y="103815"/>
                </a:lnTo>
                <a:lnTo>
                  <a:pt x="164522" y="144492"/>
                </a:lnTo>
                <a:lnTo>
                  <a:pt x="159986" y="152104"/>
                </a:lnTo>
                <a:lnTo>
                  <a:pt x="155419" y="159247"/>
                </a:lnTo>
                <a:close/>
              </a:path>
              <a:path w="372745" h="410210">
                <a:moveTo>
                  <a:pt x="6004" y="235651"/>
                </a:moveTo>
                <a:lnTo>
                  <a:pt x="0" y="230500"/>
                </a:lnTo>
                <a:lnTo>
                  <a:pt x="5092" y="224357"/>
                </a:lnTo>
                <a:lnTo>
                  <a:pt x="8577" y="219984"/>
                </a:lnTo>
                <a:lnTo>
                  <a:pt x="38792" y="176644"/>
                </a:lnTo>
                <a:lnTo>
                  <a:pt x="61273" y="137678"/>
                </a:lnTo>
                <a:lnTo>
                  <a:pt x="81055" y="90140"/>
                </a:lnTo>
                <a:lnTo>
                  <a:pt x="78481" y="72970"/>
                </a:lnTo>
                <a:lnTo>
                  <a:pt x="73335" y="62668"/>
                </a:lnTo>
                <a:lnTo>
                  <a:pt x="77624" y="57517"/>
                </a:lnTo>
                <a:lnTo>
                  <a:pt x="83199" y="61381"/>
                </a:lnTo>
                <a:lnTo>
                  <a:pt x="88345" y="65244"/>
                </a:lnTo>
                <a:lnTo>
                  <a:pt x="93063" y="68678"/>
                </a:lnTo>
                <a:lnTo>
                  <a:pt x="103356" y="75545"/>
                </a:lnTo>
                <a:lnTo>
                  <a:pt x="108073" y="78121"/>
                </a:lnTo>
                <a:lnTo>
                  <a:pt x="117937" y="84130"/>
                </a:lnTo>
                <a:lnTo>
                  <a:pt x="104166" y="126209"/>
                </a:lnTo>
                <a:lnTo>
                  <a:pt x="89632" y="146370"/>
                </a:lnTo>
                <a:lnTo>
                  <a:pt x="99925" y="148945"/>
                </a:lnTo>
                <a:lnTo>
                  <a:pt x="109788" y="152808"/>
                </a:lnTo>
                <a:lnTo>
                  <a:pt x="116650" y="155384"/>
                </a:lnTo>
                <a:lnTo>
                  <a:pt x="122654" y="159247"/>
                </a:lnTo>
                <a:lnTo>
                  <a:pt x="155419" y="159247"/>
                </a:lnTo>
                <a:lnTo>
                  <a:pt x="152949" y="163110"/>
                </a:lnTo>
                <a:lnTo>
                  <a:pt x="76766" y="163110"/>
                </a:lnTo>
                <a:lnTo>
                  <a:pt x="69053" y="172828"/>
                </a:lnTo>
                <a:lnTo>
                  <a:pt x="35796" y="208851"/>
                </a:lnTo>
                <a:lnTo>
                  <a:pt x="19419" y="224196"/>
                </a:lnTo>
                <a:lnTo>
                  <a:pt x="6004" y="235651"/>
                </a:lnTo>
                <a:close/>
              </a:path>
              <a:path w="372745" h="410210">
                <a:moveTo>
                  <a:pt x="321625" y="140790"/>
                </a:moveTo>
                <a:lnTo>
                  <a:pt x="276187" y="140790"/>
                </a:lnTo>
                <a:lnTo>
                  <a:pt x="283049" y="140360"/>
                </a:lnTo>
                <a:lnTo>
                  <a:pt x="308352" y="140360"/>
                </a:lnTo>
                <a:lnTo>
                  <a:pt x="316490" y="140417"/>
                </a:lnTo>
                <a:lnTo>
                  <a:pt x="321625" y="140790"/>
                </a:lnTo>
                <a:close/>
              </a:path>
              <a:path w="372745" h="410210">
                <a:moveTo>
                  <a:pt x="45030" y="277287"/>
                </a:moveTo>
                <a:lnTo>
                  <a:pt x="39455" y="272995"/>
                </a:lnTo>
                <a:lnTo>
                  <a:pt x="40313" y="272137"/>
                </a:lnTo>
                <a:lnTo>
                  <a:pt x="51634" y="258730"/>
                </a:lnTo>
                <a:lnTo>
                  <a:pt x="80928" y="221118"/>
                </a:lnTo>
                <a:lnTo>
                  <a:pt x="105929" y="186718"/>
                </a:lnTo>
                <a:lnTo>
                  <a:pt x="89632" y="172983"/>
                </a:lnTo>
                <a:lnTo>
                  <a:pt x="86630" y="170836"/>
                </a:lnTo>
                <a:lnTo>
                  <a:pt x="80197" y="166115"/>
                </a:lnTo>
                <a:lnTo>
                  <a:pt x="76766" y="163110"/>
                </a:lnTo>
                <a:lnTo>
                  <a:pt x="152949" y="163110"/>
                </a:lnTo>
                <a:lnTo>
                  <a:pt x="152675" y="163539"/>
                </a:lnTo>
                <a:lnTo>
                  <a:pt x="159108" y="165685"/>
                </a:lnTo>
                <a:lnTo>
                  <a:pt x="173689" y="169978"/>
                </a:lnTo>
                <a:lnTo>
                  <a:pt x="192559" y="176846"/>
                </a:lnTo>
                <a:lnTo>
                  <a:pt x="193735" y="177704"/>
                </a:lnTo>
                <a:lnTo>
                  <a:pt x="143240" y="177704"/>
                </a:lnTo>
                <a:lnTo>
                  <a:pt x="133443" y="191490"/>
                </a:lnTo>
                <a:lnTo>
                  <a:pt x="102927" y="225564"/>
                </a:lnTo>
                <a:lnTo>
                  <a:pt x="64992" y="261268"/>
                </a:lnTo>
                <a:lnTo>
                  <a:pt x="45030" y="277287"/>
                </a:lnTo>
                <a:close/>
              </a:path>
              <a:path w="372745" h="410210">
                <a:moveTo>
                  <a:pt x="361960" y="189723"/>
                </a:moveTo>
                <a:lnTo>
                  <a:pt x="346092" y="188864"/>
                </a:lnTo>
                <a:lnTo>
                  <a:pt x="326364" y="182855"/>
                </a:lnTo>
                <a:lnTo>
                  <a:pt x="304921" y="174270"/>
                </a:lnTo>
                <a:lnTo>
                  <a:pt x="295915" y="170836"/>
                </a:lnTo>
                <a:lnTo>
                  <a:pt x="275758" y="164398"/>
                </a:lnTo>
                <a:lnTo>
                  <a:pt x="367732" y="164398"/>
                </a:lnTo>
                <a:lnTo>
                  <a:pt x="372253" y="175558"/>
                </a:lnTo>
                <a:lnTo>
                  <a:pt x="365820" y="184572"/>
                </a:lnTo>
                <a:lnTo>
                  <a:pt x="361960" y="189723"/>
                </a:lnTo>
                <a:close/>
              </a:path>
              <a:path w="372745" h="410210">
                <a:moveTo>
                  <a:pt x="214860" y="233076"/>
                </a:moveTo>
                <a:lnTo>
                  <a:pt x="200707" y="226637"/>
                </a:lnTo>
                <a:lnTo>
                  <a:pt x="184411" y="213760"/>
                </a:lnTo>
                <a:lnTo>
                  <a:pt x="168114" y="197878"/>
                </a:lnTo>
                <a:lnTo>
                  <a:pt x="161252" y="192298"/>
                </a:lnTo>
                <a:lnTo>
                  <a:pt x="156963" y="189294"/>
                </a:lnTo>
                <a:lnTo>
                  <a:pt x="147957" y="181567"/>
                </a:lnTo>
                <a:lnTo>
                  <a:pt x="143240" y="177704"/>
                </a:lnTo>
                <a:lnTo>
                  <a:pt x="193735" y="177704"/>
                </a:lnTo>
                <a:lnTo>
                  <a:pt x="213144" y="191869"/>
                </a:lnTo>
                <a:lnTo>
                  <a:pt x="226010" y="208609"/>
                </a:lnTo>
                <a:lnTo>
                  <a:pt x="228155" y="224491"/>
                </a:lnTo>
                <a:lnTo>
                  <a:pt x="220006" y="229642"/>
                </a:lnTo>
                <a:lnTo>
                  <a:pt x="214860" y="233076"/>
                </a:lnTo>
                <a:close/>
              </a:path>
              <a:path w="372745" h="410210">
                <a:moveTo>
                  <a:pt x="210756" y="409711"/>
                </a:moveTo>
                <a:lnTo>
                  <a:pt x="165970" y="399620"/>
                </a:lnTo>
                <a:lnTo>
                  <a:pt x="136378" y="366569"/>
                </a:lnTo>
                <a:lnTo>
                  <a:pt x="132518" y="343819"/>
                </a:lnTo>
                <a:lnTo>
                  <a:pt x="136807" y="322787"/>
                </a:lnTo>
                <a:lnTo>
                  <a:pt x="140667" y="315060"/>
                </a:lnTo>
                <a:lnTo>
                  <a:pt x="143669" y="308622"/>
                </a:lnTo>
                <a:lnTo>
                  <a:pt x="154819" y="297032"/>
                </a:lnTo>
                <a:lnTo>
                  <a:pt x="166398" y="286731"/>
                </a:lnTo>
                <a:lnTo>
                  <a:pt x="176262" y="277717"/>
                </a:lnTo>
                <a:lnTo>
                  <a:pt x="178835" y="273424"/>
                </a:lnTo>
                <a:lnTo>
                  <a:pt x="180980" y="268703"/>
                </a:lnTo>
                <a:lnTo>
                  <a:pt x="183124" y="259259"/>
                </a:lnTo>
                <a:lnTo>
                  <a:pt x="180122" y="257542"/>
                </a:lnTo>
                <a:lnTo>
                  <a:pt x="182266" y="255396"/>
                </a:lnTo>
                <a:lnTo>
                  <a:pt x="193417" y="257542"/>
                </a:lnTo>
                <a:lnTo>
                  <a:pt x="211429" y="267415"/>
                </a:lnTo>
                <a:lnTo>
                  <a:pt x="217433" y="273853"/>
                </a:lnTo>
                <a:lnTo>
                  <a:pt x="219577" y="276000"/>
                </a:lnTo>
                <a:lnTo>
                  <a:pt x="219149" y="281580"/>
                </a:lnTo>
                <a:lnTo>
                  <a:pt x="216575" y="283297"/>
                </a:lnTo>
                <a:lnTo>
                  <a:pt x="215718" y="284155"/>
                </a:lnTo>
                <a:lnTo>
                  <a:pt x="211000" y="285443"/>
                </a:lnTo>
                <a:lnTo>
                  <a:pt x="208856" y="287160"/>
                </a:lnTo>
                <a:lnTo>
                  <a:pt x="214431" y="288018"/>
                </a:lnTo>
                <a:lnTo>
                  <a:pt x="234588" y="294028"/>
                </a:lnTo>
                <a:lnTo>
                  <a:pt x="239520" y="297462"/>
                </a:lnTo>
                <a:lnTo>
                  <a:pt x="195132" y="297462"/>
                </a:lnTo>
                <a:lnTo>
                  <a:pt x="192130" y="299179"/>
                </a:lnTo>
                <a:lnTo>
                  <a:pt x="164254" y="328796"/>
                </a:lnTo>
                <a:lnTo>
                  <a:pt x="161681" y="341673"/>
                </a:lnTo>
                <a:lnTo>
                  <a:pt x="162967" y="355409"/>
                </a:lnTo>
                <a:lnTo>
                  <a:pt x="166827" y="362277"/>
                </a:lnTo>
                <a:lnTo>
                  <a:pt x="171116" y="369574"/>
                </a:lnTo>
                <a:lnTo>
                  <a:pt x="186126" y="378158"/>
                </a:lnTo>
                <a:lnTo>
                  <a:pt x="203281" y="380734"/>
                </a:lnTo>
                <a:lnTo>
                  <a:pt x="259269" y="380734"/>
                </a:lnTo>
                <a:lnTo>
                  <a:pt x="253695" y="388433"/>
                </a:lnTo>
                <a:lnTo>
                  <a:pt x="217942" y="408929"/>
                </a:lnTo>
                <a:lnTo>
                  <a:pt x="210756" y="409711"/>
                </a:lnTo>
                <a:close/>
              </a:path>
              <a:path w="372745" h="410210">
                <a:moveTo>
                  <a:pt x="259269" y="380734"/>
                </a:moveTo>
                <a:lnTo>
                  <a:pt x="203281" y="380734"/>
                </a:lnTo>
                <a:lnTo>
                  <a:pt x="220006" y="376871"/>
                </a:lnTo>
                <a:lnTo>
                  <a:pt x="226439" y="372149"/>
                </a:lnTo>
                <a:lnTo>
                  <a:pt x="232872" y="366998"/>
                </a:lnTo>
                <a:lnTo>
                  <a:pt x="241021" y="346395"/>
                </a:lnTo>
                <a:lnTo>
                  <a:pt x="236732" y="323645"/>
                </a:lnTo>
                <a:lnTo>
                  <a:pt x="195132" y="297462"/>
                </a:lnTo>
                <a:lnTo>
                  <a:pt x="239520" y="297462"/>
                </a:lnTo>
                <a:lnTo>
                  <a:pt x="266166" y="325292"/>
                </a:lnTo>
                <a:lnTo>
                  <a:pt x="269842" y="357360"/>
                </a:lnTo>
                <a:lnTo>
                  <a:pt x="268843" y="364691"/>
                </a:lnTo>
                <a:lnTo>
                  <a:pt x="265834" y="371136"/>
                </a:lnTo>
                <a:lnTo>
                  <a:pt x="259891" y="379875"/>
                </a:lnTo>
                <a:lnTo>
                  <a:pt x="259269" y="38073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22933" y="4924188"/>
            <a:ext cx="255904" cy="410209"/>
          </a:xfrm>
          <a:custGeom>
            <a:avLst/>
            <a:gdLst/>
            <a:ahLst/>
            <a:cxnLst/>
            <a:rect l="l" t="t" r="r" b="b"/>
            <a:pathLst>
              <a:path w="255904" h="410210">
                <a:moveTo>
                  <a:pt x="169695" y="134351"/>
                </a:moveTo>
                <a:lnTo>
                  <a:pt x="152970" y="124479"/>
                </a:lnTo>
                <a:lnTo>
                  <a:pt x="146108" y="119328"/>
                </a:lnTo>
                <a:lnTo>
                  <a:pt x="139675" y="114177"/>
                </a:lnTo>
                <a:lnTo>
                  <a:pt x="137102" y="112460"/>
                </a:lnTo>
                <a:lnTo>
                  <a:pt x="137102" y="112031"/>
                </a:lnTo>
                <a:lnTo>
                  <a:pt x="138817" y="107309"/>
                </a:lnTo>
                <a:lnTo>
                  <a:pt x="219015" y="95720"/>
                </a:lnTo>
                <a:lnTo>
                  <a:pt x="219054" y="79650"/>
                </a:lnTo>
                <a:lnTo>
                  <a:pt x="219353" y="58500"/>
                </a:lnTo>
                <a:lnTo>
                  <a:pt x="219443" y="26612"/>
                </a:lnTo>
                <a:lnTo>
                  <a:pt x="201860" y="10301"/>
                </a:lnTo>
                <a:lnTo>
                  <a:pt x="189423" y="6009"/>
                </a:lnTo>
                <a:lnTo>
                  <a:pt x="191138" y="429"/>
                </a:lnTo>
                <a:lnTo>
                  <a:pt x="229307" y="4292"/>
                </a:lnTo>
                <a:lnTo>
                  <a:pt x="255468" y="16740"/>
                </a:lnTo>
                <a:lnTo>
                  <a:pt x="254610" y="23608"/>
                </a:lnTo>
                <a:lnTo>
                  <a:pt x="254181" y="27900"/>
                </a:lnTo>
                <a:lnTo>
                  <a:pt x="254181" y="35197"/>
                </a:lnTo>
                <a:lnTo>
                  <a:pt x="253752" y="43782"/>
                </a:lnTo>
                <a:lnTo>
                  <a:pt x="253203" y="82413"/>
                </a:lnTo>
                <a:lnTo>
                  <a:pt x="252700" y="124479"/>
                </a:lnTo>
                <a:lnTo>
                  <a:pt x="219015" y="124479"/>
                </a:lnTo>
                <a:lnTo>
                  <a:pt x="183419" y="131776"/>
                </a:lnTo>
                <a:lnTo>
                  <a:pt x="169695" y="134351"/>
                </a:lnTo>
                <a:close/>
              </a:path>
              <a:path w="255904" h="410210">
                <a:moveTo>
                  <a:pt x="80532" y="243002"/>
                </a:moveTo>
                <a:lnTo>
                  <a:pt x="37177" y="230930"/>
                </a:lnTo>
                <a:lnTo>
                  <a:pt x="6704" y="198566"/>
                </a:lnTo>
                <a:lnTo>
                  <a:pt x="0" y="167107"/>
                </a:lnTo>
                <a:lnTo>
                  <a:pt x="552" y="162107"/>
                </a:lnTo>
                <a:lnTo>
                  <a:pt x="2010" y="154955"/>
                </a:lnTo>
                <a:lnTo>
                  <a:pt x="4583" y="142936"/>
                </a:lnTo>
                <a:lnTo>
                  <a:pt x="8872" y="133922"/>
                </a:lnTo>
                <a:lnTo>
                  <a:pt x="12303" y="126196"/>
                </a:lnTo>
                <a:lnTo>
                  <a:pt x="24740" y="112889"/>
                </a:lnTo>
                <a:lnTo>
                  <a:pt x="37605" y="101300"/>
                </a:lnTo>
                <a:lnTo>
                  <a:pt x="49185" y="90569"/>
                </a:lnTo>
                <a:lnTo>
                  <a:pt x="51758" y="85847"/>
                </a:lnTo>
                <a:lnTo>
                  <a:pt x="55189" y="80267"/>
                </a:lnTo>
                <a:lnTo>
                  <a:pt x="57762" y="69107"/>
                </a:lnTo>
                <a:lnTo>
                  <a:pt x="53902" y="67390"/>
                </a:lnTo>
                <a:lnTo>
                  <a:pt x="56904" y="64814"/>
                </a:lnTo>
                <a:lnTo>
                  <a:pt x="61622" y="65673"/>
                </a:lnTo>
                <a:lnTo>
                  <a:pt x="97217" y="85847"/>
                </a:lnTo>
                <a:lnTo>
                  <a:pt x="101077" y="93573"/>
                </a:lnTo>
                <a:lnTo>
                  <a:pt x="95502" y="96149"/>
                </a:lnTo>
                <a:lnTo>
                  <a:pt x="94644" y="97007"/>
                </a:lnTo>
                <a:lnTo>
                  <a:pt x="92929" y="97866"/>
                </a:lnTo>
                <a:lnTo>
                  <a:pt x="89927" y="99583"/>
                </a:lnTo>
                <a:lnTo>
                  <a:pt x="87354" y="101300"/>
                </a:lnTo>
                <a:lnTo>
                  <a:pt x="93358" y="102587"/>
                </a:lnTo>
                <a:lnTo>
                  <a:pt x="112151" y="108466"/>
                </a:lnTo>
                <a:lnTo>
                  <a:pt x="116719" y="110314"/>
                </a:lnTo>
                <a:lnTo>
                  <a:pt x="71057" y="110314"/>
                </a:lnTo>
                <a:lnTo>
                  <a:pt x="67197" y="112031"/>
                </a:lnTo>
                <a:lnTo>
                  <a:pt x="62908" y="114606"/>
                </a:lnTo>
                <a:lnTo>
                  <a:pt x="59049" y="116752"/>
                </a:lnTo>
                <a:lnTo>
                  <a:pt x="49614" y="124049"/>
                </a:lnTo>
                <a:lnTo>
                  <a:pt x="41036" y="132634"/>
                </a:lnTo>
                <a:lnTo>
                  <a:pt x="33746" y="145511"/>
                </a:lnTo>
                <a:lnTo>
                  <a:pt x="29886" y="161393"/>
                </a:lnTo>
                <a:lnTo>
                  <a:pt x="30315" y="178992"/>
                </a:lnTo>
                <a:lnTo>
                  <a:pt x="39750" y="197020"/>
                </a:lnTo>
                <a:lnTo>
                  <a:pt x="58191" y="208180"/>
                </a:lnTo>
                <a:lnTo>
                  <a:pt x="79205" y="211185"/>
                </a:lnTo>
                <a:lnTo>
                  <a:pt x="145949" y="211185"/>
                </a:lnTo>
                <a:lnTo>
                  <a:pt x="141886" y="215638"/>
                </a:lnTo>
                <a:lnTo>
                  <a:pt x="104294" y="238656"/>
                </a:lnTo>
                <a:lnTo>
                  <a:pt x="87622" y="242948"/>
                </a:lnTo>
                <a:lnTo>
                  <a:pt x="80532" y="243002"/>
                </a:lnTo>
                <a:close/>
              </a:path>
              <a:path w="255904" h="410210">
                <a:moveTo>
                  <a:pt x="145949" y="211185"/>
                </a:moveTo>
                <a:lnTo>
                  <a:pt x="79205" y="211185"/>
                </a:lnTo>
                <a:lnTo>
                  <a:pt x="99791" y="206892"/>
                </a:lnTo>
                <a:lnTo>
                  <a:pt x="115230" y="194874"/>
                </a:lnTo>
                <a:lnTo>
                  <a:pt x="120162" y="182640"/>
                </a:lnTo>
                <a:lnTo>
                  <a:pt x="122976" y="175353"/>
                </a:lnTo>
                <a:lnTo>
                  <a:pt x="124182" y="170219"/>
                </a:lnTo>
                <a:lnTo>
                  <a:pt x="124021" y="164804"/>
                </a:lnTo>
                <a:lnTo>
                  <a:pt x="101362" y="122839"/>
                </a:lnTo>
                <a:lnTo>
                  <a:pt x="71057" y="110314"/>
                </a:lnTo>
                <a:lnTo>
                  <a:pt x="116719" y="110314"/>
                </a:lnTo>
                <a:lnTo>
                  <a:pt x="148911" y="137808"/>
                </a:lnTo>
                <a:lnTo>
                  <a:pt x="158116" y="174270"/>
                </a:lnTo>
                <a:lnTo>
                  <a:pt x="251661" y="174270"/>
                </a:lnTo>
                <a:lnTo>
                  <a:pt x="251474" y="178697"/>
                </a:lnTo>
                <a:lnTo>
                  <a:pt x="250982" y="185816"/>
                </a:lnTo>
                <a:lnTo>
                  <a:pt x="250293" y="194015"/>
                </a:lnTo>
                <a:lnTo>
                  <a:pt x="219872" y="194015"/>
                </a:lnTo>
                <a:lnTo>
                  <a:pt x="215822" y="194874"/>
                </a:lnTo>
                <a:lnTo>
                  <a:pt x="153827" y="194874"/>
                </a:lnTo>
                <a:lnTo>
                  <a:pt x="149901" y="204478"/>
                </a:lnTo>
                <a:lnTo>
                  <a:pt x="146537" y="210541"/>
                </a:lnTo>
                <a:lnTo>
                  <a:pt x="145949" y="211185"/>
                </a:lnTo>
                <a:close/>
              </a:path>
              <a:path w="255904" h="410210">
                <a:moveTo>
                  <a:pt x="251661" y="174270"/>
                </a:moveTo>
                <a:lnTo>
                  <a:pt x="158116" y="174270"/>
                </a:lnTo>
                <a:lnTo>
                  <a:pt x="219015" y="165685"/>
                </a:lnTo>
                <a:lnTo>
                  <a:pt x="219015" y="124479"/>
                </a:lnTo>
                <a:lnTo>
                  <a:pt x="252700" y="124479"/>
                </a:lnTo>
                <a:lnTo>
                  <a:pt x="252460" y="143070"/>
                </a:lnTo>
                <a:lnTo>
                  <a:pt x="252288" y="151604"/>
                </a:lnTo>
                <a:lnTo>
                  <a:pt x="251743" y="172308"/>
                </a:lnTo>
                <a:lnTo>
                  <a:pt x="251661" y="174270"/>
                </a:lnTo>
                <a:close/>
              </a:path>
              <a:path w="255904" h="410210">
                <a:moveTo>
                  <a:pt x="239600" y="273853"/>
                </a:moveTo>
                <a:lnTo>
                  <a:pt x="233596" y="273853"/>
                </a:lnTo>
                <a:lnTo>
                  <a:pt x="231787" y="267073"/>
                </a:lnTo>
                <a:lnTo>
                  <a:pt x="223094" y="228877"/>
                </a:lnTo>
                <a:lnTo>
                  <a:pt x="219872" y="194015"/>
                </a:lnTo>
                <a:lnTo>
                  <a:pt x="250293" y="194015"/>
                </a:lnTo>
                <a:lnTo>
                  <a:pt x="245015" y="243002"/>
                </a:lnTo>
                <a:lnTo>
                  <a:pt x="239600" y="273853"/>
                </a:lnTo>
                <a:close/>
              </a:path>
              <a:path w="255904" h="410210">
                <a:moveTo>
                  <a:pt x="173555" y="203888"/>
                </a:moveTo>
                <a:lnTo>
                  <a:pt x="159403" y="198737"/>
                </a:lnTo>
                <a:lnTo>
                  <a:pt x="153827" y="194874"/>
                </a:lnTo>
                <a:lnTo>
                  <a:pt x="215822" y="194874"/>
                </a:lnTo>
                <a:lnTo>
                  <a:pt x="173555" y="203888"/>
                </a:lnTo>
                <a:close/>
              </a:path>
              <a:path w="255904" h="410210">
                <a:moveTo>
                  <a:pt x="179315" y="409711"/>
                </a:moveTo>
                <a:lnTo>
                  <a:pt x="134529" y="399620"/>
                </a:lnTo>
                <a:lnTo>
                  <a:pt x="104937" y="366569"/>
                </a:lnTo>
                <a:lnTo>
                  <a:pt x="101077" y="343819"/>
                </a:lnTo>
                <a:lnTo>
                  <a:pt x="105366" y="322787"/>
                </a:lnTo>
                <a:lnTo>
                  <a:pt x="109226" y="315060"/>
                </a:lnTo>
                <a:lnTo>
                  <a:pt x="112228" y="308622"/>
                </a:lnTo>
                <a:lnTo>
                  <a:pt x="123378" y="297032"/>
                </a:lnTo>
                <a:lnTo>
                  <a:pt x="134957" y="286731"/>
                </a:lnTo>
                <a:lnTo>
                  <a:pt x="144821" y="277717"/>
                </a:lnTo>
                <a:lnTo>
                  <a:pt x="147394" y="273424"/>
                </a:lnTo>
                <a:lnTo>
                  <a:pt x="149539" y="268703"/>
                </a:lnTo>
                <a:lnTo>
                  <a:pt x="151683" y="259259"/>
                </a:lnTo>
                <a:lnTo>
                  <a:pt x="148681" y="257542"/>
                </a:lnTo>
                <a:lnTo>
                  <a:pt x="150825" y="255396"/>
                </a:lnTo>
                <a:lnTo>
                  <a:pt x="161976" y="257542"/>
                </a:lnTo>
                <a:lnTo>
                  <a:pt x="179988" y="267415"/>
                </a:lnTo>
                <a:lnTo>
                  <a:pt x="185992" y="273853"/>
                </a:lnTo>
                <a:lnTo>
                  <a:pt x="188136" y="276000"/>
                </a:lnTo>
                <a:lnTo>
                  <a:pt x="187708" y="281580"/>
                </a:lnTo>
                <a:lnTo>
                  <a:pt x="185134" y="283297"/>
                </a:lnTo>
                <a:lnTo>
                  <a:pt x="184277" y="284155"/>
                </a:lnTo>
                <a:lnTo>
                  <a:pt x="179559" y="285443"/>
                </a:lnTo>
                <a:lnTo>
                  <a:pt x="177415" y="287160"/>
                </a:lnTo>
                <a:lnTo>
                  <a:pt x="182990" y="288018"/>
                </a:lnTo>
                <a:lnTo>
                  <a:pt x="203147" y="294028"/>
                </a:lnTo>
                <a:lnTo>
                  <a:pt x="208079" y="297462"/>
                </a:lnTo>
                <a:lnTo>
                  <a:pt x="164120" y="297462"/>
                </a:lnTo>
                <a:lnTo>
                  <a:pt x="160689" y="299179"/>
                </a:lnTo>
                <a:lnTo>
                  <a:pt x="132813" y="328796"/>
                </a:lnTo>
                <a:lnTo>
                  <a:pt x="130240" y="341673"/>
                </a:lnTo>
                <a:lnTo>
                  <a:pt x="131526" y="355409"/>
                </a:lnTo>
                <a:lnTo>
                  <a:pt x="135386" y="362277"/>
                </a:lnTo>
                <a:lnTo>
                  <a:pt x="139675" y="369574"/>
                </a:lnTo>
                <a:lnTo>
                  <a:pt x="154685" y="378158"/>
                </a:lnTo>
                <a:lnTo>
                  <a:pt x="171840" y="380734"/>
                </a:lnTo>
                <a:lnTo>
                  <a:pt x="227828" y="380734"/>
                </a:lnTo>
                <a:lnTo>
                  <a:pt x="222254" y="388433"/>
                </a:lnTo>
                <a:lnTo>
                  <a:pt x="186501" y="408929"/>
                </a:lnTo>
                <a:lnTo>
                  <a:pt x="179315" y="409711"/>
                </a:lnTo>
                <a:close/>
              </a:path>
              <a:path w="255904" h="410210">
                <a:moveTo>
                  <a:pt x="227828" y="380734"/>
                </a:moveTo>
                <a:lnTo>
                  <a:pt x="171840" y="380734"/>
                </a:lnTo>
                <a:lnTo>
                  <a:pt x="188565" y="376871"/>
                </a:lnTo>
                <a:lnTo>
                  <a:pt x="194998" y="372149"/>
                </a:lnTo>
                <a:lnTo>
                  <a:pt x="201431" y="366998"/>
                </a:lnTo>
                <a:lnTo>
                  <a:pt x="209580" y="346395"/>
                </a:lnTo>
                <a:lnTo>
                  <a:pt x="205291" y="323645"/>
                </a:lnTo>
                <a:lnTo>
                  <a:pt x="164120" y="297462"/>
                </a:lnTo>
                <a:lnTo>
                  <a:pt x="208079" y="297462"/>
                </a:lnTo>
                <a:lnTo>
                  <a:pt x="234725" y="325292"/>
                </a:lnTo>
                <a:lnTo>
                  <a:pt x="238400" y="357360"/>
                </a:lnTo>
                <a:lnTo>
                  <a:pt x="237402" y="364691"/>
                </a:lnTo>
                <a:lnTo>
                  <a:pt x="234393" y="371136"/>
                </a:lnTo>
                <a:lnTo>
                  <a:pt x="228450" y="379875"/>
                </a:lnTo>
                <a:lnTo>
                  <a:pt x="227828" y="38073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25148" y="4931914"/>
            <a:ext cx="1151926" cy="398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516381" y="4924188"/>
            <a:ext cx="276225" cy="429895"/>
          </a:xfrm>
          <a:custGeom>
            <a:avLst/>
            <a:gdLst/>
            <a:ahLst/>
            <a:cxnLst/>
            <a:rect l="l" t="t" r="r" b="b"/>
            <a:pathLst>
              <a:path w="276225" h="429895">
                <a:moveTo>
                  <a:pt x="273864" y="110314"/>
                </a:moveTo>
                <a:lnTo>
                  <a:pt x="171974" y="110314"/>
                </a:lnTo>
                <a:lnTo>
                  <a:pt x="223116" y="102614"/>
                </a:lnTo>
                <a:lnTo>
                  <a:pt x="239734" y="100441"/>
                </a:lnTo>
                <a:lnTo>
                  <a:pt x="239742" y="95720"/>
                </a:lnTo>
                <a:lnTo>
                  <a:pt x="239867" y="76404"/>
                </a:lnTo>
                <a:lnTo>
                  <a:pt x="240051" y="63312"/>
                </a:lnTo>
                <a:lnTo>
                  <a:pt x="240163" y="26612"/>
                </a:lnTo>
                <a:lnTo>
                  <a:pt x="223008" y="9872"/>
                </a:lnTo>
                <a:lnTo>
                  <a:pt x="210571" y="6009"/>
                </a:lnTo>
                <a:lnTo>
                  <a:pt x="211858" y="429"/>
                </a:lnTo>
                <a:lnTo>
                  <a:pt x="250456" y="4292"/>
                </a:lnTo>
                <a:lnTo>
                  <a:pt x="276187" y="16740"/>
                </a:lnTo>
                <a:lnTo>
                  <a:pt x="275330" y="23608"/>
                </a:lnTo>
                <a:lnTo>
                  <a:pt x="274996" y="26612"/>
                </a:lnTo>
                <a:lnTo>
                  <a:pt x="274874" y="52152"/>
                </a:lnTo>
                <a:lnTo>
                  <a:pt x="274749" y="61381"/>
                </a:lnTo>
                <a:lnTo>
                  <a:pt x="273864" y="110314"/>
                </a:lnTo>
                <a:close/>
              </a:path>
              <a:path w="276225" h="429895">
                <a:moveTo>
                  <a:pt x="169110" y="148945"/>
                </a:moveTo>
                <a:lnTo>
                  <a:pt x="52321" y="148945"/>
                </a:lnTo>
                <a:lnTo>
                  <a:pt x="139809" y="135639"/>
                </a:lnTo>
                <a:lnTo>
                  <a:pt x="136378" y="93144"/>
                </a:lnTo>
                <a:lnTo>
                  <a:pt x="135520" y="85847"/>
                </a:lnTo>
                <a:lnTo>
                  <a:pt x="130374" y="75975"/>
                </a:lnTo>
                <a:lnTo>
                  <a:pt x="123083" y="68678"/>
                </a:lnTo>
                <a:lnTo>
                  <a:pt x="118795" y="66531"/>
                </a:lnTo>
                <a:lnTo>
                  <a:pt x="120939" y="61381"/>
                </a:lnTo>
                <a:lnTo>
                  <a:pt x="174118" y="76404"/>
                </a:lnTo>
                <a:lnTo>
                  <a:pt x="173689" y="84989"/>
                </a:lnTo>
                <a:lnTo>
                  <a:pt x="173260" y="89281"/>
                </a:lnTo>
                <a:lnTo>
                  <a:pt x="172432" y="101719"/>
                </a:lnTo>
                <a:lnTo>
                  <a:pt x="171974" y="110314"/>
                </a:lnTo>
                <a:lnTo>
                  <a:pt x="273864" y="110314"/>
                </a:lnTo>
                <a:lnTo>
                  <a:pt x="273561" y="126196"/>
                </a:lnTo>
                <a:lnTo>
                  <a:pt x="239734" y="126196"/>
                </a:lnTo>
                <a:lnTo>
                  <a:pt x="213890" y="132205"/>
                </a:lnTo>
                <a:lnTo>
                  <a:pt x="170258" y="132205"/>
                </a:lnTo>
                <a:lnTo>
                  <a:pt x="169110" y="148945"/>
                </a:lnTo>
                <a:close/>
              </a:path>
              <a:path w="276225" h="429895">
                <a:moveTo>
                  <a:pt x="30878" y="255396"/>
                </a:moveTo>
                <a:lnTo>
                  <a:pt x="25379" y="192298"/>
                </a:lnTo>
                <a:lnTo>
                  <a:pt x="19985" y="144995"/>
                </a:lnTo>
                <a:lnTo>
                  <a:pt x="17583" y="124049"/>
                </a:lnTo>
                <a:lnTo>
                  <a:pt x="17154" y="118898"/>
                </a:lnTo>
                <a:lnTo>
                  <a:pt x="16296" y="113318"/>
                </a:lnTo>
                <a:lnTo>
                  <a:pt x="10721" y="105592"/>
                </a:lnTo>
                <a:lnTo>
                  <a:pt x="7719" y="103017"/>
                </a:lnTo>
                <a:lnTo>
                  <a:pt x="4288" y="100012"/>
                </a:lnTo>
                <a:lnTo>
                  <a:pt x="0" y="97866"/>
                </a:lnTo>
                <a:lnTo>
                  <a:pt x="1715" y="91856"/>
                </a:lnTo>
                <a:lnTo>
                  <a:pt x="15439" y="92715"/>
                </a:lnTo>
                <a:lnTo>
                  <a:pt x="36024" y="98295"/>
                </a:lnTo>
                <a:lnTo>
                  <a:pt x="51034" y="108168"/>
                </a:lnTo>
                <a:lnTo>
                  <a:pt x="51463" y="116752"/>
                </a:lnTo>
                <a:lnTo>
                  <a:pt x="51520" y="126196"/>
                </a:lnTo>
                <a:lnTo>
                  <a:pt x="51892" y="140360"/>
                </a:lnTo>
                <a:lnTo>
                  <a:pt x="52321" y="148945"/>
                </a:lnTo>
                <a:lnTo>
                  <a:pt x="169110" y="148945"/>
                </a:lnTo>
                <a:lnTo>
                  <a:pt x="168345" y="160105"/>
                </a:lnTo>
                <a:lnTo>
                  <a:pt x="141524" y="160105"/>
                </a:lnTo>
                <a:lnTo>
                  <a:pt x="116386" y="165256"/>
                </a:lnTo>
                <a:lnTo>
                  <a:pt x="52750" y="165256"/>
                </a:lnTo>
                <a:lnTo>
                  <a:pt x="53271" y="175987"/>
                </a:lnTo>
                <a:lnTo>
                  <a:pt x="53527" y="182292"/>
                </a:lnTo>
                <a:lnTo>
                  <a:pt x="53644" y="187255"/>
                </a:lnTo>
                <a:lnTo>
                  <a:pt x="53961" y="208489"/>
                </a:lnTo>
                <a:lnTo>
                  <a:pt x="54076" y="214619"/>
                </a:lnTo>
                <a:lnTo>
                  <a:pt x="54465" y="227067"/>
                </a:lnTo>
                <a:lnTo>
                  <a:pt x="179264" y="227067"/>
                </a:lnTo>
                <a:lnTo>
                  <a:pt x="179155" y="231922"/>
                </a:lnTo>
                <a:lnTo>
                  <a:pt x="178835" y="236081"/>
                </a:lnTo>
                <a:lnTo>
                  <a:pt x="170258" y="242090"/>
                </a:lnTo>
                <a:lnTo>
                  <a:pt x="156535" y="244665"/>
                </a:lnTo>
                <a:lnTo>
                  <a:pt x="139809" y="245095"/>
                </a:lnTo>
                <a:lnTo>
                  <a:pt x="131660" y="245524"/>
                </a:lnTo>
                <a:lnTo>
                  <a:pt x="53607" y="245524"/>
                </a:lnTo>
                <a:lnTo>
                  <a:pt x="52321" y="249387"/>
                </a:lnTo>
                <a:lnTo>
                  <a:pt x="46746" y="253250"/>
                </a:lnTo>
                <a:lnTo>
                  <a:pt x="40313" y="254538"/>
                </a:lnTo>
                <a:lnTo>
                  <a:pt x="33451" y="254967"/>
                </a:lnTo>
                <a:lnTo>
                  <a:pt x="30878" y="255396"/>
                </a:lnTo>
                <a:close/>
              </a:path>
              <a:path w="276225" h="429895">
                <a:moveTo>
                  <a:pt x="271279" y="175987"/>
                </a:moveTo>
                <a:lnTo>
                  <a:pt x="167256" y="175987"/>
                </a:lnTo>
                <a:lnTo>
                  <a:pt x="188110" y="172687"/>
                </a:lnTo>
                <a:lnTo>
                  <a:pt x="222311" y="167858"/>
                </a:lnTo>
                <a:lnTo>
                  <a:pt x="240163" y="165685"/>
                </a:lnTo>
                <a:lnTo>
                  <a:pt x="240097" y="158549"/>
                </a:lnTo>
                <a:lnTo>
                  <a:pt x="239734" y="152379"/>
                </a:lnTo>
                <a:lnTo>
                  <a:pt x="239734" y="126196"/>
                </a:lnTo>
                <a:lnTo>
                  <a:pt x="273561" y="126196"/>
                </a:lnTo>
                <a:lnTo>
                  <a:pt x="272986" y="148945"/>
                </a:lnTo>
                <a:lnTo>
                  <a:pt x="272882" y="152379"/>
                </a:lnTo>
                <a:lnTo>
                  <a:pt x="272622" y="158549"/>
                </a:lnTo>
                <a:lnTo>
                  <a:pt x="272130" y="165732"/>
                </a:lnTo>
                <a:lnTo>
                  <a:pt x="271279" y="175987"/>
                </a:lnTo>
                <a:close/>
              </a:path>
              <a:path w="276225" h="429895">
                <a:moveTo>
                  <a:pt x="188270" y="138214"/>
                </a:moveTo>
                <a:lnTo>
                  <a:pt x="175405" y="135210"/>
                </a:lnTo>
                <a:lnTo>
                  <a:pt x="170258" y="132205"/>
                </a:lnTo>
                <a:lnTo>
                  <a:pt x="213890" y="132205"/>
                </a:lnTo>
                <a:lnTo>
                  <a:pt x="188270" y="138214"/>
                </a:lnTo>
                <a:close/>
              </a:path>
              <a:path w="276225" h="429895">
                <a:moveTo>
                  <a:pt x="179264" y="227067"/>
                </a:moveTo>
                <a:lnTo>
                  <a:pt x="54465" y="227067"/>
                </a:lnTo>
                <a:lnTo>
                  <a:pt x="143669" y="215906"/>
                </a:lnTo>
                <a:lnTo>
                  <a:pt x="143597" y="203888"/>
                </a:lnTo>
                <a:lnTo>
                  <a:pt x="143397" y="197677"/>
                </a:lnTo>
                <a:lnTo>
                  <a:pt x="142375" y="175434"/>
                </a:lnTo>
                <a:lnTo>
                  <a:pt x="141524" y="160105"/>
                </a:lnTo>
                <a:lnTo>
                  <a:pt x="168345" y="160105"/>
                </a:lnTo>
                <a:lnTo>
                  <a:pt x="167256" y="175987"/>
                </a:lnTo>
                <a:lnTo>
                  <a:pt x="271279" y="175987"/>
                </a:lnTo>
                <a:lnTo>
                  <a:pt x="270342" y="187255"/>
                </a:lnTo>
                <a:lnTo>
                  <a:pt x="269994" y="191011"/>
                </a:lnTo>
                <a:lnTo>
                  <a:pt x="241878" y="191011"/>
                </a:lnTo>
                <a:lnTo>
                  <a:pt x="236101" y="192298"/>
                </a:lnTo>
                <a:lnTo>
                  <a:pt x="165970" y="192298"/>
                </a:lnTo>
                <a:lnTo>
                  <a:pt x="164683" y="214619"/>
                </a:lnTo>
                <a:lnTo>
                  <a:pt x="175405" y="215906"/>
                </a:lnTo>
                <a:lnTo>
                  <a:pt x="179264" y="225350"/>
                </a:lnTo>
                <a:lnTo>
                  <a:pt x="179264" y="227067"/>
                </a:lnTo>
                <a:close/>
              </a:path>
              <a:path w="276225" h="429895">
                <a:moveTo>
                  <a:pt x="79768" y="173412"/>
                </a:moveTo>
                <a:lnTo>
                  <a:pt x="60469" y="169978"/>
                </a:lnTo>
                <a:lnTo>
                  <a:pt x="52750" y="165256"/>
                </a:lnTo>
                <a:lnTo>
                  <a:pt x="116386" y="165256"/>
                </a:lnTo>
                <a:lnTo>
                  <a:pt x="87059" y="171266"/>
                </a:lnTo>
                <a:lnTo>
                  <a:pt x="79768" y="173412"/>
                </a:lnTo>
                <a:close/>
              </a:path>
              <a:path w="276225" h="429895">
                <a:moveTo>
                  <a:pt x="260748" y="254538"/>
                </a:moveTo>
                <a:lnTo>
                  <a:pt x="254744" y="254538"/>
                </a:lnTo>
                <a:lnTo>
                  <a:pt x="253193" y="248824"/>
                </a:lnTo>
                <a:lnTo>
                  <a:pt x="243137" y="203244"/>
                </a:lnTo>
                <a:lnTo>
                  <a:pt x="241878" y="191011"/>
                </a:lnTo>
                <a:lnTo>
                  <a:pt x="269994" y="191011"/>
                </a:lnTo>
                <a:lnTo>
                  <a:pt x="265111" y="231030"/>
                </a:lnTo>
                <a:lnTo>
                  <a:pt x="260748" y="254538"/>
                </a:lnTo>
                <a:close/>
              </a:path>
              <a:path w="276225" h="429895">
                <a:moveTo>
                  <a:pt x="186984" y="203888"/>
                </a:moveTo>
                <a:lnTo>
                  <a:pt x="172402" y="197020"/>
                </a:lnTo>
                <a:lnTo>
                  <a:pt x="165970" y="192298"/>
                </a:lnTo>
                <a:lnTo>
                  <a:pt x="236101" y="192298"/>
                </a:lnTo>
                <a:lnTo>
                  <a:pt x="226841" y="194391"/>
                </a:lnTo>
                <a:lnTo>
                  <a:pt x="201994" y="200454"/>
                </a:lnTo>
                <a:lnTo>
                  <a:pt x="198992" y="201312"/>
                </a:lnTo>
                <a:lnTo>
                  <a:pt x="186984" y="203888"/>
                </a:lnTo>
                <a:close/>
              </a:path>
              <a:path w="276225" h="429895">
                <a:moveTo>
                  <a:pt x="137236" y="309480"/>
                </a:moveTo>
                <a:lnTo>
                  <a:pt x="120081" y="309051"/>
                </a:lnTo>
                <a:lnTo>
                  <a:pt x="111933" y="303900"/>
                </a:lnTo>
                <a:lnTo>
                  <a:pt x="104213" y="299179"/>
                </a:lnTo>
                <a:lnTo>
                  <a:pt x="96065" y="291452"/>
                </a:lnTo>
                <a:lnTo>
                  <a:pt x="93492" y="289306"/>
                </a:lnTo>
                <a:lnTo>
                  <a:pt x="95207" y="286301"/>
                </a:lnTo>
                <a:lnTo>
                  <a:pt x="166693" y="277287"/>
                </a:lnTo>
                <a:lnTo>
                  <a:pt x="209017" y="269561"/>
                </a:lnTo>
                <a:lnTo>
                  <a:pt x="229870" y="265269"/>
                </a:lnTo>
                <a:lnTo>
                  <a:pt x="232872" y="266127"/>
                </a:lnTo>
                <a:lnTo>
                  <a:pt x="265466" y="272995"/>
                </a:lnTo>
                <a:lnTo>
                  <a:pt x="265362" y="283994"/>
                </a:lnTo>
                <a:lnTo>
                  <a:pt x="265202" y="289306"/>
                </a:lnTo>
                <a:lnTo>
                  <a:pt x="265159" y="291452"/>
                </a:lnTo>
                <a:lnTo>
                  <a:pt x="229012" y="291452"/>
                </a:lnTo>
                <a:lnTo>
                  <a:pt x="217862" y="294028"/>
                </a:lnTo>
                <a:lnTo>
                  <a:pt x="204996" y="296174"/>
                </a:lnTo>
                <a:lnTo>
                  <a:pt x="193417" y="298374"/>
                </a:lnTo>
                <a:lnTo>
                  <a:pt x="148815" y="306476"/>
                </a:lnTo>
                <a:lnTo>
                  <a:pt x="137236" y="309480"/>
                </a:lnTo>
                <a:close/>
              </a:path>
              <a:path w="276225" h="429895">
                <a:moveTo>
                  <a:pt x="240592" y="429667"/>
                </a:moveTo>
                <a:lnTo>
                  <a:pt x="238019" y="429667"/>
                </a:lnTo>
                <a:lnTo>
                  <a:pt x="236012" y="421672"/>
                </a:lnTo>
                <a:lnTo>
                  <a:pt x="234829" y="414000"/>
                </a:lnTo>
                <a:lnTo>
                  <a:pt x="234008" y="402142"/>
                </a:lnTo>
                <a:lnTo>
                  <a:pt x="232993" y="379446"/>
                </a:lnTo>
                <a:lnTo>
                  <a:pt x="231452" y="343927"/>
                </a:lnTo>
                <a:lnTo>
                  <a:pt x="229012" y="291452"/>
                </a:lnTo>
                <a:lnTo>
                  <a:pt x="265159" y="291452"/>
                </a:lnTo>
                <a:lnTo>
                  <a:pt x="264990" y="330228"/>
                </a:lnTo>
                <a:lnTo>
                  <a:pt x="260738" y="373544"/>
                </a:lnTo>
                <a:lnTo>
                  <a:pt x="249169" y="412497"/>
                </a:lnTo>
                <a:lnTo>
                  <a:pt x="244880" y="422370"/>
                </a:lnTo>
                <a:lnTo>
                  <a:pt x="240592" y="42966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31596" y="4924617"/>
            <a:ext cx="372110" cy="414020"/>
          </a:xfrm>
          <a:custGeom>
            <a:avLst/>
            <a:gdLst/>
            <a:ahLst/>
            <a:cxnLst/>
            <a:rect l="l" t="t" r="r" b="b"/>
            <a:pathLst>
              <a:path w="372109" h="414020">
                <a:moveTo>
                  <a:pt x="273828" y="262264"/>
                </a:moveTo>
                <a:lnTo>
                  <a:pt x="149673" y="262264"/>
                </a:lnTo>
                <a:lnTo>
                  <a:pt x="175002" y="257703"/>
                </a:lnTo>
                <a:lnTo>
                  <a:pt x="184501" y="256168"/>
                </a:lnTo>
                <a:lnTo>
                  <a:pt x="220408" y="250728"/>
                </a:lnTo>
                <a:lnTo>
                  <a:pt x="242736" y="247670"/>
                </a:lnTo>
                <a:lnTo>
                  <a:pt x="242614" y="222291"/>
                </a:lnTo>
                <a:lnTo>
                  <a:pt x="242391" y="200994"/>
                </a:lnTo>
                <a:lnTo>
                  <a:pt x="242280" y="193076"/>
                </a:lnTo>
                <a:lnTo>
                  <a:pt x="241554" y="157101"/>
                </a:lnTo>
                <a:lnTo>
                  <a:pt x="241427" y="149160"/>
                </a:lnTo>
                <a:lnTo>
                  <a:pt x="240611" y="80562"/>
                </a:lnTo>
                <a:lnTo>
                  <a:pt x="240246" y="55800"/>
                </a:lnTo>
                <a:lnTo>
                  <a:pt x="240163" y="26183"/>
                </a:lnTo>
                <a:lnTo>
                  <a:pt x="223008" y="9872"/>
                </a:lnTo>
                <a:lnTo>
                  <a:pt x="210571" y="6009"/>
                </a:lnTo>
                <a:lnTo>
                  <a:pt x="211858" y="429"/>
                </a:lnTo>
                <a:lnTo>
                  <a:pt x="250456" y="4292"/>
                </a:lnTo>
                <a:lnTo>
                  <a:pt x="276187" y="16740"/>
                </a:lnTo>
                <a:lnTo>
                  <a:pt x="275330" y="23608"/>
                </a:lnTo>
                <a:lnTo>
                  <a:pt x="274996" y="26612"/>
                </a:lnTo>
                <a:lnTo>
                  <a:pt x="274871" y="49362"/>
                </a:lnTo>
                <a:lnTo>
                  <a:pt x="274539" y="75975"/>
                </a:lnTo>
                <a:lnTo>
                  <a:pt x="274472" y="208609"/>
                </a:lnTo>
                <a:lnTo>
                  <a:pt x="321196" y="208609"/>
                </a:lnTo>
                <a:lnTo>
                  <a:pt x="321566" y="208636"/>
                </a:lnTo>
                <a:lnTo>
                  <a:pt x="326951" y="209719"/>
                </a:lnTo>
                <a:lnTo>
                  <a:pt x="347808" y="215477"/>
                </a:lnTo>
                <a:lnTo>
                  <a:pt x="365391" y="227496"/>
                </a:lnTo>
                <a:lnTo>
                  <a:pt x="367303" y="232217"/>
                </a:lnTo>
                <a:lnTo>
                  <a:pt x="274043" y="232217"/>
                </a:lnTo>
                <a:lnTo>
                  <a:pt x="273916" y="255396"/>
                </a:lnTo>
                <a:lnTo>
                  <a:pt x="273828" y="262264"/>
                </a:lnTo>
                <a:close/>
              </a:path>
              <a:path w="372109" h="414020">
                <a:moveTo>
                  <a:pt x="77543" y="111736"/>
                </a:moveTo>
                <a:lnTo>
                  <a:pt x="34309" y="102587"/>
                </a:lnTo>
                <a:lnTo>
                  <a:pt x="12008" y="92715"/>
                </a:lnTo>
                <a:lnTo>
                  <a:pt x="14152" y="87993"/>
                </a:lnTo>
                <a:lnTo>
                  <a:pt x="28690" y="87936"/>
                </a:lnTo>
                <a:lnTo>
                  <a:pt x="38785" y="87537"/>
                </a:lnTo>
                <a:lnTo>
                  <a:pt x="79899" y="82162"/>
                </a:lnTo>
                <a:lnTo>
                  <a:pt x="113219" y="75975"/>
                </a:lnTo>
                <a:lnTo>
                  <a:pt x="111075" y="64814"/>
                </a:lnTo>
                <a:lnTo>
                  <a:pt x="104642" y="49362"/>
                </a:lnTo>
                <a:lnTo>
                  <a:pt x="96923" y="38631"/>
                </a:lnTo>
                <a:lnTo>
                  <a:pt x="87488" y="31763"/>
                </a:lnTo>
                <a:lnTo>
                  <a:pt x="82341" y="28758"/>
                </a:lnTo>
                <a:lnTo>
                  <a:pt x="83628" y="24895"/>
                </a:lnTo>
                <a:lnTo>
                  <a:pt x="90918" y="24895"/>
                </a:lnTo>
                <a:lnTo>
                  <a:pt x="98638" y="25754"/>
                </a:lnTo>
                <a:lnTo>
                  <a:pt x="105071" y="26612"/>
                </a:lnTo>
                <a:lnTo>
                  <a:pt x="119652" y="29617"/>
                </a:lnTo>
                <a:lnTo>
                  <a:pt x="125656" y="32622"/>
                </a:lnTo>
                <a:lnTo>
                  <a:pt x="128230" y="33480"/>
                </a:lnTo>
                <a:lnTo>
                  <a:pt x="135949" y="40348"/>
                </a:lnTo>
                <a:lnTo>
                  <a:pt x="136748" y="49147"/>
                </a:lnTo>
                <a:lnTo>
                  <a:pt x="136868" y="50220"/>
                </a:lnTo>
                <a:lnTo>
                  <a:pt x="137665" y="55800"/>
                </a:lnTo>
                <a:lnTo>
                  <a:pt x="135949" y="66531"/>
                </a:lnTo>
                <a:lnTo>
                  <a:pt x="135091" y="71253"/>
                </a:lnTo>
                <a:lnTo>
                  <a:pt x="215718" y="71253"/>
                </a:lnTo>
                <a:lnTo>
                  <a:pt x="220006" y="72112"/>
                </a:lnTo>
                <a:lnTo>
                  <a:pt x="227297" y="74258"/>
                </a:lnTo>
                <a:lnTo>
                  <a:pt x="226868" y="80267"/>
                </a:lnTo>
                <a:lnTo>
                  <a:pt x="220864" y="81555"/>
                </a:lnTo>
                <a:lnTo>
                  <a:pt x="217433" y="81984"/>
                </a:lnTo>
                <a:lnTo>
                  <a:pt x="178514" y="89362"/>
                </a:lnTo>
                <a:lnTo>
                  <a:pt x="136378" y="97866"/>
                </a:lnTo>
                <a:lnTo>
                  <a:pt x="138951" y="99583"/>
                </a:lnTo>
                <a:lnTo>
                  <a:pt x="142382" y="102587"/>
                </a:lnTo>
                <a:lnTo>
                  <a:pt x="144526" y="104304"/>
                </a:lnTo>
                <a:lnTo>
                  <a:pt x="145384" y="105163"/>
                </a:lnTo>
                <a:lnTo>
                  <a:pt x="105071" y="105163"/>
                </a:lnTo>
                <a:lnTo>
                  <a:pt x="91347" y="108597"/>
                </a:lnTo>
                <a:lnTo>
                  <a:pt x="83189" y="110800"/>
                </a:lnTo>
                <a:lnTo>
                  <a:pt x="77543" y="111736"/>
                </a:lnTo>
                <a:close/>
              </a:path>
              <a:path w="372109" h="414020">
                <a:moveTo>
                  <a:pt x="215718" y="71253"/>
                </a:moveTo>
                <a:lnTo>
                  <a:pt x="135091" y="71253"/>
                </a:lnTo>
                <a:lnTo>
                  <a:pt x="157392" y="65673"/>
                </a:lnTo>
                <a:lnTo>
                  <a:pt x="162110" y="64385"/>
                </a:lnTo>
                <a:lnTo>
                  <a:pt x="167685" y="62668"/>
                </a:lnTo>
                <a:lnTo>
                  <a:pt x="172402" y="61381"/>
                </a:lnTo>
                <a:lnTo>
                  <a:pt x="182695" y="63956"/>
                </a:lnTo>
                <a:lnTo>
                  <a:pt x="192130" y="65673"/>
                </a:lnTo>
                <a:lnTo>
                  <a:pt x="199850" y="67390"/>
                </a:lnTo>
                <a:lnTo>
                  <a:pt x="215718" y="71253"/>
                </a:lnTo>
                <a:close/>
              </a:path>
              <a:path w="372109" h="414020">
                <a:moveTo>
                  <a:pt x="36453" y="316348"/>
                </a:moveTo>
                <a:lnTo>
                  <a:pt x="30020" y="314631"/>
                </a:lnTo>
                <a:lnTo>
                  <a:pt x="25302" y="312056"/>
                </a:lnTo>
                <a:lnTo>
                  <a:pt x="18012" y="307763"/>
                </a:lnTo>
                <a:lnTo>
                  <a:pt x="3859" y="299608"/>
                </a:lnTo>
                <a:lnTo>
                  <a:pt x="0" y="297032"/>
                </a:lnTo>
                <a:lnTo>
                  <a:pt x="1715" y="292740"/>
                </a:lnTo>
                <a:lnTo>
                  <a:pt x="35273" y="285228"/>
                </a:lnTo>
                <a:lnTo>
                  <a:pt x="92205" y="273156"/>
                </a:lnTo>
                <a:lnTo>
                  <a:pt x="117508" y="268273"/>
                </a:lnTo>
                <a:lnTo>
                  <a:pt x="118240" y="259481"/>
                </a:lnTo>
                <a:lnTo>
                  <a:pt x="118322" y="257703"/>
                </a:lnTo>
                <a:lnTo>
                  <a:pt x="115793" y="242090"/>
                </a:lnTo>
                <a:lnTo>
                  <a:pt x="113648" y="236510"/>
                </a:lnTo>
                <a:lnTo>
                  <a:pt x="103356" y="233934"/>
                </a:lnTo>
                <a:lnTo>
                  <a:pt x="85129" y="222291"/>
                </a:lnTo>
                <a:lnTo>
                  <a:pt x="60469" y="173412"/>
                </a:lnTo>
                <a:lnTo>
                  <a:pt x="64329" y="153238"/>
                </a:lnTo>
                <a:lnTo>
                  <a:pt x="68189" y="145511"/>
                </a:lnTo>
                <a:lnTo>
                  <a:pt x="71191" y="139073"/>
                </a:lnTo>
                <a:lnTo>
                  <a:pt x="81483" y="127912"/>
                </a:lnTo>
                <a:lnTo>
                  <a:pt x="92634" y="118469"/>
                </a:lnTo>
                <a:lnTo>
                  <a:pt x="102498" y="109455"/>
                </a:lnTo>
                <a:lnTo>
                  <a:pt x="105071" y="105163"/>
                </a:lnTo>
                <a:lnTo>
                  <a:pt x="145384" y="105163"/>
                </a:lnTo>
                <a:lnTo>
                  <a:pt x="146671" y="106451"/>
                </a:lnTo>
                <a:lnTo>
                  <a:pt x="146242" y="111601"/>
                </a:lnTo>
                <a:lnTo>
                  <a:pt x="143669" y="113318"/>
                </a:lnTo>
                <a:lnTo>
                  <a:pt x="140238" y="115894"/>
                </a:lnTo>
                <a:lnTo>
                  <a:pt x="136378" y="117611"/>
                </a:lnTo>
                <a:lnTo>
                  <a:pt x="141953" y="118469"/>
                </a:lnTo>
                <a:lnTo>
                  <a:pt x="161681" y="124908"/>
                </a:lnTo>
                <a:lnTo>
                  <a:pt x="164863" y="127054"/>
                </a:lnTo>
                <a:lnTo>
                  <a:pt x="124799" y="127054"/>
                </a:lnTo>
                <a:lnTo>
                  <a:pt x="121797" y="128771"/>
                </a:lnTo>
                <a:lnTo>
                  <a:pt x="90490" y="157101"/>
                </a:lnTo>
                <a:lnTo>
                  <a:pt x="87488" y="169549"/>
                </a:lnTo>
                <a:lnTo>
                  <a:pt x="88774" y="183713"/>
                </a:lnTo>
                <a:lnTo>
                  <a:pt x="92634" y="190581"/>
                </a:lnTo>
                <a:lnTo>
                  <a:pt x="96494" y="197878"/>
                </a:lnTo>
                <a:lnTo>
                  <a:pt x="112362" y="206892"/>
                </a:lnTo>
                <a:lnTo>
                  <a:pt x="130803" y="210326"/>
                </a:lnTo>
                <a:lnTo>
                  <a:pt x="186694" y="210326"/>
                </a:lnTo>
                <a:lnTo>
                  <a:pt x="184840" y="212687"/>
                </a:lnTo>
                <a:lnTo>
                  <a:pt x="177361" y="221597"/>
                </a:lnTo>
                <a:lnTo>
                  <a:pt x="171652" y="226825"/>
                </a:lnTo>
                <a:lnTo>
                  <a:pt x="164817" y="230403"/>
                </a:lnTo>
                <a:lnTo>
                  <a:pt x="153961" y="234364"/>
                </a:lnTo>
                <a:lnTo>
                  <a:pt x="154390" y="235222"/>
                </a:lnTo>
                <a:lnTo>
                  <a:pt x="153961" y="237797"/>
                </a:lnTo>
                <a:lnTo>
                  <a:pt x="153961" y="239944"/>
                </a:lnTo>
                <a:lnTo>
                  <a:pt x="153533" y="244236"/>
                </a:lnTo>
                <a:lnTo>
                  <a:pt x="151388" y="255396"/>
                </a:lnTo>
                <a:lnTo>
                  <a:pt x="149673" y="262264"/>
                </a:lnTo>
                <a:lnTo>
                  <a:pt x="273828" y="262264"/>
                </a:lnTo>
                <a:lnTo>
                  <a:pt x="273664" y="274283"/>
                </a:lnTo>
                <a:lnTo>
                  <a:pt x="242736" y="274283"/>
                </a:lnTo>
                <a:lnTo>
                  <a:pt x="233730" y="275141"/>
                </a:lnTo>
                <a:lnTo>
                  <a:pt x="212340" y="278226"/>
                </a:lnTo>
                <a:lnTo>
                  <a:pt x="185161" y="281851"/>
                </a:lnTo>
                <a:lnTo>
                  <a:pt x="177120" y="283109"/>
                </a:lnTo>
                <a:lnTo>
                  <a:pt x="133162" y="291935"/>
                </a:lnTo>
                <a:lnTo>
                  <a:pt x="92312" y="301700"/>
                </a:lnTo>
                <a:lnTo>
                  <a:pt x="52321" y="312914"/>
                </a:lnTo>
                <a:lnTo>
                  <a:pt x="48032" y="314202"/>
                </a:lnTo>
                <a:lnTo>
                  <a:pt x="42028" y="315919"/>
                </a:lnTo>
                <a:lnTo>
                  <a:pt x="36453" y="316348"/>
                </a:lnTo>
                <a:close/>
              </a:path>
              <a:path w="372109" h="414020">
                <a:moveTo>
                  <a:pt x="186694" y="210326"/>
                </a:moveTo>
                <a:lnTo>
                  <a:pt x="130803" y="210326"/>
                </a:lnTo>
                <a:lnTo>
                  <a:pt x="148815" y="207751"/>
                </a:lnTo>
                <a:lnTo>
                  <a:pt x="155248" y="203029"/>
                </a:lnTo>
                <a:lnTo>
                  <a:pt x="161252" y="197878"/>
                </a:lnTo>
                <a:lnTo>
                  <a:pt x="169400" y="178133"/>
                </a:lnTo>
                <a:lnTo>
                  <a:pt x="165541" y="155813"/>
                </a:lnTo>
                <a:lnTo>
                  <a:pt x="124799" y="127054"/>
                </a:lnTo>
                <a:lnTo>
                  <a:pt x="164863" y="127054"/>
                </a:lnTo>
                <a:lnTo>
                  <a:pt x="192963" y="155813"/>
                </a:lnTo>
                <a:lnTo>
                  <a:pt x="196901" y="188633"/>
                </a:lnTo>
                <a:lnTo>
                  <a:pt x="195668" y="196671"/>
                </a:lnTo>
                <a:lnTo>
                  <a:pt x="192023" y="203542"/>
                </a:lnTo>
                <a:lnTo>
                  <a:pt x="186694" y="210326"/>
                </a:lnTo>
                <a:close/>
              </a:path>
              <a:path w="372109" h="414020">
                <a:moveTo>
                  <a:pt x="321196" y="208609"/>
                </a:moveTo>
                <a:lnTo>
                  <a:pt x="274472" y="208609"/>
                </a:lnTo>
                <a:lnTo>
                  <a:pt x="281763" y="208180"/>
                </a:lnTo>
                <a:lnTo>
                  <a:pt x="307923" y="208180"/>
                </a:lnTo>
                <a:lnTo>
                  <a:pt x="316062" y="208237"/>
                </a:lnTo>
                <a:lnTo>
                  <a:pt x="321196" y="208609"/>
                </a:lnTo>
                <a:close/>
              </a:path>
              <a:path w="372109" h="414020">
                <a:moveTo>
                  <a:pt x="361531" y="257542"/>
                </a:moveTo>
                <a:lnTo>
                  <a:pt x="345663" y="257113"/>
                </a:lnTo>
                <a:lnTo>
                  <a:pt x="325935" y="251104"/>
                </a:lnTo>
                <a:lnTo>
                  <a:pt x="304492" y="242519"/>
                </a:lnTo>
                <a:lnTo>
                  <a:pt x="295486" y="239085"/>
                </a:lnTo>
                <a:lnTo>
                  <a:pt x="274043" y="232217"/>
                </a:lnTo>
                <a:lnTo>
                  <a:pt x="367303" y="232217"/>
                </a:lnTo>
                <a:lnTo>
                  <a:pt x="371824" y="243378"/>
                </a:lnTo>
                <a:lnTo>
                  <a:pt x="365391" y="252392"/>
                </a:lnTo>
                <a:lnTo>
                  <a:pt x="361531" y="257542"/>
                </a:lnTo>
                <a:close/>
              </a:path>
              <a:path w="372109" h="414020">
                <a:moveTo>
                  <a:pt x="260748" y="413785"/>
                </a:moveTo>
                <a:lnTo>
                  <a:pt x="254744" y="413785"/>
                </a:lnTo>
                <a:lnTo>
                  <a:pt x="253029" y="407776"/>
                </a:lnTo>
                <a:lnTo>
                  <a:pt x="248475" y="365258"/>
                </a:lnTo>
                <a:lnTo>
                  <a:pt x="245222" y="323166"/>
                </a:lnTo>
                <a:lnTo>
                  <a:pt x="242961" y="281851"/>
                </a:lnTo>
                <a:lnTo>
                  <a:pt x="242736" y="274283"/>
                </a:lnTo>
                <a:lnTo>
                  <a:pt x="273664" y="274283"/>
                </a:lnTo>
                <a:lnTo>
                  <a:pt x="272596" y="313048"/>
                </a:lnTo>
                <a:lnTo>
                  <a:pt x="268538" y="357880"/>
                </a:lnTo>
                <a:lnTo>
                  <a:pt x="262035" y="409493"/>
                </a:lnTo>
                <a:lnTo>
                  <a:pt x="260748" y="41378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196128" y="4924617"/>
            <a:ext cx="372110" cy="414020"/>
          </a:xfrm>
          <a:custGeom>
            <a:avLst/>
            <a:gdLst/>
            <a:ahLst/>
            <a:cxnLst/>
            <a:rect l="l" t="t" r="r" b="b"/>
            <a:pathLst>
              <a:path w="372109" h="414020">
                <a:moveTo>
                  <a:pt x="273933" y="263123"/>
                </a:moveTo>
                <a:lnTo>
                  <a:pt x="145813" y="263123"/>
                </a:lnTo>
                <a:lnTo>
                  <a:pt x="172376" y="258535"/>
                </a:lnTo>
                <a:lnTo>
                  <a:pt x="219551" y="251184"/>
                </a:lnTo>
                <a:lnTo>
                  <a:pt x="242736" y="248099"/>
                </a:lnTo>
                <a:lnTo>
                  <a:pt x="242671" y="222167"/>
                </a:lnTo>
                <a:lnTo>
                  <a:pt x="242555" y="211580"/>
                </a:lnTo>
                <a:lnTo>
                  <a:pt x="240988" y="102933"/>
                </a:lnTo>
                <a:lnTo>
                  <a:pt x="240344" y="64808"/>
                </a:lnTo>
                <a:lnTo>
                  <a:pt x="240245" y="57947"/>
                </a:lnTo>
                <a:lnTo>
                  <a:pt x="240163" y="26183"/>
                </a:lnTo>
                <a:lnTo>
                  <a:pt x="223008" y="9872"/>
                </a:lnTo>
                <a:lnTo>
                  <a:pt x="210571" y="6009"/>
                </a:lnTo>
                <a:lnTo>
                  <a:pt x="211858" y="429"/>
                </a:lnTo>
                <a:lnTo>
                  <a:pt x="250456" y="4292"/>
                </a:lnTo>
                <a:lnTo>
                  <a:pt x="276187" y="16740"/>
                </a:lnTo>
                <a:lnTo>
                  <a:pt x="275330" y="23608"/>
                </a:lnTo>
                <a:lnTo>
                  <a:pt x="274901" y="27471"/>
                </a:lnTo>
                <a:lnTo>
                  <a:pt x="274787" y="55961"/>
                </a:lnTo>
                <a:lnTo>
                  <a:pt x="274562" y="73600"/>
                </a:lnTo>
                <a:lnTo>
                  <a:pt x="274472" y="221057"/>
                </a:lnTo>
                <a:lnTo>
                  <a:pt x="321196" y="221057"/>
                </a:lnTo>
                <a:lnTo>
                  <a:pt x="321566" y="221084"/>
                </a:lnTo>
                <a:lnTo>
                  <a:pt x="326951" y="222167"/>
                </a:lnTo>
                <a:lnTo>
                  <a:pt x="347808" y="227925"/>
                </a:lnTo>
                <a:lnTo>
                  <a:pt x="365391" y="239944"/>
                </a:lnTo>
                <a:lnTo>
                  <a:pt x="367178" y="244236"/>
                </a:lnTo>
                <a:lnTo>
                  <a:pt x="274043" y="244236"/>
                </a:lnTo>
                <a:lnTo>
                  <a:pt x="273933" y="263123"/>
                </a:lnTo>
                <a:close/>
              </a:path>
              <a:path w="372109" h="414020">
                <a:moveTo>
                  <a:pt x="36453" y="316777"/>
                </a:moveTo>
                <a:lnTo>
                  <a:pt x="30020" y="315060"/>
                </a:lnTo>
                <a:lnTo>
                  <a:pt x="25302" y="312485"/>
                </a:lnTo>
                <a:lnTo>
                  <a:pt x="18012" y="308193"/>
                </a:lnTo>
                <a:lnTo>
                  <a:pt x="3859" y="300037"/>
                </a:lnTo>
                <a:lnTo>
                  <a:pt x="0" y="297462"/>
                </a:lnTo>
                <a:lnTo>
                  <a:pt x="1715" y="293169"/>
                </a:lnTo>
                <a:lnTo>
                  <a:pt x="14029" y="290486"/>
                </a:lnTo>
                <a:lnTo>
                  <a:pt x="90490" y="274014"/>
                </a:lnTo>
                <a:lnTo>
                  <a:pt x="115364" y="269132"/>
                </a:lnTo>
                <a:lnTo>
                  <a:pt x="117300" y="257274"/>
                </a:lnTo>
                <a:lnTo>
                  <a:pt x="117988" y="249893"/>
                </a:lnTo>
                <a:lnTo>
                  <a:pt x="117474" y="244021"/>
                </a:lnTo>
                <a:lnTo>
                  <a:pt x="115793" y="236510"/>
                </a:lnTo>
                <a:lnTo>
                  <a:pt x="112791" y="224062"/>
                </a:lnTo>
                <a:lnTo>
                  <a:pt x="108931" y="217623"/>
                </a:lnTo>
                <a:lnTo>
                  <a:pt x="99496" y="215048"/>
                </a:lnTo>
                <a:lnTo>
                  <a:pt x="90061" y="209039"/>
                </a:lnTo>
                <a:lnTo>
                  <a:pt x="61551" y="178472"/>
                </a:lnTo>
                <a:lnTo>
                  <a:pt x="54465" y="148945"/>
                </a:lnTo>
                <a:lnTo>
                  <a:pt x="59611" y="126625"/>
                </a:lnTo>
                <a:lnTo>
                  <a:pt x="63471" y="118040"/>
                </a:lnTo>
                <a:lnTo>
                  <a:pt x="66473" y="110743"/>
                </a:lnTo>
                <a:lnTo>
                  <a:pt x="78053" y="98295"/>
                </a:lnTo>
                <a:lnTo>
                  <a:pt x="90490" y="87564"/>
                </a:lnTo>
                <a:lnTo>
                  <a:pt x="101211" y="77262"/>
                </a:lnTo>
                <a:lnTo>
                  <a:pt x="103356" y="72541"/>
                </a:lnTo>
                <a:lnTo>
                  <a:pt x="106786" y="67390"/>
                </a:lnTo>
                <a:lnTo>
                  <a:pt x="109360" y="57088"/>
                </a:lnTo>
                <a:lnTo>
                  <a:pt x="105929" y="55371"/>
                </a:lnTo>
                <a:lnTo>
                  <a:pt x="108073" y="52796"/>
                </a:lnTo>
                <a:lnTo>
                  <a:pt x="112362" y="53654"/>
                </a:lnTo>
                <a:lnTo>
                  <a:pt x="146242" y="72541"/>
                </a:lnTo>
                <a:lnTo>
                  <a:pt x="149673" y="79838"/>
                </a:lnTo>
                <a:lnTo>
                  <a:pt x="144955" y="82413"/>
                </a:lnTo>
                <a:lnTo>
                  <a:pt x="144098" y="83272"/>
                </a:lnTo>
                <a:lnTo>
                  <a:pt x="142382" y="84130"/>
                </a:lnTo>
                <a:lnTo>
                  <a:pt x="141095" y="84989"/>
                </a:lnTo>
                <a:lnTo>
                  <a:pt x="138093" y="86276"/>
                </a:lnTo>
                <a:lnTo>
                  <a:pt x="136807" y="87135"/>
                </a:lnTo>
                <a:lnTo>
                  <a:pt x="142382" y="88423"/>
                </a:lnTo>
                <a:lnTo>
                  <a:pt x="164254" y="95290"/>
                </a:lnTo>
                <a:lnTo>
                  <a:pt x="164897" y="95720"/>
                </a:lnTo>
                <a:lnTo>
                  <a:pt x="121368" y="95720"/>
                </a:lnTo>
                <a:lnTo>
                  <a:pt x="113648" y="99583"/>
                </a:lnTo>
                <a:lnTo>
                  <a:pt x="105500" y="103875"/>
                </a:lnTo>
                <a:lnTo>
                  <a:pt x="96923" y="113318"/>
                </a:lnTo>
                <a:lnTo>
                  <a:pt x="93492" y="116752"/>
                </a:lnTo>
                <a:lnTo>
                  <a:pt x="86626" y="128788"/>
                </a:lnTo>
                <a:lnTo>
                  <a:pt x="82770" y="143794"/>
                </a:lnTo>
                <a:lnTo>
                  <a:pt x="83628" y="160535"/>
                </a:lnTo>
                <a:lnTo>
                  <a:pt x="92205" y="177704"/>
                </a:lnTo>
                <a:lnTo>
                  <a:pt x="109360" y="187577"/>
                </a:lnTo>
                <a:lnTo>
                  <a:pt x="129087" y="190581"/>
                </a:lnTo>
                <a:lnTo>
                  <a:pt x="190844" y="190581"/>
                </a:lnTo>
                <a:lnTo>
                  <a:pt x="179264" y="203458"/>
                </a:lnTo>
                <a:lnTo>
                  <a:pt x="158250" y="215477"/>
                </a:lnTo>
                <a:lnTo>
                  <a:pt x="146671" y="218053"/>
                </a:lnTo>
                <a:lnTo>
                  <a:pt x="147100" y="218053"/>
                </a:lnTo>
                <a:lnTo>
                  <a:pt x="147100" y="218482"/>
                </a:lnTo>
                <a:lnTo>
                  <a:pt x="147528" y="218482"/>
                </a:lnTo>
                <a:lnTo>
                  <a:pt x="152675" y="221486"/>
                </a:lnTo>
                <a:lnTo>
                  <a:pt x="153961" y="224491"/>
                </a:lnTo>
                <a:lnTo>
                  <a:pt x="153533" y="228783"/>
                </a:lnTo>
                <a:lnTo>
                  <a:pt x="152675" y="234793"/>
                </a:lnTo>
                <a:lnTo>
                  <a:pt x="148815" y="252821"/>
                </a:lnTo>
                <a:lnTo>
                  <a:pt x="145813" y="263123"/>
                </a:lnTo>
                <a:lnTo>
                  <a:pt x="273933" y="263123"/>
                </a:lnTo>
                <a:lnTo>
                  <a:pt x="273735" y="274712"/>
                </a:lnTo>
                <a:lnTo>
                  <a:pt x="242736" y="274712"/>
                </a:lnTo>
                <a:lnTo>
                  <a:pt x="233730" y="275570"/>
                </a:lnTo>
                <a:lnTo>
                  <a:pt x="212340" y="278656"/>
                </a:lnTo>
                <a:lnTo>
                  <a:pt x="185161" y="282281"/>
                </a:lnTo>
                <a:lnTo>
                  <a:pt x="177120" y="283538"/>
                </a:lnTo>
                <a:lnTo>
                  <a:pt x="133162" y="292364"/>
                </a:lnTo>
                <a:lnTo>
                  <a:pt x="92312" y="302130"/>
                </a:lnTo>
                <a:lnTo>
                  <a:pt x="52321" y="313343"/>
                </a:lnTo>
                <a:lnTo>
                  <a:pt x="48032" y="314631"/>
                </a:lnTo>
                <a:lnTo>
                  <a:pt x="42028" y="316348"/>
                </a:lnTo>
                <a:lnTo>
                  <a:pt x="36453" y="316777"/>
                </a:lnTo>
                <a:close/>
              </a:path>
              <a:path w="372109" h="414020">
                <a:moveTo>
                  <a:pt x="190844" y="190581"/>
                </a:moveTo>
                <a:lnTo>
                  <a:pt x="129087" y="190581"/>
                </a:lnTo>
                <a:lnTo>
                  <a:pt x="148815" y="186718"/>
                </a:lnTo>
                <a:lnTo>
                  <a:pt x="160823" y="176846"/>
                </a:lnTo>
                <a:lnTo>
                  <a:pt x="168114" y="163539"/>
                </a:lnTo>
                <a:lnTo>
                  <a:pt x="171116" y="147657"/>
                </a:lnTo>
                <a:lnTo>
                  <a:pt x="168543" y="130488"/>
                </a:lnTo>
                <a:lnTo>
                  <a:pt x="141330" y="102933"/>
                </a:lnTo>
                <a:lnTo>
                  <a:pt x="121368" y="95720"/>
                </a:lnTo>
                <a:lnTo>
                  <a:pt x="164897" y="95720"/>
                </a:lnTo>
                <a:lnTo>
                  <a:pt x="194489" y="121689"/>
                </a:lnTo>
                <a:lnTo>
                  <a:pt x="203709" y="164398"/>
                </a:lnTo>
                <a:lnTo>
                  <a:pt x="194703" y="186289"/>
                </a:lnTo>
                <a:lnTo>
                  <a:pt x="190844" y="190581"/>
                </a:lnTo>
                <a:close/>
              </a:path>
              <a:path w="372109" h="414020">
                <a:moveTo>
                  <a:pt x="321196" y="221057"/>
                </a:moveTo>
                <a:lnTo>
                  <a:pt x="274472" y="221057"/>
                </a:lnTo>
                <a:lnTo>
                  <a:pt x="281763" y="220628"/>
                </a:lnTo>
                <a:lnTo>
                  <a:pt x="307923" y="220628"/>
                </a:lnTo>
                <a:lnTo>
                  <a:pt x="316062" y="220685"/>
                </a:lnTo>
                <a:lnTo>
                  <a:pt x="321196" y="221057"/>
                </a:lnTo>
                <a:close/>
              </a:path>
              <a:path w="372109" h="414020">
                <a:moveTo>
                  <a:pt x="361531" y="269561"/>
                </a:moveTo>
                <a:lnTo>
                  <a:pt x="345663" y="269132"/>
                </a:lnTo>
                <a:lnTo>
                  <a:pt x="325935" y="263123"/>
                </a:lnTo>
                <a:lnTo>
                  <a:pt x="304492" y="254538"/>
                </a:lnTo>
                <a:lnTo>
                  <a:pt x="295486" y="251104"/>
                </a:lnTo>
                <a:lnTo>
                  <a:pt x="274043" y="244236"/>
                </a:lnTo>
                <a:lnTo>
                  <a:pt x="367178" y="244236"/>
                </a:lnTo>
                <a:lnTo>
                  <a:pt x="371824" y="255396"/>
                </a:lnTo>
                <a:lnTo>
                  <a:pt x="365391" y="264410"/>
                </a:lnTo>
                <a:lnTo>
                  <a:pt x="361531" y="269561"/>
                </a:lnTo>
                <a:close/>
              </a:path>
              <a:path w="372109" h="414020">
                <a:moveTo>
                  <a:pt x="260748" y="413785"/>
                </a:moveTo>
                <a:lnTo>
                  <a:pt x="254744" y="413785"/>
                </a:lnTo>
                <a:lnTo>
                  <a:pt x="253029" y="407776"/>
                </a:lnTo>
                <a:lnTo>
                  <a:pt x="248901" y="365348"/>
                </a:lnTo>
                <a:lnTo>
                  <a:pt x="245561" y="323591"/>
                </a:lnTo>
                <a:lnTo>
                  <a:pt x="242964" y="282281"/>
                </a:lnTo>
                <a:lnTo>
                  <a:pt x="242736" y="274712"/>
                </a:lnTo>
                <a:lnTo>
                  <a:pt x="273735" y="274712"/>
                </a:lnTo>
                <a:lnTo>
                  <a:pt x="272574" y="313343"/>
                </a:lnTo>
                <a:lnTo>
                  <a:pt x="268538" y="357880"/>
                </a:lnTo>
                <a:lnTo>
                  <a:pt x="262035" y="409493"/>
                </a:lnTo>
                <a:lnTo>
                  <a:pt x="260748" y="41378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695154" y="4926334"/>
            <a:ext cx="380365" cy="404495"/>
          </a:xfrm>
          <a:custGeom>
            <a:avLst/>
            <a:gdLst/>
            <a:ahLst/>
            <a:cxnLst/>
            <a:rect l="l" t="t" r="r" b="b"/>
            <a:pathLst>
              <a:path w="380365" h="404495">
                <a:moveTo>
                  <a:pt x="203495" y="177490"/>
                </a:moveTo>
                <a:lnTo>
                  <a:pt x="164254" y="166115"/>
                </a:lnTo>
                <a:lnTo>
                  <a:pt x="133781" y="133751"/>
                </a:lnTo>
                <a:lnTo>
                  <a:pt x="127077" y="102292"/>
                </a:lnTo>
                <a:lnTo>
                  <a:pt x="127630" y="97292"/>
                </a:lnTo>
                <a:lnTo>
                  <a:pt x="129087" y="90140"/>
                </a:lnTo>
                <a:lnTo>
                  <a:pt x="131660" y="78121"/>
                </a:lnTo>
                <a:lnTo>
                  <a:pt x="135949" y="69107"/>
                </a:lnTo>
                <a:lnTo>
                  <a:pt x="139380" y="61381"/>
                </a:lnTo>
                <a:lnTo>
                  <a:pt x="151817" y="48074"/>
                </a:lnTo>
                <a:lnTo>
                  <a:pt x="164683" y="36485"/>
                </a:lnTo>
                <a:lnTo>
                  <a:pt x="176262" y="25754"/>
                </a:lnTo>
                <a:lnTo>
                  <a:pt x="178835" y="21032"/>
                </a:lnTo>
                <a:lnTo>
                  <a:pt x="182266" y="15452"/>
                </a:lnTo>
                <a:lnTo>
                  <a:pt x="184840" y="4292"/>
                </a:lnTo>
                <a:lnTo>
                  <a:pt x="180980" y="2575"/>
                </a:lnTo>
                <a:lnTo>
                  <a:pt x="183553" y="0"/>
                </a:lnTo>
                <a:lnTo>
                  <a:pt x="188270" y="858"/>
                </a:lnTo>
                <a:lnTo>
                  <a:pt x="224295" y="21032"/>
                </a:lnTo>
                <a:lnTo>
                  <a:pt x="227726" y="28758"/>
                </a:lnTo>
                <a:lnTo>
                  <a:pt x="222579" y="31334"/>
                </a:lnTo>
                <a:lnTo>
                  <a:pt x="221722" y="32192"/>
                </a:lnTo>
                <a:lnTo>
                  <a:pt x="220006" y="33051"/>
                </a:lnTo>
                <a:lnTo>
                  <a:pt x="217004" y="34768"/>
                </a:lnTo>
                <a:lnTo>
                  <a:pt x="214431" y="36485"/>
                </a:lnTo>
                <a:lnTo>
                  <a:pt x="220435" y="37772"/>
                </a:lnTo>
                <a:lnTo>
                  <a:pt x="238890" y="43651"/>
                </a:lnTo>
                <a:lnTo>
                  <a:pt x="243397" y="45499"/>
                </a:lnTo>
                <a:lnTo>
                  <a:pt x="198134" y="45499"/>
                </a:lnTo>
                <a:lnTo>
                  <a:pt x="194703" y="47216"/>
                </a:lnTo>
                <a:lnTo>
                  <a:pt x="189986" y="49791"/>
                </a:lnTo>
                <a:lnTo>
                  <a:pt x="186126" y="51937"/>
                </a:lnTo>
                <a:lnTo>
                  <a:pt x="176262" y="59234"/>
                </a:lnTo>
                <a:lnTo>
                  <a:pt x="171545" y="64385"/>
                </a:lnTo>
                <a:lnTo>
                  <a:pt x="168114" y="67819"/>
                </a:lnTo>
                <a:lnTo>
                  <a:pt x="160823" y="80696"/>
                </a:lnTo>
                <a:lnTo>
                  <a:pt x="156963" y="96578"/>
                </a:lnTo>
                <a:lnTo>
                  <a:pt x="157392" y="114177"/>
                </a:lnTo>
                <a:lnTo>
                  <a:pt x="166827" y="132205"/>
                </a:lnTo>
                <a:lnTo>
                  <a:pt x="184840" y="143365"/>
                </a:lnTo>
                <a:lnTo>
                  <a:pt x="205854" y="146370"/>
                </a:lnTo>
                <a:lnTo>
                  <a:pt x="271401" y="146370"/>
                </a:lnTo>
                <a:lnTo>
                  <a:pt x="266384" y="153181"/>
                </a:lnTo>
                <a:lnTo>
                  <a:pt x="232172" y="173989"/>
                </a:lnTo>
                <a:lnTo>
                  <a:pt x="216056" y="177476"/>
                </a:lnTo>
                <a:lnTo>
                  <a:pt x="203495" y="177490"/>
                </a:lnTo>
                <a:close/>
              </a:path>
              <a:path w="380365" h="404495">
                <a:moveTo>
                  <a:pt x="271401" y="146370"/>
                </a:moveTo>
                <a:lnTo>
                  <a:pt x="205854" y="146370"/>
                </a:lnTo>
                <a:lnTo>
                  <a:pt x="226868" y="142077"/>
                </a:lnTo>
                <a:lnTo>
                  <a:pt x="242307" y="130059"/>
                </a:lnTo>
                <a:lnTo>
                  <a:pt x="247025" y="117825"/>
                </a:lnTo>
                <a:lnTo>
                  <a:pt x="249715" y="110538"/>
                </a:lnTo>
                <a:lnTo>
                  <a:pt x="250858" y="105404"/>
                </a:lnTo>
                <a:lnTo>
                  <a:pt x="250673" y="99989"/>
                </a:lnTo>
                <a:lnTo>
                  <a:pt x="228349" y="58024"/>
                </a:lnTo>
                <a:lnTo>
                  <a:pt x="198134" y="45499"/>
                </a:lnTo>
                <a:lnTo>
                  <a:pt x="243397" y="45499"/>
                </a:lnTo>
                <a:lnTo>
                  <a:pt x="275560" y="72993"/>
                </a:lnTo>
                <a:lnTo>
                  <a:pt x="285223" y="110538"/>
                </a:lnTo>
                <a:lnTo>
                  <a:pt x="285180" y="117825"/>
                </a:lnTo>
                <a:lnTo>
                  <a:pt x="284068" y="125874"/>
                </a:lnTo>
                <a:lnTo>
                  <a:pt x="280550" y="133332"/>
                </a:lnTo>
                <a:lnTo>
                  <a:pt x="273614" y="143365"/>
                </a:lnTo>
                <a:lnTo>
                  <a:pt x="271401" y="146370"/>
                </a:lnTo>
                <a:close/>
              </a:path>
              <a:path w="380365" h="404495">
                <a:moveTo>
                  <a:pt x="40741" y="251104"/>
                </a:moveTo>
                <a:lnTo>
                  <a:pt x="34737" y="251104"/>
                </a:lnTo>
                <a:lnTo>
                  <a:pt x="28733" y="248958"/>
                </a:lnTo>
                <a:lnTo>
                  <a:pt x="24445" y="246382"/>
                </a:lnTo>
                <a:lnTo>
                  <a:pt x="16725" y="241661"/>
                </a:lnTo>
                <a:lnTo>
                  <a:pt x="3430" y="233076"/>
                </a:lnTo>
                <a:lnTo>
                  <a:pt x="0" y="230930"/>
                </a:lnTo>
                <a:lnTo>
                  <a:pt x="71791" y="215159"/>
                </a:lnTo>
                <a:lnTo>
                  <a:pt x="116409" y="207885"/>
                </a:lnTo>
                <a:lnTo>
                  <a:pt x="249641" y="194857"/>
                </a:lnTo>
                <a:lnTo>
                  <a:pt x="300602" y="191980"/>
                </a:lnTo>
                <a:lnTo>
                  <a:pt x="327651" y="191869"/>
                </a:lnTo>
                <a:lnTo>
                  <a:pt x="337729" y="191889"/>
                </a:lnTo>
                <a:lnTo>
                  <a:pt x="376541" y="199595"/>
                </a:lnTo>
                <a:lnTo>
                  <a:pt x="379972" y="206034"/>
                </a:lnTo>
                <a:lnTo>
                  <a:pt x="379972" y="216765"/>
                </a:lnTo>
                <a:lnTo>
                  <a:pt x="373395" y="220816"/>
                </a:lnTo>
                <a:lnTo>
                  <a:pt x="294628" y="220816"/>
                </a:lnTo>
                <a:lnTo>
                  <a:pt x="284054" y="221000"/>
                </a:lnTo>
                <a:lnTo>
                  <a:pt x="267610" y="221486"/>
                </a:lnTo>
                <a:lnTo>
                  <a:pt x="267610" y="222345"/>
                </a:lnTo>
                <a:lnTo>
                  <a:pt x="230299" y="222345"/>
                </a:lnTo>
                <a:lnTo>
                  <a:pt x="182266" y="225779"/>
                </a:lnTo>
                <a:lnTo>
                  <a:pt x="175405" y="226637"/>
                </a:lnTo>
                <a:lnTo>
                  <a:pt x="180980" y="228783"/>
                </a:lnTo>
                <a:lnTo>
                  <a:pt x="183369" y="230071"/>
                </a:lnTo>
                <a:lnTo>
                  <a:pt x="145813" y="230071"/>
                </a:lnTo>
                <a:lnTo>
                  <a:pt x="136901" y="231356"/>
                </a:lnTo>
                <a:lnTo>
                  <a:pt x="75051" y="242948"/>
                </a:lnTo>
                <a:lnTo>
                  <a:pt x="51034" y="248528"/>
                </a:lnTo>
                <a:lnTo>
                  <a:pt x="46746" y="249387"/>
                </a:lnTo>
                <a:lnTo>
                  <a:pt x="40741" y="251104"/>
                </a:lnTo>
                <a:close/>
              </a:path>
              <a:path w="380365" h="404495">
                <a:moveTo>
                  <a:pt x="368822" y="223633"/>
                </a:moveTo>
                <a:lnTo>
                  <a:pt x="349952" y="222774"/>
                </a:lnTo>
                <a:lnTo>
                  <a:pt x="342433" y="222268"/>
                </a:lnTo>
                <a:lnTo>
                  <a:pt x="336443" y="221942"/>
                </a:lnTo>
                <a:lnTo>
                  <a:pt x="303916" y="220913"/>
                </a:lnTo>
                <a:lnTo>
                  <a:pt x="294628" y="220816"/>
                </a:lnTo>
                <a:lnTo>
                  <a:pt x="373395" y="220816"/>
                </a:lnTo>
                <a:lnTo>
                  <a:pt x="368822" y="223633"/>
                </a:lnTo>
                <a:close/>
              </a:path>
              <a:path w="380365" h="404495">
                <a:moveTo>
                  <a:pt x="249598" y="403913"/>
                </a:moveTo>
                <a:lnTo>
                  <a:pt x="243594" y="403913"/>
                </a:lnTo>
                <a:lnTo>
                  <a:pt x="237731" y="351546"/>
                </a:lnTo>
                <a:lnTo>
                  <a:pt x="236893" y="343068"/>
                </a:lnTo>
                <a:lnTo>
                  <a:pt x="236199" y="333571"/>
                </a:lnTo>
                <a:lnTo>
                  <a:pt x="235445" y="321070"/>
                </a:lnTo>
                <a:lnTo>
                  <a:pt x="230299" y="222345"/>
                </a:lnTo>
                <a:lnTo>
                  <a:pt x="267610" y="222345"/>
                </a:lnTo>
                <a:lnTo>
                  <a:pt x="267524" y="228783"/>
                </a:lnTo>
                <a:lnTo>
                  <a:pt x="267181" y="239085"/>
                </a:lnTo>
                <a:lnTo>
                  <a:pt x="266752" y="258830"/>
                </a:lnTo>
                <a:lnTo>
                  <a:pt x="264608" y="307334"/>
                </a:lnTo>
                <a:lnTo>
                  <a:pt x="264072" y="322009"/>
                </a:lnTo>
                <a:lnTo>
                  <a:pt x="263536" y="331371"/>
                </a:lnTo>
                <a:lnTo>
                  <a:pt x="257559" y="373075"/>
                </a:lnTo>
                <a:lnTo>
                  <a:pt x="253029" y="394469"/>
                </a:lnTo>
                <a:lnTo>
                  <a:pt x="249598" y="403913"/>
                </a:lnTo>
                <a:close/>
              </a:path>
              <a:path w="380365" h="404495">
                <a:moveTo>
                  <a:pt x="91347" y="372149"/>
                </a:moveTo>
                <a:lnTo>
                  <a:pt x="86201" y="363564"/>
                </a:lnTo>
                <a:lnTo>
                  <a:pt x="88345" y="361418"/>
                </a:lnTo>
                <a:lnTo>
                  <a:pt x="92205" y="356267"/>
                </a:lnTo>
                <a:lnTo>
                  <a:pt x="116221" y="319353"/>
                </a:lnTo>
                <a:lnTo>
                  <a:pt x="135306" y="283377"/>
                </a:lnTo>
                <a:lnTo>
                  <a:pt x="147528" y="239085"/>
                </a:lnTo>
                <a:lnTo>
                  <a:pt x="145813" y="230071"/>
                </a:lnTo>
                <a:lnTo>
                  <a:pt x="183369" y="230071"/>
                </a:lnTo>
                <a:lnTo>
                  <a:pt x="186555" y="231788"/>
                </a:lnTo>
                <a:lnTo>
                  <a:pt x="190844" y="236081"/>
                </a:lnTo>
                <a:lnTo>
                  <a:pt x="190844" y="240802"/>
                </a:lnTo>
                <a:lnTo>
                  <a:pt x="187842" y="245953"/>
                </a:lnTo>
                <a:lnTo>
                  <a:pt x="186126" y="249816"/>
                </a:lnTo>
                <a:lnTo>
                  <a:pt x="163081" y="289913"/>
                </a:lnTo>
                <a:lnTo>
                  <a:pt x="136894" y="326787"/>
                </a:lnTo>
                <a:lnTo>
                  <a:pt x="110298" y="356965"/>
                </a:lnTo>
                <a:lnTo>
                  <a:pt x="102762" y="363410"/>
                </a:lnTo>
                <a:lnTo>
                  <a:pt x="91347" y="37214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071697" y="4924617"/>
            <a:ext cx="379730" cy="414020"/>
          </a:xfrm>
          <a:custGeom>
            <a:avLst/>
            <a:gdLst/>
            <a:ahLst/>
            <a:cxnLst/>
            <a:rect l="l" t="t" r="r" b="b"/>
            <a:pathLst>
              <a:path w="379730" h="414020">
                <a:moveTo>
                  <a:pt x="262893" y="413785"/>
                </a:moveTo>
                <a:lnTo>
                  <a:pt x="256889" y="413785"/>
                </a:lnTo>
                <a:lnTo>
                  <a:pt x="255173" y="407347"/>
                </a:lnTo>
                <a:lnTo>
                  <a:pt x="250620" y="361304"/>
                </a:lnTo>
                <a:lnTo>
                  <a:pt x="247366" y="316814"/>
                </a:lnTo>
                <a:lnTo>
                  <a:pt x="245148" y="276130"/>
                </a:lnTo>
                <a:lnTo>
                  <a:pt x="244760" y="242948"/>
                </a:lnTo>
                <a:lnTo>
                  <a:pt x="244106" y="178432"/>
                </a:lnTo>
                <a:lnTo>
                  <a:pt x="243996" y="169468"/>
                </a:lnTo>
                <a:lnTo>
                  <a:pt x="243192" y="124747"/>
                </a:lnTo>
                <a:lnTo>
                  <a:pt x="242605" y="73600"/>
                </a:lnTo>
                <a:lnTo>
                  <a:pt x="242334" y="51884"/>
                </a:lnTo>
                <a:lnTo>
                  <a:pt x="242307" y="26183"/>
                </a:lnTo>
                <a:lnTo>
                  <a:pt x="225153" y="9872"/>
                </a:lnTo>
                <a:lnTo>
                  <a:pt x="212716" y="6009"/>
                </a:lnTo>
                <a:lnTo>
                  <a:pt x="214002" y="429"/>
                </a:lnTo>
                <a:lnTo>
                  <a:pt x="220435" y="0"/>
                </a:lnTo>
                <a:lnTo>
                  <a:pt x="265466" y="7297"/>
                </a:lnTo>
                <a:lnTo>
                  <a:pt x="278332" y="16740"/>
                </a:lnTo>
                <a:lnTo>
                  <a:pt x="277474" y="23608"/>
                </a:lnTo>
                <a:lnTo>
                  <a:pt x="277045" y="27471"/>
                </a:lnTo>
                <a:lnTo>
                  <a:pt x="276983" y="51884"/>
                </a:lnTo>
                <a:lnTo>
                  <a:pt x="276707" y="73600"/>
                </a:lnTo>
                <a:lnTo>
                  <a:pt x="276616" y="194444"/>
                </a:lnTo>
                <a:lnTo>
                  <a:pt x="328058" y="194444"/>
                </a:lnTo>
                <a:lnTo>
                  <a:pt x="328428" y="194471"/>
                </a:lnTo>
                <a:lnTo>
                  <a:pt x="333812" y="195554"/>
                </a:lnTo>
                <a:lnTo>
                  <a:pt x="354669" y="201312"/>
                </a:lnTo>
                <a:lnTo>
                  <a:pt x="372682" y="213331"/>
                </a:lnTo>
                <a:lnTo>
                  <a:pt x="373932" y="216336"/>
                </a:lnTo>
                <a:lnTo>
                  <a:pt x="276616" y="216336"/>
                </a:lnTo>
                <a:lnTo>
                  <a:pt x="275330" y="294886"/>
                </a:lnTo>
                <a:lnTo>
                  <a:pt x="272163" y="343320"/>
                </a:lnTo>
                <a:lnTo>
                  <a:pt x="267637" y="384060"/>
                </a:lnTo>
                <a:lnTo>
                  <a:pt x="264179" y="409493"/>
                </a:lnTo>
                <a:lnTo>
                  <a:pt x="262893" y="413785"/>
                </a:lnTo>
                <a:close/>
              </a:path>
              <a:path w="379730" h="414020">
                <a:moveTo>
                  <a:pt x="328058" y="194444"/>
                </a:moveTo>
                <a:lnTo>
                  <a:pt x="283907" y="194444"/>
                </a:lnTo>
                <a:lnTo>
                  <a:pt x="303635" y="194015"/>
                </a:lnTo>
                <a:lnTo>
                  <a:pt x="314785" y="194015"/>
                </a:lnTo>
                <a:lnTo>
                  <a:pt x="322923" y="194072"/>
                </a:lnTo>
                <a:lnTo>
                  <a:pt x="328058" y="194444"/>
                </a:lnTo>
                <a:close/>
              </a:path>
              <a:path w="379730" h="414020">
                <a:moveTo>
                  <a:pt x="368822" y="242948"/>
                </a:moveTo>
                <a:lnTo>
                  <a:pt x="352954" y="242519"/>
                </a:lnTo>
                <a:lnTo>
                  <a:pt x="332797" y="236510"/>
                </a:lnTo>
                <a:lnTo>
                  <a:pt x="311354" y="227925"/>
                </a:lnTo>
                <a:lnTo>
                  <a:pt x="302348" y="224491"/>
                </a:lnTo>
                <a:lnTo>
                  <a:pt x="276616" y="216336"/>
                </a:lnTo>
                <a:lnTo>
                  <a:pt x="373932" y="216336"/>
                </a:lnTo>
                <a:lnTo>
                  <a:pt x="379115" y="228783"/>
                </a:lnTo>
                <a:lnTo>
                  <a:pt x="372682" y="237797"/>
                </a:lnTo>
                <a:lnTo>
                  <a:pt x="368822" y="242948"/>
                </a:lnTo>
                <a:close/>
              </a:path>
              <a:path w="379730" h="414020">
                <a:moveTo>
                  <a:pt x="6432" y="288018"/>
                </a:moveTo>
                <a:lnTo>
                  <a:pt x="0" y="282009"/>
                </a:lnTo>
                <a:lnTo>
                  <a:pt x="8165" y="274585"/>
                </a:lnTo>
                <a:lnTo>
                  <a:pt x="13857" y="269293"/>
                </a:lnTo>
                <a:lnTo>
                  <a:pt x="43502" y="239407"/>
                </a:lnTo>
                <a:lnTo>
                  <a:pt x="59611" y="218053"/>
                </a:lnTo>
                <a:lnTo>
                  <a:pt x="67495" y="207546"/>
                </a:lnTo>
                <a:lnTo>
                  <a:pt x="92999" y="166598"/>
                </a:lnTo>
                <a:lnTo>
                  <a:pt x="111102" y="124827"/>
                </a:lnTo>
                <a:lnTo>
                  <a:pt x="117775" y="87993"/>
                </a:lnTo>
                <a:lnTo>
                  <a:pt x="117615" y="81582"/>
                </a:lnTo>
                <a:lnTo>
                  <a:pt x="115685" y="76448"/>
                </a:lnTo>
                <a:lnTo>
                  <a:pt x="111504" y="69965"/>
                </a:lnTo>
                <a:lnTo>
                  <a:pt x="116650" y="65673"/>
                </a:lnTo>
                <a:lnTo>
                  <a:pt x="123512" y="70395"/>
                </a:lnTo>
                <a:lnTo>
                  <a:pt x="129945" y="75116"/>
                </a:lnTo>
                <a:lnTo>
                  <a:pt x="135520" y="78979"/>
                </a:lnTo>
                <a:lnTo>
                  <a:pt x="147169" y="88044"/>
                </a:lnTo>
                <a:lnTo>
                  <a:pt x="151817" y="91427"/>
                </a:lnTo>
                <a:lnTo>
                  <a:pt x="159965" y="98295"/>
                </a:lnTo>
                <a:lnTo>
                  <a:pt x="143454" y="141863"/>
                </a:lnTo>
                <a:lnTo>
                  <a:pt x="113219" y="186718"/>
                </a:lnTo>
                <a:lnTo>
                  <a:pt x="119652" y="188006"/>
                </a:lnTo>
                <a:lnTo>
                  <a:pt x="138804" y="192131"/>
                </a:lnTo>
                <a:lnTo>
                  <a:pt x="143776" y="193318"/>
                </a:lnTo>
                <a:lnTo>
                  <a:pt x="148909" y="194746"/>
                </a:lnTo>
                <a:lnTo>
                  <a:pt x="150776" y="195303"/>
                </a:lnTo>
                <a:lnTo>
                  <a:pt x="106358" y="195303"/>
                </a:lnTo>
                <a:lnTo>
                  <a:pt x="95562" y="208582"/>
                </a:lnTo>
                <a:lnTo>
                  <a:pt x="63900" y="241661"/>
                </a:lnTo>
                <a:lnTo>
                  <a:pt x="25906" y="274739"/>
                </a:lnTo>
                <a:lnTo>
                  <a:pt x="6432" y="288018"/>
                </a:lnTo>
                <a:close/>
              </a:path>
              <a:path w="379730" h="414020">
                <a:moveTo>
                  <a:pt x="192988" y="255825"/>
                </a:moveTo>
                <a:lnTo>
                  <a:pt x="177978" y="249816"/>
                </a:lnTo>
                <a:lnTo>
                  <a:pt x="161252" y="237797"/>
                </a:lnTo>
                <a:lnTo>
                  <a:pt x="143669" y="223203"/>
                </a:lnTo>
                <a:lnTo>
                  <a:pt x="135949" y="217623"/>
                </a:lnTo>
                <a:lnTo>
                  <a:pt x="129087" y="212902"/>
                </a:lnTo>
                <a:lnTo>
                  <a:pt x="111075" y="199166"/>
                </a:lnTo>
                <a:lnTo>
                  <a:pt x="106358" y="195303"/>
                </a:lnTo>
                <a:lnTo>
                  <a:pt x="150776" y="195303"/>
                </a:lnTo>
                <a:lnTo>
                  <a:pt x="188699" y="214619"/>
                </a:lnTo>
                <a:lnTo>
                  <a:pt x="205425" y="246811"/>
                </a:lnTo>
                <a:lnTo>
                  <a:pt x="192988" y="25582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79957" y="5891490"/>
            <a:ext cx="181837" cy="18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07534" y="5800063"/>
            <a:ext cx="379730" cy="414020"/>
          </a:xfrm>
          <a:custGeom>
            <a:avLst/>
            <a:gdLst/>
            <a:ahLst/>
            <a:cxnLst/>
            <a:rect l="l" t="t" r="r" b="b"/>
            <a:pathLst>
              <a:path w="379729" h="414020">
                <a:moveTo>
                  <a:pt x="262893" y="413785"/>
                </a:moveTo>
                <a:lnTo>
                  <a:pt x="256889" y="413785"/>
                </a:lnTo>
                <a:lnTo>
                  <a:pt x="255173" y="407347"/>
                </a:lnTo>
                <a:lnTo>
                  <a:pt x="250620" y="361304"/>
                </a:lnTo>
                <a:lnTo>
                  <a:pt x="247366" y="316814"/>
                </a:lnTo>
                <a:lnTo>
                  <a:pt x="245148" y="276130"/>
                </a:lnTo>
                <a:lnTo>
                  <a:pt x="244760" y="242948"/>
                </a:lnTo>
                <a:lnTo>
                  <a:pt x="244106" y="178432"/>
                </a:lnTo>
                <a:lnTo>
                  <a:pt x="243996" y="169468"/>
                </a:lnTo>
                <a:lnTo>
                  <a:pt x="243192" y="124747"/>
                </a:lnTo>
                <a:lnTo>
                  <a:pt x="242605" y="73600"/>
                </a:lnTo>
                <a:lnTo>
                  <a:pt x="242334" y="51884"/>
                </a:lnTo>
                <a:lnTo>
                  <a:pt x="242307" y="26183"/>
                </a:lnTo>
                <a:lnTo>
                  <a:pt x="225153" y="9872"/>
                </a:lnTo>
                <a:lnTo>
                  <a:pt x="212716" y="6009"/>
                </a:lnTo>
                <a:lnTo>
                  <a:pt x="214002" y="429"/>
                </a:lnTo>
                <a:lnTo>
                  <a:pt x="220435" y="0"/>
                </a:lnTo>
                <a:lnTo>
                  <a:pt x="265466" y="7297"/>
                </a:lnTo>
                <a:lnTo>
                  <a:pt x="278332" y="16740"/>
                </a:lnTo>
                <a:lnTo>
                  <a:pt x="277474" y="23608"/>
                </a:lnTo>
                <a:lnTo>
                  <a:pt x="277045" y="27471"/>
                </a:lnTo>
                <a:lnTo>
                  <a:pt x="276983" y="51884"/>
                </a:lnTo>
                <a:lnTo>
                  <a:pt x="276707" y="73600"/>
                </a:lnTo>
                <a:lnTo>
                  <a:pt x="276616" y="194444"/>
                </a:lnTo>
                <a:lnTo>
                  <a:pt x="328058" y="194444"/>
                </a:lnTo>
                <a:lnTo>
                  <a:pt x="328428" y="194471"/>
                </a:lnTo>
                <a:lnTo>
                  <a:pt x="333812" y="195554"/>
                </a:lnTo>
                <a:lnTo>
                  <a:pt x="354669" y="201312"/>
                </a:lnTo>
                <a:lnTo>
                  <a:pt x="372682" y="213331"/>
                </a:lnTo>
                <a:lnTo>
                  <a:pt x="373932" y="216336"/>
                </a:lnTo>
                <a:lnTo>
                  <a:pt x="276616" y="216336"/>
                </a:lnTo>
                <a:lnTo>
                  <a:pt x="275330" y="294886"/>
                </a:lnTo>
                <a:lnTo>
                  <a:pt x="272163" y="343320"/>
                </a:lnTo>
                <a:lnTo>
                  <a:pt x="267637" y="384060"/>
                </a:lnTo>
                <a:lnTo>
                  <a:pt x="264179" y="409493"/>
                </a:lnTo>
                <a:lnTo>
                  <a:pt x="262893" y="413785"/>
                </a:lnTo>
                <a:close/>
              </a:path>
              <a:path w="379729" h="414020">
                <a:moveTo>
                  <a:pt x="328058" y="194444"/>
                </a:moveTo>
                <a:lnTo>
                  <a:pt x="283907" y="194444"/>
                </a:lnTo>
                <a:lnTo>
                  <a:pt x="303635" y="194015"/>
                </a:lnTo>
                <a:lnTo>
                  <a:pt x="314785" y="194015"/>
                </a:lnTo>
                <a:lnTo>
                  <a:pt x="322923" y="194072"/>
                </a:lnTo>
                <a:lnTo>
                  <a:pt x="328058" y="194444"/>
                </a:lnTo>
                <a:close/>
              </a:path>
              <a:path w="379729" h="414020">
                <a:moveTo>
                  <a:pt x="368822" y="242948"/>
                </a:moveTo>
                <a:lnTo>
                  <a:pt x="352954" y="242519"/>
                </a:lnTo>
                <a:lnTo>
                  <a:pt x="332797" y="236510"/>
                </a:lnTo>
                <a:lnTo>
                  <a:pt x="311354" y="227925"/>
                </a:lnTo>
                <a:lnTo>
                  <a:pt x="302348" y="224491"/>
                </a:lnTo>
                <a:lnTo>
                  <a:pt x="276616" y="216336"/>
                </a:lnTo>
                <a:lnTo>
                  <a:pt x="373932" y="216336"/>
                </a:lnTo>
                <a:lnTo>
                  <a:pt x="379115" y="228783"/>
                </a:lnTo>
                <a:lnTo>
                  <a:pt x="372682" y="237797"/>
                </a:lnTo>
                <a:lnTo>
                  <a:pt x="368822" y="242948"/>
                </a:lnTo>
                <a:close/>
              </a:path>
              <a:path w="379729" h="414020">
                <a:moveTo>
                  <a:pt x="6432" y="288018"/>
                </a:moveTo>
                <a:lnTo>
                  <a:pt x="0" y="282009"/>
                </a:lnTo>
                <a:lnTo>
                  <a:pt x="8165" y="274585"/>
                </a:lnTo>
                <a:lnTo>
                  <a:pt x="13857" y="269293"/>
                </a:lnTo>
                <a:lnTo>
                  <a:pt x="43502" y="239407"/>
                </a:lnTo>
                <a:lnTo>
                  <a:pt x="59611" y="218053"/>
                </a:lnTo>
                <a:lnTo>
                  <a:pt x="67495" y="207546"/>
                </a:lnTo>
                <a:lnTo>
                  <a:pt x="92999" y="166598"/>
                </a:lnTo>
                <a:lnTo>
                  <a:pt x="111102" y="124827"/>
                </a:lnTo>
                <a:lnTo>
                  <a:pt x="117775" y="87993"/>
                </a:lnTo>
                <a:lnTo>
                  <a:pt x="117615" y="81582"/>
                </a:lnTo>
                <a:lnTo>
                  <a:pt x="115685" y="76448"/>
                </a:lnTo>
                <a:lnTo>
                  <a:pt x="111504" y="69965"/>
                </a:lnTo>
                <a:lnTo>
                  <a:pt x="116650" y="65673"/>
                </a:lnTo>
                <a:lnTo>
                  <a:pt x="123512" y="70395"/>
                </a:lnTo>
                <a:lnTo>
                  <a:pt x="129945" y="75116"/>
                </a:lnTo>
                <a:lnTo>
                  <a:pt x="135520" y="78979"/>
                </a:lnTo>
                <a:lnTo>
                  <a:pt x="147169" y="88044"/>
                </a:lnTo>
                <a:lnTo>
                  <a:pt x="151817" y="91427"/>
                </a:lnTo>
                <a:lnTo>
                  <a:pt x="159965" y="98295"/>
                </a:lnTo>
                <a:lnTo>
                  <a:pt x="143454" y="141863"/>
                </a:lnTo>
                <a:lnTo>
                  <a:pt x="113219" y="186718"/>
                </a:lnTo>
                <a:lnTo>
                  <a:pt x="119652" y="188006"/>
                </a:lnTo>
                <a:lnTo>
                  <a:pt x="138804" y="192131"/>
                </a:lnTo>
                <a:lnTo>
                  <a:pt x="143776" y="193318"/>
                </a:lnTo>
                <a:lnTo>
                  <a:pt x="148909" y="194746"/>
                </a:lnTo>
                <a:lnTo>
                  <a:pt x="150776" y="195303"/>
                </a:lnTo>
                <a:lnTo>
                  <a:pt x="106358" y="195303"/>
                </a:lnTo>
                <a:lnTo>
                  <a:pt x="95562" y="208582"/>
                </a:lnTo>
                <a:lnTo>
                  <a:pt x="63900" y="241661"/>
                </a:lnTo>
                <a:lnTo>
                  <a:pt x="25906" y="274739"/>
                </a:lnTo>
                <a:lnTo>
                  <a:pt x="6432" y="288018"/>
                </a:lnTo>
                <a:close/>
              </a:path>
              <a:path w="379729" h="414020">
                <a:moveTo>
                  <a:pt x="192988" y="255825"/>
                </a:moveTo>
                <a:lnTo>
                  <a:pt x="177978" y="249816"/>
                </a:lnTo>
                <a:lnTo>
                  <a:pt x="161252" y="237797"/>
                </a:lnTo>
                <a:lnTo>
                  <a:pt x="143669" y="223203"/>
                </a:lnTo>
                <a:lnTo>
                  <a:pt x="135949" y="217623"/>
                </a:lnTo>
                <a:lnTo>
                  <a:pt x="129087" y="212902"/>
                </a:lnTo>
                <a:lnTo>
                  <a:pt x="111075" y="199166"/>
                </a:lnTo>
                <a:lnTo>
                  <a:pt x="106358" y="195303"/>
                </a:lnTo>
                <a:lnTo>
                  <a:pt x="150776" y="195303"/>
                </a:lnTo>
                <a:lnTo>
                  <a:pt x="188699" y="214619"/>
                </a:lnTo>
                <a:lnTo>
                  <a:pt x="205425" y="246811"/>
                </a:lnTo>
                <a:lnTo>
                  <a:pt x="192988" y="25582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674212" y="5800492"/>
            <a:ext cx="292100" cy="401955"/>
          </a:xfrm>
          <a:custGeom>
            <a:avLst/>
            <a:gdLst/>
            <a:ahLst/>
            <a:cxnLst/>
            <a:rect l="l" t="t" r="r" b="b"/>
            <a:pathLst>
              <a:path w="292100" h="401954">
                <a:moveTo>
                  <a:pt x="4717" y="272566"/>
                </a:moveTo>
                <a:lnTo>
                  <a:pt x="0" y="264410"/>
                </a:lnTo>
                <a:lnTo>
                  <a:pt x="19727" y="242948"/>
                </a:lnTo>
                <a:lnTo>
                  <a:pt x="28546" y="232754"/>
                </a:lnTo>
                <a:lnTo>
                  <a:pt x="53497" y="202580"/>
                </a:lnTo>
                <a:lnTo>
                  <a:pt x="79031" y="167366"/>
                </a:lnTo>
                <a:lnTo>
                  <a:pt x="101586" y="130998"/>
                </a:lnTo>
                <a:lnTo>
                  <a:pt x="121797" y="84130"/>
                </a:lnTo>
                <a:lnTo>
                  <a:pt x="123083" y="62668"/>
                </a:lnTo>
                <a:lnTo>
                  <a:pt x="117937" y="55371"/>
                </a:lnTo>
                <a:lnTo>
                  <a:pt x="122654" y="51079"/>
                </a:lnTo>
                <a:lnTo>
                  <a:pt x="134663" y="59664"/>
                </a:lnTo>
                <a:lnTo>
                  <a:pt x="139809" y="63098"/>
                </a:lnTo>
                <a:lnTo>
                  <a:pt x="150959" y="71682"/>
                </a:lnTo>
                <a:lnTo>
                  <a:pt x="155677" y="75116"/>
                </a:lnTo>
                <a:lnTo>
                  <a:pt x="163825" y="81984"/>
                </a:lnTo>
                <a:lnTo>
                  <a:pt x="164683" y="89710"/>
                </a:lnTo>
                <a:lnTo>
                  <a:pt x="159537" y="98295"/>
                </a:lnTo>
                <a:lnTo>
                  <a:pt x="158106" y="100837"/>
                </a:lnTo>
                <a:lnTo>
                  <a:pt x="137748" y="133761"/>
                </a:lnTo>
                <a:lnTo>
                  <a:pt x="110217" y="169978"/>
                </a:lnTo>
                <a:lnTo>
                  <a:pt x="117079" y="170407"/>
                </a:lnTo>
                <a:lnTo>
                  <a:pt x="161252" y="177275"/>
                </a:lnTo>
                <a:lnTo>
                  <a:pt x="162491" y="177704"/>
                </a:lnTo>
                <a:lnTo>
                  <a:pt x="103784" y="177704"/>
                </a:lnTo>
                <a:lnTo>
                  <a:pt x="92738" y="191239"/>
                </a:lnTo>
                <a:lnTo>
                  <a:pt x="60684" y="224920"/>
                </a:lnTo>
                <a:lnTo>
                  <a:pt x="23202" y="258783"/>
                </a:lnTo>
                <a:lnTo>
                  <a:pt x="4717" y="272566"/>
                </a:lnTo>
                <a:close/>
              </a:path>
              <a:path w="292100" h="401954">
                <a:moveTo>
                  <a:pt x="192559" y="234793"/>
                </a:moveTo>
                <a:lnTo>
                  <a:pt x="177978" y="230500"/>
                </a:lnTo>
                <a:lnTo>
                  <a:pt x="161252" y="219769"/>
                </a:lnTo>
                <a:lnTo>
                  <a:pt x="144098" y="206463"/>
                </a:lnTo>
                <a:lnTo>
                  <a:pt x="136807" y="200883"/>
                </a:lnTo>
                <a:lnTo>
                  <a:pt x="111933" y="182855"/>
                </a:lnTo>
                <a:lnTo>
                  <a:pt x="104642" y="178133"/>
                </a:lnTo>
                <a:lnTo>
                  <a:pt x="103784" y="177704"/>
                </a:lnTo>
                <a:lnTo>
                  <a:pt x="162491" y="177704"/>
                </a:lnTo>
                <a:lnTo>
                  <a:pt x="172402" y="181138"/>
                </a:lnTo>
                <a:lnTo>
                  <a:pt x="192130" y="194874"/>
                </a:lnTo>
                <a:lnTo>
                  <a:pt x="204138" y="210326"/>
                </a:lnTo>
                <a:lnTo>
                  <a:pt x="205425" y="225779"/>
                </a:lnTo>
                <a:lnTo>
                  <a:pt x="197705" y="231359"/>
                </a:lnTo>
                <a:lnTo>
                  <a:pt x="192559" y="234793"/>
                </a:lnTo>
                <a:close/>
              </a:path>
              <a:path w="292100" h="401954">
                <a:moveTo>
                  <a:pt x="272328" y="301325"/>
                </a:moveTo>
                <a:lnTo>
                  <a:pt x="266324" y="301325"/>
                </a:lnTo>
                <a:lnTo>
                  <a:pt x="264506" y="294457"/>
                </a:lnTo>
                <a:lnTo>
                  <a:pt x="256145" y="255611"/>
                </a:lnTo>
                <a:lnTo>
                  <a:pt x="252194" y="215621"/>
                </a:lnTo>
                <a:lnTo>
                  <a:pt x="252171" y="26183"/>
                </a:lnTo>
                <a:lnTo>
                  <a:pt x="234588" y="9872"/>
                </a:lnTo>
                <a:lnTo>
                  <a:pt x="222151" y="5580"/>
                </a:lnTo>
                <a:lnTo>
                  <a:pt x="223866" y="429"/>
                </a:lnTo>
                <a:lnTo>
                  <a:pt x="230299" y="0"/>
                </a:lnTo>
                <a:lnTo>
                  <a:pt x="275330" y="7297"/>
                </a:lnTo>
                <a:lnTo>
                  <a:pt x="288196" y="16311"/>
                </a:lnTo>
                <a:lnTo>
                  <a:pt x="287338" y="23178"/>
                </a:lnTo>
                <a:lnTo>
                  <a:pt x="286909" y="27471"/>
                </a:lnTo>
                <a:lnTo>
                  <a:pt x="286882" y="53064"/>
                </a:lnTo>
                <a:lnTo>
                  <a:pt x="286564" y="84271"/>
                </a:lnTo>
                <a:lnTo>
                  <a:pt x="286453" y="92339"/>
                </a:lnTo>
                <a:lnTo>
                  <a:pt x="285649" y="132527"/>
                </a:lnTo>
                <a:lnTo>
                  <a:pt x="285277" y="163385"/>
                </a:lnTo>
                <a:lnTo>
                  <a:pt x="284202" y="205336"/>
                </a:lnTo>
                <a:lnTo>
                  <a:pt x="280543" y="247650"/>
                </a:lnTo>
                <a:lnTo>
                  <a:pt x="273614" y="297032"/>
                </a:lnTo>
                <a:lnTo>
                  <a:pt x="272328" y="301325"/>
                </a:lnTo>
                <a:close/>
              </a:path>
              <a:path w="292100" h="401954">
                <a:moveTo>
                  <a:pt x="266324" y="401766"/>
                </a:moveTo>
                <a:lnTo>
                  <a:pt x="201994" y="401766"/>
                </a:lnTo>
                <a:lnTo>
                  <a:pt x="181837" y="401337"/>
                </a:lnTo>
                <a:lnTo>
                  <a:pt x="146302" y="386448"/>
                </a:lnTo>
                <a:lnTo>
                  <a:pt x="142382" y="363994"/>
                </a:lnTo>
                <a:lnTo>
                  <a:pt x="139809" y="341244"/>
                </a:lnTo>
                <a:lnTo>
                  <a:pt x="131232" y="300466"/>
                </a:lnTo>
                <a:lnTo>
                  <a:pt x="126514" y="294457"/>
                </a:lnTo>
                <a:lnTo>
                  <a:pt x="121368" y="287589"/>
                </a:lnTo>
                <a:lnTo>
                  <a:pt x="114506" y="285443"/>
                </a:lnTo>
                <a:lnTo>
                  <a:pt x="115793" y="279863"/>
                </a:lnTo>
                <a:lnTo>
                  <a:pt x="129945" y="280721"/>
                </a:lnTo>
                <a:lnTo>
                  <a:pt x="135949" y="281580"/>
                </a:lnTo>
                <a:lnTo>
                  <a:pt x="149673" y="282867"/>
                </a:lnTo>
                <a:lnTo>
                  <a:pt x="170258" y="369574"/>
                </a:lnTo>
                <a:lnTo>
                  <a:pt x="170258" y="374295"/>
                </a:lnTo>
                <a:lnTo>
                  <a:pt x="175405" y="377729"/>
                </a:lnTo>
                <a:lnTo>
                  <a:pt x="290597" y="377729"/>
                </a:lnTo>
                <a:lnTo>
                  <a:pt x="292055" y="378588"/>
                </a:lnTo>
                <a:lnTo>
                  <a:pt x="291198" y="387602"/>
                </a:lnTo>
                <a:lnTo>
                  <a:pt x="290769" y="391465"/>
                </a:lnTo>
                <a:lnTo>
                  <a:pt x="288196" y="396616"/>
                </a:lnTo>
                <a:lnTo>
                  <a:pt x="280905" y="400050"/>
                </a:lnTo>
                <a:lnTo>
                  <a:pt x="266324" y="401766"/>
                </a:lnTo>
                <a:close/>
              </a:path>
              <a:path w="292100" h="401954">
                <a:moveTo>
                  <a:pt x="290597" y="377729"/>
                </a:moveTo>
                <a:lnTo>
                  <a:pt x="175405" y="377729"/>
                </a:lnTo>
                <a:lnTo>
                  <a:pt x="179264" y="377300"/>
                </a:lnTo>
                <a:lnTo>
                  <a:pt x="181837" y="377300"/>
                </a:lnTo>
                <a:lnTo>
                  <a:pt x="253029" y="372578"/>
                </a:lnTo>
                <a:lnTo>
                  <a:pt x="259462" y="371720"/>
                </a:lnTo>
                <a:lnTo>
                  <a:pt x="269989" y="370794"/>
                </a:lnTo>
                <a:lnTo>
                  <a:pt x="276134" y="370754"/>
                </a:lnTo>
                <a:lnTo>
                  <a:pt x="280268" y="371841"/>
                </a:lnTo>
                <a:lnTo>
                  <a:pt x="284765" y="374295"/>
                </a:lnTo>
                <a:lnTo>
                  <a:pt x="290597" y="37772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003150" y="5873891"/>
            <a:ext cx="380365" cy="266700"/>
          </a:xfrm>
          <a:custGeom>
            <a:avLst/>
            <a:gdLst/>
            <a:ahLst/>
            <a:cxnLst/>
            <a:rect l="l" t="t" r="r" b="b"/>
            <a:pathLst>
              <a:path w="380365" h="266700">
                <a:moveTo>
                  <a:pt x="291112" y="10730"/>
                </a:moveTo>
                <a:lnTo>
                  <a:pt x="145813" y="10730"/>
                </a:lnTo>
                <a:lnTo>
                  <a:pt x="167685" y="9872"/>
                </a:lnTo>
                <a:lnTo>
                  <a:pt x="194837" y="8128"/>
                </a:lnTo>
                <a:lnTo>
                  <a:pt x="264608" y="2575"/>
                </a:lnTo>
                <a:lnTo>
                  <a:pt x="265895" y="2146"/>
                </a:lnTo>
                <a:lnTo>
                  <a:pt x="279618" y="0"/>
                </a:lnTo>
                <a:lnTo>
                  <a:pt x="291198" y="9443"/>
                </a:lnTo>
                <a:lnTo>
                  <a:pt x="291112" y="10730"/>
                </a:lnTo>
                <a:close/>
              </a:path>
              <a:path w="380365" h="266700">
                <a:moveTo>
                  <a:pt x="136378" y="146370"/>
                </a:moveTo>
                <a:lnTo>
                  <a:pt x="114935" y="124908"/>
                </a:lnTo>
                <a:lnTo>
                  <a:pt x="114935" y="114177"/>
                </a:lnTo>
                <a:lnTo>
                  <a:pt x="113219" y="85123"/>
                </a:lnTo>
                <a:lnTo>
                  <a:pt x="111504" y="57947"/>
                </a:lnTo>
                <a:lnTo>
                  <a:pt x="109788" y="37772"/>
                </a:lnTo>
                <a:lnTo>
                  <a:pt x="109786" y="35170"/>
                </a:lnTo>
                <a:lnTo>
                  <a:pt x="108931" y="26183"/>
                </a:lnTo>
                <a:lnTo>
                  <a:pt x="107215" y="18028"/>
                </a:lnTo>
                <a:lnTo>
                  <a:pt x="104213" y="15881"/>
                </a:lnTo>
                <a:lnTo>
                  <a:pt x="101211" y="12877"/>
                </a:lnTo>
                <a:lnTo>
                  <a:pt x="93921" y="9014"/>
                </a:lnTo>
                <a:lnTo>
                  <a:pt x="90061" y="7297"/>
                </a:lnTo>
                <a:lnTo>
                  <a:pt x="91776" y="1287"/>
                </a:lnTo>
                <a:lnTo>
                  <a:pt x="133376" y="8155"/>
                </a:lnTo>
                <a:lnTo>
                  <a:pt x="136378" y="9872"/>
                </a:lnTo>
                <a:lnTo>
                  <a:pt x="137665" y="10301"/>
                </a:lnTo>
                <a:lnTo>
                  <a:pt x="141095" y="10301"/>
                </a:lnTo>
                <a:lnTo>
                  <a:pt x="145813" y="10730"/>
                </a:lnTo>
                <a:lnTo>
                  <a:pt x="291112" y="10730"/>
                </a:lnTo>
                <a:lnTo>
                  <a:pt x="290769" y="15881"/>
                </a:lnTo>
                <a:lnTo>
                  <a:pt x="289911" y="21461"/>
                </a:lnTo>
                <a:lnTo>
                  <a:pt x="283049" y="28329"/>
                </a:lnTo>
                <a:lnTo>
                  <a:pt x="274043" y="29188"/>
                </a:lnTo>
                <a:lnTo>
                  <a:pt x="268310" y="29952"/>
                </a:lnTo>
                <a:lnTo>
                  <a:pt x="263563" y="30475"/>
                </a:lnTo>
                <a:lnTo>
                  <a:pt x="257247" y="30999"/>
                </a:lnTo>
                <a:lnTo>
                  <a:pt x="228825" y="33024"/>
                </a:lnTo>
                <a:lnTo>
                  <a:pt x="148815" y="37343"/>
                </a:lnTo>
                <a:lnTo>
                  <a:pt x="145813" y="37343"/>
                </a:lnTo>
                <a:lnTo>
                  <a:pt x="145813" y="44211"/>
                </a:lnTo>
                <a:lnTo>
                  <a:pt x="144955" y="55800"/>
                </a:lnTo>
                <a:lnTo>
                  <a:pt x="144265" y="77665"/>
                </a:lnTo>
                <a:lnTo>
                  <a:pt x="144044" y="83057"/>
                </a:lnTo>
                <a:lnTo>
                  <a:pt x="143742" y="88127"/>
                </a:lnTo>
                <a:lnTo>
                  <a:pt x="143240" y="95290"/>
                </a:lnTo>
                <a:lnTo>
                  <a:pt x="141524" y="123620"/>
                </a:lnTo>
                <a:lnTo>
                  <a:pt x="282275" y="123620"/>
                </a:lnTo>
                <a:lnTo>
                  <a:pt x="278446" y="129992"/>
                </a:lnTo>
                <a:lnTo>
                  <a:pt x="275169" y="135317"/>
                </a:lnTo>
                <a:lnTo>
                  <a:pt x="272210" y="139931"/>
                </a:lnTo>
                <a:lnTo>
                  <a:pt x="226868" y="139931"/>
                </a:lnTo>
                <a:lnTo>
                  <a:pt x="148647" y="145354"/>
                </a:lnTo>
                <a:lnTo>
                  <a:pt x="136378" y="146370"/>
                </a:lnTo>
                <a:close/>
              </a:path>
              <a:path w="380365" h="266700">
                <a:moveTo>
                  <a:pt x="282275" y="123620"/>
                </a:moveTo>
                <a:lnTo>
                  <a:pt x="141524" y="123620"/>
                </a:lnTo>
                <a:lnTo>
                  <a:pt x="177978" y="118040"/>
                </a:lnTo>
                <a:lnTo>
                  <a:pt x="220435" y="110743"/>
                </a:lnTo>
                <a:lnTo>
                  <a:pt x="234159" y="108168"/>
                </a:lnTo>
                <a:lnTo>
                  <a:pt x="235445" y="108168"/>
                </a:lnTo>
                <a:lnTo>
                  <a:pt x="238019" y="107738"/>
                </a:lnTo>
                <a:lnTo>
                  <a:pt x="238876" y="107738"/>
                </a:lnTo>
                <a:lnTo>
                  <a:pt x="263750" y="104304"/>
                </a:lnTo>
                <a:lnTo>
                  <a:pt x="265037" y="105163"/>
                </a:lnTo>
                <a:lnTo>
                  <a:pt x="271470" y="110743"/>
                </a:lnTo>
                <a:lnTo>
                  <a:pt x="283049" y="122332"/>
                </a:lnTo>
                <a:lnTo>
                  <a:pt x="282275" y="123620"/>
                </a:lnTo>
                <a:close/>
              </a:path>
              <a:path w="380365" h="266700">
                <a:moveTo>
                  <a:pt x="40741" y="266127"/>
                </a:moveTo>
                <a:lnTo>
                  <a:pt x="34737" y="266127"/>
                </a:lnTo>
                <a:lnTo>
                  <a:pt x="28733" y="263981"/>
                </a:lnTo>
                <a:lnTo>
                  <a:pt x="24445" y="261406"/>
                </a:lnTo>
                <a:lnTo>
                  <a:pt x="16725" y="256684"/>
                </a:lnTo>
                <a:lnTo>
                  <a:pt x="3430" y="248099"/>
                </a:lnTo>
                <a:lnTo>
                  <a:pt x="0" y="245953"/>
                </a:lnTo>
                <a:lnTo>
                  <a:pt x="38185" y="236349"/>
                </a:lnTo>
                <a:lnTo>
                  <a:pt x="147502" y="220065"/>
                </a:lnTo>
                <a:lnTo>
                  <a:pt x="187413" y="215477"/>
                </a:lnTo>
                <a:lnTo>
                  <a:pt x="190844" y="211185"/>
                </a:lnTo>
                <a:lnTo>
                  <a:pt x="199850" y="196591"/>
                </a:lnTo>
                <a:lnTo>
                  <a:pt x="208427" y="182855"/>
                </a:lnTo>
                <a:lnTo>
                  <a:pt x="215289" y="171695"/>
                </a:lnTo>
                <a:lnTo>
                  <a:pt x="223866" y="149804"/>
                </a:lnTo>
                <a:lnTo>
                  <a:pt x="226868" y="139931"/>
                </a:lnTo>
                <a:lnTo>
                  <a:pt x="272210" y="139931"/>
                </a:lnTo>
                <a:lnTo>
                  <a:pt x="242863" y="183096"/>
                </a:lnTo>
                <a:lnTo>
                  <a:pt x="219149" y="212472"/>
                </a:lnTo>
                <a:lnTo>
                  <a:pt x="371895" y="212472"/>
                </a:lnTo>
                <a:lnTo>
                  <a:pt x="376541" y="214619"/>
                </a:lnTo>
                <a:lnTo>
                  <a:pt x="379972" y="221057"/>
                </a:lnTo>
                <a:lnTo>
                  <a:pt x="379972" y="231788"/>
                </a:lnTo>
                <a:lnTo>
                  <a:pt x="373669" y="235913"/>
                </a:lnTo>
                <a:lnTo>
                  <a:pt x="259643" y="235913"/>
                </a:lnTo>
                <a:lnTo>
                  <a:pt x="240114" y="236356"/>
                </a:lnTo>
                <a:lnTo>
                  <a:pt x="171783" y="241597"/>
                </a:lnTo>
                <a:lnTo>
                  <a:pt x="124155" y="248555"/>
                </a:lnTo>
                <a:lnTo>
                  <a:pt x="80770" y="256701"/>
                </a:lnTo>
                <a:lnTo>
                  <a:pt x="51034" y="263552"/>
                </a:lnTo>
                <a:lnTo>
                  <a:pt x="46746" y="264410"/>
                </a:lnTo>
                <a:lnTo>
                  <a:pt x="40741" y="266127"/>
                </a:lnTo>
                <a:close/>
              </a:path>
              <a:path w="380365" h="266700">
                <a:moveTo>
                  <a:pt x="371895" y="212472"/>
                </a:moveTo>
                <a:lnTo>
                  <a:pt x="219149" y="212472"/>
                </a:lnTo>
                <a:lnTo>
                  <a:pt x="239650" y="210470"/>
                </a:lnTo>
                <a:lnTo>
                  <a:pt x="306663" y="207026"/>
                </a:lnTo>
                <a:lnTo>
                  <a:pt x="327651" y="206892"/>
                </a:lnTo>
                <a:lnTo>
                  <a:pt x="337729" y="206912"/>
                </a:lnTo>
                <a:lnTo>
                  <a:pt x="343948" y="207053"/>
                </a:lnTo>
                <a:lnTo>
                  <a:pt x="348880" y="207436"/>
                </a:lnTo>
                <a:lnTo>
                  <a:pt x="365391" y="209468"/>
                </a:lnTo>
                <a:lnTo>
                  <a:pt x="371895" y="212472"/>
                </a:lnTo>
                <a:close/>
              </a:path>
              <a:path w="380365" h="266700">
                <a:moveTo>
                  <a:pt x="368822" y="239085"/>
                </a:moveTo>
                <a:lnTo>
                  <a:pt x="349952" y="238227"/>
                </a:lnTo>
                <a:lnTo>
                  <a:pt x="337126" y="237227"/>
                </a:lnTo>
                <a:lnTo>
                  <a:pt x="326150" y="236671"/>
                </a:lnTo>
                <a:lnTo>
                  <a:pt x="310992" y="236356"/>
                </a:lnTo>
                <a:lnTo>
                  <a:pt x="259643" y="235913"/>
                </a:lnTo>
                <a:lnTo>
                  <a:pt x="373669" y="235913"/>
                </a:lnTo>
                <a:lnTo>
                  <a:pt x="368822" y="23908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517671" y="5824958"/>
            <a:ext cx="380365" cy="381635"/>
          </a:xfrm>
          <a:custGeom>
            <a:avLst/>
            <a:gdLst/>
            <a:ahLst/>
            <a:cxnLst/>
            <a:rect l="l" t="t" r="r" b="b"/>
            <a:pathLst>
              <a:path w="380365" h="381635">
                <a:moveTo>
                  <a:pt x="40741" y="218911"/>
                </a:moveTo>
                <a:lnTo>
                  <a:pt x="34737" y="218911"/>
                </a:lnTo>
                <a:lnTo>
                  <a:pt x="28733" y="216765"/>
                </a:lnTo>
                <a:lnTo>
                  <a:pt x="24445" y="214189"/>
                </a:lnTo>
                <a:lnTo>
                  <a:pt x="0" y="198737"/>
                </a:lnTo>
                <a:lnTo>
                  <a:pt x="857" y="195732"/>
                </a:lnTo>
                <a:lnTo>
                  <a:pt x="60040" y="185082"/>
                </a:lnTo>
                <a:lnTo>
                  <a:pt x="160475" y="170809"/>
                </a:lnTo>
                <a:lnTo>
                  <a:pt x="241583" y="162976"/>
                </a:lnTo>
                <a:lnTo>
                  <a:pt x="304224" y="159864"/>
                </a:lnTo>
                <a:lnTo>
                  <a:pt x="327651" y="159676"/>
                </a:lnTo>
                <a:lnTo>
                  <a:pt x="337729" y="159696"/>
                </a:lnTo>
                <a:lnTo>
                  <a:pt x="376541" y="167402"/>
                </a:lnTo>
                <a:lnTo>
                  <a:pt x="379972" y="173841"/>
                </a:lnTo>
                <a:lnTo>
                  <a:pt x="379972" y="184572"/>
                </a:lnTo>
                <a:lnTo>
                  <a:pt x="373286" y="188690"/>
                </a:lnTo>
                <a:lnTo>
                  <a:pt x="259643" y="188690"/>
                </a:lnTo>
                <a:lnTo>
                  <a:pt x="240216" y="189079"/>
                </a:lnTo>
                <a:lnTo>
                  <a:pt x="182266" y="193157"/>
                </a:lnTo>
                <a:lnTo>
                  <a:pt x="132243" y="199672"/>
                </a:lnTo>
                <a:lnTo>
                  <a:pt x="87139" y="208126"/>
                </a:lnTo>
                <a:lnTo>
                  <a:pt x="51034" y="216336"/>
                </a:lnTo>
                <a:lnTo>
                  <a:pt x="46746" y="217194"/>
                </a:lnTo>
                <a:lnTo>
                  <a:pt x="40741" y="218911"/>
                </a:lnTo>
                <a:close/>
              </a:path>
              <a:path w="380365" h="381635">
                <a:moveTo>
                  <a:pt x="368822" y="191440"/>
                </a:moveTo>
                <a:lnTo>
                  <a:pt x="349952" y="190581"/>
                </a:lnTo>
                <a:lnTo>
                  <a:pt x="337126" y="189830"/>
                </a:lnTo>
                <a:lnTo>
                  <a:pt x="326150" y="189401"/>
                </a:lnTo>
                <a:lnTo>
                  <a:pt x="259643" y="188690"/>
                </a:lnTo>
                <a:lnTo>
                  <a:pt x="373286" y="188690"/>
                </a:lnTo>
                <a:lnTo>
                  <a:pt x="368822" y="191440"/>
                </a:lnTo>
                <a:close/>
              </a:path>
              <a:path w="380365" h="381635">
                <a:moveTo>
                  <a:pt x="209499" y="381378"/>
                </a:moveTo>
                <a:lnTo>
                  <a:pt x="165504" y="365150"/>
                </a:lnTo>
                <a:lnTo>
                  <a:pt x="143401" y="332585"/>
                </a:lnTo>
                <a:lnTo>
                  <a:pt x="140238" y="313773"/>
                </a:lnTo>
                <a:lnTo>
                  <a:pt x="144526" y="292311"/>
                </a:lnTo>
                <a:lnTo>
                  <a:pt x="151817" y="277717"/>
                </a:lnTo>
                <a:lnTo>
                  <a:pt x="163396" y="264839"/>
                </a:lnTo>
                <a:lnTo>
                  <a:pt x="176262" y="253250"/>
                </a:lnTo>
                <a:lnTo>
                  <a:pt x="188699" y="242519"/>
                </a:lnTo>
                <a:lnTo>
                  <a:pt x="192559" y="238227"/>
                </a:lnTo>
                <a:lnTo>
                  <a:pt x="196419" y="234364"/>
                </a:lnTo>
                <a:lnTo>
                  <a:pt x="198992" y="224062"/>
                </a:lnTo>
                <a:lnTo>
                  <a:pt x="195990" y="222345"/>
                </a:lnTo>
                <a:lnTo>
                  <a:pt x="198992" y="218482"/>
                </a:lnTo>
                <a:lnTo>
                  <a:pt x="229441" y="244236"/>
                </a:lnTo>
                <a:lnTo>
                  <a:pt x="229012" y="249816"/>
                </a:lnTo>
                <a:lnTo>
                  <a:pt x="226439" y="251533"/>
                </a:lnTo>
                <a:lnTo>
                  <a:pt x="225582" y="252392"/>
                </a:lnTo>
                <a:lnTo>
                  <a:pt x="221293" y="254109"/>
                </a:lnTo>
                <a:lnTo>
                  <a:pt x="219149" y="255825"/>
                </a:lnTo>
                <a:lnTo>
                  <a:pt x="224724" y="257113"/>
                </a:lnTo>
                <a:lnTo>
                  <a:pt x="243937" y="263123"/>
                </a:lnTo>
                <a:lnTo>
                  <a:pt x="208427" y="263123"/>
                </a:lnTo>
                <a:lnTo>
                  <a:pt x="205425" y="264839"/>
                </a:lnTo>
                <a:lnTo>
                  <a:pt x="190844" y="272137"/>
                </a:lnTo>
                <a:lnTo>
                  <a:pt x="181837" y="280721"/>
                </a:lnTo>
                <a:lnTo>
                  <a:pt x="178835" y="283297"/>
                </a:lnTo>
                <a:lnTo>
                  <a:pt x="172402" y="293169"/>
                </a:lnTo>
                <a:lnTo>
                  <a:pt x="168543" y="306476"/>
                </a:lnTo>
                <a:lnTo>
                  <a:pt x="169829" y="322357"/>
                </a:lnTo>
                <a:lnTo>
                  <a:pt x="174547" y="330942"/>
                </a:lnTo>
                <a:lnTo>
                  <a:pt x="178835" y="338668"/>
                </a:lnTo>
                <a:lnTo>
                  <a:pt x="194703" y="348541"/>
                </a:lnTo>
                <a:lnTo>
                  <a:pt x="212716" y="351546"/>
                </a:lnTo>
                <a:lnTo>
                  <a:pt x="270992" y="351546"/>
                </a:lnTo>
                <a:lnTo>
                  <a:pt x="265020" y="359587"/>
                </a:lnTo>
                <a:lnTo>
                  <a:pt x="228208" y="380573"/>
                </a:lnTo>
                <a:lnTo>
                  <a:pt x="220784" y="381378"/>
                </a:lnTo>
                <a:lnTo>
                  <a:pt x="209499" y="381378"/>
                </a:lnTo>
                <a:close/>
              </a:path>
              <a:path w="380365" h="381635">
                <a:moveTo>
                  <a:pt x="270992" y="351546"/>
                </a:moveTo>
                <a:lnTo>
                  <a:pt x="212716" y="351546"/>
                </a:lnTo>
                <a:lnTo>
                  <a:pt x="230299" y="348541"/>
                </a:lnTo>
                <a:lnTo>
                  <a:pt x="243165" y="338239"/>
                </a:lnTo>
                <a:lnTo>
                  <a:pt x="252600" y="316777"/>
                </a:lnTo>
                <a:lnTo>
                  <a:pt x="251099" y="304544"/>
                </a:lnTo>
                <a:lnTo>
                  <a:pt x="250080" y="297291"/>
                </a:lnTo>
                <a:lnTo>
                  <a:pt x="221223" y="266778"/>
                </a:lnTo>
                <a:lnTo>
                  <a:pt x="208427" y="263123"/>
                </a:lnTo>
                <a:lnTo>
                  <a:pt x="243937" y="263123"/>
                </a:lnTo>
                <a:lnTo>
                  <a:pt x="273185" y="288233"/>
                </a:lnTo>
                <a:lnTo>
                  <a:pt x="281662" y="327813"/>
                </a:lnTo>
                <a:lnTo>
                  <a:pt x="280744" y="335422"/>
                </a:lnTo>
                <a:lnTo>
                  <a:pt x="277655" y="342025"/>
                </a:lnTo>
                <a:lnTo>
                  <a:pt x="271470" y="350902"/>
                </a:lnTo>
                <a:lnTo>
                  <a:pt x="270992" y="351546"/>
                </a:lnTo>
                <a:close/>
              </a:path>
              <a:path w="380365" h="381635">
                <a:moveTo>
                  <a:pt x="291369" y="14594"/>
                </a:moveTo>
                <a:lnTo>
                  <a:pt x="159537" y="14594"/>
                </a:lnTo>
                <a:lnTo>
                  <a:pt x="179693" y="12877"/>
                </a:lnTo>
                <a:lnTo>
                  <a:pt x="229870" y="7297"/>
                </a:lnTo>
                <a:lnTo>
                  <a:pt x="266324" y="2146"/>
                </a:lnTo>
                <a:lnTo>
                  <a:pt x="267610" y="1716"/>
                </a:lnTo>
                <a:lnTo>
                  <a:pt x="281334" y="0"/>
                </a:lnTo>
                <a:lnTo>
                  <a:pt x="292055" y="9443"/>
                </a:lnTo>
                <a:lnTo>
                  <a:pt x="291369" y="14594"/>
                </a:lnTo>
                <a:close/>
              </a:path>
              <a:path w="380365" h="381635">
                <a:moveTo>
                  <a:pt x="148091" y="133191"/>
                </a:moveTo>
                <a:lnTo>
                  <a:pt x="125656" y="99583"/>
                </a:lnTo>
                <a:lnTo>
                  <a:pt x="125228" y="88852"/>
                </a:lnTo>
                <a:lnTo>
                  <a:pt x="124799" y="78979"/>
                </a:lnTo>
                <a:lnTo>
                  <a:pt x="124370" y="70395"/>
                </a:lnTo>
                <a:lnTo>
                  <a:pt x="123941" y="53225"/>
                </a:lnTo>
                <a:lnTo>
                  <a:pt x="123941" y="47216"/>
                </a:lnTo>
                <a:lnTo>
                  <a:pt x="123512" y="36485"/>
                </a:lnTo>
                <a:lnTo>
                  <a:pt x="115364" y="22320"/>
                </a:lnTo>
                <a:lnTo>
                  <a:pt x="110646" y="17598"/>
                </a:lnTo>
                <a:lnTo>
                  <a:pt x="105071" y="12447"/>
                </a:lnTo>
                <a:lnTo>
                  <a:pt x="97780" y="9443"/>
                </a:lnTo>
                <a:lnTo>
                  <a:pt x="99496" y="3433"/>
                </a:lnTo>
                <a:lnTo>
                  <a:pt x="140238" y="9014"/>
                </a:lnTo>
                <a:lnTo>
                  <a:pt x="149244" y="13735"/>
                </a:lnTo>
                <a:lnTo>
                  <a:pt x="150959" y="14164"/>
                </a:lnTo>
                <a:lnTo>
                  <a:pt x="154819" y="14164"/>
                </a:lnTo>
                <a:lnTo>
                  <a:pt x="159537" y="14594"/>
                </a:lnTo>
                <a:lnTo>
                  <a:pt x="291369" y="14594"/>
                </a:lnTo>
                <a:lnTo>
                  <a:pt x="291198" y="15881"/>
                </a:lnTo>
                <a:lnTo>
                  <a:pt x="290769" y="20603"/>
                </a:lnTo>
                <a:lnTo>
                  <a:pt x="283907" y="28329"/>
                </a:lnTo>
                <a:lnTo>
                  <a:pt x="275330" y="29188"/>
                </a:lnTo>
                <a:lnTo>
                  <a:pt x="264715" y="30529"/>
                </a:lnTo>
                <a:lnTo>
                  <a:pt x="162967" y="41636"/>
                </a:lnTo>
                <a:lnTo>
                  <a:pt x="156535" y="41636"/>
                </a:lnTo>
                <a:lnTo>
                  <a:pt x="156439" y="53225"/>
                </a:lnTo>
                <a:lnTo>
                  <a:pt x="155677" y="84130"/>
                </a:lnTo>
                <a:lnTo>
                  <a:pt x="155713" y="99583"/>
                </a:lnTo>
                <a:lnTo>
                  <a:pt x="156106" y="104304"/>
                </a:lnTo>
                <a:lnTo>
                  <a:pt x="162539" y="106021"/>
                </a:lnTo>
                <a:lnTo>
                  <a:pt x="289053" y="106021"/>
                </a:lnTo>
                <a:lnTo>
                  <a:pt x="290340" y="112460"/>
                </a:lnTo>
                <a:lnTo>
                  <a:pt x="253163" y="127027"/>
                </a:lnTo>
                <a:lnTo>
                  <a:pt x="210303" y="129254"/>
                </a:lnTo>
                <a:lnTo>
                  <a:pt x="201223" y="129904"/>
                </a:lnTo>
                <a:lnTo>
                  <a:pt x="170258" y="132473"/>
                </a:lnTo>
                <a:lnTo>
                  <a:pt x="165125" y="132788"/>
                </a:lnTo>
                <a:lnTo>
                  <a:pt x="159108" y="133063"/>
                </a:lnTo>
                <a:lnTo>
                  <a:pt x="148091" y="133191"/>
                </a:lnTo>
                <a:close/>
              </a:path>
              <a:path w="380365" h="381635">
                <a:moveTo>
                  <a:pt x="159537" y="42494"/>
                </a:moveTo>
                <a:lnTo>
                  <a:pt x="156535" y="41636"/>
                </a:lnTo>
                <a:lnTo>
                  <a:pt x="162967" y="41636"/>
                </a:lnTo>
                <a:lnTo>
                  <a:pt x="159537" y="42494"/>
                </a:lnTo>
                <a:close/>
              </a:path>
              <a:path w="380365" h="381635">
                <a:moveTo>
                  <a:pt x="289053" y="106021"/>
                </a:moveTo>
                <a:lnTo>
                  <a:pt x="168114" y="106021"/>
                </a:lnTo>
                <a:lnTo>
                  <a:pt x="204996" y="101729"/>
                </a:lnTo>
                <a:lnTo>
                  <a:pt x="230299" y="98295"/>
                </a:lnTo>
                <a:lnTo>
                  <a:pt x="255927" y="94361"/>
                </a:lnTo>
                <a:lnTo>
                  <a:pt x="264206" y="93332"/>
                </a:lnTo>
                <a:lnTo>
                  <a:pt x="269952" y="93228"/>
                </a:lnTo>
                <a:lnTo>
                  <a:pt x="276402" y="93788"/>
                </a:lnTo>
                <a:lnTo>
                  <a:pt x="286909" y="94861"/>
                </a:lnTo>
                <a:lnTo>
                  <a:pt x="289053" y="1060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18444" y="5800063"/>
            <a:ext cx="255904" cy="414020"/>
          </a:xfrm>
          <a:custGeom>
            <a:avLst/>
            <a:gdLst/>
            <a:ahLst/>
            <a:cxnLst/>
            <a:rect l="l" t="t" r="r" b="b"/>
            <a:pathLst>
              <a:path w="255904" h="414020">
                <a:moveTo>
                  <a:pt x="239948" y="413785"/>
                </a:moveTo>
                <a:lnTo>
                  <a:pt x="233944" y="413785"/>
                </a:lnTo>
                <a:lnTo>
                  <a:pt x="232229" y="407347"/>
                </a:lnTo>
                <a:lnTo>
                  <a:pt x="227676" y="361304"/>
                </a:lnTo>
                <a:lnTo>
                  <a:pt x="224422" y="316814"/>
                </a:lnTo>
                <a:lnTo>
                  <a:pt x="222204" y="276130"/>
                </a:lnTo>
                <a:lnTo>
                  <a:pt x="221830" y="244290"/>
                </a:lnTo>
                <a:lnTo>
                  <a:pt x="220170" y="80160"/>
                </a:lnTo>
                <a:lnTo>
                  <a:pt x="219860" y="55237"/>
                </a:lnTo>
                <a:lnTo>
                  <a:pt x="219792" y="26183"/>
                </a:lnTo>
                <a:lnTo>
                  <a:pt x="202208" y="9872"/>
                </a:lnTo>
                <a:lnTo>
                  <a:pt x="189771" y="6009"/>
                </a:lnTo>
                <a:lnTo>
                  <a:pt x="191487" y="429"/>
                </a:lnTo>
                <a:lnTo>
                  <a:pt x="197920" y="0"/>
                </a:lnTo>
                <a:lnTo>
                  <a:pt x="242950" y="7297"/>
                </a:lnTo>
                <a:lnTo>
                  <a:pt x="255816" y="16740"/>
                </a:lnTo>
                <a:lnTo>
                  <a:pt x="254959" y="23608"/>
                </a:lnTo>
                <a:lnTo>
                  <a:pt x="254530" y="27471"/>
                </a:lnTo>
                <a:lnTo>
                  <a:pt x="254419" y="51884"/>
                </a:lnTo>
                <a:lnTo>
                  <a:pt x="254349" y="55237"/>
                </a:lnTo>
                <a:lnTo>
                  <a:pt x="253853" y="73600"/>
                </a:lnTo>
                <a:lnTo>
                  <a:pt x="253726" y="80160"/>
                </a:lnTo>
                <a:lnTo>
                  <a:pt x="253763" y="168489"/>
                </a:lnTo>
                <a:lnTo>
                  <a:pt x="253886" y="196591"/>
                </a:lnTo>
                <a:lnTo>
                  <a:pt x="253860" y="244290"/>
                </a:lnTo>
                <a:lnTo>
                  <a:pt x="253374" y="264618"/>
                </a:lnTo>
                <a:lnTo>
                  <a:pt x="252385" y="294886"/>
                </a:lnTo>
                <a:lnTo>
                  <a:pt x="252111" y="305607"/>
                </a:lnTo>
                <a:lnTo>
                  <a:pt x="248499" y="350821"/>
                </a:lnTo>
                <a:lnTo>
                  <a:pt x="243972" y="389587"/>
                </a:lnTo>
                <a:lnTo>
                  <a:pt x="241235" y="409493"/>
                </a:lnTo>
                <a:lnTo>
                  <a:pt x="239948" y="413785"/>
                </a:lnTo>
                <a:close/>
              </a:path>
              <a:path w="255904" h="414020">
                <a:moveTo>
                  <a:pt x="81055" y="261620"/>
                </a:moveTo>
                <a:lnTo>
                  <a:pt x="40098" y="249816"/>
                </a:lnTo>
                <a:lnTo>
                  <a:pt x="7746" y="215226"/>
                </a:lnTo>
                <a:lnTo>
                  <a:pt x="0" y="181728"/>
                </a:lnTo>
                <a:lnTo>
                  <a:pt x="569" y="176443"/>
                </a:lnTo>
                <a:lnTo>
                  <a:pt x="13080" y="139073"/>
                </a:lnTo>
                <a:lnTo>
                  <a:pt x="52535" y="101729"/>
                </a:lnTo>
                <a:lnTo>
                  <a:pt x="55108" y="96578"/>
                </a:lnTo>
                <a:lnTo>
                  <a:pt x="58539" y="90569"/>
                </a:lnTo>
                <a:lnTo>
                  <a:pt x="60684" y="79409"/>
                </a:lnTo>
                <a:lnTo>
                  <a:pt x="57253" y="77262"/>
                </a:lnTo>
                <a:lnTo>
                  <a:pt x="59826" y="74258"/>
                </a:lnTo>
                <a:lnTo>
                  <a:pt x="99281" y="93144"/>
                </a:lnTo>
                <a:lnTo>
                  <a:pt x="102712" y="97007"/>
                </a:lnTo>
                <a:lnTo>
                  <a:pt x="104857" y="99154"/>
                </a:lnTo>
                <a:lnTo>
                  <a:pt x="104857" y="106021"/>
                </a:lnTo>
                <a:lnTo>
                  <a:pt x="101426" y="108168"/>
                </a:lnTo>
                <a:lnTo>
                  <a:pt x="100139" y="109026"/>
                </a:lnTo>
                <a:lnTo>
                  <a:pt x="98424" y="109884"/>
                </a:lnTo>
                <a:lnTo>
                  <a:pt x="97137" y="110743"/>
                </a:lnTo>
                <a:lnTo>
                  <a:pt x="93706" y="112460"/>
                </a:lnTo>
                <a:lnTo>
                  <a:pt x="92848" y="113318"/>
                </a:lnTo>
                <a:lnTo>
                  <a:pt x="99281" y="114606"/>
                </a:lnTo>
                <a:lnTo>
                  <a:pt x="116779" y="120186"/>
                </a:lnTo>
                <a:lnTo>
                  <a:pt x="79554" y="120186"/>
                </a:lnTo>
                <a:lnTo>
                  <a:pt x="76123" y="122332"/>
                </a:lnTo>
                <a:lnTo>
                  <a:pt x="66902" y="126839"/>
                </a:lnTo>
                <a:lnTo>
                  <a:pt x="61397" y="129619"/>
                </a:lnTo>
                <a:lnTo>
                  <a:pt x="57440" y="132178"/>
                </a:lnTo>
                <a:lnTo>
                  <a:pt x="53122" y="135984"/>
                </a:lnTo>
                <a:lnTo>
                  <a:pt x="46531" y="142507"/>
                </a:lnTo>
                <a:lnTo>
                  <a:pt x="42671" y="145941"/>
                </a:lnTo>
                <a:lnTo>
                  <a:pt x="34523" y="157959"/>
                </a:lnTo>
                <a:lnTo>
                  <a:pt x="30234" y="174270"/>
                </a:lnTo>
                <a:lnTo>
                  <a:pt x="31092" y="193586"/>
                </a:lnTo>
                <a:lnTo>
                  <a:pt x="37096" y="204317"/>
                </a:lnTo>
                <a:lnTo>
                  <a:pt x="42671" y="214189"/>
                </a:lnTo>
                <a:lnTo>
                  <a:pt x="61970" y="225779"/>
                </a:lnTo>
                <a:lnTo>
                  <a:pt x="84700" y="230071"/>
                </a:lnTo>
                <a:lnTo>
                  <a:pt x="151651" y="230071"/>
                </a:lnTo>
                <a:lnTo>
                  <a:pt x="147203" y="236097"/>
                </a:lnTo>
                <a:lnTo>
                  <a:pt x="111360" y="257938"/>
                </a:lnTo>
                <a:lnTo>
                  <a:pt x="94373" y="261600"/>
                </a:lnTo>
                <a:lnTo>
                  <a:pt x="81055" y="261620"/>
                </a:lnTo>
                <a:close/>
              </a:path>
              <a:path w="255904" h="414020">
                <a:moveTo>
                  <a:pt x="151651" y="230071"/>
                </a:moveTo>
                <a:lnTo>
                  <a:pt x="84700" y="230071"/>
                </a:lnTo>
                <a:lnTo>
                  <a:pt x="106572" y="225779"/>
                </a:lnTo>
                <a:lnTo>
                  <a:pt x="114720" y="219340"/>
                </a:lnTo>
                <a:lnTo>
                  <a:pt x="119867" y="215477"/>
                </a:lnTo>
                <a:lnTo>
                  <a:pt x="128873" y="200454"/>
                </a:lnTo>
                <a:lnTo>
                  <a:pt x="133162" y="181567"/>
                </a:lnTo>
                <a:lnTo>
                  <a:pt x="131017" y="160964"/>
                </a:lnTo>
                <a:lnTo>
                  <a:pt x="101989" y="128697"/>
                </a:lnTo>
                <a:lnTo>
                  <a:pt x="79554" y="120186"/>
                </a:lnTo>
                <a:lnTo>
                  <a:pt x="116779" y="120186"/>
                </a:lnTo>
                <a:lnTo>
                  <a:pt x="151355" y="144039"/>
                </a:lnTo>
                <a:lnTo>
                  <a:pt x="166613" y="184572"/>
                </a:lnTo>
                <a:lnTo>
                  <a:pt x="166911" y="198495"/>
                </a:lnTo>
                <a:lnTo>
                  <a:pt x="165782" y="207429"/>
                </a:lnTo>
                <a:lnTo>
                  <a:pt x="162120" y="215236"/>
                </a:lnTo>
                <a:lnTo>
                  <a:pt x="154819" y="225779"/>
                </a:lnTo>
                <a:lnTo>
                  <a:pt x="151651" y="23007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343552" y="5800063"/>
            <a:ext cx="1405384" cy="413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934220" y="5799633"/>
            <a:ext cx="255904" cy="410209"/>
          </a:xfrm>
          <a:custGeom>
            <a:avLst/>
            <a:gdLst/>
            <a:ahLst/>
            <a:cxnLst/>
            <a:rect l="l" t="t" r="r" b="b"/>
            <a:pathLst>
              <a:path w="255905" h="410210">
                <a:moveTo>
                  <a:pt x="169695" y="134351"/>
                </a:moveTo>
                <a:lnTo>
                  <a:pt x="152970" y="124479"/>
                </a:lnTo>
                <a:lnTo>
                  <a:pt x="146108" y="119328"/>
                </a:lnTo>
                <a:lnTo>
                  <a:pt x="139675" y="114177"/>
                </a:lnTo>
                <a:lnTo>
                  <a:pt x="137102" y="112460"/>
                </a:lnTo>
                <a:lnTo>
                  <a:pt x="137102" y="112031"/>
                </a:lnTo>
                <a:lnTo>
                  <a:pt x="138817" y="107309"/>
                </a:lnTo>
                <a:lnTo>
                  <a:pt x="219015" y="95720"/>
                </a:lnTo>
                <a:lnTo>
                  <a:pt x="219054" y="79650"/>
                </a:lnTo>
                <a:lnTo>
                  <a:pt x="219353" y="58500"/>
                </a:lnTo>
                <a:lnTo>
                  <a:pt x="219443" y="26612"/>
                </a:lnTo>
                <a:lnTo>
                  <a:pt x="201860" y="10301"/>
                </a:lnTo>
                <a:lnTo>
                  <a:pt x="189423" y="6009"/>
                </a:lnTo>
                <a:lnTo>
                  <a:pt x="191138" y="429"/>
                </a:lnTo>
                <a:lnTo>
                  <a:pt x="229307" y="4292"/>
                </a:lnTo>
                <a:lnTo>
                  <a:pt x="255468" y="16740"/>
                </a:lnTo>
                <a:lnTo>
                  <a:pt x="254610" y="23608"/>
                </a:lnTo>
                <a:lnTo>
                  <a:pt x="254181" y="27900"/>
                </a:lnTo>
                <a:lnTo>
                  <a:pt x="254181" y="35197"/>
                </a:lnTo>
                <a:lnTo>
                  <a:pt x="253752" y="43782"/>
                </a:lnTo>
                <a:lnTo>
                  <a:pt x="253203" y="82413"/>
                </a:lnTo>
                <a:lnTo>
                  <a:pt x="252700" y="124479"/>
                </a:lnTo>
                <a:lnTo>
                  <a:pt x="219015" y="124479"/>
                </a:lnTo>
                <a:lnTo>
                  <a:pt x="183419" y="131776"/>
                </a:lnTo>
                <a:lnTo>
                  <a:pt x="169695" y="134351"/>
                </a:lnTo>
                <a:close/>
              </a:path>
              <a:path w="255905" h="410210">
                <a:moveTo>
                  <a:pt x="80532" y="243002"/>
                </a:moveTo>
                <a:lnTo>
                  <a:pt x="37177" y="230930"/>
                </a:lnTo>
                <a:lnTo>
                  <a:pt x="6704" y="198566"/>
                </a:lnTo>
                <a:lnTo>
                  <a:pt x="0" y="167107"/>
                </a:lnTo>
                <a:lnTo>
                  <a:pt x="552" y="162107"/>
                </a:lnTo>
                <a:lnTo>
                  <a:pt x="2010" y="154955"/>
                </a:lnTo>
                <a:lnTo>
                  <a:pt x="4583" y="142936"/>
                </a:lnTo>
                <a:lnTo>
                  <a:pt x="8872" y="133922"/>
                </a:lnTo>
                <a:lnTo>
                  <a:pt x="12303" y="126196"/>
                </a:lnTo>
                <a:lnTo>
                  <a:pt x="24740" y="112889"/>
                </a:lnTo>
                <a:lnTo>
                  <a:pt x="37605" y="101300"/>
                </a:lnTo>
                <a:lnTo>
                  <a:pt x="49185" y="90569"/>
                </a:lnTo>
                <a:lnTo>
                  <a:pt x="51758" y="85847"/>
                </a:lnTo>
                <a:lnTo>
                  <a:pt x="55189" y="80267"/>
                </a:lnTo>
                <a:lnTo>
                  <a:pt x="57762" y="69107"/>
                </a:lnTo>
                <a:lnTo>
                  <a:pt x="53902" y="67390"/>
                </a:lnTo>
                <a:lnTo>
                  <a:pt x="56904" y="64814"/>
                </a:lnTo>
                <a:lnTo>
                  <a:pt x="61622" y="65673"/>
                </a:lnTo>
                <a:lnTo>
                  <a:pt x="97217" y="85847"/>
                </a:lnTo>
                <a:lnTo>
                  <a:pt x="101077" y="93573"/>
                </a:lnTo>
                <a:lnTo>
                  <a:pt x="95502" y="96149"/>
                </a:lnTo>
                <a:lnTo>
                  <a:pt x="94644" y="97007"/>
                </a:lnTo>
                <a:lnTo>
                  <a:pt x="92929" y="97866"/>
                </a:lnTo>
                <a:lnTo>
                  <a:pt x="89927" y="99583"/>
                </a:lnTo>
                <a:lnTo>
                  <a:pt x="87354" y="101300"/>
                </a:lnTo>
                <a:lnTo>
                  <a:pt x="93358" y="102587"/>
                </a:lnTo>
                <a:lnTo>
                  <a:pt x="112151" y="108466"/>
                </a:lnTo>
                <a:lnTo>
                  <a:pt x="116719" y="110314"/>
                </a:lnTo>
                <a:lnTo>
                  <a:pt x="71057" y="110314"/>
                </a:lnTo>
                <a:lnTo>
                  <a:pt x="67197" y="112031"/>
                </a:lnTo>
                <a:lnTo>
                  <a:pt x="62908" y="114606"/>
                </a:lnTo>
                <a:lnTo>
                  <a:pt x="59049" y="116752"/>
                </a:lnTo>
                <a:lnTo>
                  <a:pt x="49614" y="124049"/>
                </a:lnTo>
                <a:lnTo>
                  <a:pt x="41036" y="132634"/>
                </a:lnTo>
                <a:lnTo>
                  <a:pt x="33746" y="145511"/>
                </a:lnTo>
                <a:lnTo>
                  <a:pt x="29886" y="161393"/>
                </a:lnTo>
                <a:lnTo>
                  <a:pt x="30315" y="178992"/>
                </a:lnTo>
                <a:lnTo>
                  <a:pt x="39750" y="197020"/>
                </a:lnTo>
                <a:lnTo>
                  <a:pt x="58191" y="208180"/>
                </a:lnTo>
                <a:lnTo>
                  <a:pt x="79205" y="211185"/>
                </a:lnTo>
                <a:lnTo>
                  <a:pt x="145949" y="211185"/>
                </a:lnTo>
                <a:lnTo>
                  <a:pt x="141886" y="215638"/>
                </a:lnTo>
                <a:lnTo>
                  <a:pt x="104294" y="238656"/>
                </a:lnTo>
                <a:lnTo>
                  <a:pt x="87622" y="242948"/>
                </a:lnTo>
                <a:lnTo>
                  <a:pt x="80532" y="243002"/>
                </a:lnTo>
                <a:close/>
              </a:path>
              <a:path w="255905" h="410210">
                <a:moveTo>
                  <a:pt x="145949" y="211185"/>
                </a:moveTo>
                <a:lnTo>
                  <a:pt x="79205" y="211185"/>
                </a:lnTo>
                <a:lnTo>
                  <a:pt x="99791" y="206892"/>
                </a:lnTo>
                <a:lnTo>
                  <a:pt x="115230" y="194874"/>
                </a:lnTo>
                <a:lnTo>
                  <a:pt x="120162" y="182640"/>
                </a:lnTo>
                <a:lnTo>
                  <a:pt x="122976" y="175353"/>
                </a:lnTo>
                <a:lnTo>
                  <a:pt x="124182" y="170219"/>
                </a:lnTo>
                <a:lnTo>
                  <a:pt x="124021" y="164804"/>
                </a:lnTo>
                <a:lnTo>
                  <a:pt x="101362" y="122839"/>
                </a:lnTo>
                <a:lnTo>
                  <a:pt x="71057" y="110314"/>
                </a:lnTo>
                <a:lnTo>
                  <a:pt x="116719" y="110314"/>
                </a:lnTo>
                <a:lnTo>
                  <a:pt x="148911" y="137808"/>
                </a:lnTo>
                <a:lnTo>
                  <a:pt x="158116" y="174270"/>
                </a:lnTo>
                <a:lnTo>
                  <a:pt x="251661" y="174270"/>
                </a:lnTo>
                <a:lnTo>
                  <a:pt x="251474" y="178697"/>
                </a:lnTo>
                <a:lnTo>
                  <a:pt x="250982" y="185816"/>
                </a:lnTo>
                <a:lnTo>
                  <a:pt x="250293" y="194015"/>
                </a:lnTo>
                <a:lnTo>
                  <a:pt x="219872" y="194015"/>
                </a:lnTo>
                <a:lnTo>
                  <a:pt x="215822" y="194874"/>
                </a:lnTo>
                <a:lnTo>
                  <a:pt x="153827" y="194874"/>
                </a:lnTo>
                <a:lnTo>
                  <a:pt x="149901" y="204478"/>
                </a:lnTo>
                <a:lnTo>
                  <a:pt x="146537" y="210541"/>
                </a:lnTo>
                <a:lnTo>
                  <a:pt x="145949" y="211185"/>
                </a:lnTo>
                <a:close/>
              </a:path>
              <a:path w="255905" h="410210">
                <a:moveTo>
                  <a:pt x="251661" y="174270"/>
                </a:moveTo>
                <a:lnTo>
                  <a:pt x="158116" y="174270"/>
                </a:lnTo>
                <a:lnTo>
                  <a:pt x="219015" y="165685"/>
                </a:lnTo>
                <a:lnTo>
                  <a:pt x="219015" y="124479"/>
                </a:lnTo>
                <a:lnTo>
                  <a:pt x="252700" y="124479"/>
                </a:lnTo>
                <a:lnTo>
                  <a:pt x="252460" y="143070"/>
                </a:lnTo>
                <a:lnTo>
                  <a:pt x="252288" y="151604"/>
                </a:lnTo>
                <a:lnTo>
                  <a:pt x="251743" y="172308"/>
                </a:lnTo>
                <a:lnTo>
                  <a:pt x="251661" y="174270"/>
                </a:lnTo>
                <a:close/>
              </a:path>
              <a:path w="255905" h="410210">
                <a:moveTo>
                  <a:pt x="239600" y="273853"/>
                </a:moveTo>
                <a:lnTo>
                  <a:pt x="233596" y="273853"/>
                </a:lnTo>
                <a:lnTo>
                  <a:pt x="231787" y="267073"/>
                </a:lnTo>
                <a:lnTo>
                  <a:pt x="223094" y="228877"/>
                </a:lnTo>
                <a:lnTo>
                  <a:pt x="219872" y="194015"/>
                </a:lnTo>
                <a:lnTo>
                  <a:pt x="250293" y="194015"/>
                </a:lnTo>
                <a:lnTo>
                  <a:pt x="245015" y="243002"/>
                </a:lnTo>
                <a:lnTo>
                  <a:pt x="239600" y="273853"/>
                </a:lnTo>
                <a:close/>
              </a:path>
              <a:path w="255905" h="410210">
                <a:moveTo>
                  <a:pt x="173555" y="203888"/>
                </a:moveTo>
                <a:lnTo>
                  <a:pt x="159403" y="198737"/>
                </a:lnTo>
                <a:lnTo>
                  <a:pt x="153827" y="194874"/>
                </a:lnTo>
                <a:lnTo>
                  <a:pt x="215822" y="194874"/>
                </a:lnTo>
                <a:lnTo>
                  <a:pt x="173555" y="203888"/>
                </a:lnTo>
                <a:close/>
              </a:path>
              <a:path w="255905" h="410210">
                <a:moveTo>
                  <a:pt x="179315" y="409711"/>
                </a:moveTo>
                <a:lnTo>
                  <a:pt x="134529" y="399620"/>
                </a:lnTo>
                <a:lnTo>
                  <a:pt x="104937" y="366569"/>
                </a:lnTo>
                <a:lnTo>
                  <a:pt x="101077" y="343819"/>
                </a:lnTo>
                <a:lnTo>
                  <a:pt x="105366" y="322787"/>
                </a:lnTo>
                <a:lnTo>
                  <a:pt x="109226" y="315060"/>
                </a:lnTo>
                <a:lnTo>
                  <a:pt x="112228" y="308622"/>
                </a:lnTo>
                <a:lnTo>
                  <a:pt x="123378" y="297032"/>
                </a:lnTo>
                <a:lnTo>
                  <a:pt x="134957" y="286731"/>
                </a:lnTo>
                <a:lnTo>
                  <a:pt x="144821" y="277717"/>
                </a:lnTo>
                <a:lnTo>
                  <a:pt x="147394" y="273424"/>
                </a:lnTo>
                <a:lnTo>
                  <a:pt x="149539" y="268703"/>
                </a:lnTo>
                <a:lnTo>
                  <a:pt x="151683" y="259259"/>
                </a:lnTo>
                <a:lnTo>
                  <a:pt x="148681" y="257542"/>
                </a:lnTo>
                <a:lnTo>
                  <a:pt x="150825" y="255396"/>
                </a:lnTo>
                <a:lnTo>
                  <a:pt x="161976" y="257542"/>
                </a:lnTo>
                <a:lnTo>
                  <a:pt x="179988" y="267415"/>
                </a:lnTo>
                <a:lnTo>
                  <a:pt x="185992" y="273853"/>
                </a:lnTo>
                <a:lnTo>
                  <a:pt x="188136" y="276000"/>
                </a:lnTo>
                <a:lnTo>
                  <a:pt x="187708" y="281580"/>
                </a:lnTo>
                <a:lnTo>
                  <a:pt x="185134" y="283297"/>
                </a:lnTo>
                <a:lnTo>
                  <a:pt x="184277" y="284155"/>
                </a:lnTo>
                <a:lnTo>
                  <a:pt x="179559" y="285443"/>
                </a:lnTo>
                <a:lnTo>
                  <a:pt x="177415" y="287160"/>
                </a:lnTo>
                <a:lnTo>
                  <a:pt x="182990" y="288018"/>
                </a:lnTo>
                <a:lnTo>
                  <a:pt x="203147" y="294028"/>
                </a:lnTo>
                <a:lnTo>
                  <a:pt x="208079" y="297462"/>
                </a:lnTo>
                <a:lnTo>
                  <a:pt x="164120" y="297462"/>
                </a:lnTo>
                <a:lnTo>
                  <a:pt x="160689" y="299179"/>
                </a:lnTo>
                <a:lnTo>
                  <a:pt x="132813" y="328796"/>
                </a:lnTo>
                <a:lnTo>
                  <a:pt x="130240" y="341673"/>
                </a:lnTo>
                <a:lnTo>
                  <a:pt x="131526" y="355409"/>
                </a:lnTo>
                <a:lnTo>
                  <a:pt x="135386" y="362277"/>
                </a:lnTo>
                <a:lnTo>
                  <a:pt x="139675" y="369574"/>
                </a:lnTo>
                <a:lnTo>
                  <a:pt x="154685" y="378158"/>
                </a:lnTo>
                <a:lnTo>
                  <a:pt x="171840" y="380734"/>
                </a:lnTo>
                <a:lnTo>
                  <a:pt x="227828" y="380734"/>
                </a:lnTo>
                <a:lnTo>
                  <a:pt x="222254" y="388433"/>
                </a:lnTo>
                <a:lnTo>
                  <a:pt x="186501" y="408929"/>
                </a:lnTo>
                <a:lnTo>
                  <a:pt x="179315" y="409711"/>
                </a:lnTo>
                <a:close/>
              </a:path>
              <a:path w="255905" h="410210">
                <a:moveTo>
                  <a:pt x="227828" y="380734"/>
                </a:moveTo>
                <a:lnTo>
                  <a:pt x="171840" y="380734"/>
                </a:lnTo>
                <a:lnTo>
                  <a:pt x="188565" y="376871"/>
                </a:lnTo>
                <a:lnTo>
                  <a:pt x="194998" y="372149"/>
                </a:lnTo>
                <a:lnTo>
                  <a:pt x="201431" y="366998"/>
                </a:lnTo>
                <a:lnTo>
                  <a:pt x="209580" y="346395"/>
                </a:lnTo>
                <a:lnTo>
                  <a:pt x="205291" y="323645"/>
                </a:lnTo>
                <a:lnTo>
                  <a:pt x="164120" y="297462"/>
                </a:lnTo>
                <a:lnTo>
                  <a:pt x="208079" y="297462"/>
                </a:lnTo>
                <a:lnTo>
                  <a:pt x="234725" y="325292"/>
                </a:lnTo>
                <a:lnTo>
                  <a:pt x="238400" y="357360"/>
                </a:lnTo>
                <a:lnTo>
                  <a:pt x="237402" y="364691"/>
                </a:lnTo>
                <a:lnTo>
                  <a:pt x="234393" y="371136"/>
                </a:lnTo>
                <a:lnTo>
                  <a:pt x="228450" y="379875"/>
                </a:lnTo>
                <a:lnTo>
                  <a:pt x="227828" y="38073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233004" y="5799633"/>
            <a:ext cx="1002253" cy="414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65706" y="5819378"/>
            <a:ext cx="380365" cy="391160"/>
          </a:xfrm>
          <a:custGeom>
            <a:avLst/>
            <a:gdLst/>
            <a:ahLst/>
            <a:cxnLst/>
            <a:rect l="l" t="t" r="r" b="b"/>
            <a:pathLst>
              <a:path w="380365" h="391160">
                <a:moveTo>
                  <a:pt x="40741" y="226637"/>
                </a:moveTo>
                <a:lnTo>
                  <a:pt x="34737" y="226637"/>
                </a:lnTo>
                <a:lnTo>
                  <a:pt x="28733" y="224491"/>
                </a:lnTo>
                <a:lnTo>
                  <a:pt x="24445" y="221916"/>
                </a:lnTo>
                <a:lnTo>
                  <a:pt x="0" y="206463"/>
                </a:lnTo>
                <a:lnTo>
                  <a:pt x="857" y="203458"/>
                </a:lnTo>
                <a:lnTo>
                  <a:pt x="71791" y="190692"/>
                </a:lnTo>
                <a:lnTo>
                  <a:pt x="116409" y="183418"/>
                </a:lnTo>
                <a:lnTo>
                  <a:pt x="249641" y="170390"/>
                </a:lnTo>
                <a:lnTo>
                  <a:pt x="300602" y="167513"/>
                </a:lnTo>
                <a:lnTo>
                  <a:pt x="327651" y="167402"/>
                </a:lnTo>
                <a:lnTo>
                  <a:pt x="337729" y="167423"/>
                </a:lnTo>
                <a:lnTo>
                  <a:pt x="376541" y="175129"/>
                </a:lnTo>
                <a:lnTo>
                  <a:pt x="379972" y="181567"/>
                </a:lnTo>
                <a:lnTo>
                  <a:pt x="379972" y="192298"/>
                </a:lnTo>
                <a:lnTo>
                  <a:pt x="373275" y="196423"/>
                </a:lnTo>
                <a:lnTo>
                  <a:pt x="259643" y="196423"/>
                </a:lnTo>
                <a:lnTo>
                  <a:pt x="240216" y="196859"/>
                </a:lnTo>
                <a:lnTo>
                  <a:pt x="171783" y="202107"/>
                </a:lnTo>
                <a:lnTo>
                  <a:pt x="124155" y="209065"/>
                </a:lnTo>
                <a:lnTo>
                  <a:pt x="80770" y="217211"/>
                </a:lnTo>
                <a:lnTo>
                  <a:pt x="51034" y="224062"/>
                </a:lnTo>
                <a:lnTo>
                  <a:pt x="46746" y="224920"/>
                </a:lnTo>
                <a:lnTo>
                  <a:pt x="40741" y="226637"/>
                </a:lnTo>
                <a:close/>
              </a:path>
              <a:path w="380365" h="391160">
                <a:moveTo>
                  <a:pt x="368822" y="199166"/>
                </a:moveTo>
                <a:lnTo>
                  <a:pt x="349952" y="198308"/>
                </a:lnTo>
                <a:lnTo>
                  <a:pt x="337126" y="197556"/>
                </a:lnTo>
                <a:lnTo>
                  <a:pt x="326150" y="197127"/>
                </a:lnTo>
                <a:lnTo>
                  <a:pt x="259643" y="196423"/>
                </a:lnTo>
                <a:lnTo>
                  <a:pt x="373275" y="196423"/>
                </a:lnTo>
                <a:lnTo>
                  <a:pt x="368822" y="199166"/>
                </a:lnTo>
                <a:close/>
              </a:path>
              <a:path w="380365" h="391160">
                <a:moveTo>
                  <a:pt x="141095" y="260118"/>
                </a:moveTo>
                <a:lnTo>
                  <a:pt x="135520" y="254538"/>
                </a:lnTo>
                <a:lnTo>
                  <a:pt x="132947" y="251104"/>
                </a:lnTo>
                <a:lnTo>
                  <a:pt x="123941" y="241661"/>
                </a:lnTo>
                <a:lnTo>
                  <a:pt x="121797" y="239085"/>
                </a:lnTo>
                <a:lnTo>
                  <a:pt x="124370" y="235651"/>
                </a:lnTo>
                <a:lnTo>
                  <a:pt x="131805" y="235383"/>
                </a:lnTo>
                <a:lnTo>
                  <a:pt x="137209" y="235115"/>
                </a:lnTo>
                <a:lnTo>
                  <a:pt x="143216" y="234686"/>
                </a:lnTo>
                <a:lnTo>
                  <a:pt x="167926" y="232593"/>
                </a:lnTo>
                <a:lnTo>
                  <a:pt x="173840" y="231942"/>
                </a:lnTo>
                <a:lnTo>
                  <a:pt x="182266" y="230930"/>
                </a:lnTo>
                <a:lnTo>
                  <a:pt x="192197" y="229897"/>
                </a:lnTo>
                <a:lnTo>
                  <a:pt x="198992" y="229105"/>
                </a:lnTo>
                <a:lnTo>
                  <a:pt x="205787" y="228153"/>
                </a:lnTo>
                <a:lnTo>
                  <a:pt x="215718" y="226637"/>
                </a:lnTo>
                <a:lnTo>
                  <a:pt x="223008" y="226208"/>
                </a:lnTo>
                <a:lnTo>
                  <a:pt x="229441" y="224920"/>
                </a:lnTo>
                <a:lnTo>
                  <a:pt x="235016" y="224062"/>
                </a:lnTo>
                <a:lnTo>
                  <a:pt x="245738" y="221916"/>
                </a:lnTo>
                <a:lnTo>
                  <a:pt x="248311" y="220628"/>
                </a:lnTo>
                <a:lnTo>
                  <a:pt x="258604" y="222345"/>
                </a:lnTo>
                <a:lnTo>
                  <a:pt x="267610" y="223633"/>
                </a:lnTo>
                <a:lnTo>
                  <a:pt x="278332" y="225779"/>
                </a:lnTo>
                <a:lnTo>
                  <a:pt x="283049" y="227067"/>
                </a:lnTo>
                <a:lnTo>
                  <a:pt x="287767" y="229642"/>
                </a:lnTo>
                <a:lnTo>
                  <a:pt x="289030" y="232593"/>
                </a:lnTo>
                <a:lnTo>
                  <a:pt x="288989" y="233163"/>
                </a:lnTo>
                <a:lnTo>
                  <a:pt x="288624" y="236081"/>
                </a:lnTo>
                <a:lnTo>
                  <a:pt x="288196" y="238656"/>
                </a:lnTo>
                <a:lnTo>
                  <a:pt x="287767" y="239944"/>
                </a:lnTo>
                <a:lnTo>
                  <a:pt x="285708" y="244236"/>
                </a:lnTo>
                <a:lnTo>
                  <a:pt x="245738" y="244236"/>
                </a:lnTo>
                <a:lnTo>
                  <a:pt x="239305" y="245953"/>
                </a:lnTo>
                <a:lnTo>
                  <a:pt x="171545" y="257972"/>
                </a:lnTo>
                <a:lnTo>
                  <a:pt x="160394" y="259259"/>
                </a:lnTo>
                <a:lnTo>
                  <a:pt x="141095" y="260118"/>
                </a:lnTo>
                <a:close/>
              </a:path>
              <a:path w="380365" h="391160">
                <a:moveTo>
                  <a:pt x="283478" y="297462"/>
                </a:moveTo>
                <a:lnTo>
                  <a:pt x="166398" y="297462"/>
                </a:lnTo>
                <a:lnTo>
                  <a:pt x="244023" y="288018"/>
                </a:lnTo>
                <a:lnTo>
                  <a:pt x="244451" y="281580"/>
                </a:lnTo>
                <a:lnTo>
                  <a:pt x="245309" y="271278"/>
                </a:lnTo>
                <a:lnTo>
                  <a:pt x="245381" y="260118"/>
                </a:lnTo>
                <a:lnTo>
                  <a:pt x="245613" y="254538"/>
                </a:lnTo>
                <a:lnTo>
                  <a:pt x="245738" y="244236"/>
                </a:lnTo>
                <a:lnTo>
                  <a:pt x="285708" y="244236"/>
                </a:lnTo>
                <a:lnTo>
                  <a:pt x="282620" y="250675"/>
                </a:lnTo>
                <a:lnTo>
                  <a:pt x="275758" y="264410"/>
                </a:lnTo>
                <a:lnTo>
                  <a:pt x="267610" y="279434"/>
                </a:lnTo>
                <a:lnTo>
                  <a:pt x="264179" y="285872"/>
                </a:lnTo>
                <a:lnTo>
                  <a:pt x="271970" y="285872"/>
                </a:lnTo>
                <a:lnTo>
                  <a:pt x="278761" y="288018"/>
                </a:lnTo>
                <a:lnTo>
                  <a:pt x="282620" y="291882"/>
                </a:lnTo>
                <a:lnTo>
                  <a:pt x="283478" y="297462"/>
                </a:lnTo>
                <a:close/>
              </a:path>
              <a:path w="380365" h="391160">
                <a:moveTo>
                  <a:pt x="271041" y="390606"/>
                </a:moveTo>
                <a:lnTo>
                  <a:pt x="256031" y="390177"/>
                </a:lnTo>
                <a:lnTo>
                  <a:pt x="247025" y="390177"/>
                </a:lnTo>
                <a:lnTo>
                  <a:pt x="224295" y="389748"/>
                </a:lnTo>
                <a:lnTo>
                  <a:pt x="181409" y="388031"/>
                </a:lnTo>
                <a:lnTo>
                  <a:pt x="174976" y="387602"/>
                </a:lnTo>
                <a:lnTo>
                  <a:pt x="165970" y="387172"/>
                </a:lnTo>
                <a:lnTo>
                  <a:pt x="154819" y="384168"/>
                </a:lnTo>
                <a:lnTo>
                  <a:pt x="147528" y="376871"/>
                </a:lnTo>
                <a:lnTo>
                  <a:pt x="143240" y="364423"/>
                </a:lnTo>
                <a:lnTo>
                  <a:pt x="141524" y="354121"/>
                </a:lnTo>
                <a:lnTo>
                  <a:pt x="139380" y="344678"/>
                </a:lnTo>
                <a:lnTo>
                  <a:pt x="139380" y="329654"/>
                </a:lnTo>
                <a:lnTo>
                  <a:pt x="137665" y="319782"/>
                </a:lnTo>
                <a:lnTo>
                  <a:pt x="135949" y="310339"/>
                </a:lnTo>
                <a:lnTo>
                  <a:pt x="132518" y="299179"/>
                </a:lnTo>
                <a:lnTo>
                  <a:pt x="128658" y="293169"/>
                </a:lnTo>
                <a:lnTo>
                  <a:pt x="125228" y="290594"/>
                </a:lnTo>
                <a:lnTo>
                  <a:pt x="123512" y="288877"/>
                </a:lnTo>
                <a:lnTo>
                  <a:pt x="125228" y="282867"/>
                </a:lnTo>
                <a:lnTo>
                  <a:pt x="135091" y="283726"/>
                </a:lnTo>
                <a:lnTo>
                  <a:pt x="139380" y="284155"/>
                </a:lnTo>
                <a:lnTo>
                  <a:pt x="149673" y="284584"/>
                </a:lnTo>
                <a:lnTo>
                  <a:pt x="155248" y="285443"/>
                </a:lnTo>
                <a:lnTo>
                  <a:pt x="161681" y="286731"/>
                </a:lnTo>
                <a:lnTo>
                  <a:pt x="165541" y="292311"/>
                </a:lnTo>
                <a:lnTo>
                  <a:pt x="166398" y="297462"/>
                </a:lnTo>
                <a:lnTo>
                  <a:pt x="283478" y="297462"/>
                </a:lnTo>
                <a:lnTo>
                  <a:pt x="283049" y="300466"/>
                </a:lnTo>
                <a:lnTo>
                  <a:pt x="282620" y="306476"/>
                </a:lnTo>
                <a:lnTo>
                  <a:pt x="274901" y="312056"/>
                </a:lnTo>
                <a:lnTo>
                  <a:pt x="264179" y="314202"/>
                </a:lnTo>
                <a:lnTo>
                  <a:pt x="241449" y="314202"/>
                </a:lnTo>
                <a:lnTo>
                  <a:pt x="167256" y="317207"/>
                </a:lnTo>
                <a:lnTo>
                  <a:pt x="168543" y="354121"/>
                </a:lnTo>
                <a:lnTo>
                  <a:pt x="168543" y="359701"/>
                </a:lnTo>
                <a:lnTo>
                  <a:pt x="177549" y="363564"/>
                </a:lnTo>
                <a:lnTo>
                  <a:pt x="294628" y="363564"/>
                </a:lnTo>
                <a:lnTo>
                  <a:pt x="297631" y="370432"/>
                </a:lnTo>
                <a:lnTo>
                  <a:pt x="297631" y="378158"/>
                </a:lnTo>
                <a:lnTo>
                  <a:pt x="295915" y="384168"/>
                </a:lnTo>
                <a:lnTo>
                  <a:pt x="287767" y="388460"/>
                </a:lnTo>
                <a:lnTo>
                  <a:pt x="271041" y="390606"/>
                </a:lnTo>
                <a:close/>
              </a:path>
              <a:path w="380365" h="391160">
                <a:moveTo>
                  <a:pt x="271970" y="285872"/>
                </a:moveTo>
                <a:lnTo>
                  <a:pt x="264179" y="285872"/>
                </a:lnTo>
                <a:lnTo>
                  <a:pt x="270612" y="285443"/>
                </a:lnTo>
                <a:lnTo>
                  <a:pt x="271970" y="285872"/>
                </a:lnTo>
                <a:close/>
              </a:path>
              <a:path w="380365" h="391160">
                <a:moveTo>
                  <a:pt x="294628" y="363564"/>
                </a:moveTo>
                <a:lnTo>
                  <a:pt x="177549" y="363564"/>
                </a:lnTo>
                <a:lnTo>
                  <a:pt x="181837" y="363135"/>
                </a:lnTo>
                <a:lnTo>
                  <a:pt x="183982" y="363135"/>
                </a:lnTo>
                <a:lnTo>
                  <a:pt x="225153" y="361418"/>
                </a:lnTo>
                <a:lnTo>
                  <a:pt x="247025" y="360130"/>
                </a:lnTo>
                <a:lnTo>
                  <a:pt x="267181" y="358413"/>
                </a:lnTo>
                <a:lnTo>
                  <a:pt x="285193" y="359272"/>
                </a:lnTo>
                <a:lnTo>
                  <a:pt x="294628" y="363564"/>
                </a:lnTo>
                <a:close/>
              </a:path>
              <a:path w="380365" h="391160">
                <a:moveTo>
                  <a:pt x="298059" y="14916"/>
                </a:moveTo>
                <a:lnTo>
                  <a:pt x="139836" y="14916"/>
                </a:lnTo>
                <a:lnTo>
                  <a:pt x="149830" y="14687"/>
                </a:lnTo>
                <a:lnTo>
                  <a:pt x="179047" y="12696"/>
                </a:lnTo>
                <a:lnTo>
                  <a:pt x="223699" y="6941"/>
                </a:lnTo>
                <a:lnTo>
                  <a:pt x="255602" y="0"/>
                </a:lnTo>
                <a:lnTo>
                  <a:pt x="263321" y="1716"/>
                </a:lnTo>
                <a:lnTo>
                  <a:pt x="270612" y="3433"/>
                </a:lnTo>
                <a:lnTo>
                  <a:pt x="288624" y="7297"/>
                </a:lnTo>
                <a:lnTo>
                  <a:pt x="292055" y="7726"/>
                </a:lnTo>
                <a:lnTo>
                  <a:pt x="298059" y="8584"/>
                </a:lnTo>
                <a:lnTo>
                  <a:pt x="298059" y="14916"/>
                </a:lnTo>
                <a:close/>
              </a:path>
              <a:path w="380365" h="391160">
                <a:moveTo>
                  <a:pt x="155248" y="43353"/>
                </a:moveTo>
                <a:lnTo>
                  <a:pt x="136807" y="38202"/>
                </a:lnTo>
                <a:lnTo>
                  <a:pt x="129945" y="32192"/>
                </a:lnTo>
                <a:lnTo>
                  <a:pt x="123941" y="26612"/>
                </a:lnTo>
                <a:lnTo>
                  <a:pt x="116650" y="18028"/>
                </a:lnTo>
                <a:lnTo>
                  <a:pt x="114077" y="15881"/>
                </a:lnTo>
                <a:lnTo>
                  <a:pt x="115364" y="12877"/>
                </a:lnTo>
                <a:lnTo>
                  <a:pt x="129881" y="14339"/>
                </a:lnTo>
                <a:lnTo>
                  <a:pt x="139836" y="14916"/>
                </a:lnTo>
                <a:lnTo>
                  <a:pt x="298059" y="14916"/>
                </a:lnTo>
                <a:lnTo>
                  <a:pt x="296773" y="19315"/>
                </a:lnTo>
                <a:lnTo>
                  <a:pt x="296344" y="20603"/>
                </a:lnTo>
                <a:lnTo>
                  <a:pt x="294874" y="24037"/>
                </a:lnTo>
                <a:lnTo>
                  <a:pt x="253886" y="24037"/>
                </a:lnTo>
                <a:lnTo>
                  <a:pt x="233301" y="28329"/>
                </a:lnTo>
                <a:lnTo>
                  <a:pt x="217862" y="31334"/>
                </a:lnTo>
                <a:lnTo>
                  <a:pt x="198429" y="35351"/>
                </a:lnTo>
                <a:lnTo>
                  <a:pt x="190200" y="36968"/>
                </a:lnTo>
                <a:lnTo>
                  <a:pt x="155248" y="43353"/>
                </a:lnTo>
                <a:close/>
              </a:path>
              <a:path w="380365" h="391160">
                <a:moveTo>
                  <a:pt x="290125" y="72970"/>
                </a:moveTo>
                <a:lnTo>
                  <a:pt x="159965" y="72970"/>
                </a:lnTo>
                <a:lnTo>
                  <a:pt x="170687" y="71682"/>
                </a:lnTo>
                <a:lnTo>
                  <a:pt x="195561" y="68248"/>
                </a:lnTo>
                <a:lnTo>
                  <a:pt x="220864" y="65244"/>
                </a:lnTo>
                <a:lnTo>
                  <a:pt x="253458" y="60951"/>
                </a:lnTo>
                <a:lnTo>
                  <a:pt x="254744" y="24037"/>
                </a:lnTo>
                <a:lnTo>
                  <a:pt x="294874" y="24037"/>
                </a:lnTo>
                <a:lnTo>
                  <a:pt x="292484" y="29617"/>
                </a:lnTo>
                <a:lnTo>
                  <a:pt x="286909" y="41206"/>
                </a:lnTo>
                <a:lnTo>
                  <a:pt x="280476" y="54084"/>
                </a:lnTo>
                <a:lnTo>
                  <a:pt x="277474" y="59664"/>
                </a:lnTo>
                <a:lnTo>
                  <a:pt x="289911" y="61810"/>
                </a:lnTo>
                <a:lnTo>
                  <a:pt x="290018" y="71682"/>
                </a:lnTo>
                <a:lnTo>
                  <a:pt x="290125" y="72970"/>
                </a:lnTo>
                <a:close/>
              </a:path>
              <a:path w="380365" h="391160">
                <a:moveTo>
                  <a:pt x="141095" y="152808"/>
                </a:moveTo>
                <a:lnTo>
                  <a:pt x="132518" y="146370"/>
                </a:lnTo>
                <a:lnTo>
                  <a:pt x="131232" y="137356"/>
                </a:lnTo>
                <a:lnTo>
                  <a:pt x="130374" y="128342"/>
                </a:lnTo>
                <a:lnTo>
                  <a:pt x="129087" y="106021"/>
                </a:lnTo>
                <a:lnTo>
                  <a:pt x="128230" y="96149"/>
                </a:lnTo>
                <a:lnTo>
                  <a:pt x="127372" y="83701"/>
                </a:lnTo>
                <a:lnTo>
                  <a:pt x="123512" y="68678"/>
                </a:lnTo>
                <a:lnTo>
                  <a:pt x="121368" y="65244"/>
                </a:lnTo>
                <a:lnTo>
                  <a:pt x="119223" y="60951"/>
                </a:lnTo>
                <a:lnTo>
                  <a:pt x="116650" y="60093"/>
                </a:lnTo>
                <a:lnTo>
                  <a:pt x="117937" y="57517"/>
                </a:lnTo>
                <a:lnTo>
                  <a:pt x="120939" y="57947"/>
                </a:lnTo>
                <a:lnTo>
                  <a:pt x="125228" y="58376"/>
                </a:lnTo>
                <a:lnTo>
                  <a:pt x="159965" y="72970"/>
                </a:lnTo>
                <a:lnTo>
                  <a:pt x="290125" y="72970"/>
                </a:lnTo>
                <a:lnTo>
                  <a:pt x="290340" y="75545"/>
                </a:lnTo>
                <a:lnTo>
                  <a:pt x="283907" y="85418"/>
                </a:lnTo>
                <a:lnTo>
                  <a:pt x="275330" y="86276"/>
                </a:lnTo>
                <a:lnTo>
                  <a:pt x="269326" y="87135"/>
                </a:lnTo>
                <a:lnTo>
                  <a:pt x="205030" y="91860"/>
                </a:lnTo>
                <a:lnTo>
                  <a:pt x="176932" y="93600"/>
                </a:lnTo>
                <a:lnTo>
                  <a:pt x="160823" y="94861"/>
                </a:lnTo>
                <a:lnTo>
                  <a:pt x="159965" y="129629"/>
                </a:lnTo>
                <a:lnTo>
                  <a:pt x="292187" y="129629"/>
                </a:lnTo>
                <a:lnTo>
                  <a:pt x="292913" y="134351"/>
                </a:lnTo>
                <a:lnTo>
                  <a:pt x="256218" y="148892"/>
                </a:lnTo>
                <a:lnTo>
                  <a:pt x="174976" y="151521"/>
                </a:lnTo>
                <a:lnTo>
                  <a:pt x="156535" y="151521"/>
                </a:lnTo>
                <a:lnTo>
                  <a:pt x="151817" y="151950"/>
                </a:lnTo>
                <a:lnTo>
                  <a:pt x="141095" y="152808"/>
                </a:lnTo>
                <a:close/>
              </a:path>
              <a:path w="380365" h="391160">
                <a:moveTo>
                  <a:pt x="292187" y="129629"/>
                </a:moveTo>
                <a:lnTo>
                  <a:pt x="159965" y="129629"/>
                </a:lnTo>
                <a:lnTo>
                  <a:pt x="175726" y="128288"/>
                </a:lnTo>
                <a:lnTo>
                  <a:pt x="190844" y="126625"/>
                </a:lnTo>
                <a:lnTo>
                  <a:pt x="226908" y="122933"/>
                </a:lnTo>
                <a:lnTo>
                  <a:pt x="232551" y="122252"/>
                </a:lnTo>
                <a:lnTo>
                  <a:pt x="237710" y="121450"/>
                </a:lnTo>
                <a:lnTo>
                  <a:pt x="244880" y="120186"/>
                </a:lnTo>
                <a:lnTo>
                  <a:pt x="259177" y="117966"/>
                </a:lnTo>
                <a:lnTo>
                  <a:pt x="267583" y="116913"/>
                </a:lnTo>
                <a:lnTo>
                  <a:pt x="273376" y="116746"/>
                </a:lnTo>
                <a:lnTo>
                  <a:pt x="279833" y="117182"/>
                </a:lnTo>
                <a:lnTo>
                  <a:pt x="290340" y="118040"/>
                </a:lnTo>
                <a:lnTo>
                  <a:pt x="292187" y="12962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16969" y="6733875"/>
            <a:ext cx="380365" cy="282575"/>
          </a:xfrm>
          <a:custGeom>
            <a:avLst/>
            <a:gdLst/>
            <a:ahLst/>
            <a:cxnLst/>
            <a:rect l="l" t="t" r="r" b="b"/>
            <a:pathLst>
              <a:path w="380365" h="282575">
                <a:moveTo>
                  <a:pt x="273529" y="82413"/>
                </a:moveTo>
                <a:lnTo>
                  <a:pt x="145384" y="82413"/>
                </a:lnTo>
                <a:lnTo>
                  <a:pt x="171357" y="78201"/>
                </a:lnTo>
                <a:lnTo>
                  <a:pt x="220676" y="70904"/>
                </a:lnTo>
                <a:lnTo>
                  <a:pt x="244023" y="67819"/>
                </a:lnTo>
                <a:lnTo>
                  <a:pt x="243165" y="55371"/>
                </a:lnTo>
                <a:lnTo>
                  <a:pt x="241449" y="36485"/>
                </a:lnTo>
                <a:lnTo>
                  <a:pt x="240592" y="30905"/>
                </a:lnTo>
                <a:lnTo>
                  <a:pt x="239734" y="24037"/>
                </a:lnTo>
                <a:lnTo>
                  <a:pt x="234588" y="14164"/>
                </a:lnTo>
                <a:lnTo>
                  <a:pt x="227297" y="6867"/>
                </a:lnTo>
                <a:lnTo>
                  <a:pt x="223008" y="4721"/>
                </a:lnTo>
                <a:lnTo>
                  <a:pt x="225153" y="0"/>
                </a:lnTo>
                <a:lnTo>
                  <a:pt x="278761" y="15023"/>
                </a:lnTo>
                <a:lnTo>
                  <a:pt x="277903" y="23178"/>
                </a:lnTo>
                <a:lnTo>
                  <a:pt x="277474" y="31334"/>
                </a:lnTo>
                <a:lnTo>
                  <a:pt x="273529" y="82413"/>
                </a:lnTo>
                <a:close/>
              </a:path>
              <a:path w="380365" h="282575">
                <a:moveTo>
                  <a:pt x="121368" y="176846"/>
                </a:moveTo>
                <a:lnTo>
                  <a:pt x="117964" y="131561"/>
                </a:lnTo>
                <a:lnTo>
                  <a:pt x="112721" y="78201"/>
                </a:lnTo>
                <a:lnTo>
                  <a:pt x="100782" y="40348"/>
                </a:lnTo>
                <a:lnTo>
                  <a:pt x="93063" y="35197"/>
                </a:lnTo>
                <a:lnTo>
                  <a:pt x="94778" y="29188"/>
                </a:lnTo>
                <a:lnTo>
                  <a:pt x="144098" y="45928"/>
                </a:lnTo>
                <a:lnTo>
                  <a:pt x="144571" y="62434"/>
                </a:lnTo>
                <a:lnTo>
                  <a:pt x="144955" y="75116"/>
                </a:lnTo>
                <a:lnTo>
                  <a:pt x="145384" y="82413"/>
                </a:lnTo>
                <a:lnTo>
                  <a:pt x="273529" y="82413"/>
                </a:lnTo>
                <a:lnTo>
                  <a:pt x="272747" y="92286"/>
                </a:lnTo>
                <a:lnTo>
                  <a:pt x="245738" y="92286"/>
                </a:lnTo>
                <a:lnTo>
                  <a:pt x="239550" y="93567"/>
                </a:lnTo>
                <a:lnTo>
                  <a:pt x="234829" y="94486"/>
                </a:lnTo>
                <a:lnTo>
                  <a:pt x="232707" y="94861"/>
                </a:lnTo>
                <a:lnTo>
                  <a:pt x="145384" y="94861"/>
                </a:lnTo>
                <a:lnTo>
                  <a:pt x="145349" y="138697"/>
                </a:lnTo>
                <a:lnTo>
                  <a:pt x="144955" y="148945"/>
                </a:lnTo>
                <a:lnTo>
                  <a:pt x="281763" y="148945"/>
                </a:lnTo>
                <a:lnTo>
                  <a:pt x="281763" y="157530"/>
                </a:lnTo>
                <a:lnTo>
                  <a:pt x="273185" y="163539"/>
                </a:lnTo>
                <a:lnTo>
                  <a:pt x="259891" y="166115"/>
                </a:lnTo>
                <a:lnTo>
                  <a:pt x="243165" y="166973"/>
                </a:lnTo>
                <a:lnTo>
                  <a:pt x="143669" y="166973"/>
                </a:lnTo>
                <a:lnTo>
                  <a:pt x="142382" y="170836"/>
                </a:lnTo>
                <a:lnTo>
                  <a:pt x="137236" y="174699"/>
                </a:lnTo>
                <a:lnTo>
                  <a:pt x="130803" y="175987"/>
                </a:lnTo>
                <a:lnTo>
                  <a:pt x="123941" y="176416"/>
                </a:lnTo>
                <a:lnTo>
                  <a:pt x="121368" y="176846"/>
                </a:lnTo>
                <a:close/>
              </a:path>
              <a:path w="380365" h="282575">
                <a:moveTo>
                  <a:pt x="281763" y="148945"/>
                </a:moveTo>
                <a:lnTo>
                  <a:pt x="144955" y="148945"/>
                </a:lnTo>
                <a:lnTo>
                  <a:pt x="150530" y="148516"/>
                </a:lnTo>
                <a:lnTo>
                  <a:pt x="247882" y="137356"/>
                </a:lnTo>
                <a:lnTo>
                  <a:pt x="247339" y="123969"/>
                </a:lnTo>
                <a:lnTo>
                  <a:pt x="246596" y="103875"/>
                </a:lnTo>
                <a:lnTo>
                  <a:pt x="245738" y="92286"/>
                </a:lnTo>
                <a:lnTo>
                  <a:pt x="272747" y="92286"/>
                </a:lnTo>
                <a:lnTo>
                  <a:pt x="270237" y="123969"/>
                </a:lnTo>
                <a:lnTo>
                  <a:pt x="269326" y="136497"/>
                </a:lnTo>
                <a:lnTo>
                  <a:pt x="278761" y="137785"/>
                </a:lnTo>
                <a:lnTo>
                  <a:pt x="281763" y="147228"/>
                </a:lnTo>
                <a:lnTo>
                  <a:pt x="281763" y="148945"/>
                </a:lnTo>
                <a:close/>
              </a:path>
              <a:path w="380365" h="282575">
                <a:moveTo>
                  <a:pt x="175405" y="105592"/>
                </a:moveTo>
                <a:lnTo>
                  <a:pt x="152675" y="100441"/>
                </a:lnTo>
                <a:lnTo>
                  <a:pt x="145384" y="94861"/>
                </a:lnTo>
                <a:lnTo>
                  <a:pt x="232707" y="94861"/>
                </a:lnTo>
                <a:lnTo>
                  <a:pt x="204219" y="99797"/>
                </a:lnTo>
                <a:lnTo>
                  <a:pt x="183553" y="103875"/>
                </a:lnTo>
                <a:lnTo>
                  <a:pt x="175405" y="105592"/>
                </a:lnTo>
                <a:close/>
              </a:path>
              <a:path w="380365" h="282575">
                <a:moveTo>
                  <a:pt x="228584" y="167402"/>
                </a:moveTo>
                <a:lnTo>
                  <a:pt x="160823" y="167402"/>
                </a:lnTo>
                <a:lnTo>
                  <a:pt x="145384" y="166973"/>
                </a:lnTo>
                <a:lnTo>
                  <a:pt x="235016" y="166973"/>
                </a:lnTo>
                <a:lnTo>
                  <a:pt x="228584" y="167402"/>
                </a:lnTo>
                <a:close/>
              </a:path>
              <a:path w="380365" h="282575">
                <a:moveTo>
                  <a:pt x="40741" y="282009"/>
                </a:moveTo>
                <a:lnTo>
                  <a:pt x="34737" y="282009"/>
                </a:lnTo>
                <a:lnTo>
                  <a:pt x="28733" y="279863"/>
                </a:lnTo>
                <a:lnTo>
                  <a:pt x="24445" y="277287"/>
                </a:lnTo>
                <a:lnTo>
                  <a:pt x="16725" y="272566"/>
                </a:lnTo>
                <a:lnTo>
                  <a:pt x="3430" y="263981"/>
                </a:lnTo>
                <a:lnTo>
                  <a:pt x="0" y="261835"/>
                </a:lnTo>
                <a:lnTo>
                  <a:pt x="53795" y="249387"/>
                </a:lnTo>
                <a:lnTo>
                  <a:pt x="144500" y="236349"/>
                </a:lnTo>
                <a:lnTo>
                  <a:pt x="183553" y="231788"/>
                </a:lnTo>
                <a:lnTo>
                  <a:pt x="184029" y="222422"/>
                </a:lnTo>
                <a:lnTo>
                  <a:pt x="177549" y="176416"/>
                </a:lnTo>
                <a:lnTo>
                  <a:pt x="173260" y="167402"/>
                </a:lnTo>
                <a:lnTo>
                  <a:pt x="192130" y="167402"/>
                </a:lnTo>
                <a:lnTo>
                  <a:pt x="199421" y="169549"/>
                </a:lnTo>
                <a:lnTo>
                  <a:pt x="213573" y="174270"/>
                </a:lnTo>
                <a:lnTo>
                  <a:pt x="219149" y="177704"/>
                </a:lnTo>
                <a:lnTo>
                  <a:pt x="224295" y="180280"/>
                </a:lnTo>
                <a:lnTo>
                  <a:pt x="225582" y="182855"/>
                </a:lnTo>
                <a:lnTo>
                  <a:pt x="225153" y="187577"/>
                </a:lnTo>
                <a:lnTo>
                  <a:pt x="224295" y="194874"/>
                </a:lnTo>
                <a:lnTo>
                  <a:pt x="218695" y="216416"/>
                </a:lnTo>
                <a:lnTo>
                  <a:pt x="214860" y="228783"/>
                </a:lnTo>
                <a:lnTo>
                  <a:pt x="372825" y="228783"/>
                </a:lnTo>
                <a:lnTo>
                  <a:pt x="376541" y="230500"/>
                </a:lnTo>
                <a:lnTo>
                  <a:pt x="379972" y="236939"/>
                </a:lnTo>
                <a:lnTo>
                  <a:pt x="379972" y="247670"/>
                </a:lnTo>
                <a:lnTo>
                  <a:pt x="373669" y="251795"/>
                </a:lnTo>
                <a:lnTo>
                  <a:pt x="259643" y="251795"/>
                </a:lnTo>
                <a:lnTo>
                  <a:pt x="240216" y="252231"/>
                </a:lnTo>
                <a:lnTo>
                  <a:pt x="171783" y="257479"/>
                </a:lnTo>
                <a:lnTo>
                  <a:pt x="124155" y="264437"/>
                </a:lnTo>
                <a:lnTo>
                  <a:pt x="80770" y="272583"/>
                </a:lnTo>
                <a:lnTo>
                  <a:pt x="51034" y="279434"/>
                </a:lnTo>
                <a:lnTo>
                  <a:pt x="46746" y="280292"/>
                </a:lnTo>
                <a:lnTo>
                  <a:pt x="40741" y="282009"/>
                </a:lnTo>
                <a:close/>
              </a:path>
              <a:path w="380365" h="282575">
                <a:moveTo>
                  <a:pt x="372825" y="228783"/>
                </a:moveTo>
                <a:lnTo>
                  <a:pt x="214860" y="228783"/>
                </a:lnTo>
                <a:lnTo>
                  <a:pt x="236126" y="226778"/>
                </a:lnTo>
                <a:lnTo>
                  <a:pt x="306127" y="222935"/>
                </a:lnTo>
                <a:lnTo>
                  <a:pt x="327651" y="222774"/>
                </a:lnTo>
                <a:lnTo>
                  <a:pt x="337729" y="222794"/>
                </a:lnTo>
                <a:lnTo>
                  <a:pt x="343948" y="222935"/>
                </a:lnTo>
                <a:lnTo>
                  <a:pt x="348880" y="223317"/>
                </a:lnTo>
                <a:lnTo>
                  <a:pt x="365391" y="225350"/>
                </a:lnTo>
                <a:lnTo>
                  <a:pt x="372825" y="228783"/>
                </a:lnTo>
                <a:close/>
              </a:path>
              <a:path w="380365" h="282575">
                <a:moveTo>
                  <a:pt x="368822" y="254967"/>
                </a:moveTo>
                <a:lnTo>
                  <a:pt x="337126" y="252928"/>
                </a:lnTo>
                <a:lnTo>
                  <a:pt x="326150" y="252499"/>
                </a:lnTo>
                <a:lnTo>
                  <a:pt x="259643" y="251795"/>
                </a:lnTo>
                <a:lnTo>
                  <a:pt x="373669" y="251795"/>
                </a:lnTo>
                <a:lnTo>
                  <a:pt x="368822" y="25496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18599" y="6675499"/>
            <a:ext cx="271145" cy="414020"/>
          </a:xfrm>
          <a:custGeom>
            <a:avLst/>
            <a:gdLst/>
            <a:ahLst/>
            <a:cxnLst/>
            <a:rect l="l" t="t" r="r" b="b"/>
            <a:pathLst>
              <a:path w="271145" h="414020">
                <a:moveTo>
                  <a:pt x="191916" y="156242"/>
                </a:moveTo>
                <a:lnTo>
                  <a:pt x="181194" y="154955"/>
                </a:lnTo>
                <a:lnTo>
                  <a:pt x="172188" y="151091"/>
                </a:lnTo>
                <a:lnTo>
                  <a:pt x="164897" y="145082"/>
                </a:lnTo>
                <a:lnTo>
                  <a:pt x="161466" y="142507"/>
                </a:lnTo>
                <a:lnTo>
                  <a:pt x="155034" y="137356"/>
                </a:lnTo>
                <a:lnTo>
                  <a:pt x="152460" y="135639"/>
                </a:lnTo>
                <a:lnTo>
                  <a:pt x="152460" y="135210"/>
                </a:lnTo>
                <a:lnTo>
                  <a:pt x="154605" y="130917"/>
                </a:lnTo>
                <a:lnTo>
                  <a:pt x="235660" y="118898"/>
                </a:lnTo>
                <a:lnTo>
                  <a:pt x="235333" y="97866"/>
                </a:lnTo>
                <a:lnTo>
                  <a:pt x="235231" y="26183"/>
                </a:lnTo>
                <a:lnTo>
                  <a:pt x="217648" y="9872"/>
                </a:lnTo>
                <a:lnTo>
                  <a:pt x="205211" y="6009"/>
                </a:lnTo>
                <a:lnTo>
                  <a:pt x="206497" y="429"/>
                </a:lnTo>
                <a:lnTo>
                  <a:pt x="245095" y="4292"/>
                </a:lnTo>
                <a:lnTo>
                  <a:pt x="270827" y="16740"/>
                </a:lnTo>
                <a:lnTo>
                  <a:pt x="269969" y="23608"/>
                </a:lnTo>
                <a:lnTo>
                  <a:pt x="269540" y="27471"/>
                </a:lnTo>
                <a:lnTo>
                  <a:pt x="269513" y="49147"/>
                </a:lnTo>
                <a:lnTo>
                  <a:pt x="269215" y="72541"/>
                </a:lnTo>
                <a:lnTo>
                  <a:pt x="269111" y="147657"/>
                </a:lnTo>
                <a:lnTo>
                  <a:pt x="236089" y="147657"/>
                </a:lnTo>
                <a:lnTo>
                  <a:pt x="199206" y="154955"/>
                </a:lnTo>
                <a:lnTo>
                  <a:pt x="191916" y="156242"/>
                </a:lnTo>
                <a:close/>
              </a:path>
              <a:path w="271145" h="414020">
                <a:moveTo>
                  <a:pt x="90168" y="260574"/>
                </a:moveTo>
                <a:lnTo>
                  <a:pt x="49051" y="253589"/>
                </a:lnTo>
                <a:lnTo>
                  <a:pt x="18236" y="230293"/>
                </a:lnTo>
                <a:lnTo>
                  <a:pt x="1681" y="193586"/>
                </a:lnTo>
                <a:lnTo>
                  <a:pt x="0" y="180011"/>
                </a:lnTo>
                <a:lnTo>
                  <a:pt x="569" y="174726"/>
                </a:lnTo>
                <a:lnTo>
                  <a:pt x="13080" y="137356"/>
                </a:lnTo>
                <a:lnTo>
                  <a:pt x="40527" y="111172"/>
                </a:lnTo>
                <a:lnTo>
                  <a:pt x="52535" y="100012"/>
                </a:lnTo>
                <a:lnTo>
                  <a:pt x="55537" y="94861"/>
                </a:lnTo>
                <a:lnTo>
                  <a:pt x="58539" y="88852"/>
                </a:lnTo>
                <a:lnTo>
                  <a:pt x="60684" y="77262"/>
                </a:lnTo>
                <a:lnTo>
                  <a:pt x="57253" y="75116"/>
                </a:lnTo>
                <a:lnTo>
                  <a:pt x="59826" y="72541"/>
                </a:lnTo>
                <a:lnTo>
                  <a:pt x="99281" y="91427"/>
                </a:lnTo>
                <a:lnTo>
                  <a:pt x="102712" y="95290"/>
                </a:lnTo>
                <a:lnTo>
                  <a:pt x="104857" y="97437"/>
                </a:lnTo>
                <a:lnTo>
                  <a:pt x="104857" y="104304"/>
                </a:lnTo>
                <a:lnTo>
                  <a:pt x="101426" y="106451"/>
                </a:lnTo>
                <a:lnTo>
                  <a:pt x="100139" y="107309"/>
                </a:lnTo>
                <a:lnTo>
                  <a:pt x="98424" y="108168"/>
                </a:lnTo>
                <a:lnTo>
                  <a:pt x="97137" y="109026"/>
                </a:lnTo>
                <a:lnTo>
                  <a:pt x="93706" y="110314"/>
                </a:lnTo>
                <a:lnTo>
                  <a:pt x="92848" y="111172"/>
                </a:lnTo>
                <a:lnTo>
                  <a:pt x="99281" y="112460"/>
                </a:lnTo>
                <a:lnTo>
                  <a:pt x="117143" y="118469"/>
                </a:lnTo>
                <a:lnTo>
                  <a:pt x="79554" y="118469"/>
                </a:lnTo>
                <a:lnTo>
                  <a:pt x="76123" y="120615"/>
                </a:lnTo>
                <a:lnTo>
                  <a:pt x="67117" y="125122"/>
                </a:lnTo>
                <a:lnTo>
                  <a:pt x="61736" y="127902"/>
                </a:lnTo>
                <a:lnTo>
                  <a:pt x="57842" y="130461"/>
                </a:lnTo>
                <a:lnTo>
                  <a:pt x="53547" y="134267"/>
                </a:lnTo>
                <a:lnTo>
                  <a:pt x="46960" y="140790"/>
                </a:lnTo>
                <a:lnTo>
                  <a:pt x="43100" y="144224"/>
                </a:lnTo>
                <a:lnTo>
                  <a:pt x="34952" y="156242"/>
                </a:lnTo>
                <a:lnTo>
                  <a:pt x="30234" y="172124"/>
                </a:lnTo>
                <a:lnTo>
                  <a:pt x="31521" y="191869"/>
                </a:lnTo>
                <a:lnTo>
                  <a:pt x="37525" y="202600"/>
                </a:lnTo>
                <a:lnTo>
                  <a:pt x="42671" y="212043"/>
                </a:lnTo>
                <a:lnTo>
                  <a:pt x="62399" y="224062"/>
                </a:lnTo>
                <a:lnTo>
                  <a:pt x="84700" y="227925"/>
                </a:lnTo>
                <a:lnTo>
                  <a:pt x="152486" y="227925"/>
                </a:lnTo>
                <a:lnTo>
                  <a:pt x="150825" y="230366"/>
                </a:lnTo>
                <a:lnTo>
                  <a:pt x="116888" y="253790"/>
                </a:lnTo>
                <a:lnTo>
                  <a:pt x="97057" y="259383"/>
                </a:lnTo>
                <a:lnTo>
                  <a:pt x="90168" y="260574"/>
                </a:lnTo>
                <a:close/>
              </a:path>
              <a:path w="271145" h="414020">
                <a:moveTo>
                  <a:pt x="152486" y="227925"/>
                </a:moveTo>
                <a:lnTo>
                  <a:pt x="84700" y="227925"/>
                </a:lnTo>
                <a:lnTo>
                  <a:pt x="106572" y="224062"/>
                </a:lnTo>
                <a:lnTo>
                  <a:pt x="122869" y="211185"/>
                </a:lnTo>
                <a:lnTo>
                  <a:pt x="128444" y="197878"/>
                </a:lnTo>
                <a:lnTo>
                  <a:pt x="131637" y="189947"/>
                </a:lnTo>
                <a:lnTo>
                  <a:pt x="133081" y="184330"/>
                </a:lnTo>
                <a:lnTo>
                  <a:pt x="133118" y="178351"/>
                </a:lnTo>
                <a:lnTo>
                  <a:pt x="132089" y="169334"/>
                </a:lnTo>
                <a:lnTo>
                  <a:pt x="111125" y="131960"/>
                </a:lnTo>
                <a:lnTo>
                  <a:pt x="79554" y="118469"/>
                </a:lnTo>
                <a:lnTo>
                  <a:pt x="117143" y="118469"/>
                </a:lnTo>
                <a:lnTo>
                  <a:pt x="151355" y="142322"/>
                </a:lnTo>
                <a:lnTo>
                  <a:pt x="166613" y="182426"/>
                </a:lnTo>
                <a:lnTo>
                  <a:pt x="166613" y="194015"/>
                </a:lnTo>
                <a:lnTo>
                  <a:pt x="164040" y="204317"/>
                </a:lnTo>
                <a:lnTo>
                  <a:pt x="269106" y="204317"/>
                </a:lnTo>
                <a:lnTo>
                  <a:pt x="269097" y="215906"/>
                </a:lnTo>
                <a:lnTo>
                  <a:pt x="159322" y="215906"/>
                </a:lnTo>
                <a:lnTo>
                  <a:pt x="154642" y="224756"/>
                </a:lnTo>
                <a:lnTo>
                  <a:pt x="152486" y="227925"/>
                </a:lnTo>
                <a:close/>
              </a:path>
              <a:path w="271145" h="414020">
                <a:moveTo>
                  <a:pt x="269106" y="204317"/>
                </a:moveTo>
                <a:lnTo>
                  <a:pt x="164040" y="204317"/>
                </a:lnTo>
                <a:lnTo>
                  <a:pt x="236946" y="193586"/>
                </a:lnTo>
                <a:lnTo>
                  <a:pt x="236089" y="147657"/>
                </a:lnTo>
                <a:lnTo>
                  <a:pt x="269111" y="147657"/>
                </a:lnTo>
                <a:lnTo>
                  <a:pt x="269106" y="204317"/>
                </a:lnTo>
                <a:close/>
              </a:path>
              <a:path w="271145" h="414020">
                <a:moveTo>
                  <a:pt x="191916" y="231788"/>
                </a:moveTo>
                <a:lnTo>
                  <a:pt x="181194" y="230071"/>
                </a:lnTo>
                <a:lnTo>
                  <a:pt x="172188" y="225779"/>
                </a:lnTo>
                <a:lnTo>
                  <a:pt x="164897" y="220199"/>
                </a:lnTo>
                <a:lnTo>
                  <a:pt x="161466" y="217623"/>
                </a:lnTo>
                <a:lnTo>
                  <a:pt x="159751" y="216765"/>
                </a:lnTo>
                <a:lnTo>
                  <a:pt x="159322" y="215906"/>
                </a:lnTo>
                <a:lnTo>
                  <a:pt x="269097" y="215906"/>
                </a:lnTo>
                <a:lnTo>
                  <a:pt x="269093" y="222345"/>
                </a:lnTo>
                <a:lnTo>
                  <a:pt x="236946" y="222345"/>
                </a:lnTo>
                <a:lnTo>
                  <a:pt x="199206" y="230500"/>
                </a:lnTo>
                <a:lnTo>
                  <a:pt x="191916" y="231788"/>
                </a:lnTo>
                <a:close/>
              </a:path>
              <a:path w="271145" h="414020">
                <a:moveTo>
                  <a:pt x="255387" y="413785"/>
                </a:moveTo>
                <a:lnTo>
                  <a:pt x="249383" y="413785"/>
                </a:lnTo>
                <a:lnTo>
                  <a:pt x="247668" y="407347"/>
                </a:lnTo>
                <a:lnTo>
                  <a:pt x="243115" y="361304"/>
                </a:lnTo>
                <a:lnTo>
                  <a:pt x="239861" y="316814"/>
                </a:lnTo>
                <a:lnTo>
                  <a:pt x="237643" y="276130"/>
                </a:lnTo>
                <a:lnTo>
                  <a:pt x="237261" y="231788"/>
                </a:lnTo>
                <a:lnTo>
                  <a:pt x="236946" y="222345"/>
                </a:lnTo>
                <a:lnTo>
                  <a:pt x="269093" y="222345"/>
                </a:lnTo>
                <a:lnTo>
                  <a:pt x="268971" y="241446"/>
                </a:lnTo>
                <a:lnTo>
                  <a:pt x="267550" y="305607"/>
                </a:lnTo>
                <a:lnTo>
                  <a:pt x="263938" y="350821"/>
                </a:lnTo>
                <a:lnTo>
                  <a:pt x="259411" y="389587"/>
                </a:lnTo>
                <a:lnTo>
                  <a:pt x="256674" y="409493"/>
                </a:lnTo>
                <a:lnTo>
                  <a:pt x="255387" y="41378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28881" y="6702970"/>
            <a:ext cx="380365" cy="381635"/>
          </a:xfrm>
          <a:custGeom>
            <a:avLst/>
            <a:gdLst/>
            <a:ahLst/>
            <a:cxnLst/>
            <a:rect l="l" t="t" r="r" b="b"/>
            <a:pathLst>
              <a:path w="380365" h="381634">
                <a:moveTo>
                  <a:pt x="33022" y="218911"/>
                </a:moveTo>
                <a:lnTo>
                  <a:pt x="24445" y="213760"/>
                </a:lnTo>
                <a:lnTo>
                  <a:pt x="0" y="198308"/>
                </a:lnTo>
                <a:lnTo>
                  <a:pt x="857" y="194874"/>
                </a:lnTo>
                <a:lnTo>
                  <a:pt x="71791" y="182107"/>
                </a:lnTo>
                <a:lnTo>
                  <a:pt x="116409" y="174834"/>
                </a:lnTo>
                <a:lnTo>
                  <a:pt x="249641" y="161806"/>
                </a:lnTo>
                <a:lnTo>
                  <a:pt x="300602" y="158928"/>
                </a:lnTo>
                <a:lnTo>
                  <a:pt x="327651" y="158818"/>
                </a:lnTo>
                <a:lnTo>
                  <a:pt x="337729" y="158838"/>
                </a:lnTo>
                <a:lnTo>
                  <a:pt x="376541" y="166544"/>
                </a:lnTo>
                <a:lnTo>
                  <a:pt x="379972" y="172983"/>
                </a:lnTo>
                <a:lnTo>
                  <a:pt x="379972" y="183713"/>
                </a:lnTo>
                <a:lnTo>
                  <a:pt x="373495" y="187952"/>
                </a:lnTo>
                <a:lnTo>
                  <a:pt x="267878" y="187952"/>
                </a:lnTo>
                <a:lnTo>
                  <a:pt x="251548" y="188495"/>
                </a:lnTo>
                <a:lnTo>
                  <a:pt x="226010" y="189723"/>
                </a:lnTo>
                <a:lnTo>
                  <a:pt x="225777" y="192298"/>
                </a:lnTo>
                <a:lnTo>
                  <a:pt x="189128" y="192298"/>
                </a:lnTo>
                <a:lnTo>
                  <a:pt x="184411" y="192727"/>
                </a:lnTo>
                <a:lnTo>
                  <a:pt x="182266" y="192727"/>
                </a:lnTo>
                <a:lnTo>
                  <a:pt x="171783" y="193767"/>
                </a:lnTo>
                <a:lnTo>
                  <a:pt x="132243" y="199243"/>
                </a:lnTo>
                <a:lnTo>
                  <a:pt x="87139" y="207697"/>
                </a:lnTo>
                <a:lnTo>
                  <a:pt x="51034" y="215906"/>
                </a:lnTo>
                <a:lnTo>
                  <a:pt x="42457" y="217623"/>
                </a:lnTo>
                <a:lnTo>
                  <a:pt x="33022" y="218911"/>
                </a:lnTo>
                <a:close/>
              </a:path>
              <a:path w="380365" h="381634">
                <a:moveTo>
                  <a:pt x="368822" y="191011"/>
                </a:moveTo>
                <a:lnTo>
                  <a:pt x="330975" y="189294"/>
                </a:lnTo>
                <a:lnTo>
                  <a:pt x="282037" y="187972"/>
                </a:lnTo>
                <a:lnTo>
                  <a:pt x="267878" y="187952"/>
                </a:lnTo>
                <a:lnTo>
                  <a:pt x="373495" y="187952"/>
                </a:lnTo>
                <a:lnTo>
                  <a:pt x="368822" y="191011"/>
                </a:lnTo>
                <a:close/>
              </a:path>
              <a:path w="380365" h="381634">
                <a:moveTo>
                  <a:pt x="300204" y="249816"/>
                </a:moveTo>
                <a:lnTo>
                  <a:pt x="162967" y="249816"/>
                </a:lnTo>
                <a:lnTo>
                  <a:pt x="196848" y="246382"/>
                </a:lnTo>
                <a:lnTo>
                  <a:pt x="195159" y="234095"/>
                </a:lnTo>
                <a:lnTo>
                  <a:pt x="194526" y="228576"/>
                </a:lnTo>
                <a:lnTo>
                  <a:pt x="192750" y="211795"/>
                </a:lnTo>
                <a:lnTo>
                  <a:pt x="192211" y="206088"/>
                </a:lnTo>
                <a:lnTo>
                  <a:pt x="191272" y="192298"/>
                </a:lnTo>
                <a:lnTo>
                  <a:pt x="225777" y="192298"/>
                </a:lnTo>
                <a:lnTo>
                  <a:pt x="219149" y="236081"/>
                </a:lnTo>
                <a:lnTo>
                  <a:pt x="216147" y="244665"/>
                </a:lnTo>
                <a:lnTo>
                  <a:pt x="298917" y="244665"/>
                </a:lnTo>
                <a:lnTo>
                  <a:pt x="300204" y="249816"/>
                </a:lnTo>
                <a:close/>
              </a:path>
              <a:path w="380365" h="381634">
                <a:moveTo>
                  <a:pt x="298917" y="244665"/>
                </a:moveTo>
                <a:lnTo>
                  <a:pt x="216147" y="244665"/>
                </a:lnTo>
                <a:lnTo>
                  <a:pt x="237161" y="242519"/>
                </a:lnTo>
                <a:lnTo>
                  <a:pt x="242736" y="242090"/>
                </a:lnTo>
                <a:lnTo>
                  <a:pt x="247454" y="240802"/>
                </a:lnTo>
                <a:lnTo>
                  <a:pt x="251742" y="239944"/>
                </a:lnTo>
                <a:lnTo>
                  <a:pt x="261177" y="235651"/>
                </a:lnTo>
                <a:lnTo>
                  <a:pt x="264608" y="232217"/>
                </a:lnTo>
                <a:lnTo>
                  <a:pt x="268039" y="233076"/>
                </a:lnTo>
                <a:lnTo>
                  <a:pt x="272328" y="234364"/>
                </a:lnTo>
                <a:lnTo>
                  <a:pt x="275758" y="235222"/>
                </a:lnTo>
                <a:lnTo>
                  <a:pt x="284336" y="237797"/>
                </a:lnTo>
                <a:lnTo>
                  <a:pt x="289053" y="238656"/>
                </a:lnTo>
                <a:lnTo>
                  <a:pt x="298059" y="241231"/>
                </a:lnTo>
                <a:lnTo>
                  <a:pt x="298917" y="244665"/>
                </a:lnTo>
                <a:close/>
              </a:path>
              <a:path w="380365" h="381634">
                <a:moveTo>
                  <a:pt x="163825" y="381592"/>
                </a:moveTo>
                <a:lnTo>
                  <a:pt x="153533" y="381592"/>
                </a:lnTo>
                <a:lnTo>
                  <a:pt x="147400" y="336888"/>
                </a:lnTo>
                <a:lnTo>
                  <a:pt x="145062" y="320050"/>
                </a:lnTo>
                <a:lnTo>
                  <a:pt x="138522" y="277717"/>
                </a:lnTo>
                <a:lnTo>
                  <a:pt x="120081" y="243378"/>
                </a:lnTo>
                <a:lnTo>
                  <a:pt x="122225" y="236939"/>
                </a:lnTo>
                <a:lnTo>
                  <a:pt x="129516" y="236939"/>
                </a:lnTo>
                <a:lnTo>
                  <a:pt x="137236" y="238227"/>
                </a:lnTo>
                <a:lnTo>
                  <a:pt x="143669" y="239514"/>
                </a:lnTo>
                <a:lnTo>
                  <a:pt x="157392" y="244665"/>
                </a:lnTo>
                <a:lnTo>
                  <a:pt x="162967" y="249816"/>
                </a:lnTo>
                <a:lnTo>
                  <a:pt x="300204" y="249816"/>
                </a:lnTo>
                <a:lnTo>
                  <a:pt x="299346" y="254538"/>
                </a:lnTo>
                <a:lnTo>
                  <a:pt x="297245" y="263123"/>
                </a:lnTo>
                <a:lnTo>
                  <a:pt x="262035" y="263123"/>
                </a:lnTo>
                <a:lnTo>
                  <a:pt x="253458" y="264410"/>
                </a:lnTo>
                <a:lnTo>
                  <a:pt x="238233" y="266878"/>
                </a:lnTo>
                <a:lnTo>
                  <a:pt x="232470" y="267670"/>
                </a:lnTo>
                <a:lnTo>
                  <a:pt x="224295" y="268703"/>
                </a:lnTo>
                <a:lnTo>
                  <a:pt x="212716" y="270849"/>
                </a:lnTo>
                <a:lnTo>
                  <a:pt x="189128" y="274283"/>
                </a:lnTo>
                <a:lnTo>
                  <a:pt x="183124" y="275570"/>
                </a:lnTo>
                <a:lnTo>
                  <a:pt x="180122" y="276429"/>
                </a:lnTo>
                <a:lnTo>
                  <a:pt x="174976" y="277287"/>
                </a:lnTo>
                <a:lnTo>
                  <a:pt x="171974" y="277717"/>
                </a:lnTo>
                <a:lnTo>
                  <a:pt x="172469" y="290916"/>
                </a:lnTo>
                <a:lnTo>
                  <a:pt x="172724" y="299608"/>
                </a:lnTo>
                <a:lnTo>
                  <a:pt x="172671" y="337381"/>
                </a:lnTo>
                <a:lnTo>
                  <a:pt x="172301" y="343819"/>
                </a:lnTo>
                <a:lnTo>
                  <a:pt x="171545" y="353263"/>
                </a:lnTo>
                <a:lnTo>
                  <a:pt x="293090" y="353263"/>
                </a:lnTo>
                <a:lnTo>
                  <a:pt x="295057" y="358843"/>
                </a:lnTo>
                <a:lnTo>
                  <a:pt x="293771" y="366140"/>
                </a:lnTo>
                <a:lnTo>
                  <a:pt x="292055" y="368286"/>
                </a:lnTo>
                <a:lnTo>
                  <a:pt x="289053" y="371720"/>
                </a:lnTo>
                <a:lnTo>
                  <a:pt x="279618" y="373437"/>
                </a:lnTo>
                <a:lnTo>
                  <a:pt x="170687" y="373437"/>
                </a:lnTo>
                <a:lnTo>
                  <a:pt x="170687" y="377300"/>
                </a:lnTo>
                <a:lnTo>
                  <a:pt x="168114" y="380734"/>
                </a:lnTo>
                <a:lnTo>
                  <a:pt x="163825" y="381592"/>
                </a:lnTo>
                <a:close/>
              </a:path>
              <a:path w="380365" h="381634">
                <a:moveTo>
                  <a:pt x="293090" y="353263"/>
                </a:moveTo>
                <a:lnTo>
                  <a:pt x="171545" y="353263"/>
                </a:lnTo>
                <a:lnTo>
                  <a:pt x="179264" y="352404"/>
                </a:lnTo>
                <a:lnTo>
                  <a:pt x="227297" y="347682"/>
                </a:lnTo>
                <a:lnTo>
                  <a:pt x="252171" y="345536"/>
                </a:lnTo>
                <a:lnTo>
                  <a:pt x="261177" y="344249"/>
                </a:lnTo>
                <a:lnTo>
                  <a:pt x="261606" y="333947"/>
                </a:lnTo>
                <a:lnTo>
                  <a:pt x="262035" y="311197"/>
                </a:lnTo>
                <a:lnTo>
                  <a:pt x="262035" y="263123"/>
                </a:lnTo>
                <a:lnTo>
                  <a:pt x="297245" y="263123"/>
                </a:lnTo>
                <a:lnTo>
                  <a:pt x="294200" y="275570"/>
                </a:lnTo>
                <a:lnTo>
                  <a:pt x="288169" y="302773"/>
                </a:lnTo>
                <a:lnTo>
                  <a:pt x="280618" y="337381"/>
                </a:lnTo>
                <a:lnTo>
                  <a:pt x="279189" y="343819"/>
                </a:lnTo>
                <a:lnTo>
                  <a:pt x="285622" y="345107"/>
                </a:lnTo>
                <a:lnTo>
                  <a:pt x="292484" y="351546"/>
                </a:lnTo>
                <a:lnTo>
                  <a:pt x="293090" y="353263"/>
                </a:lnTo>
                <a:close/>
              </a:path>
              <a:path w="380365" h="381634">
                <a:moveTo>
                  <a:pt x="274901" y="374295"/>
                </a:moveTo>
                <a:lnTo>
                  <a:pt x="257317" y="374295"/>
                </a:lnTo>
                <a:lnTo>
                  <a:pt x="237590" y="373437"/>
                </a:lnTo>
                <a:lnTo>
                  <a:pt x="279618" y="373437"/>
                </a:lnTo>
                <a:lnTo>
                  <a:pt x="274901" y="374295"/>
                </a:lnTo>
                <a:close/>
              </a:path>
              <a:path w="380365" h="381634">
                <a:moveTo>
                  <a:pt x="163772" y="50328"/>
                </a:moveTo>
                <a:lnTo>
                  <a:pt x="120510" y="41206"/>
                </a:lnTo>
                <a:lnTo>
                  <a:pt x="115793" y="39060"/>
                </a:lnTo>
                <a:lnTo>
                  <a:pt x="108073" y="35626"/>
                </a:lnTo>
                <a:lnTo>
                  <a:pt x="105071" y="34339"/>
                </a:lnTo>
                <a:lnTo>
                  <a:pt x="99067" y="31334"/>
                </a:lnTo>
                <a:lnTo>
                  <a:pt x="100353" y="26612"/>
                </a:lnTo>
                <a:lnTo>
                  <a:pt x="116412" y="26545"/>
                </a:lnTo>
                <a:lnTo>
                  <a:pt x="127506" y="26076"/>
                </a:lnTo>
                <a:lnTo>
                  <a:pt x="172186" y="19744"/>
                </a:lnTo>
                <a:lnTo>
                  <a:pt x="222734" y="9959"/>
                </a:lnTo>
                <a:lnTo>
                  <a:pt x="259462" y="0"/>
                </a:lnTo>
                <a:lnTo>
                  <a:pt x="269754" y="2575"/>
                </a:lnTo>
                <a:lnTo>
                  <a:pt x="279189" y="4292"/>
                </a:lnTo>
                <a:lnTo>
                  <a:pt x="286909" y="6009"/>
                </a:lnTo>
                <a:lnTo>
                  <a:pt x="302777" y="9872"/>
                </a:lnTo>
                <a:lnTo>
                  <a:pt x="307066" y="10730"/>
                </a:lnTo>
                <a:lnTo>
                  <a:pt x="314356" y="12877"/>
                </a:lnTo>
                <a:lnTo>
                  <a:pt x="313070" y="18886"/>
                </a:lnTo>
                <a:lnTo>
                  <a:pt x="307494" y="19744"/>
                </a:lnTo>
                <a:lnTo>
                  <a:pt x="304492" y="20174"/>
                </a:lnTo>
                <a:lnTo>
                  <a:pt x="270457" y="26612"/>
                </a:lnTo>
                <a:lnTo>
                  <a:pt x="223866" y="36056"/>
                </a:lnTo>
                <a:lnTo>
                  <a:pt x="225582" y="37772"/>
                </a:lnTo>
                <a:lnTo>
                  <a:pt x="226439" y="38202"/>
                </a:lnTo>
                <a:lnTo>
                  <a:pt x="230764" y="42923"/>
                </a:lnTo>
                <a:lnTo>
                  <a:pt x="195990" y="42923"/>
                </a:lnTo>
                <a:lnTo>
                  <a:pt x="177549" y="47216"/>
                </a:lnTo>
                <a:lnTo>
                  <a:pt x="169394" y="49416"/>
                </a:lnTo>
                <a:lnTo>
                  <a:pt x="163772" y="50328"/>
                </a:lnTo>
                <a:close/>
              </a:path>
              <a:path w="380365" h="381634">
                <a:moveTo>
                  <a:pt x="96923" y="154096"/>
                </a:moveTo>
                <a:lnTo>
                  <a:pt x="90918" y="148945"/>
                </a:lnTo>
                <a:lnTo>
                  <a:pt x="117860" y="129194"/>
                </a:lnTo>
                <a:lnTo>
                  <a:pt x="134368" y="116484"/>
                </a:lnTo>
                <a:lnTo>
                  <a:pt x="163182" y="90140"/>
                </a:lnTo>
                <a:lnTo>
                  <a:pt x="190592" y="61045"/>
                </a:lnTo>
                <a:lnTo>
                  <a:pt x="193846" y="51508"/>
                </a:lnTo>
                <a:lnTo>
                  <a:pt x="195561" y="45928"/>
                </a:lnTo>
                <a:lnTo>
                  <a:pt x="195990" y="42923"/>
                </a:lnTo>
                <a:lnTo>
                  <a:pt x="230764" y="42923"/>
                </a:lnTo>
                <a:lnTo>
                  <a:pt x="231157" y="43353"/>
                </a:lnTo>
                <a:lnTo>
                  <a:pt x="233301" y="47216"/>
                </a:lnTo>
                <a:lnTo>
                  <a:pt x="232014" y="51937"/>
                </a:lnTo>
                <a:lnTo>
                  <a:pt x="231586" y="53225"/>
                </a:lnTo>
                <a:lnTo>
                  <a:pt x="230728" y="57088"/>
                </a:lnTo>
                <a:lnTo>
                  <a:pt x="226868" y="63527"/>
                </a:lnTo>
                <a:lnTo>
                  <a:pt x="218720" y="73399"/>
                </a:lnTo>
                <a:lnTo>
                  <a:pt x="211429" y="80696"/>
                </a:lnTo>
                <a:lnTo>
                  <a:pt x="219577" y="80696"/>
                </a:lnTo>
                <a:lnTo>
                  <a:pt x="260319" y="84559"/>
                </a:lnTo>
                <a:lnTo>
                  <a:pt x="275389" y="89710"/>
                </a:lnTo>
                <a:lnTo>
                  <a:pt x="202423" y="89710"/>
                </a:lnTo>
                <a:lnTo>
                  <a:pt x="195132" y="96578"/>
                </a:lnTo>
                <a:lnTo>
                  <a:pt x="163628" y="120894"/>
                </a:lnTo>
                <a:lnTo>
                  <a:pt x="126514" y="141648"/>
                </a:lnTo>
                <a:lnTo>
                  <a:pt x="117609" y="145947"/>
                </a:lnTo>
                <a:lnTo>
                  <a:pt x="111558" y="148677"/>
                </a:lnTo>
                <a:lnTo>
                  <a:pt x="105587" y="151004"/>
                </a:lnTo>
                <a:lnTo>
                  <a:pt x="96923" y="154096"/>
                </a:lnTo>
                <a:close/>
              </a:path>
              <a:path w="380365" h="381634">
                <a:moveTo>
                  <a:pt x="296773" y="140790"/>
                </a:moveTo>
                <a:lnTo>
                  <a:pt x="282191" y="136497"/>
                </a:lnTo>
                <a:lnTo>
                  <a:pt x="265037" y="126625"/>
                </a:lnTo>
                <a:lnTo>
                  <a:pt x="247025" y="114177"/>
                </a:lnTo>
                <a:lnTo>
                  <a:pt x="239305" y="109455"/>
                </a:lnTo>
                <a:lnTo>
                  <a:pt x="235016" y="106880"/>
                </a:lnTo>
                <a:lnTo>
                  <a:pt x="223437" y="100870"/>
                </a:lnTo>
                <a:lnTo>
                  <a:pt x="212287" y="94861"/>
                </a:lnTo>
                <a:lnTo>
                  <a:pt x="203709" y="90569"/>
                </a:lnTo>
                <a:lnTo>
                  <a:pt x="202423" y="89710"/>
                </a:lnTo>
                <a:lnTo>
                  <a:pt x="275389" y="89710"/>
                </a:lnTo>
                <a:lnTo>
                  <a:pt x="292055" y="99583"/>
                </a:lnTo>
                <a:lnTo>
                  <a:pt x="305350" y="115035"/>
                </a:lnTo>
                <a:lnTo>
                  <a:pt x="308352" y="130917"/>
                </a:lnTo>
                <a:lnTo>
                  <a:pt x="301490" y="136926"/>
                </a:lnTo>
                <a:lnTo>
                  <a:pt x="296773" y="14079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879957" y="7642363"/>
            <a:ext cx="181837" cy="18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07534" y="7550935"/>
            <a:ext cx="379730" cy="414020"/>
          </a:xfrm>
          <a:custGeom>
            <a:avLst/>
            <a:gdLst/>
            <a:ahLst/>
            <a:cxnLst/>
            <a:rect l="l" t="t" r="r" b="b"/>
            <a:pathLst>
              <a:path w="379729" h="414020">
                <a:moveTo>
                  <a:pt x="262893" y="413785"/>
                </a:moveTo>
                <a:lnTo>
                  <a:pt x="256889" y="413785"/>
                </a:lnTo>
                <a:lnTo>
                  <a:pt x="255173" y="407347"/>
                </a:lnTo>
                <a:lnTo>
                  <a:pt x="250620" y="361304"/>
                </a:lnTo>
                <a:lnTo>
                  <a:pt x="247366" y="316814"/>
                </a:lnTo>
                <a:lnTo>
                  <a:pt x="245148" y="276130"/>
                </a:lnTo>
                <a:lnTo>
                  <a:pt x="244760" y="242948"/>
                </a:lnTo>
                <a:lnTo>
                  <a:pt x="244106" y="178432"/>
                </a:lnTo>
                <a:lnTo>
                  <a:pt x="243996" y="169468"/>
                </a:lnTo>
                <a:lnTo>
                  <a:pt x="243192" y="124747"/>
                </a:lnTo>
                <a:lnTo>
                  <a:pt x="242605" y="73600"/>
                </a:lnTo>
                <a:lnTo>
                  <a:pt x="242334" y="51884"/>
                </a:lnTo>
                <a:lnTo>
                  <a:pt x="242307" y="26183"/>
                </a:lnTo>
                <a:lnTo>
                  <a:pt x="225153" y="9872"/>
                </a:lnTo>
                <a:lnTo>
                  <a:pt x="212716" y="6009"/>
                </a:lnTo>
                <a:lnTo>
                  <a:pt x="214002" y="429"/>
                </a:lnTo>
                <a:lnTo>
                  <a:pt x="220435" y="0"/>
                </a:lnTo>
                <a:lnTo>
                  <a:pt x="265466" y="7297"/>
                </a:lnTo>
                <a:lnTo>
                  <a:pt x="278332" y="16740"/>
                </a:lnTo>
                <a:lnTo>
                  <a:pt x="277474" y="23608"/>
                </a:lnTo>
                <a:lnTo>
                  <a:pt x="277045" y="27471"/>
                </a:lnTo>
                <a:lnTo>
                  <a:pt x="276983" y="51884"/>
                </a:lnTo>
                <a:lnTo>
                  <a:pt x="276707" y="73600"/>
                </a:lnTo>
                <a:lnTo>
                  <a:pt x="276616" y="194444"/>
                </a:lnTo>
                <a:lnTo>
                  <a:pt x="328058" y="194444"/>
                </a:lnTo>
                <a:lnTo>
                  <a:pt x="328428" y="194471"/>
                </a:lnTo>
                <a:lnTo>
                  <a:pt x="333812" y="195554"/>
                </a:lnTo>
                <a:lnTo>
                  <a:pt x="354669" y="201312"/>
                </a:lnTo>
                <a:lnTo>
                  <a:pt x="372682" y="213331"/>
                </a:lnTo>
                <a:lnTo>
                  <a:pt x="373932" y="216336"/>
                </a:lnTo>
                <a:lnTo>
                  <a:pt x="276616" y="216336"/>
                </a:lnTo>
                <a:lnTo>
                  <a:pt x="275330" y="294886"/>
                </a:lnTo>
                <a:lnTo>
                  <a:pt x="272163" y="343320"/>
                </a:lnTo>
                <a:lnTo>
                  <a:pt x="267637" y="384060"/>
                </a:lnTo>
                <a:lnTo>
                  <a:pt x="264179" y="409493"/>
                </a:lnTo>
                <a:lnTo>
                  <a:pt x="262893" y="413785"/>
                </a:lnTo>
                <a:close/>
              </a:path>
              <a:path w="379729" h="414020">
                <a:moveTo>
                  <a:pt x="328058" y="194444"/>
                </a:moveTo>
                <a:lnTo>
                  <a:pt x="283907" y="194444"/>
                </a:lnTo>
                <a:lnTo>
                  <a:pt x="303635" y="194015"/>
                </a:lnTo>
                <a:lnTo>
                  <a:pt x="314785" y="194015"/>
                </a:lnTo>
                <a:lnTo>
                  <a:pt x="322923" y="194072"/>
                </a:lnTo>
                <a:lnTo>
                  <a:pt x="328058" y="194444"/>
                </a:lnTo>
                <a:close/>
              </a:path>
              <a:path w="379729" h="414020">
                <a:moveTo>
                  <a:pt x="368822" y="242948"/>
                </a:moveTo>
                <a:lnTo>
                  <a:pt x="352954" y="242519"/>
                </a:lnTo>
                <a:lnTo>
                  <a:pt x="332797" y="236510"/>
                </a:lnTo>
                <a:lnTo>
                  <a:pt x="311354" y="227925"/>
                </a:lnTo>
                <a:lnTo>
                  <a:pt x="302348" y="224491"/>
                </a:lnTo>
                <a:lnTo>
                  <a:pt x="276616" y="216336"/>
                </a:lnTo>
                <a:lnTo>
                  <a:pt x="373932" y="216336"/>
                </a:lnTo>
                <a:lnTo>
                  <a:pt x="379115" y="228783"/>
                </a:lnTo>
                <a:lnTo>
                  <a:pt x="372682" y="237797"/>
                </a:lnTo>
                <a:lnTo>
                  <a:pt x="368822" y="242948"/>
                </a:lnTo>
                <a:close/>
              </a:path>
              <a:path w="379729" h="414020">
                <a:moveTo>
                  <a:pt x="6432" y="288018"/>
                </a:moveTo>
                <a:lnTo>
                  <a:pt x="0" y="282009"/>
                </a:lnTo>
                <a:lnTo>
                  <a:pt x="8165" y="274585"/>
                </a:lnTo>
                <a:lnTo>
                  <a:pt x="13857" y="269293"/>
                </a:lnTo>
                <a:lnTo>
                  <a:pt x="43502" y="239407"/>
                </a:lnTo>
                <a:lnTo>
                  <a:pt x="59611" y="218053"/>
                </a:lnTo>
                <a:lnTo>
                  <a:pt x="67495" y="207546"/>
                </a:lnTo>
                <a:lnTo>
                  <a:pt x="92999" y="166598"/>
                </a:lnTo>
                <a:lnTo>
                  <a:pt x="111102" y="124827"/>
                </a:lnTo>
                <a:lnTo>
                  <a:pt x="117775" y="87993"/>
                </a:lnTo>
                <a:lnTo>
                  <a:pt x="117615" y="81582"/>
                </a:lnTo>
                <a:lnTo>
                  <a:pt x="115685" y="76448"/>
                </a:lnTo>
                <a:lnTo>
                  <a:pt x="111504" y="69965"/>
                </a:lnTo>
                <a:lnTo>
                  <a:pt x="116650" y="65673"/>
                </a:lnTo>
                <a:lnTo>
                  <a:pt x="123512" y="70395"/>
                </a:lnTo>
                <a:lnTo>
                  <a:pt x="129945" y="75116"/>
                </a:lnTo>
                <a:lnTo>
                  <a:pt x="135520" y="78979"/>
                </a:lnTo>
                <a:lnTo>
                  <a:pt x="147169" y="88044"/>
                </a:lnTo>
                <a:lnTo>
                  <a:pt x="151817" y="91427"/>
                </a:lnTo>
                <a:lnTo>
                  <a:pt x="159965" y="98295"/>
                </a:lnTo>
                <a:lnTo>
                  <a:pt x="143454" y="141863"/>
                </a:lnTo>
                <a:lnTo>
                  <a:pt x="113219" y="186718"/>
                </a:lnTo>
                <a:lnTo>
                  <a:pt x="119652" y="188006"/>
                </a:lnTo>
                <a:lnTo>
                  <a:pt x="138804" y="192131"/>
                </a:lnTo>
                <a:lnTo>
                  <a:pt x="143776" y="193318"/>
                </a:lnTo>
                <a:lnTo>
                  <a:pt x="148909" y="194746"/>
                </a:lnTo>
                <a:lnTo>
                  <a:pt x="150776" y="195303"/>
                </a:lnTo>
                <a:lnTo>
                  <a:pt x="106358" y="195303"/>
                </a:lnTo>
                <a:lnTo>
                  <a:pt x="95562" y="208582"/>
                </a:lnTo>
                <a:lnTo>
                  <a:pt x="63900" y="241661"/>
                </a:lnTo>
                <a:lnTo>
                  <a:pt x="25906" y="274739"/>
                </a:lnTo>
                <a:lnTo>
                  <a:pt x="6432" y="288018"/>
                </a:lnTo>
                <a:close/>
              </a:path>
              <a:path w="379729" h="414020">
                <a:moveTo>
                  <a:pt x="192988" y="255825"/>
                </a:moveTo>
                <a:lnTo>
                  <a:pt x="177978" y="249816"/>
                </a:lnTo>
                <a:lnTo>
                  <a:pt x="161252" y="237797"/>
                </a:lnTo>
                <a:lnTo>
                  <a:pt x="143669" y="223203"/>
                </a:lnTo>
                <a:lnTo>
                  <a:pt x="135949" y="217623"/>
                </a:lnTo>
                <a:lnTo>
                  <a:pt x="129087" y="212902"/>
                </a:lnTo>
                <a:lnTo>
                  <a:pt x="111075" y="199166"/>
                </a:lnTo>
                <a:lnTo>
                  <a:pt x="106358" y="195303"/>
                </a:lnTo>
                <a:lnTo>
                  <a:pt x="150776" y="195303"/>
                </a:lnTo>
                <a:lnTo>
                  <a:pt x="188699" y="214619"/>
                </a:lnTo>
                <a:lnTo>
                  <a:pt x="205425" y="246811"/>
                </a:lnTo>
                <a:lnTo>
                  <a:pt x="192988" y="25582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74212" y="7551364"/>
            <a:ext cx="292100" cy="401955"/>
          </a:xfrm>
          <a:custGeom>
            <a:avLst/>
            <a:gdLst/>
            <a:ahLst/>
            <a:cxnLst/>
            <a:rect l="l" t="t" r="r" b="b"/>
            <a:pathLst>
              <a:path w="292100" h="401954">
                <a:moveTo>
                  <a:pt x="4717" y="272566"/>
                </a:moveTo>
                <a:lnTo>
                  <a:pt x="0" y="264410"/>
                </a:lnTo>
                <a:lnTo>
                  <a:pt x="19727" y="242948"/>
                </a:lnTo>
                <a:lnTo>
                  <a:pt x="28546" y="232754"/>
                </a:lnTo>
                <a:lnTo>
                  <a:pt x="53497" y="202580"/>
                </a:lnTo>
                <a:lnTo>
                  <a:pt x="79031" y="167366"/>
                </a:lnTo>
                <a:lnTo>
                  <a:pt x="101586" y="130998"/>
                </a:lnTo>
                <a:lnTo>
                  <a:pt x="121797" y="84130"/>
                </a:lnTo>
                <a:lnTo>
                  <a:pt x="123083" y="62668"/>
                </a:lnTo>
                <a:lnTo>
                  <a:pt x="117937" y="55371"/>
                </a:lnTo>
                <a:lnTo>
                  <a:pt x="122654" y="51079"/>
                </a:lnTo>
                <a:lnTo>
                  <a:pt x="134663" y="59664"/>
                </a:lnTo>
                <a:lnTo>
                  <a:pt x="139809" y="63098"/>
                </a:lnTo>
                <a:lnTo>
                  <a:pt x="150959" y="71682"/>
                </a:lnTo>
                <a:lnTo>
                  <a:pt x="155677" y="75116"/>
                </a:lnTo>
                <a:lnTo>
                  <a:pt x="163825" y="81984"/>
                </a:lnTo>
                <a:lnTo>
                  <a:pt x="164683" y="89710"/>
                </a:lnTo>
                <a:lnTo>
                  <a:pt x="159537" y="98295"/>
                </a:lnTo>
                <a:lnTo>
                  <a:pt x="158106" y="100837"/>
                </a:lnTo>
                <a:lnTo>
                  <a:pt x="137748" y="133761"/>
                </a:lnTo>
                <a:lnTo>
                  <a:pt x="110217" y="169978"/>
                </a:lnTo>
                <a:lnTo>
                  <a:pt x="117079" y="170407"/>
                </a:lnTo>
                <a:lnTo>
                  <a:pt x="161252" y="177275"/>
                </a:lnTo>
                <a:lnTo>
                  <a:pt x="162491" y="177704"/>
                </a:lnTo>
                <a:lnTo>
                  <a:pt x="103784" y="177704"/>
                </a:lnTo>
                <a:lnTo>
                  <a:pt x="92738" y="191239"/>
                </a:lnTo>
                <a:lnTo>
                  <a:pt x="60684" y="224920"/>
                </a:lnTo>
                <a:lnTo>
                  <a:pt x="23202" y="258783"/>
                </a:lnTo>
                <a:lnTo>
                  <a:pt x="4717" y="272566"/>
                </a:lnTo>
                <a:close/>
              </a:path>
              <a:path w="292100" h="401954">
                <a:moveTo>
                  <a:pt x="192559" y="234793"/>
                </a:moveTo>
                <a:lnTo>
                  <a:pt x="177978" y="230500"/>
                </a:lnTo>
                <a:lnTo>
                  <a:pt x="161252" y="219769"/>
                </a:lnTo>
                <a:lnTo>
                  <a:pt x="144098" y="206463"/>
                </a:lnTo>
                <a:lnTo>
                  <a:pt x="136807" y="200883"/>
                </a:lnTo>
                <a:lnTo>
                  <a:pt x="111933" y="182855"/>
                </a:lnTo>
                <a:lnTo>
                  <a:pt x="104642" y="178133"/>
                </a:lnTo>
                <a:lnTo>
                  <a:pt x="103784" y="177704"/>
                </a:lnTo>
                <a:lnTo>
                  <a:pt x="162491" y="177704"/>
                </a:lnTo>
                <a:lnTo>
                  <a:pt x="172402" y="181138"/>
                </a:lnTo>
                <a:lnTo>
                  <a:pt x="192130" y="194874"/>
                </a:lnTo>
                <a:lnTo>
                  <a:pt x="204138" y="210326"/>
                </a:lnTo>
                <a:lnTo>
                  <a:pt x="205425" y="225779"/>
                </a:lnTo>
                <a:lnTo>
                  <a:pt x="197705" y="231359"/>
                </a:lnTo>
                <a:lnTo>
                  <a:pt x="192559" y="234793"/>
                </a:lnTo>
                <a:close/>
              </a:path>
              <a:path w="292100" h="401954">
                <a:moveTo>
                  <a:pt x="272328" y="301325"/>
                </a:moveTo>
                <a:lnTo>
                  <a:pt x="266324" y="301325"/>
                </a:lnTo>
                <a:lnTo>
                  <a:pt x="264506" y="294457"/>
                </a:lnTo>
                <a:lnTo>
                  <a:pt x="256145" y="255611"/>
                </a:lnTo>
                <a:lnTo>
                  <a:pt x="252194" y="215621"/>
                </a:lnTo>
                <a:lnTo>
                  <a:pt x="252171" y="26183"/>
                </a:lnTo>
                <a:lnTo>
                  <a:pt x="234588" y="9872"/>
                </a:lnTo>
                <a:lnTo>
                  <a:pt x="222151" y="5580"/>
                </a:lnTo>
                <a:lnTo>
                  <a:pt x="223866" y="429"/>
                </a:lnTo>
                <a:lnTo>
                  <a:pt x="230299" y="0"/>
                </a:lnTo>
                <a:lnTo>
                  <a:pt x="275330" y="7297"/>
                </a:lnTo>
                <a:lnTo>
                  <a:pt x="288196" y="16311"/>
                </a:lnTo>
                <a:lnTo>
                  <a:pt x="287338" y="23178"/>
                </a:lnTo>
                <a:lnTo>
                  <a:pt x="286909" y="27471"/>
                </a:lnTo>
                <a:lnTo>
                  <a:pt x="286882" y="53064"/>
                </a:lnTo>
                <a:lnTo>
                  <a:pt x="286564" y="84271"/>
                </a:lnTo>
                <a:lnTo>
                  <a:pt x="286453" y="92339"/>
                </a:lnTo>
                <a:lnTo>
                  <a:pt x="285649" y="132527"/>
                </a:lnTo>
                <a:lnTo>
                  <a:pt x="285277" y="163385"/>
                </a:lnTo>
                <a:lnTo>
                  <a:pt x="284202" y="205336"/>
                </a:lnTo>
                <a:lnTo>
                  <a:pt x="280543" y="247650"/>
                </a:lnTo>
                <a:lnTo>
                  <a:pt x="273614" y="297032"/>
                </a:lnTo>
                <a:lnTo>
                  <a:pt x="272328" y="301325"/>
                </a:lnTo>
                <a:close/>
              </a:path>
              <a:path w="292100" h="401954">
                <a:moveTo>
                  <a:pt x="266324" y="401766"/>
                </a:moveTo>
                <a:lnTo>
                  <a:pt x="201994" y="401766"/>
                </a:lnTo>
                <a:lnTo>
                  <a:pt x="181837" y="401337"/>
                </a:lnTo>
                <a:lnTo>
                  <a:pt x="146302" y="386448"/>
                </a:lnTo>
                <a:lnTo>
                  <a:pt x="142382" y="363994"/>
                </a:lnTo>
                <a:lnTo>
                  <a:pt x="139809" y="341244"/>
                </a:lnTo>
                <a:lnTo>
                  <a:pt x="131232" y="300466"/>
                </a:lnTo>
                <a:lnTo>
                  <a:pt x="126514" y="294457"/>
                </a:lnTo>
                <a:lnTo>
                  <a:pt x="121368" y="287589"/>
                </a:lnTo>
                <a:lnTo>
                  <a:pt x="114506" y="285443"/>
                </a:lnTo>
                <a:lnTo>
                  <a:pt x="115793" y="279863"/>
                </a:lnTo>
                <a:lnTo>
                  <a:pt x="129945" y="280721"/>
                </a:lnTo>
                <a:lnTo>
                  <a:pt x="135949" y="281580"/>
                </a:lnTo>
                <a:lnTo>
                  <a:pt x="149673" y="282867"/>
                </a:lnTo>
                <a:lnTo>
                  <a:pt x="170258" y="369574"/>
                </a:lnTo>
                <a:lnTo>
                  <a:pt x="170258" y="374295"/>
                </a:lnTo>
                <a:lnTo>
                  <a:pt x="175405" y="377729"/>
                </a:lnTo>
                <a:lnTo>
                  <a:pt x="290597" y="377729"/>
                </a:lnTo>
                <a:lnTo>
                  <a:pt x="292055" y="378588"/>
                </a:lnTo>
                <a:lnTo>
                  <a:pt x="291198" y="387602"/>
                </a:lnTo>
                <a:lnTo>
                  <a:pt x="290769" y="391465"/>
                </a:lnTo>
                <a:lnTo>
                  <a:pt x="288196" y="396616"/>
                </a:lnTo>
                <a:lnTo>
                  <a:pt x="280905" y="400050"/>
                </a:lnTo>
                <a:lnTo>
                  <a:pt x="266324" y="401766"/>
                </a:lnTo>
                <a:close/>
              </a:path>
              <a:path w="292100" h="401954">
                <a:moveTo>
                  <a:pt x="290597" y="377729"/>
                </a:moveTo>
                <a:lnTo>
                  <a:pt x="175405" y="377729"/>
                </a:lnTo>
                <a:lnTo>
                  <a:pt x="179264" y="377300"/>
                </a:lnTo>
                <a:lnTo>
                  <a:pt x="181837" y="377300"/>
                </a:lnTo>
                <a:lnTo>
                  <a:pt x="253029" y="372578"/>
                </a:lnTo>
                <a:lnTo>
                  <a:pt x="259462" y="371720"/>
                </a:lnTo>
                <a:lnTo>
                  <a:pt x="269989" y="370794"/>
                </a:lnTo>
                <a:lnTo>
                  <a:pt x="276134" y="370754"/>
                </a:lnTo>
                <a:lnTo>
                  <a:pt x="280268" y="371841"/>
                </a:lnTo>
                <a:lnTo>
                  <a:pt x="284765" y="374295"/>
                </a:lnTo>
                <a:lnTo>
                  <a:pt x="290597" y="37772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03150" y="7624764"/>
            <a:ext cx="380365" cy="266700"/>
          </a:xfrm>
          <a:custGeom>
            <a:avLst/>
            <a:gdLst/>
            <a:ahLst/>
            <a:cxnLst/>
            <a:rect l="l" t="t" r="r" b="b"/>
            <a:pathLst>
              <a:path w="380365" h="266700">
                <a:moveTo>
                  <a:pt x="291112" y="10730"/>
                </a:moveTo>
                <a:lnTo>
                  <a:pt x="145813" y="10730"/>
                </a:lnTo>
                <a:lnTo>
                  <a:pt x="167685" y="9872"/>
                </a:lnTo>
                <a:lnTo>
                  <a:pt x="194837" y="8128"/>
                </a:lnTo>
                <a:lnTo>
                  <a:pt x="264608" y="2575"/>
                </a:lnTo>
                <a:lnTo>
                  <a:pt x="265895" y="2146"/>
                </a:lnTo>
                <a:lnTo>
                  <a:pt x="279618" y="0"/>
                </a:lnTo>
                <a:lnTo>
                  <a:pt x="291198" y="9443"/>
                </a:lnTo>
                <a:lnTo>
                  <a:pt x="291112" y="10730"/>
                </a:lnTo>
                <a:close/>
              </a:path>
              <a:path w="380365" h="266700">
                <a:moveTo>
                  <a:pt x="136378" y="146370"/>
                </a:moveTo>
                <a:lnTo>
                  <a:pt x="114935" y="124908"/>
                </a:lnTo>
                <a:lnTo>
                  <a:pt x="114935" y="114177"/>
                </a:lnTo>
                <a:lnTo>
                  <a:pt x="113219" y="85123"/>
                </a:lnTo>
                <a:lnTo>
                  <a:pt x="111504" y="57947"/>
                </a:lnTo>
                <a:lnTo>
                  <a:pt x="109788" y="37772"/>
                </a:lnTo>
                <a:lnTo>
                  <a:pt x="109786" y="35170"/>
                </a:lnTo>
                <a:lnTo>
                  <a:pt x="108931" y="26183"/>
                </a:lnTo>
                <a:lnTo>
                  <a:pt x="107215" y="18028"/>
                </a:lnTo>
                <a:lnTo>
                  <a:pt x="104213" y="15881"/>
                </a:lnTo>
                <a:lnTo>
                  <a:pt x="101211" y="12877"/>
                </a:lnTo>
                <a:lnTo>
                  <a:pt x="93921" y="9014"/>
                </a:lnTo>
                <a:lnTo>
                  <a:pt x="90061" y="7297"/>
                </a:lnTo>
                <a:lnTo>
                  <a:pt x="91776" y="1287"/>
                </a:lnTo>
                <a:lnTo>
                  <a:pt x="133376" y="8155"/>
                </a:lnTo>
                <a:lnTo>
                  <a:pt x="136378" y="9872"/>
                </a:lnTo>
                <a:lnTo>
                  <a:pt x="137665" y="10301"/>
                </a:lnTo>
                <a:lnTo>
                  <a:pt x="141095" y="10301"/>
                </a:lnTo>
                <a:lnTo>
                  <a:pt x="145813" y="10730"/>
                </a:lnTo>
                <a:lnTo>
                  <a:pt x="291112" y="10730"/>
                </a:lnTo>
                <a:lnTo>
                  <a:pt x="290769" y="15881"/>
                </a:lnTo>
                <a:lnTo>
                  <a:pt x="289911" y="21461"/>
                </a:lnTo>
                <a:lnTo>
                  <a:pt x="283049" y="28329"/>
                </a:lnTo>
                <a:lnTo>
                  <a:pt x="274043" y="29188"/>
                </a:lnTo>
                <a:lnTo>
                  <a:pt x="268310" y="29952"/>
                </a:lnTo>
                <a:lnTo>
                  <a:pt x="263563" y="30475"/>
                </a:lnTo>
                <a:lnTo>
                  <a:pt x="257247" y="30999"/>
                </a:lnTo>
                <a:lnTo>
                  <a:pt x="228825" y="33024"/>
                </a:lnTo>
                <a:lnTo>
                  <a:pt x="148815" y="37343"/>
                </a:lnTo>
                <a:lnTo>
                  <a:pt x="145813" y="37343"/>
                </a:lnTo>
                <a:lnTo>
                  <a:pt x="145813" y="44211"/>
                </a:lnTo>
                <a:lnTo>
                  <a:pt x="144955" y="55800"/>
                </a:lnTo>
                <a:lnTo>
                  <a:pt x="144265" y="77665"/>
                </a:lnTo>
                <a:lnTo>
                  <a:pt x="144044" y="83057"/>
                </a:lnTo>
                <a:lnTo>
                  <a:pt x="143742" y="88127"/>
                </a:lnTo>
                <a:lnTo>
                  <a:pt x="143240" y="95290"/>
                </a:lnTo>
                <a:lnTo>
                  <a:pt x="141524" y="123620"/>
                </a:lnTo>
                <a:lnTo>
                  <a:pt x="282275" y="123620"/>
                </a:lnTo>
                <a:lnTo>
                  <a:pt x="278446" y="129992"/>
                </a:lnTo>
                <a:lnTo>
                  <a:pt x="275169" y="135317"/>
                </a:lnTo>
                <a:lnTo>
                  <a:pt x="272210" y="139931"/>
                </a:lnTo>
                <a:lnTo>
                  <a:pt x="226868" y="139931"/>
                </a:lnTo>
                <a:lnTo>
                  <a:pt x="148647" y="145354"/>
                </a:lnTo>
                <a:lnTo>
                  <a:pt x="136378" y="146370"/>
                </a:lnTo>
                <a:close/>
              </a:path>
              <a:path w="380365" h="266700">
                <a:moveTo>
                  <a:pt x="282275" y="123620"/>
                </a:moveTo>
                <a:lnTo>
                  <a:pt x="141524" y="123620"/>
                </a:lnTo>
                <a:lnTo>
                  <a:pt x="177978" y="118040"/>
                </a:lnTo>
                <a:lnTo>
                  <a:pt x="220435" y="110743"/>
                </a:lnTo>
                <a:lnTo>
                  <a:pt x="234159" y="108168"/>
                </a:lnTo>
                <a:lnTo>
                  <a:pt x="235445" y="108168"/>
                </a:lnTo>
                <a:lnTo>
                  <a:pt x="238019" y="107738"/>
                </a:lnTo>
                <a:lnTo>
                  <a:pt x="238876" y="107738"/>
                </a:lnTo>
                <a:lnTo>
                  <a:pt x="263750" y="104304"/>
                </a:lnTo>
                <a:lnTo>
                  <a:pt x="265037" y="105163"/>
                </a:lnTo>
                <a:lnTo>
                  <a:pt x="271470" y="110743"/>
                </a:lnTo>
                <a:lnTo>
                  <a:pt x="283049" y="122332"/>
                </a:lnTo>
                <a:lnTo>
                  <a:pt x="282275" y="123620"/>
                </a:lnTo>
                <a:close/>
              </a:path>
              <a:path w="380365" h="266700">
                <a:moveTo>
                  <a:pt x="40741" y="266127"/>
                </a:moveTo>
                <a:lnTo>
                  <a:pt x="34737" y="266127"/>
                </a:lnTo>
                <a:lnTo>
                  <a:pt x="28733" y="263981"/>
                </a:lnTo>
                <a:lnTo>
                  <a:pt x="24445" y="261406"/>
                </a:lnTo>
                <a:lnTo>
                  <a:pt x="16725" y="256684"/>
                </a:lnTo>
                <a:lnTo>
                  <a:pt x="3430" y="248099"/>
                </a:lnTo>
                <a:lnTo>
                  <a:pt x="0" y="245953"/>
                </a:lnTo>
                <a:lnTo>
                  <a:pt x="38185" y="236349"/>
                </a:lnTo>
                <a:lnTo>
                  <a:pt x="147502" y="220065"/>
                </a:lnTo>
                <a:lnTo>
                  <a:pt x="187413" y="215477"/>
                </a:lnTo>
                <a:lnTo>
                  <a:pt x="190844" y="211185"/>
                </a:lnTo>
                <a:lnTo>
                  <a:pt x="199850" y="196591"/>
                </a:lnTo>
                <a:lnTo>
                  <a:pt x="208427" y="182855"/>
                </a:lnTo>
                <a:lnTo>
                  <a:pt x="215289" y="171695"/>
                </a:lnTo>
                <a:lnTo>
                  <a:pt x="223866" y="149804"/>
                </a:lnTo>
                <a:lnTo>
                  <a:pt x="226868" y="139931"/>
                </a:lnTo>
                <a:lnTo>
                  <a:pt x="272210" y="139931"/>
                </a:lnTo>
                <a:lnTo>
                  <a:pt x="242863" y="183096"/>
                </a:lnTo>
                <a:lnTo>
                  <a:pt x="219149" y="212472"/>
                </a:lnTo>
                <a:lnTo>
                  <a:pt x="371895" y="212472"/>
                </a:lnTo>
                <a:lnTo>
                  <a:pt x="376541" y="214619"/>
                </a:lnTo>
                <a:lnTo>
                  <a:pt x="379972" y="221057"/>
                </a:lnTo>
                <a:lnTo>
                  <a:pt x="379972" y="231788"/>
                </a:lnTo>
                <a:lnTo>
                  <a:pt x="373669" y="235913"/>
                </a:lnTo>
                <a:lnTo>
                  <a:pt x="259643" y="235913"/>
                </a:lnTo>
                <a:lnTo>
                  <a:pt x="240114" y="236356"/>
                </a:lnTo>
                <a:lnTo>
                  <a:pt x="171783" y="241597"/>
                </a:lnTo>
                <a:lnTo>
                  <a:pt x="124155" y="248555"/>
                </a:lnTo>
                <a:lnTo>
                  <a:pt x="80770" y="256701"/>
                </a:lnTo>
                <a:lnTo>
                  <a:pt x="51034" y="263552"/>
                </a:lnTo>
                <a:lnTo>
                  <a:pt x="46746" y="264410"/>
                </a:lnTo>
                <a:lnTo>
                  <a:pt x="40741" y="266127"/>
                </a:lnTo>
                <a:close/>
              </a:path>
              <a:path w="380365" h="266700">
                <a:moveTo>
                  <a:pt x="371895" y="212472"/>
                </a:moveTo>
                <a:lnTo>
                  <a:pt x="219149" y="212472"/>
                </a:lnTo>
                <a:lnTo>
                  <a:pt x="239650" y="210470"/>
                </a:lnTo>
                <a:lnTo>
                  <a:pt x="306663" y="207026"/>
                </a:lnTo>
                <a:lnTo>
                  <a:pt x="327651" y="206892"/>
                </a:lnTo>
                <a:lnTo>
                  <a:pt x="337729" y="206912"/>
                </a:lnTo>
                <a:lnTo>
                  <a:pt x="343948" y="207053"/>
                </a:lnTo>
                <a:lnTo>
                  <a:pt x="348880" y="207436"/>
                </a:lnTo>
                <a:lnTo>
                  <a:pt x="365391" y="209468"/>
                </a:lnTo>
                <a:lnTo>
                  <a:pt x="371895" y="212472"/>
                </a:lnTo>
                <a:close/>
              </a:path>
              <a:path w="380365" h="266700">
                <a:moveTo>
                  <a:pt x="368822" y="239085"/>
                </a:moveTo>
                <a:lnTo>
                  <a:pt x="349952" y="238227"/>
                </a:lnTo>
                <a:lnTo>
                  <a:pt x="337126" y="237227"/>
                </a:lnTo>
                <a:lnTo>
                  <a:pt x="326150" y="236671"/>
                </a:lnTo>
                <a:lnTo>
                  <a:pt x="310992" y="236356"/>
                </a:lnTo>
                <a:lnTo>
                  <a:pt x="259643" y="235913"/>
                </a:lnTo>
                <a:lnTo>
                  <a:pt x="373669" y="235913"/>
                </a:lnTo>
                <a:lnTo>
                  <a:pt x="368822" y="23908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389127" y="7594288"/>
            <a:ext cx="380365" cy="358775"/>
          </a:xfrm>
          <a:custGeom>
            <a:avLst/>
            <a:gdLst/>
            <a:ahLst/>
            <a:cxnLst/>
            <a:rect l="l" t="t" r="r" b="b"/>
            <a:pathLst>
              <a:path w="380365" h="358775">
                <a:moveTo>
                  <a:pt x="265037" y="358413"/>
                </a:moveTo>
                <a:lnTo>
                  <a:pt x="256460" y="358413"/>
                </a:lnTo>
                <a:lnTo>
                  <a:pt x="182266" y="357126"/>
                </a:lnTo>
                <a:lnTo>
                  <a:pt x="177120" y="357126"/>
                </a:lnTo>
                <a:lnTo>
                  <a:pt x="145859" y="333518"/>
                </a:lnTo>
                <a:lnTo>
                  <a:pt x="138951" y="261406"/>
                </a:lnTo>
                <a:lnTo>
                  <a:pt x="138093" y="253250"/>
                </a:lnTo>
                <a:lnTo>
                  <a:pt x="132089" y="243378"/>
                </a:lnTo>
                <a:lnTo>
                  <a:pt x="128658" y="240802"/>
                </a:lnTo>
                <a:lnTo>
                  <a:pt x="124370" y="237797"/>
                </a:lnTo>
                <a:lnTo>
                  <a:pt x="119652" y="236510"/>
                </a:lnTo>
                <a:lnTo>
                  <a:pt x="120081" y="230930"/>
                </a:lnTo>
                <a:lnTo>
                  <a:pt x="126943" y="230930"/>
                </a:lnTo>
                <a:lnTo>
                  <a:pt x="146242" y="232217"/>
                </a:lnTo>
                <a:lnTo>
                  <a:pt x="156535" y="234793"/>
                </a:lnTo>
                <a:lnTo>
                  <a:pt x="165541" y="237797"/>
                </a:lnTo>
                <a:lnTo>
                  <a:pt x="170258" y="242948"/>
                </a:lnTo>
                <a:lnTo>
                  <a:pt x="170335" y="261406"/>
                </a:lnTo>
                <a:lnTo>
                  <a:pt x="170687" y="281151"/>
                </a:lnTo>
                <a:lnTo>
                  <a:pt x="171116" y="293598"/>
                </a:lnTo>
                <a:lnTo>
                  <a:pt x="171377" y="302304"/>
                </a:lnTo>
                <a:lnTo>
                  <a:pt x="171598" y="308514"/>
                </a:lnTo>
                <a:lnTo>
                  <a:pt x="171900" y="315208"/>
                </a:lnTo>
                <a:lnTo>
                  <a:pt x="172402" y="325362"/>
                </a:lnTo>
                <a:lnTo>
                  <a:pt x="172402" y="330513"/>
                </a:lnTo>
                <a:lnTo>
                  <a:pt x="179264" y="333947"/>
                </a:lnTo>
                <a:lnTo>
                  <a:pt x="313989" y="333947"/>
                </a:lnTo>
                <a:lnTo>
                  <a:pt x="315643" y="336522"/>
                </a:lnTo>
                <a:lnTo>
                  <a:pt x="315643" y="345536"/>
                </a:lnTo>
                <a:lnTo>
                  <a:pt x="313070" y="352404"/>
                </a:lnTo>
                <a:lnTo>
                  <a:pt x="302777" y="356696"/>
                </a:lnTo>
                <a:lnTo>
                  <a:pt x="286597" y="358051"/>
                </a:lnTo>
                <a:lnTo>
                  <a:pt x="281682" y="358306"/>
                </a:lnTo>
                <a:lnTo>
                  <a:pt x="275360" y="358400"/>
                </a:lnTo>
                <a:lnTo>
                  <a:pt x="265037" y="358413"/>
                </a:lnTo>
                <a:close/>
              </a:path>
              <a:path w="380365" h="358775">
                <a:moveTo>
                  <a:pt x="313989" y="333947"/>
                </a:moveTo>
                <a:lnTo>
                  <a:pt x="179264" y="333947"/>
                </a:lnTo>
                <a:lnTo>
                  <a:pt x="183124" y="333518"/>
                </a:lnTo>
                <a:lnTo>
                  <a:pt x="270183" y="328796"/>
                </a:lnTo>
                <a:lnTo>
                  <a:pt x="284336" y="327508"/>
                </a:lnTo>
                <a:lnTo>
                  <a:pt x="301919" y="327508"/>
                </a:lnTo>
                <a:lnTo>
                  <a:pt x="311783" y="330513"/>
                </a:lnTo>
                <a:lnTo>
                  <a:pt x="313989" y="333947"/>
                </a:lnTo>
                <a:close/>
              </a:path>
              <a:path w="380365" h="358775">
                <a:moveTo>
                  <a:pt x="33022" y="216336"/>
                </a:moveTo>
                <a:lnTo>
                  <a:pt x="24445" y="211185"/>
                </a:lnTo>
                <a:lnTo>
                  <a:pt x="0" y="195732"/>
                </a:lnTo>
                <a:lnTo>
                  <a:pt x="857" y="192298"/>
                </a:lnTo>
                <a:lnTo>
                  <a:pt x="71791" y="179532"/>
                </a:lnTo>
                <a:lnTo>
                  <a:pt x="116409" y="172258"/>
                </a:lnTo>
                <a:lnTo>
                  <a:pt x="249641" y="159230"/>
                </a:lnTo>
                <a:lnTo>
                  <a:pt x="300602" y="156353"/>
                </a:lnTo>
                <a:lnTo>
                  <a:pt x="327651" y="156242"/>
                </a:lnTo>
                <a:lnTo>
                  <a:pt x="337729" y="156262"/>
                </a:lnTo>
                <a:lnTo>
                  <a:pt x="376541" y="163969"/>
                </a:lnTo>
                <a:lnTo>
                  <a:pt x="379972" y="170407"/>
                </a:lnTo>
                <a:lnTo>
                  <a:pt x="379972" y="181138"/>
                </a:lnTo>
                <a:lnTo>
                  <a:pt x="373531" y="185353"/>
                </a:lnTo>
                <a:lnTo>
                  <a:pt x="259643" y="185353"/>
                </a:lnTo>
                <a:lnTo>
                  <a:pt x="240216" y="185726"/>
                </a:lnTo>
                <a:lnTo>
                  <a:pt x="182266" y="190152"/>
                </a:lnTo>
                <a:lnTo>
                  <a:pt x="132243" y="196668"/>
                </a:lnTo>
                <a:lnTo>
                  <a:pt x="87139" y="205122"/>
                </a:lnTo>
                <a:lnTo>
                  <a:pt x="51034" y="213331"/>
                </a:lnTo>
                <a:lnTo>
                  <a:pt x="42457" y="215048"/>
                </a:lnTo>
                <a:lnTo>
                  <a:pt x="33022" y="216336"/>
                </a:lnTo>
                <a:close/>
              </a:path>
              <a:path w="380365" h="358775">
                <a:moveTo>
                  <a:pt x="368822" y="188435"/>
                </a:moveTo>
                <a:lnTo>
                  <a:pt x="349952" y="187577"/>
                </a:lnTo>
                <a:lnTo>
                  <a:pt x="337126" y="186822"/>
                </a:lnTo>
                <a:lnTo>
                  <a:pt x="326150" y="186369"/>
                </a:lnTo>
                <a:lnTo>
                  <a:pt x="259643" y="185353"/>
                </a:lnTo>
                <a:lnTo>
                  <a:pt x="373531" y="185353"/>
                </a:lnTo>
                <a:lnTo>
                  <a:pt x="368822" y="188435"/>
                </a:lnTo>
                <a:close/>
              </a:path>
              <a:path w="380365" h="358775">
                <a:moveTo>
                  <a:pt x="169829" y="126625"/>
                </a:moveTo>
                <a:lnTo>
                  <a:pt x="164683" y="126625"/>
                </a:lnTo>
                <a:lnTo>
                  <a:pt x="147957" y="126196"/>
                </a:lnTo>
                <a:lnTo>
                  <a:pt x="133395" y="93493"/>
                </a:lnTo>
                <a:lnTo>
                  <a:pt x="132518" y="83272"/>
                </a:lnTo>
                <a:lnTo>
                  <a:pt x="132089" y="74258"/>
                </a:lnTo>
                <a:lnTo>
                  <a:pt x="131660" y="66531"/>
                </a:lnTo>
                <a:lnTo>
                  <a:pt x="130803" y="49791"/>
                </a:lnTo>
                <a:lnTo>
                  <a:pt x="130803" y="43782"/>
                </a:lnTo>
                <a:lnTo>
                  <a:pt x="130374" y="33051"/>
                </a:lnTo>
                <a:lnTo>
                  <a:pt x="122225" y="18886"/>
                </a:lnTo>
                <a:lnTo>
                  <a:pt x="117079" y="14164"/>
                </a:lnTo>
                <a:lnTo>
                  <a:pt x="111075" y="9014"/>
                </a:lnTo>
                <a:lnTo>
                  <a:pt x="103356" y="6009"/>
                </a:lnTo>
                <a:lnTo>
                  <a:pt x="105500" y="0"/>
                </a:lnTo>
                <a:lnTo>
                  <a:pt x="150959" y="6867"/>
                </a:lnTo>
                <a:lnTo>
                  <a:pt x="162539" y="28329"/>
                </a:lnTo>
                <a:lnTo>
                  <a:pt x="162522" y="49791"/>
                </a:lnTo>
                <a:lnTo>
                  <a:pt x="162042" y="74258"/>
                </a:lnTo>
                <a:lnTo>
                  <a:pt x="161788" y="85418"/>
                </a:lnTo>
                <a:lnTo>
                  <a:pt x="161824" y="94435"/>
                </a:lnTo>
                <a:lnTo>
                  <a:pt x="162110" y="97866"/>
                </a:lnTo>
                <a:lnTo>
                  <a:pt x="168114" y="100870"/>
                </a:lnTo>
                <a:lnTo>
                  <a:pt x="310457" y="100870"/>
                </a:lnTo>
                <a:lnTo>
                  <a:pt x="310496" y="101300"/>
                </a:lnTo>
                <a:lnTo>
                  <a:pt x="308781" y="107738"/>
                </a:lnTo>
                <a:lnTo>
                  <a:pt x="300633" y="112460"/>
                </a:lnTo>
                <a:lnTo>
                  <a:pt x="284336" y="116323"/>
                </a:lnTo>
                <a:lnTo>
                  <a:pt x="255763" y="118952"/>
                </a:lnTo>
                <a:lnTo>
                  <a:pt x="223598" y="122279"/>
                </a:lnTo>
                <a:lnTo>
                  <a:pt x="193819" y="124854"/>
                </a:lnTo>
                <a:lnTo>
                  <a:pt x="169829" y="126625"/>
                </a:lnTo>
                <a:close/>
              </a:path>
              <a:path w="380365" h="358775">
                <a:moveTo>
                  <a:pt x="310457" y="100870"/>
                </a:moveTo>
                <a:lnTo>
                  <a:pt x="168114" y="100870"/>
                </a:lnTo>
                <a:lnTo>
                  <a:pt x="171974" y="100441"/>
                </a:lnTo>
                <a:lnTo>
                  <a:pt x="174118" y="100441"/>
                </a:lnTo>
                <a:lnTo>
                  <a:pt x="194275" y="97866"/>
                </a:lnTo>
                <a:lnTo>
                  <a:pt x="250911" y="88020"/>
                </a:lnTo>
                <a:lnTo>
                  <a:pt x="276462" y="82004"/>
                </a:lnTo>
                <a:lnTo>
                  <a:pt x="284604" y="80643"/>
                </a:lnTo>
                <a:lnTo>
                  <a:pt x="290574" y="81132"/>
                </a:lnTo>
                <a:lnTo>
                  <a:pt x="297631" y="83272"/>
                </a:lnTo>
                <a:lnTo>
                  <a:pt x="309210" y="87135"/>
                </a:lnTo>
                <a:lnTo>
                  <a:pt x="310457" y="10087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903538" y="7632061"/>
            <a:ext cx="380365" cy="254000"/>
          </a:xfrm>
          <a:custGeom>
            <a:avLst/>
            <a:gdLst/>
            <a:ahLst/>
            <a:cxnLst/>
            <a:rect l="l" t="t" r="r" b="b"/>
            <a:pathLst>
              <a:path w="380365" h="254000">
                <a:moveTo>
                  <a:pt x="283376" y="27068"/>
                </a:moveTo>
                <a:lnTo>
                  <a:pt x="105178" y="27068"/>
                </a:lnTo>
                <a:lnTo>
                  <a:pt x="111879" y="26985"/>
                </a:lnTo>
                <a:lnTo>
                  <a:pt x="131707" y="25734"/>
                </a:lnTo>
                <a:lnTo>
                  <a:pt x="174949" y="18158"/>
                </a:lnTo>
                <a:lnTo>
                  <a:pt x="217433" y="5150"/>
                </a:lnTo>
                <a:lnTo>
                  <a:pt x="229870" y="0"/>
                </a:lnTo>
                <a:lnTo>
                  <a:pt x="230299" y="0"/>
                </a:lnTo>
                <a:lnTo>
                  <a:pt x="238447" y="858"/>
                </a:lnTo>
                <a:lnTo>
                  <a:pt x="246167" y="2146"/>
                </a:lnTo>
                <a:lnTo>
                  <a:pt x="252600" y="3004"/>
                </a:lnTo>
                <a:lnTo>
                  <a:pt x="266752" y="6009"/>
                </a:lnTo>
                <a:lnTo>
                  <a:pt x="279189" y="9872"/>
                </a:lnTo>
                <a:lnTo>
                  <a:pt x="283907" y="14594"/>
                </a:lnTo>
                <a:lnTo>
                  <a:pt x="283841" y="22535"/>
                </a:lnTo>
                <a:lnTo>
                  <a:pt x="283376" y="27068"/>
                </a:lnTo>
                <a:close/>
              </a:path>
              <a:path w="380365" h="254000">
                <a:moveTo>
                  <a:pt x="128230" y="55800"/>
                </a:moveTo>
                <a:lnTo>
                  <a:pt x="98209" y="39060"/>
                </a:lnTo>
                <a:lnTo>
                  <a:pt x="94778" y="36056"/>
                </a:lnTo>
                <a:lnTo>
                  <a:pt x="90918" y="32622"/>
                </a:lnTo>
                <a:lnTo>
                  <a:pt x="87488" y="29188"/>
                </a:lnTo>
                <a:lnTo>
                  <a:pt x="89203" y="25325"/>
                </a:lnTo>
                <a:lnTo>
                  <a:pt x="98638" y="26549"/>
                </a:lnTo>
                <a:lnTo>
                  <a:pt x="105178" y="27068"/>
                </a:lnTo>
                <a:lnTo>
                  <a:pt x="283376" y="27068"/>
                </a:lnTo>
                <a:lnTo>
                  <a:pt x="283291" y="27900"/>
                </a:lnTo>
                <a:lnTo>
                  <a:pt x="238876" y="27900"/>
                </a:lnTo>
                <a:lnTo>
                  <a:pt x="216575" y="34124"/>
                </a:lnTo>
                <a:lnTo>
                  <a:pt x="208360" y="36230"/>
                </a:lnTo>
                <a:lnTo>
                  <a:pt x="196848" y="39060"/>
                </a:lnTo>
                <a:lnTo>
                  <a:pt x="171974" y="45499"/>
                </a:lnTo>
                <a:lnTo>
                  <a:pt x="147100" y="52367"/>
                </a:lnTo>
                <a:lnTo>
                  <a:pt x="144526" y="52796"/>
                </a:lnTo>
                <a:lnTo>
                  <a:pt x="128230" y="55800"/>
                </a:lnTo>
                <a:close/>
              </a:path>
              <a:path w="380365" h="254000">
                <a:moveTo>
                  <a:pt x="379972" y="208609"/>
                </a:moveTo>
                <a:lnTo>
                  <a:pt x="140238" y="208609"/>
                </a:lnTo>
                <a:lnTo>
                  <a:pt x="164737" y="205336"/>
                </a:lnTo>
                <a:lnTo>
                  <a:pt x="173950" y="204324"/>
                </a:lnTo>
                <a:lnTo>
                  <a:pt x="228155" y="199166"/>
                </a:lnTo>
                <a:lnTo>
                  <a:pt x="229441" y="190152"/>
                </a:lnTo>
                <a:lnTo>
                  <a:pt x="235082" y="138778"/>
                </a:lnTo>
                <a:lnTo>
                  <a:pt x="238662" y="90354"/>
                </a:lnTo>
                <a:lnTo>
                  <a:pt x="239680" y="43514"/>
                </a:lnTo>
                <a:lnTo>
                  <a:pt x="239561" y="38725"/>
                </a:lnTo>
                <a:lnTo>
                  <a:pt x="239320" y="34124"/>
                </a:lnTo>
                <a:lnTo>
                  <a:pt x="238876" y="27900"/>
                </a:lnTo>
                <a:lnTo>
                  <a:pt x="283291" y="27900"/>
                </a:lnTo>
                <a:lnTo>
                  <a:pt x="273364" y="102832"/>
                </a:lnTo>
                <a:lnTo>
                  <a:pt x="266297" y="147550"/>
                </a:lnTo>
                <a:lnTo>
                  <a:pt x="258292" y="190561"/>
                </a:lnTo>
                <a:lnTo>
                  <a:pt x="256889" y="197020"/>
                </a:lnTo>
                <a:lnTo>
                  <a:pt x="365391" y="197020"/>
                </a:lnTo>
                <a:lnTo>
                  <a:pt x="376541" y="202171"/>
                </a:lnTo>
                <a:lnTo>
                  <a:pt x="379972" y="208609"/>
                </a:lnTo>
                <a:close/>
              </a:path>
              <a:path w="380365" h="254000">
                <a:moveTo>
                  <a:pt x="40741" y="253679"/>
                </a:moveTo>
                <a:lnTo>
                  <a:pt x="34737" y="253679"/>
                </a:lnTo>
                <a:lnTo>
                  <a:pt x="28733" y="251533"/>
                </a:lnTo>
                <a:lnTo>
                  <a:pt x="24445" y="248958"/>
                </a:lnTo>
                <a:lnTo>
                  <a:pt x="0" y="233934"/>
                </a:lnTo>
                <a:lnTo>
                  <a:pt x="857" y="230500"/>
                </a:lnTo>
                <a:lnTo>
                  <a:pt x="32995" y="224652"/>
                </a:lnTo>
                <a:lnTo>
                  <a:pt x="91106" y="215209"/>
                </a:lnTo>
                <a:lnTo>
                  <a:pt x="118366" y="211614"/>
                </a:lnTo>
                <a:lnTo>
                  <a:pt x="120389" y="204924"/>
                </a:lnTo>
                <a:lnTo>
                  <a:pt x="127355" y="163606"/>
                </a:lnTo>
                <a:lnTo>
                  <a:pt x="128819" y="138778"/>
                </a:lnTo>
                <a:lnTo>
                  <a:pt x="128618" y="132731"/>
                </a:lnTo>
                <a:lnTo>
                  <a:pt x="126943" y="109455"/>
                </a:lnTo>
                <a:lnTo>
                  <a:pt x="123083" y="99583"/>
                </a:lnTo>
                <a:lnTo>
                  <a:pt x="124370" y="95720"/>
                </a:lnTo>
                <a:lnTo>
                  <a:pt x="163396" y="110743"/>
                </a:lnTo>
                <a:lnTo>
                  <a:pt x="172831" y="118898"/>
                </a:lnTo>
                <a:lnTo>
                  <a:pt x="171974" y="124479"/>
                </a:lnTo>
                <a:lnTo>
                  <a:pt x="158776" y="163834"/>
                </a:lnTo>
                <a:lnTo>
                  <a:pt x="143548" y="201198"/>
                </a:lnTo>
                <a:lnTo>
                  <a:pt x="140238" y="208609"/>
                </a:lnTo>
                <a:lnTo>
                  <a:pt x="379972" y="208609"/>
                </a:lnTo>
                <a:lnTo>
                  <a:pt x="379972" y="219340"/>
                </a:lnTo>
                <a:lnTo>
                  <a:pt x="373531" y="223555"/>
                </a:lnTo>
                <a:lnTo>
                  <a:pt x="259643" y="223555"/>
                </a:lnTo>
                <a:lnTo>
                  <a:pt x="240216" y="223928"/>
                </a:lnTo>
                <a:lnTo>
                  <a:pt x="182266" y="228354"/>
                </a:lnTo>
                <a:lnTo>
                  <a:pt x="132243" y="234870"/>
                </a:lnTo>
                <a:lnTo>
                  <a:pt x="87139" y="243324"/>
                </a:lnTo>
                <a:lnTo>
                  <a:pt x="51034" y="251533"/>
                </a:lnTo>
                <a:lnTo>
                  <a:pt x="46746" y="252392"/>
                </a:lnTo>
                <a:lnTo>
                  <a:pt x="40741" y="253679"/>
                </a:lnTo>
                <a:close/>
              </a:path>
              <a:path w="380365" h="254000">
                <a:moveTo>
                  <a:pt x="365391" y="197020"/>
                </a:moveTo>
                <a:lnTo>
                  <a:pt x="256889" y="197020"/>
                </a:lnTo>
                <a:lnTo>
                  <a:pt x="281876" y="195531"/>
                </a:lnTo>
                <a:lnTo>
                  <a:pt x="297577" y="194766"/>
                </a:lnTo>
                <a:lnTo>
                  <a:pt x="310624" y="194485"/>
                </a:lnTo>
                <a:lnTo>
                  <a:pt x="327651" y="194444"/>
                </a:lnTo>
                <a:lnTo>
                  <a:pt x="337729" y="194465"/>
                </a:lnTo>
                <a:lnTo>
                  <a:pt x="343948" y="194605"/>
                </a:lnTo>
                <a:lnTo>
                  <a:pt x="348880" y="194988"/>
                </a:lnTo>
                <a:lnTo>
                  <a:pt x="365391" y="197020"/>
                </a:lnTo>
                <a:close/>
              </a:path>
              <a:path w="380365" h="254000">
                <a:moveTo>
                  <a:pt x="368822" y="226637"/>
                </a:moveTo>
                <a:lnTo>
                  <a:pt x="349952" y="225779"/>
                </a:lnTo>
                <a:lnTo>
                  <a:pt x="337126" y="225024"/>
                </a:lnTo>
                <a:lnTo>
                  <a:pt x="326150" y="224572"/>
                </a:lnTo>
                <a:lnTo>
                  <a:pt x="259643" y="223555"/>
                </a:lnTo>
                <a:lnTo>
                  <a:pt x="373531" y="223555"/>
                </a:lnTo>
                <a:lnTo>
                  <a:pt x="368822" y="22663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89515" y="7599868"/>
            <a:ext cx="380365" cy="363220"/>
          </a:xfrm>
          <a:custGeom>
            <a:avLst/>
            <a:gdLst/>
            <a:ahLst/>
            <a:cxnLst/>
            <a:rect l="l" t="t" r="r" b="b"/>
            <a:pathLst>
              <a:path w="380365" h="363220">
                <a:moveTo>
                  <a:pt x="291626" y="21324"/>
                </a:moveTo>
                <a:lnTo>
                  <a:pt x="108036" y="21324"/>
                </a:lnTo>
                <a:lnTo>
                  <a:pt x="129134" y="21093"/>
                </a:lnTo>
                <a:lnTo>
                  <a:pt x="136271" y="20818"/>
                </a:lnTo>
                <a:lnTo>
                  <a:pt x="176507" y="15841"/>
                </a:lnTo>
                <a:lnTo>
                  <a:pt x="224724" y="4721"/>
                </a:lnTo>
                <a:lnTo>
                  <a:pt x="238876" y="0"/>
                </a:lnTo>
                <a:lnTo>
                  <a:pt x="239305" y="0"/>
                </a:lnTo>
                <a:lnTo>
                  <a:pt x="247454" y="2146"/>
                </a:lnTo>
                <a:lnTo>
                  <a:pt x="255173" y="3863"/>
                </a:lnTo>
                <a:lnTo>
                  <a:pt x="261606" y="5580"/>
                </a:lnTo>
                <a:lnTo>
                  <a:pt x="275758" y="9014"/>
                </a:lnTo>
                <a:lnTo>
                  <a:pt x="281334" y="10301"/>
                </a:lnTo>
                <a:lnTo>
                  <a:pt x="289911" y="12447"/>
                </a:lnTo>
                <a:lnTo>
                  <a:pt x="291626" y="17598"/>
                </a:lnTo>
                <a:lnTo>
                  <a:pt x="291626" y="21324"/>
                </a:lnTo>
                <a:close/>
              </a:path>
              <a:path w="380365" h="363220">
                <a:moveTo>
                  <a:pt x="123083" y="50650"/>
                </a:moveTo>
                <a:lnTo>
                  <a:pt x="89605" y="30449"/>
                </a:lnTo>
                <a:lnTo>
                  <a:pt x="85772" y="26612"/>
                </a:lnTo>
                <a:lnTo>
                  <a:pt x="82770" y="22320"/>
                </a:lnTo>
                <a:lnTo>
                  <a:pt x="84486" y="18457"/>
                </a:lnTo>
                <a:lnTo>
                  <a:pt x="94185" y="20190"/>
                </a:lnTo>
                <a:lnTo>
                  <a:pt x="100970" y="21059"/>
                </a:lnTo>
                <a:lnTo>
                  <a:pt x="108036" y="21324"/>
                </a:lnTo>
                <a:lnTo>
                  <a:pt x="291626" y="21324"/>
                </a:lnTo>
                <a:lnTo>
                  <a:pt x="291626" y="25754"/>
                </a:lnTo>
                <a:lnTo>
                  <a:pt x="291127" y="27900"/>
                </a:lnTo>
                <a:lnTo>
                  <a:pt x="244023" y="27900"/>
                </a:lnTo>
                <a:lnTo>
                  <a:pt x="218827" y="32192"/>
                </a:lnTo>
                <a:lnTo>
                  <a:pt x="169400" y="41636"/>
                </a:lnTo>
                <a:lnTo>
                  <a:pt x="153533" y="45070"/>
                </a:lnTo>
                <a:lnTo>
                  <a:pt x="141953" y="47216"/>
                </a:lnTo>
                <a:lnTo>
                  <a:pt x="139380" y="47645"/>
                </a:lnTo>
                <a:lnTo>
                  <a:pt x="132518" y="49362"/>
                </a:lnTo>
                <a:lnTo>
                  <a:pt x="123083" y="50650"/>
                </a:lnTo>
                <a:close/>
              </a:path>
              <a:path w="380365" h="363220">
                <a:moveTo>
                  <a:pt x="33022" y="218482"/>
                </a:moveTo>
                <a:lnTo>
                  <a:pt x="24445" y="213331"/>
                </a:lnTo>
                <a:lnTo>
                  <a:pt x="0" y="197878"/>
                </a:lnTo>
                <a:lnTo>
                  <a:pt x="857" y="194444"/>
                </a:lnTo>
                <a:lnTo>
                  <a:pt x="39242" y="187523"/>
                </a:lnTo>
                <a:lnTo>
                  <a:pt x="85832" y="179958"/>
                </a:lnTo>
                <a:lnTo>
                  <a:pt x="168114" y="168690"/>
                </a:lnTo>
                <a:lnTo>
                  <a:pt x="211429" y="164398"/>
                </a:lnTo>
                <a:lnTo>
                  <a:pt x="215004" y="157677"/>
                </a:lnTo>
                <a:lnTo>
                  <a:pt x="230540" y="118308"/>
                </a:lnTo>
                <a:lnTo>
                  <a:pt x="240216" y="77316"/>
                </a:lnTo>
                <a:lnTo>
                  <a:pt x="244880" y="33051"/>
                </a:lnTo>
                <a:lnTo>
                  <a:pt x="244023" y="27900"/>
                </a:lnTo>
                <a:lnTo>
                  <a:pt x="291127" y="27900"/>
                </a:lnTo>
                <a:lnTo>
                  <a:pt x="281679" y="65535"/>
                </a:lnTo>
                <a:lnTo>
                  <a:pt x="267861" y="107480"/>
                </a:lnTo>
                <a:lnTo>
                  <a:pt x="253699" y="142855"/>
                </a:lnTo>
                <a:lnTo>
                  <a:pt x="243594" y="161822"/>
                </a:lnTo>
                <a:lnTo>
                  <a:pt x="367249" y="161822"/>
                </a:lnTo>
                <a:lnTo>
                  <a:pt x="376541" y="166115"/>
                </a:lnTo>
                <a:lnTo>
                  <a:pt x="379972" y="172553"/>
                </a:lnTo>
                <a:lnTo>
                  <a:pt x="379972" y="183284"/>
                </a:lnTo>
                <a:lnTo>
                  <a:pt x="373495" y="187523"/>
                </a:lnTo>
                <a:lnTo>
                  <a:pt x="268763" y="187523"/>
                </a:lnTo>
                <a:lnTo>
                  <a:pt x="252583" y="188066"/>
                </a:lnTo>
                <a:lnTo>
                  <a:pt x="227297" y="189294"/>
                </a:lnTo>
                <a:lnTo>
                  <a:pt x="227297" y="191869"/>
                </a:lnTo>
                <a:lnTo>
                  <a:pt x="188699" y="191869"/>
                </a:lnTo>
                <a:lnTo>
                  <a:pt x="184411" y="192298"/>
                </a:lnTo>
                <a:lnTo>
                  <a:pt x="182266" y="192298"/>
                </a:lnTo>
                <a:lnTo>
                  <a:pt x="171783" y="193338"/>
                </a:lnTo>
                <a:lnTo>
                  <a:pt x="132243" y="198814"/>
                </a:lnTo>
                <a:lnTo>
                  <a:pt x="87139" y="207268"/>
                </a:lnTo>
                <a:lnTo>
                  <a:pt x="51034" y="215477"/>
                </a:lnTo>
                <a:lnTo>
                  <a:pt x="42457" y="217194"/>
                </a:lnTo>
                <a:lnTo>
                  <a:pt x="33022" y="218482"/>
                </a:lnTo>
                <a:close/>
              </a:path>
              <a:path w="380365" h="363220">
                <a:moveTo>
                  <a:pt x="367249" y="161822"/>
                </a:moveTo>
                <a:lnTo>
                  <a:pt x="243594" y="161822"/>
                </a:lnTo>
                <a:lnTo>
                  <a:pt x="258798" y="160571"/>
                </a:lnTo>
                <a:lnTo>
                  <a:pt x="268736" y="159864"/>
                </a:lnTo>
                <a:lnTo>
                  <a:pt x="277789" y="159438"/>
                </a:lnTo>
                <a:lnTo>
                  <a:pt x="310764" y="158469"/>
                </a:lnTo>
                <a:lnTo>
                  <a:pt x="327651" y="158388"/>
                </a:lnTo>
                <a:lnTo>
                  <a:pt x="337729" y="158409"/>
                </a:lnTo>
                <a:lnTo>
                  <a:pt x="343948" y="158549"/>
                </a:lnTo>
                <a:lnTo>
                  <a:pt x="348880" y="158932"/>
                </a:lnTo>
                <a:lnTo>
                  <a:pt x="365391" y="160964"/>
                </a:lnTo>
                <a:lnTo>
                  <a:pt x="367249" y="161822"/>
                </a:lnTo>
                <a:close/>
              </a:path>
              <a:path w="380365" h="363220">
                <a:moveTo>
                  <a:pt x="368822" y="190581"/>
                </a:moveTo>
                <a:lnTo>
                  <a:pt x="331377" y="188864"/>
                </a:lnTo>
                <a:lnTo>
                  <a:pt x="282811" y="187543"/>
                </a:lnTo>
                <a:lnTo>
                  <a:pt x="268763" y="187523"/>
                </a:lnTo>
                <a:lnTo>
                  <a:pt x="373495" y="187523"/>
                </a:lnTo>
                <a:lnTo>
                  <a:pt x="368822" y="190581"/>
                </a:lnTo>
                <a:close/>
              </a:path>
              <a:path w="380365" h="363220">
                <a:moveTo>
                  <a:pt x="209714" y="363135"/>
                </a:moveTo>
                <a:lnTo>
                  <a:pt x="203281" y="363135"/>
                </a:lnTo>
                <a:lnTo>
                  <a:pt x="199206" y="326435"/>
                </a:lnTo>
                <a:lnTo>
                  <a:pt x="197829" y="313803"/>
                </a:lnTo>
                <a:lnTo>
                  <a:pt x="197035" y="305054"/>
                </a:lnTo>
                <a:lnTo>
                  <a:pt x="196523" y="296103"/>
                </a:lnTo>
                <a:lnTo>
                  <a:pt x="195990" y="282867"/>
                </a:lnTo>
                <a:lnTo>
                  <a:pt x="195132" y="276000"/>
                </a:lnTo>
                <a:lnTo>
                  <a:pt x="193846" y="254538"/>
                </a:lnTo>
                <a:lnTo>
                  <a:pt x="192559" y="230071"/>
                </a:lnTo>
                <a:lnTo>
                  <a:pt x="191272" y="203888"/>
                </a:lnTo>
                <a:lnTo>
                  <a:pt x="190844" y="191869"/>
                </a:lnTo>
                <a:lnTo>
                  <a:pt x="227297" y="191869"/>
                </a:lnTo>
                <a:lnTo>
                  <a:pt x="227236" y="208623"/>
                </a:lnTo>
                <a:lnTo>
                  <a:pt x="226439" y="225779"/>
                </a:lnTo>
                <a:lnTo>
                  <a:pt x="225756" y="246376"/>
                </a:lnTo>
                <a:lnTo>
                  <a:pt x="225407" y="258756"/>
                </a:lnTo>
                <a:lnTo>
                  <a:pt x="225153" y="269132"/>
                </a:lnTo>
                <a:lnTo>
                  <a:pt x="224369" y="283803"/>
                </a:lnTo>
                <a:lnTo>
                  <a:pt x="219765" y="322314"/>
                </a:lnTo>
                <a:lnTo>
                  <a:pt x="216147" y="340815"/>
                </a:lnTo>
                <a:lnTo>
                  <a:pt x="213144" y="354550"/>
                </a:lnTo>
                <a:lnTo>
                  <a:pt x="209714" y="36313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690502" y="7550935"/>
            <a:ext cx="264795" cy="414020"/>
          </a:xfrm>
          <a:custGeom>
            <a:avLst/>
            <a:gdLst/>
            <a:ahLst/>
            <a:cxnLst/>
            <a:rect l="l" t="t" r="r" b="b"/>
            <a:pathLst>
              <a:path w="264795" h="414020">
                <a:moveTo>
                  <a:pt x="192130" y="148516"/>
                </a:moveTo>
                <a:lnTo>
                  <a:pt x="181409" y="147228"/>
                </a:lnTo>
                <a:lnTo>
                  <a:pt x="172402" y="143794"/>
                </a:lnTo>
                <a:lnTo>
                  <a:pt x="165112" y="139073"/>
                </a:lnTo>
                <a:lnTo>
                  <a:pt x="161252" y="136497"/>
                </a:lnTo>
                <a:lnTo>
                  <a:pt x="158250" y="134780"/>
                </a:lnTo>
                <a:lnTo>
                  <a:pt x="154819" y="132205"/>
                </a:lnTo>
                <a:lnTo>
                  <a:pt x="152675" y="130059"/>
                </a:lnTo>
                <a:lnTo>
                  <a:pt x="151817" y="129629"/>
                </a:lnTo>
                <a:lnTo>
                  <a:pt x="153533" y="124908"/>
                </a:lnTo>
                <a:lnTo>
                  <a:pt x="211402" y="115974"/>
                </a:lnTo>
                <a:lnTo>
                  <a:pt x="228584" y="113748"/>
                </a:lnTo>
                <a:lnTo>
                  <a:pt x="228362" y="101300"/>
                </a:lnTo>
                <a:lnTo>
                  <a:pt x="228260" y="94432"/>
                </a:lnTo>
                <a:lnTo>
                  <a:pt x="228155" y="26183"/>
                </a:lnTo>
                <a:lnTo>
                  <a:pt x="210571" y="9872"/>
                </a:lnTo>
                <a:lnTo>
                  <a:pt x="198134" y="6009"/>
                </a:lnTo>
                <a:lnTo>
                  <a:pt x="199421" y="429"/>
                </a:lnTo>
                <a:lnTo>
                  <a:pt x="205854" y="0"/>
                </a:lnTo>
                <a:lnTo>
                  <a:pt x="251313" y="7297"/>
                </a:lnTo>
                <a:lnTo>
                  <a:pt x="264179" y="16740"/>
                </a:lnTo>
                <a:lnTo>
                  <a:pt x="263321" y="23608"/>
                </a:lnTo>
                <a:lnTo>
                  <a:pt x="262464" y="27471"/>
                </a:lnTo>
                <a:lnTo>
                  <a:pt x="262437" y="49147"/>
                </a:lnTo>
                <a:lnTo>
                  <a:pt x="262115" y="74687"/>
                </a:lnTo>
                <a:lnTo>
                  <a:pt x="262035" y="140360"/>
                </a:lnTo>
                <a:lnTo>
                  <a:pt x="229012" y="140360"/>
                </a:lnTo>
                <a:lnTo>
                  <a:pt x="217862" y="142936"/>
                </a:lnTo>
                <a:lnTo>
                  <a:pt x="201565" y="146370"/>
                </a:lnTo>
                <a:lnTo>
                  <a:pt x="198992" y="146799"/>
                </a:lnTo>
                <a:lnTo>
                  <a:pt x="192130" y="148516"/>
                </a:lnTo>
                <a:close/>
              </a:path>
              <a:path w="264795" h="414020">
                <a:moveTo>
                  <a:pt x="38597" y="110743"/>
                </a:moveTo>
                <a:lnTo>
                  <a:pt x="23587" y="103875"/>
                </a:lnTo>
                <a:lnTo>
                  <a:pt x="9434" y="94432"/>
                </a:lnTo>
                <a:lnTo>
                  <a:pt x="3430" y="90140"/>
                </a:lnTo>
                <a:lnTo>
                  <a:pt x="0" y="87993"/>
                </a:lnTo>
                <a:lnTo>
                  <a:pt x="2144" y="84559"/>
                </a:lnTo>
                <a:lnTo>
                  <a:pt x="13609" y="84264"/>
                </a:lnTo>
                <a:lnTo>
                  <a:pt x="21496" y="83808"/>
                </a:lnTo>
                <a:lnTo>
                  <a:pt x="60416" y="78067"/>
                </a:lnTo>
                <a:lnTo>
                  <a:pt x="102156" y="68470"/>
                </a:lnTo>
                <a:lnTo>
                  <a:pt x="112362" y="65673"/>
                </a:lnTo>
                <a:lnTo>
                  <a:pt x="120939" y="67390"/>
                </a:lnTo>
                <a:lnTo>
                  <a:pt x="128230" y="69107"/>
                </a:lnTo>
                <a:lnTo>
                  <a:pt x="134234" y="70395"/>
                </a:lnTo>
                <a:lnTo>
                  <a:pt x="146242" y="73399"/>
                </a:lnTo>
                <a:lnTo>
                  <a:pt x="149244" y="74258"/>
                </a:lnTo>
                <a:lnTo>
                  <a:pt x="157392" y="76404"/>
                </a:lnTo>
                <a:lnTo>
                  <a:pt x="159108" y="83701"/>
                </a:lnTo>
                <a:lnTo>
                  <a:pt x="158679" y="87993"/>
                </a:lnTo>
                <a:lnTo>
                  <a:pt x="158250" y="89281"/>
                </a:lnTo>
                <a:lnTo>
                  <a:pt x="116221" y="89281"/>
                </a:lnTo>
                <a:lnTo>
                  <a:pt x="110217" y="90569"/>
                </a:lnTo>
                <a:lnTo>
                  <a:pt x="76337" y="101300"/>
                </a:lnTo>
                <a:lnTo>
                  <a:pt x="59183" y="106451"/>
                </a:lnTo>
                <a:lnTo>
                  <a:pt x="52321" y="107738"/>
                </a:lnTo>
                <a:lnTo>
                  <a:pt x="38597" y="110743"/>
                </a:lnTo>
                <a:close/>
              </a:path>
              <a:path w="264795" h="414020">
                <a:moveTo>
                  <a:pt x="144098" y="173412"/>
                </a:moveTo>
                <a:lnTo>
                  <a:pt x="52750" y="173412"/>
                </a:lnTo>
                <a:lnTo>
                  <a:pt x="66286" y="170836"/>
                </a:lnTo>
                <a:lnTo>
                  <a:pt x="108931" y="163539"/>
                </a:lnTo>
                <a:lnTo>
                  <a:pt x="110217" y="154525"/>
                </a:lnTo>
                <a:lnTo>
                  <a:pt x="112362" y="133922"/>
                </a:lnTo>
                <a:lnTo>
                  <a:pt x="114547" y="113748"/>
                </a:lnTo>
                <a:lnTo>
                  <a:pt x="116221" y="96149"/>
                </a:lnTo>
                <a:lnTo>
                  <a:pt x="116221" y="89281"/>
                </a:lnTo>
                <a:lnTo>
                  <a:pt x="158250" y="89281"/>
                </a:lnTo>
                <a:lnTo>
                  <a:pt x="142322" y="125015"/>
                </a:lnTo>
                <a:lnTo>
                  <a:pt x="125228" y="161393"/>
                </a:lnTo>
                <a:lnTo>
                  <a:pt x="134564" y="161393"/>
                </a:lnTo>
                <a:lnTo>
                  <a:pt x="143669" y="166544"/>
                </a:lnTo>
                <a:lnTo>
                  <a:pt x="144059" y="170836"/>
                </a:lnTo>
                <a:lnTo>
                  <a:pt x="144098" y="173412"/>
                </a:lnTo>
                <a:close/>
              </a:path>
              <a:path w="264795" h="414020">
                <a:moveTo>
                  <a:pt x="192130" y="206034"/>
                </a:moveTo>
                <a:lnTo>
                  <a:pt x="181409" y="205175"/>
                </a:lnTo>
                <a:lnTo>
                  <a:pt x="172402" y="201741"/>
                </a:lnTo>
                <a:lnTo>
                  <a:pt x="165112" y="196591"/>
                </a:lnTo>
                <a:lnTo>
                  <a:pt x="161252" y="194444"/>
                </a:lnTo>
                <a:lnTo>
                  <a:pt x="158250" y="192727"/>
                </a:lnTo>
                <a:lnTo>
                  <a:pt x="154819" y="190152"/>
                </a:lnTo>
                <a:lnTo>
                  <a:pt x="152675" y="188006"/>
                </a:lnTo>
                <a:lnTo>
                  <a:pt x="151817" y="187577"/>
                </a:lnTo>
                <a:lnTo>
                  <a:pt x="153533" y="182426"/>
                </a:lnTo>
                <a:lnTo>
                  <a:pt x="211858" y="173895"/>
                </a:lnTo>
                <a:lnTo>
                  <a:pt x="229441" y="171695"/>
                </a:lnTo>
                <a:lnTo>
                  <a:pt x="229346" y="146370"/>
                </a:lnTo>
                <a:lnTo>
                  <a:pt x="229012" y="140360"/>
                </a:lnTo>
                <a:lnTo>
                  <a:pt x="262035" y="140360"/>
                </a:lnTo>
                <a:lnTo>
                  <a:pt x="262034" y="197449"/>
                </a:lnTo>
                <a:lnTo>
                  <a:pt x="229870" y="197449"/>
                </a:lnTo>
                <a:lnTo>
                  <a:pt x="198992" y="204746"/>
                </a:lnTo>
                <a:lnTo>
                  <a:pt x="192130" y="206034"/>
                </a:lnTo>
                <a:close/>
              </a:path>
              <a:path w="264795" h="414020">
                <a:moveTo>
                  <a:pt x="39026" y="317207"/>
                </a:moveTo>
                <a:lnTo>
                  <a:pt x="17583" y="287160"/>
                </a:lnTo>
                <a:lnTo>
                  <a:pt x="18845" y="264618"/>
                </a:lnTo>
                <a:lnTo>
                  <a:pt x="19815" y="243860"/>
                </a:lnTo>
                <a:lnTo>
                  <a:pt x="20156" y="237368"/>
                </a:lnTo>
                <a:lnTo>
                  <a:pt x="20464" y="225336"/>
                </a:lnTo>
                <a:lnTo>
                  <a:pt x="20524" y="190152"/>
                </a:lnTo>
                <a:lnTo>
                  <a:pt x="20156" y="185001"/>
                </a:lnTo>
                <a:lnTo>
                  <a:pt x="16296" y="174699"/>
                </a:lnTo>
                <a:lnTo>
                  <a:pt x="13723" y="171266"/>
                </a:lnTo>
                <a:lnTo>
                  <a:pt x="10721" y="166973"/>
                </a:lnTo>
                <a:lnTo>
                  <a:pt x="6861" y="163969"/>
                </a:lnTo>
                <a:lnTo>
                  <a:pt x="9006" y="159247"/>
                </a:lnTo>
                <a:lnTo>
                  <a:pt x="18441" y="160535"/>
                </a:lnTo>
                <a:lnTo>
                  <a:pt x="26589" y="162252"/>
                </a:lnTo>
                <a:lnTo>
                  <a:pt x="33880" y="163969"/>
                </a:lnTo>
                <a:lnTo>
                  <a:pt x="48461" y="169549"/>
                </a:lnTo>
                <a:lnTo>
                  <a:pt x="52750" y="173412"/>
                </a:lnTo>
                <a:lnTo>
                  <a:pt x="144098" y="173412"/>
                </a:lnTo>
                <a:lnTo>
                  <a:pt x="144098" y="176416"/>
                </a:lnTo>
                <a:lnTo>
                  <a:pt x="138951" y="185001"/>
                </a:lnTo>
                <a:lnTo>
                  <a:pt x="130803" y="186289"/>
                </a:lnTo>
                <a:lnTo>
                  <a:pt x="88305" y="191336"/>
                </a:lnTo>
                <a:lnTo>
                  <a:pt x="79554" y="192271"/>
                </a:lnTo>
                <a:lnTo>
                  <a:pt x="54894" y="194444"/>
                </a:lnTo>
                <a:lnTo>
                  <a:pt x="49319" y="276000"/>
                </a:lnTo>
                <a:lnTo>
                  <a:pt x="152467" y="276000"/>
                </a:lnTo>
                <a:lnTo>
                  <a:pt x="150879" y="276724"/>
                </a:lnTo>
                <a:lnTo>
                  <a:pt x="108743" y="293920"/>
                </a:lnTo>
                <a:lnTo>
                  <a:pt x="63605" y="309480"/>
                </a:lnTo>
                <a:lnTo>
                  <a:pt x="39026" y="317207"/>
                </a:lnTo>
                <a:close/>
              </a:path>
              <a:path w="264795" h="414020">
                <a:moveTo>
                  <a:pt x="134564" y="161393"/>
                </a:moveTo>
                <a:lnTo>
                  <a:pt x="125228" y="161393"/>
                </a:lnTo>
                <a:lnTo>
                  <a:pt x="133805" y="160964"/>
                </a:lnTo>
                <a:lnTo>
                  <a:pt x="134564" y="161393"/>
                </a:lnTo>
                <a:close/>
              </a:path>
              <a:path w="264795" h="414020">
                <a:moveTo>
                  <a:pt x="248311" y="413785"/>
                </a:moveTo>
                <a:lnTo>
                  <a:pt x="242307" y="413785"/>
                </a:lnTo>
                <a:lnTo>
                  <a:pt x="240592" y="407347"/>
                </a:lnTo>
                <a:lnTo>
                  <a:pt x="236038" y="361304"/>
                </a:lnTo>
                <a:lnTo>
                  <a:pt x="232785" y="316814"/>
                </a:lnTo>
                <a:lnTo>
                  <a:pt x="230567" y="276130"/>
                </a:lnTo>
                <a:lnTo>
                  <a:pt x="230170" y="244290"/>
                </a:lnTo>
                <a:lnTo>
                  <a:pt x="229961" y="225336"/>
                </a:lnTo>
                <a:lnTo>
                  <a:pt x="229870" y="197449"/>
                </a:lnTo>
                <a:lnTo>
                  <a:pt x="262034" y="197449"/>
                </a:lnTo>
                <a:lnTo>
                  <a:pt x="261924" y="237368"/>
                </a:lnTo>
                <a:lnTo>
                  <a:pt x="260442" y="306341"/>
                </a:lnTo>
                <a:lnTo>
                  <a:pt x="256862" y="350821"/>
                </a:lnTo>
                <a:lnTo>
                  <a:pt x="252335" y="389587"/>
                </a:lnTo>
                <a:lnTo>
                  <a:pt x="249598" y="409493"/>
                </a:lnTo>
                <a:lnTo>
                  <a:pt x="248311" y="413785"/>
                </a:lnTo>
                <a:close/>
              </a:path>
              <a:path w="264795" h="414020">
                <a:moveTo>
                  <a:pt x="152467" y="276000"/>
                </a:moveTo>
                <a:lnTo>
                  <a:pt x="49319" y="276000"/>
                </a:lnTo>
                <a:lnTo>
                  <a:pt x="55752" y="274283"/>
                </a:lnTo>
                <a:lnTo>
                  <a:pt x="78411" y="269803"/>
                </a:lnTo>
                <a:lnTo>
                  <a:pt x="84888" y="268434"/>
                </a:lnTo>
                <a:lnTo>
                  <a:pt x="126434" y="258535"/>
                </a:lnTo>
                <a:lnTo>
                  <a:pt x="168791" y="247154"/>
                </a:lnTo>
                <a:lnTo>
                  <a:pt x="211429" y="233934"/>
                </a:lnTo>
                <a:lnTo>
                  <a:pt x="213144" y="246382"/>
                </a:lnTo>
                <a:lnTo>
                  <a:pt x="200429" y="252985"/>
                </a:lnTo>
                <a:lnTo>
                  <a:pt x="191835" y="257355"/>
                </a:lnTo>
                <a:lnTo>
                  <a:pt x="183442" y="261442"/>
                </a:lnTo>
                <a:lnTo>
                  <a:pt x="159225" y="272918"/>
                </a:lnTo>
                <a:lnTo>
                  <a:pt x="152467" y="27600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34695" y="7550506"/>
            <a:ext cx="276225" cy="429895"/>
          </a:xfrm>
          <a:custGeom>
            <a:avLst/>
            <a:gdLst/>
            <a:ahLst/>
            <a:cxnLst/>
            <a:rect l="l" t="t" r="r" b="b"/>
            <a:pathLst>
              <a:path w="276225" h="429895">
                <a:moveTo>
                  <a:pt x="273864" y="110314"/>
                </a:moveTo>
                <a:lnTo>
                  <a:pt x="171974" y="110314"/>
                </a:lnTo>
                <a:lnTo>
                  <a:pt x="223116" y="102614"/>
                </a:lnTo>
                <a:lnTo>
                  <a:pt x="239734" y="100441"/>
                </a:lnTo>
                <a:lnTo>
                  <a:pt x="239742" y="95720"/>
                </a:lnTo>
                <a:lnTo>
                  <a:pt x="239867" y="76404"/>
                </a:lnTo>
                <a:lnTo>
                  <a:pt x="240051" y="63312"/>
                </a:lnTo>
                <a:lnTo>
                  <a:pt x="240163" y="26612"/>
                </a:lnTo>
                <a:lnTo>
                  <a:pt x="223008" y="9872"/>
                </a:lnTo>
                <a:lnTo>
                  <a:pt x="210571" y="6009"/>
                </a:lnTo>
                <a:lnTo>
                  <a:pt x="211858" y="429"/>
                </a:lnTo>
                <a:lnTo>
                  <a:pt x="250456" y="4292"/>
                </a:lnTo>
                <a:lnTo>
                  <a:pt x="276187" y="16740"/>
                </a:lnTo>
                <a:lnTo>
                  <a:pt x="275330" y="23608"/>
                </a:lnTo>
                <a:lnTo>
                  <a:pt x="274996" y="26612"/>
                </a:lnTo>
                <a:lnTo>
                  <a:pt x="274874" y="52152"/>
                </a:lnTo>
                <a:lnTo>
                  <a:pt x="274749" y="61381"/>
                </a:lnTo>
                <a:lnTo>
                  <a:pt x="273864" y="110314"/>
                </a:lnTo>
                <a:close/>
              </a:path>
              <a:path w="276225" h="429895">
                <a:moveTo>
                  <a:pt x="169110" y="148945"/>
                </a:moveTo>
                <a:lnTo>
                  <a:pt x="52321" y="148945"/>
                </a:lnTo>
                <a:lnTo>
                  <a:pt x="139809" y="135639"/>
                </a:lnTo>
                <a:lnTo>
                  <a:pt x="136378" y="93144"/>
                </a:lnTo>
                <a:lnTo>
                  <a:pt x="135520" y="85847"/>
                </a:lnTo>
                <a:lnTo>
                  <a:pt x="130374" y="75975"/>
                </a:lnTo>
                <a:lnTo>
                  <a:pt x="123083" y="68678"/>
                </a:lnTo>
                <a:lnTo>
                  <a:pt x="118795" y="66531"/>
                </a:lnTo>
                <a:lnTo>
                  <a:pt x="120939" y="61381"/>
                </a:lnTo>
                <a:lnTo>
                  <a:pt x="174118" y="76404"/>
                </a:lnTo>
                <a:lnTo>
                  <a:pt x="173689" y="84989"/>
                </a:lnTo>
                <a:lnTo>
                  <a:pt x="173260" y="89281"/>
                </a:lnTo>
                <a:lnTo>
                  <a:pt x="172432" y="101719"/>
                </a:lnTo>
                <a:lnTo>
                  <a:pt x="171974" y="110314"/>
                </a:lnTo>
                <a:lnTo>
                  <a:pt x="273864" y="110314"/>
                </a:lnTo>
                <a:lnTo>
                  <a:pt x="273561" y="126196"/>
                </a:lnTo>
                <a:lnTo>
                  <a:pt x="239734" y="126196"/>
                </a:lnTo>
                <a:lnTo>
                  <a:pt x="213890" y="132205"/>
                </a:lnTo>
                <a:lnTo>
                  <a:pt x="170258" y="132205"/>
                </a:lnTo>
                <a:lnTo>
                  <a:pt x="169110" y="148945"/>
                </a:lnTo>
                <a:close/>
              </a:path>
              <a:path w="276225" h="429895">
                <a:moveTo>
                  <a:pt x="30878" y="255396"/>
                </a:moveTo>
                <a:lnTo>
                  <a:pt x="25379" y="192298"/>
                </a:lnTo>
                <a:lnTo>
                  <a:pt x="19985" y="144995"/>
                </a:lnTo>
                <a:lnTo>
                  <a:pt x="17583" y="124049"/>
                </a:lnTo>
                <a:lnTo>
                  <a:pt x="17154" y="118898"/>
                </a:lnTo>
                <a:lnTo>
                  <a:pt x="16296" y="113318"/>
                </a:lnTo>
                <a:lnTo>
                  <a:pt x="10721" y="105592"/>
                </a:lnTo>
                <a:lnTo>
                  <a:pt x="7719" y="103017"/>
                </a:lnTo>
                <a:lnTo>
                  <a:pt x="4288" y="100012"/>
                </a:lnTo>
                <a:lnTo>
                  <a:pt x="0" y="97866"/>
                </a:lnTo>
                <a:lnTo>
                  <a:pt x="1715" y="91856"/>
                </a:lnTo>
                <a:lnTo>
                  <a:pt x="15439" y="92715"/>
                </a:lnTo>
                <a:lnTo>
                  <a:pt x="36024" y="98295"/>
                </a:lnTo>
                <a:lnTo>
                  <a:pt x="51034" y="108168"/>
                </a:lnTo>
                <a:lnTo>
                  <a:pt x="51463" y="116752"/>
                </a:lnTo>
                <a:lnTo>
                  <a:pt x="51520" y="126196"/>
                </a:lnTo>
                <a:lnTo>
                  <a:pt x="51892" y="140360"/>
                </a:lnTo>
                <a:lnTo>
                  <a:pt x="52321" y="148945"/>
                </a:lnTo>
                <a:lnTo>
                  <a:pt x="169110" y="148945"/>
                </a:lnTo>
                <a:lnTo>
                  <a:pt x="168345" y="160105"/>
                </a:lnTo>
                <a:lnTo>
                  <a:pt x="141524" y="160105"/>
                </a:lnTo>
                <a:lnTo>
                  <a:pt x="116386" y="165256"/>
                </a:lnTo>
                <a:lnTo>
                  <a:pt x="52750" y="165256"/>
                </a:lnTo>
                <a:lnTo>
                  <a:pt x="53271" y="175987"/>
                </a:lnTo>
                <a:lnTo>
                  <a:pt x="53527" y="182292"/>
                </a:lnTo>
                <a:lnTo>
                  <a:pt x="53644" y="187255"/>
                </a:lnTo>
                <a:lnTo>
                  <a:pt x="53961" y="208489"/>
                </a:lnTo>
                <a:lnTo>
                  <a:pt x="54076" y="214619"/>
                </a:lnTo>
                <a:lnTo>
                  <a:pt x="54465" y="227067"/>
                </a:lnTo>
                <a:lnTo>
                  <a:pt x="179264" y="227067"/>
                </a:lnTo>
                <a:lnTo>
                  <a:pt x="179155" y="231922"/>
                </a:lnTo>
                <a:lnTo>
                  <a:pt x="178835" y="236081"/>
                </a:lnTo>
                <a:lnTo>
                  <a:pt x="170258" y="242090"/>
                </a:lnTo>
                <a:lnTo>
                  <a:pt x="156535" y="244665"/>
                </a:lnTo>
                <a:lnTo>
                  <a:pt x="139809" y="245095"/>
                </a:lnTo>
                <a:lnTo>
                  <a:pt x="131660" y="245524"/>
                </a:lnTo>
                <a:lnTo>
                  <a:pt x="53607" y="245524"/>
                </a:lnTo>
                <a:lnTo>
                  <a:pt x="52321" y="249387"/>
                </a:lnTo>
                <a:lnTo>
                  <a:pt x="46746" y="253250"/>
                </a:lnTo>
                <a:lnTo>
                  <a:pt x="40313" y="254538"/>
                </a:lnTo>
                <a:lnTo>
                  <a:pt x="33451" y="254967"/>
                </a:lnTo>
                <a:lnTo>
                  <a:pt x="30878" y="255396"/>
                </a:lnTo>
                <a:close/>
              </a:path>
              <a:path w="276225" h="429895">
                <a:moveTo>
                  <a:pt x="271279" y="175987"/>
                </a:moveTo>
                <a:lnTo>
                  <a:pt x="167256" y="175987"/>
                </a:lnTo>
                <a:lnTo>
                  <a:pt x="188110" y="172687"/>
                </a:lnTo>
                <a:lnTo>
                  <a:pt x="222311" y="167858"/>
                </a:lnTo>
                <a:lnTo>
                  <a:pt x="240163" y="165685"/>
                </a:lnTo>
                <a:lnTo>
                  <a:pt x="240097" y="158549"/>
                </a:lnTo>
                <a:lnTo>
                  <a:pt x="239734" y="152379"/>
                </a:lnTo>
                <a:lnTo>
                  <a:pt x="239734" y="126196"/>
                </a:lnTo>
                <a:lnTo>
                  <a:pt x="273561" y="126196"/>
                </a:lnTo>
                <a:lnTo>
                  <a:pt x="272986" y="148945"/>
                </a:lnTo>
                <a:lnTo>
                  <a:pt x="272882" y="152379"/>
                </a:lnTo>
                <a:lnTo>
                  <a:pt x="272622" y="158549"/>
                </a:lnTo>
                <a:lnTo>
                  <a:pt x="272130" y="165732"/>
                </a:lnTo>
                <a:lnTo>
                  <a:pt x="271279" y="175987"/>
                </a:lnTo>
                <a:close/>
              </a:path>
              <a:path w="276225" h="429895">
                <a:moveTo>
                  <a:pt x="188270" y="138214"/>
                </a:moveTo>
                <a:lnTo>
                  <a:pt x="175405" y="135210"/>
                </a:lnTo>
                <a:lnTo>
                  <a:pt x="170258" y="132205"/>
                </a:lnTo>
                <a:lnTo>
                  <a:pt x="213890" y="132205"/>
                </a:lnTo>
                <a:lnTo>
                  <a:pt x="188270" y="138214"/>
                </a:lnTo>
                <a:close/>
              </a:path>
              <a:path w="276225" h="429895">
                <a:moveTo>
                  <a:pt x="179264" y="227067"/>
                </a:moveTo>
                <a:lnTo>
                  <a:pt x="54465" y="227067"/>
                </a:lnTo>
                <a:lnTo>
                  <a:pt x="143669" y="215906"/>
                </a:lnTo>
                <a:lnTo>
                  <a:pt x="143597" y="203888"/>
                </a:lnTo>
                <a:lnTo>
                  <a:pt x="143397" y="197677"/>
                </a:lnTo>
                <a:lnTo>
                  <a:pt x="142375" y="175434"/>
                </a:lnTo>
                <a:lnTo>
                  <a:pt x="141524" y="160105"/>
                </a:lnTo>
                <a:lnTo>
                  <a:pt x="168345" y="160105"/>
                </a:lnTo>
                <a:lnTo>
                  <a:pt x="167256" y="175987"/>
                </a:lnTo>
                <a:lnTo>
                  <a:pt x="271279" y="175987"/>
                </a:lnTo>
                <a:lnTo>
                  <a:pt x="270342" y="187255"/>
                </a:lnTo>
                <a:lnTo>
                  <a:pt x="269994" y="191011"/>
                </a:lnTo>
                <a:lnTo>
                  <a:pt x="241878" y="191011"/>
                </a:lnTo>
                <a:lnTo>
                  <a:pt x="236101" y="192298"/>
                </a:lnTo>
                <a:lnTo>
                  <a:pt x="165970" y="192298"/>
                </a:lnTo>
                <a:lnTo>
                  <a:pt x="164683" y="214619"/>
                </a:lnTo>
                <a:lnTo>
                  <a:pt x="175405" y="215906"/>
                </a:lnTo>
                <a:lnTo>
                  <a:pt x="179264" y="225350"/>
                </a:lnTo>
                <a:lnTo>
                  <a:pt x="179264" y="227067"/>
                </a:lnTo>
                <a:close/>
              </a:path>
              <a:path w="276225" h="429895">
                <a:moveTo>
                  <a:pt x="79768" y="173412"/>
                </a:moveTo>
                <a:lnTo>
                  <a:pt x="60469" y="169978"/>
                </a:lnTo>
                <a:lnTo>
                  <a:pt x="52750" y="165256"/>
                </a:lnTo>
                <a:lnTo>
                  <a:pt x="116386" y="165256"/>
                </a:lnTo>
                <a:lnTo>
                  <a:pt x="87059" y="171266"/>
                </a:lnTo>
                <a:lnTo>
                  <a:pt x="79768" y="173412"/>
                </a:lnTo>
                <a:close/>
              </a:path>
              <a:path w="276225" h="429895">
                <a:moveTo>
                  <a:pt x="260748" y="254538"/>
                </a:moveTo>
                <a:lnTo>
                  <a:pt x="254744" y="254538"/>
                </a:lnTo>
                <a:lnTo>
                  <a:pt x="253193" y="248824"/>
                </a:lnTo>
                <a:lnTo>
                  <a:pt x="243137" y="203244"/>
                </a:lnTo>
                <a:lnTo>
                  <a:pt x="241878" y="191011"/>
                </a:lnTo>
                <a:lnTo>
                  <a:pt x="269994" y="191011"/>
                </a:lnTo>
                <a:lnTo>
                  <a:pt x="265111" y="231030"/>
                </a:lnTo>
                <a:lnTo>
                  <a:pt x="260748" y="254538"/>
                </a:lnTo>
                <a:close/>
              </a:path>
              <a:path w="276225" h="429895">
                <a:moveTo>
                  <a:pt x="186984" y="203888"/>
                </a:moveTo>
                <a:lnTo>
                  <a:pt x="172402" y="197020"/>
                </a:lnTo>
                <a:lnTo>
                  <a:pt x="165970" y="192298"/>
                </a:lnTo>
                <a:lnTo>
                  <a:pt x="236101" y="192298"/>
                </a:lnTo>
                <a:lnTo>
                  <a:pt x="226841" y="194391"/>
                </a:lnTo>
                <a:lnTo>
                  <a:pt x="201994" y="200454"/>
                </a:lnTo>
                <a:lnTo>
                  <a:pt x="198992" y="201312"/>
                </a:lnTo>
                <a:lnTo>
                  <a:pt x="186984" y="203888"/>
                </a:lnTo>
                <a:close/>
              </a:path>
              <a:path w="276225" h="429895">
                <a:moveTo>
                  <a:pt x="137236" y="309480"/>
                </a:moveTo>
                <a:lnTo>
                  <a:pt x="120081" y="309051"/>
                </a:lnTo>
                <a:lnTo>
                  <a:pt x="111933" y="303900"/>
                </a:lnTo>
                <a:lnTo>
                  <a:pt x="104213" y="299179"/>
                </a:lnTo>
                <a:lnTo>
                  <a:pt x="96065" y="291452"/>
                </a:lnTo>
                <a:lnTo>
                  <a:pt x="93492" y="289306"/>
                </a:lnTo>
                <a:lnTo>
                  <a:pt x="95207" y="286301"/>
                </a:lnTo>
                <a:lnTo>
                  <a:pt x="166693" y="277287"/>
                </a:lnTo>
                <a:lnTo>
                  <a:pt x="209017" y="269561"/>
                </a:lnTo>
                <a:lnTo>
                  <a:pt x="229870" y="265269"/>
                </a:lnTo>
                <a:lnTo>
                  <a:pt x="232872" y="266127"/>
                </a:lnTo>
                <a:lnTo>
                  <a:pt x="265466" y="272995"/>
                </a:lnTo>
                <a:lnTo>
                  <a:pt x="265362" y="283994"/>
                </a:lnTo>
                <a:lnTo>
                  <a:pt x="265202" y="289306"/>
                </a:lnTo>
                <a:lnTo>
                  <a:pt x="265159" y="291452"/>
                </a:lnTo>
                <a:lnTo>
                  <a:pt x="229012" y="291452"/>
                </a:lnTo>
                <a:lnTo>
                  <a:pt x="217862" y="294028"/>
                </a:lnTo>
                <a:lnTo>
                  <a:pt x="204996" y="296174"/>
                </a:lnTo>
                <a:lnTo>
                  <a:pt x="193417" y="298374"/>
                </a:lnTo>
                <a:lnTo>
                  <a:pt x="148815" y="306476"/>
                </a:lnTo>
                <a:lnTo>
                  <a:pt x="137236" y="309480"/>
                </a:lnTo>
                <a:close/>
              </a:path>
              <a:path w="276225" h="429895">
                <a:moveTo>
                  <a:pt x="240592" y="429667"/>
                </a:moveTo>
                <a:lnTo>
                  <a:pt x="238019" y="429667"/>
                </a:lnTo>
                <a:lnTo>
                  <a:pt x="236012" y="421672"/>
                </a:lnTo>
                <a:lnTo>
                  <a:pt x="234829" y="414000"/>
                </a:lnTo>
                <a:lnTo>
                  <a:pt x="234008" y="402142"/>
                </a:lnTo>
                <a:lnTo>
                  <a:pt x="232993" y="379446"/>
                </a:lnTo>
                <a:lnTo>
                  <a:pt x="231452" y="343927"/>
                </a:lnTo>
                <a:lnTo>
                  <a:pt x="229012" y="291452"/>
                </a:lnTo>
                <a:lnTo>
                  <a:pt x="265159" y="291452"/>
                </a:lnTo>
                <a:lnTo>
                  <a:pt x="264990" y="330228"/>
                </a:lnTo>
                <a:lnTo>
                  <a:pt x="260738" y="373544"/>
                </a:lnTo>
                <a:lnTo>
                  <a:pt x="249169" y="412497"/>
                </a:lnTo>
                <a:lnTo>
                  <a:pt x="244880" y="422370"/>
                </a:lnTo>
                <a:lnTo>
                  <a:pt x="240592" y="42966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449909" y="7550935"/>
            <a:ext cx="372110" cy="414020"/>
          </a:xfrm>
          <a:custGeom>
            <a:avLst/>
            <a:gdLst/>
            <a:ahLst/>
            <a:cxnLst/>
            <a:rect l="l" t="t" r="r" b="b"/>
            <a:pathLst>
              <a:path w="372109" h="414020">
                <a:moveTo>
                  <a:pt x="273828" y="262264"/>
                </a:moveTo>
                <a:lnTo>
                  <a:pt x="149673" y="262264"/>
                </a:lnTo>
                <a:lnTo>
                  <a:pt x="175002" y="257703"/>
                </a:lnTo>
                <a:lnTo>
                  <a:pt x="184501" y="256168"/>
                </a:lnTo>
                <a:lnTo>
                  <a:pt x="220408" y="250728"/>
                </a:lnTo>
                <a:lnTo>
                  <a:pt x="242736" y="247670"/>
                </a:lnTo>
                <a:lnTo>
                  <a:pt x="242614" y="222291"/>
                </a:lnTo>
                <a:lnTo>
                  <a:pt x="242391" y="200994"/>
                </a:lnTo>
                <a:lnTo>
                  <a:pt x="242280" y="193076"/>
                </a:lnTo>
                <a:lnTo>
                  <a:pt x="241554" y="157101"/>
                </a:lnTo>
                <a:lnTo>
                  <a:pt x="241427" y="149160"/>
                </a:lnTo>
                <a:lnTo>
                  <a:pt x="240611" y="80562"/>
                </a:lnTo>
                <a:lnTo>
                  <a:pt x="240246" y="55800"/>
                </a:lnTo>
                <a:lnTo>
                  <a:pt x="240163" y="26183"/>
                </a:lnTo>
                <a:lnTo>
                  <a:pt x="223008" y="9872"/>
                </a:lnTo>
                <a:lnTo>
                  <a:pt x="210571" y="6009"/>
                </a:lnTo>
                <a:lnTo>
                  <a:pt x="211858" y="429"/>
                </a:lnTo>
                <a:lnTo>
                  <a:pt x="250456" y="4292"/>
                </a:lnTo>
                <a:lnTo>
                  <a:pt x="276187" y="16740"/>
                </a:lnTo>
                <a:lnTo>
                  <a:pt x="275330" y="23608"/>
                </a:lnTo>
                <a:lnTo>
                  <a:pt x="274996" y="26612"/>
                </a:lnTo>
                <a:lnTo>
                  <a:pt x="274871" y="49362"/>
                </a:lnTo>
                <a:lnTo>
                  <a:pt x="274539" y="75975"/>
                </a:lnTo>
                <a:lnTo>
                  <a:pt x="274472" y="208609"/>
                </a:lnTo>
                <a:lnTo>
                  <a:pt x="321196" y="208609"/>
                </a:lnTo>
                <a:lnTo>
                  <a:pt x="321566" y="208636"/>
                </a:lnTo>
                <a:lnTo>
                  <a:pt x="326951" y="209719"/>
                </a:lnTo>
                <a:lnTo>
                  <a:pt x="347808" y="215477"/>
                </a:lnTo>
                <a:lnTo>
                  <a:pt x="365391" y="227496"/>
                </a:lnTo>
                <a:lnTo>
                  <a:pt x="367303" y="232217"/>
                </a:lnTo>
                <a:lnTo>
                  <a:pt x="274043" y="232217"/>
                </a:lnTo>
                <a:lnTo>
                  <a:pt x="273916" y="255396"/>
                </a:lnTo>
                <a:lnTo>
                  <a:pt x="273828" y="262264"/>
                </a:lnTo>
                <a:close/>
              </a:path>
              <a:path w="372109" h="414020">
                <a:moveTo>
                  <a:pt x="77543" y="111736"/>
                </a:moveTo>
                <a:lnTo>
                  <a:pt x="34309" y="102587"/>
                </a:lnTo>
                <a:lnTo>
                  <a:pt x="12008" y="92715"/>
                </a:lnTo>
                <a:lnTo>
                  <a:pt x="14152" y="87993"/>
                </a:lnTo>
                <a:lnTo>
                  <a:pt x="28690" y="87936"/>
                </a:lnTo>
                <a:lnTo>
                  <a:pt x="38785" y="87537"/>
                </a:lnTo>
                <a:lnTo>
                  <a:pt x="79899" y="82162"/>
                </a:lnTo>
                <a:lnTo>
                  <a:pt x="113219" y="75975"/>
                </a:lnTo>
                <a:lnTo>
                  <a:pt x="111075" y="64814"/>
                </a:lnTo>
                <a:lnTo>
                  <a:pt x="104642" y="49362"/>
                </a:lnTo>
                <a:lnTo>
                  <a:pt x="96923" y="38631"/>
                </a:lnTo>
                <a:lnTo>
                  <a:pt x="87488" y="31763"/>
                </a:lnTo>
                <a:lnTo>
                  <a:pt x="82341" y="28758"/>
                </a:lnTo>
                <a:lnTo>
                  <a:pt x="83628" y="24895"/>
                </a:lnTo>
                <a:lnTo>
                  <a:pt x="90918" y="24895"/>
                </a:lnTo>
                <a:lnTo>
                  <a:pt x="98638" y="25754"/>
                </a:lnTo>
                <a:lnTo>
                  <a:pt x="105071" y="26612"/>
                </a:lnTo>
                <a:lnTo>
                  <a:pt x="119652" y="29617"/>
                </a:lnTo>
                <a:lnTo>
                  <a:pt x="125656" y="32622"/>
                </a:lnTo>
                <a:lnTo>
                  <a:pt x="128230" y="33480"/>
                </a:lnTo>
                <a:lnTo>
                  <a:pt x="135949" y="40348"/>
                </a:lnTo>
                <a:lnTo>
                  <a:pt x="136748" y="49147"/>
                </a:lnTo>
                <a:lnTo>
                  <a:pt x="136868" y="50220"/>
                </a:lnTo>
                <a:lnTo>
                  <a:pt x="137665" y="55800"/>
                </a:lnTo>
                <a:lnTo>
                  <a:pt x="135949" y="66531"/>
                </a:lnTo>
                <a:lnTo>
                  <a:pt x="135091" y="71253"/>
                </a:lnTo>
                <a:lnTo>
                  <a:pt x="215718" y="71253"/>
                </a:lnTo>
                <a:lnTo>
                  <a:pt x="220006" y="72112"/>
                </a:lnTo>
                <a:lnTo>
                  <a:pt x="227297" y="74258"/>
                </a:lnTo>
                <a:lnTo>
                  <a:pt x="226868" y="80267"/>
                </a:lnTo>
                <a:lnTo>
                  <a:pt x="220864" y="81555"/>
                </a:lnTo>
                <a:lnTo>
                  <a:pt x="217433" y="81984"/>
                </a:lnTo>
                <a:lnTo>
                  <a:pt x="178514" y="89362"/>
                </a:lnTo>
                <a:lnTo>
                  <a:pt x="136378" y="97866"/>
                </a:lnTo>
                <a:lnTo>
                  <a:pt x="138951" y="99583"/>
                </a:lnTo>
                <a:lnTo>
                  <a:pt x="142382" y="102587"/>
                </a:lnTo>
                <a:lnTo>
                  <a:pt x="144526" y="104304"/>
                </a:lnTo>
                <a:lnTo>
                  <a:pt x="145384" y="105163"/>
                </a:lnTo>
                <a:lnTo>
                  <a:pt x="105071" y="105163"/>
                </a:lnTo>
                <a:lnTo>
                  <a:pt x="91347" y="108597"/>
                </a:lnTo>
                <a:lnTo>
                  <a:pt x="83189" y="110800"/>
                </a:lnTo>
                <a:lnTo>
                  <a:pt x="77543" y="111736"/>
                </a:lnTo>
                <a:close/>
              </a:path>
              <a:path w="372109" h="414020">
                <a:moveTo>
                  <a:pt x="215718" y="71253"/>
                </a:moveTo>
                <a:lnTo>
                  <a:pt x="135091" y="71253"/>
                </a:lnTo>
                <a:lnTo>
                  <a:pt x="157392" y="65673"/>
                </a:lnTo>
                <a:lnTo>
                  <a:pt x="162110" y="64385"/>
                </a:lnTo>
                <a:lnTo>
                  <a:pt x="167685" y="62668"/>
                </a:lnTo>
                <a:lnTo>
                  <a:pt x="172402" y="61381"/>
                </a:lnTo>
                <a:lnTo>
                  <a:pt x="182695" y="63956"/>
                </a:lnTo>
                <a:lnTo>
                  <a:pt x="192130" y="65673"/>
                </a:lnTo>
                <a:lnTo>
                  <a:pt x="199850" y="67390"/>
                </a:lnTo>
                <a:lnTo>
                  <a:pt x="215718" y="71253"/>
                </a:lnTo>
                <a:close/>
              </a:path>
              <a:path w="372109" h="414020">
                <a:moveTo>
                  <a:pt x="36453" y="316348"/>
                </a:moveTo>
                <a:lnTo>
                  <a:pt x="30020" y="314631"/>
                </a:lnTo>
                <a:lnTo>
                  <a:pt x="25302" y="312056"/>
                </a:lnTo>
                <a:lnTo>
                  <a:pt x="18012" y="307763"/>
                </a:lnTo>
                <a:lnTo>
                  <a:pt x="3859" y="299608"/>
                </a:lnTo>
                <a:lnTo>
                  <a:pt x="0" y="297032"/>
                </a:lnTo>
                <a:lnTo>
                  <a:pt x="1715" y="292740"/>
                </a:lnTo>
                <a:lnTo>
                  <a:pt x="35273" y="285228"/>
                </a:lnTo>
                <a:lnTo>
                  <a:pt x="92205" y="273156"/>
                </a:lnTo>
                <a:lnTo>
                  <a:pt x="117508" y="268273"/>
                </a:lnTo>
                <a:lnTo>
                  <a:pt x="118240" y="259481"/>
                </a:lnTo>
                <a:lnTo>
                  <a:pt x="118322" y="257703"/>
                </a:lnTo>
                <a:lnTo>
                  <a:pt x="115793" y="242090"/>
                </a:lnTo>
                <a:lnTo>
                  <a:pt x="113648" y="236510"/>
                </a:lnTo>
                <a:lnTo>
                  <a:pt x="103356" y="233934"/>
                </a:lnTo>
                <a:lnTo>
                  <a:pt x="85129" y="222291"/>
                </a:lnTo>
                <a:lnTo>
                  <a:pt x="60469" y="173412"/>
                </a:lnTo>
                <a:lnTo>
                  <a:pt x="64329" y="153238"/>
                </a:lnTo>
                <a:lnTo>
                  <a:pt x="68189" y="145511"/>
                </a:lnTo>
                <a:lnTo>
                  <a:pt x="71191" y="139073"/>
                </a:lnTo>
                <a:lnTo>
                  <a:pt x="81483" y="127912"/>
                </a:lnTo>
                <a:lnTo>
                  <a:pt x="92634" y="118469"/>
                </a:lnTo>
                <a:lnTo>
                  <a:pt x="102498" y="109455"/>
                </a:lnTo>
                <a:lnTo>
                  <a:pt x="105071" y="105163"/>
                </a:lnTo>
                <a:lnTo>
                  <a:pt x="145384" y="105163"/>
                </a:lnTo>
                <a:lnTo>
                  <a:pt x="146671" y="106451"/>
                </a:lnTo>
                <a:lnTo>
                  <a:pt x="146242" y="111601"/>
                </a:lnTo>
                <a:lnTo>
                  <a:pt x="143669" y="113318"/>
                </a:lnTo>
                <a:lnTo>
                  <a:pt x="140238" y="115894"/>
                </a:lnTo>
                <a:lnTo>
                  <a:pt x="136378" y="117611"/>
                </a:lnTo>
                <a:lnTo>
                  <a:pt x="141953" y="118469"/>
                </a:lnTo>
                <a:lnTo>
                  <a:pt x="161681" y="124908"/>
                </a:lnTo>
                <a:lnTo>
                  <a:pt x="164863" y="127054"/>
                </a:lnTo>
                <a:lnTo>
                  <a:pt x="124799" y="127054"/>
                </a:lnTo>
                <a:lnTo>
                  <a:pt x="121797" y="128771"/>
                </a:lnTo>
                <a:lnTo>
                  <a:pt x="90490" y="157101"/>
                </a:lnTo>
                <a:lnTo>
                  <a:pt x="87488" y="169549"/>
                </a:lnTo>
                <a:lnTo>
                  <a:pt x="88774" y="183713"/>
                </a:lnTo>
                <a:lnTo>
                  <a:pt x="92634" y="190581"/>
                </a:lnTo>
                <a:lnTo>
                  <a:pt x="96494" y="197878"/>
                </a:lnTo>
                <a:lnTo>
                  <a:pt x="112362" y="206892"/>
                </a:lnTo>
                <a:lnTo>
                  <a:pt x="130803" y="210326"/>
                </a:lnTo>
                <a:lnTo>
                  <a:pt x="186694" y="210326"/>
                </a:lnTo>
                <a:lnTo>
                  <a:pt x="184840" y="212687"/>
                </a:lnTo>
                <a:lnTo>
                  <a:pt x="177361" y="221597"/>
                </a:lnTo>
                <a:lnTo>
                  <a:pt x="171652" y="226825"/>
                </a:lnTo>
                <a:lnTo>
                  <a:pt x="164817" y="230403"/>
                </a:lnTo>
                <a:lnTo>
                  <a:pt x="153961" y="234364"/>
                </a:lnTo>
                <a:lnTo>
                  <a:pt x="154390" y="235222"/>
                </a:lnTo>
                <a:lnTo>
                  <a:pt x="153961" y="237797"/>
                </a:lnTo>
                <a:lnTo>
                  <a:pt x="153961" y="239944"/>
                </a:lnTo>
                <a:lnTo>
                  <a:pt x="153533" y="244236"/>
                </a:lnTo>
                <a:lnTo>
                  <a:pt x="151388" y="255396"/>
                </a:lnTo>
                <a:lnTo>
                  <a:pt x="149673" y="262264"/>
                </a:lnTo>
                <a:lnTo>
                  <a:pt x="273828" y="262264"/>
                </a:lnTo>
                <a:lnTo>
                  <a:pt x="273664" y="274283"/>
                </a:lnTo>
                <a:lnTo>
                  <a:pt x="242736" y="274283"/>
                </a:lnTo>
                <a:lnTo>
                  <a:pt x="233730" y="275141"/>
                </a:lnTo>
                <a:lnTo>
                  <a:pt x="212340" y="278226"/>
                </a:lnTo>
                <a:lnTo>
                  <a:pt x="185161" y="281851"/>
                </a:lnTo>
                <a:lnTo>
                  <a:pt x="177120" y="283109"/>
                </a:lnTo>
                <a:lnTo>
                  <a:pt x="133162" y="291935"/>
                </a:lnTo>
                <a:lnTo>
                  <a:pt x="92312" y="301700"/>
                </a:lnTo>
                <a:lnTo>
                  <a:pt x="52321" y="312914"/>
                </a:lnTo>
                <a:lnTo>
                  <a:pt x="48032" y="314202"/>
                </a:lnTo>
                <a:lnTo>
                  <a:pt x="42028" y="315919"/>
                </a:lnTo>
                <a:lnTo>
                  <a:pt x="36453" y="316348"/>
                </a:lnTo>
                <a:close/>
              </a:path>
              <a:path w="372109" h="414020">
                <a:moveTo>
                  <a:pt x="186694" y="210326"/>
                </a:moveTo>
                <a:lnTo>
                  <a:pt x="130803" y="210326"/>
                </a:lnTo>
                <a:lnTo>
                  <a:pt x="148815" y="207751"/>
                </a:lnTo>
                <a:lnTo>
                  <a:pt x="155248" y="203029"/>
                </a:lnTo>
                <a:lnTo>
                  <a:pt x="161252" y="197878"/>
                </a:lnTo>
                <a:lnTo>
                  <a:pt x="169400" y="178133"/>
                </a:lnTo>
                <a:lnTo>
                  <a:pt x="165541" y="155813"/>
                </a:lnTo>
                <a:lnTo>
                  <a:pt x="124799" y="127054"/>
                </a:lnTo>
                <a:lnTo>
                  <a:pt x="164863" y="127054"/>
                </a:lnTo>
                <a:lnTo>
                  <a:pt x="192963" y="155813"/>
                </a:lnTo>
                <a:lnTo>
                  <a:pt x="196901" y="188633"/>
                </a:lnTo>
                <a:lnTo>
                  <a:pt x="195668" y="196671"/>
                </a:lnTo>
                <a:lnTo>
                  <a:pt x="192023" y="203542"/>
                </a:lnTo>
                <a:lnTo>
                  <a:pt x="186694" y="210326"/>
                </a:lnTo>
                <a:close/>
              </a:path>
              <a:path w="372109" h="414020">
                <a:moveTo>
                  <a:pt x="321196" y="208609"/>
                </a:moveTo>
                <a:lnTo>
                  <a:pt x="274472" y="208609"/>
                </a:lnTo>
                <a:lnTo>
                  <a:pt x="281763" y="208180"/>
                </a:lnTo>
                <a:lnTo>
                  <a:pt x="307923" y="208180"/>
                </a:lnTo>
                <a:lnTo>
                  <a:pt x="316062" y="208237"/>
                </a:lnTo>
                <a:lnTo>
                  <a:pt x="321196" y="208609"/>
                </a:lnTo>
                <a:close/>
              </a:path>
              <a:path w="372109" h="414020">
                <a:moveTo>
                  <a:pt x="361531" y="257542"/>
                </a:moveTo>
                <a:lnTo>
                  <a:pt x="345663" y="257113"/>
                </a:lnTo>
                <a:lnTo>
                  <a:pt x="325935" y="251104"/>
                </a:lnTo>
                <a:lnTo>
                  <a:pt x="304492" y="242519"/>
                </a:lnTo>
                <a:lnTo>
                  <a:pt x="295486" y="239085"/>
                </a:lnTo>
                <a:lnTo>
                  <a:pt x="274043" y="232217"/>
                </a:lnTo>
                <a:lnTo>
                  <a:pt x="367303" y="232217"/>
                </a:lnTo>
                <a:lnTo>
                  <a:pt x="371824" y="243378"/>
                </a:lnTo>
                <a:lnTo>
                  <a:pt x="365391" y="252392"/>
                </a:lnTo>
                <a:lnTo>
                  <a:pt x="361531" y="257542"/>
                </a:lnTo>
                <a:close/>
              </a:path>
              <a:path w="372109" h="414020">
                <a:moveTo>
                  <a:pt x="260748" y="413785"/>
                </a:moveTo>
                <a:lnTo>
                  <a:pt x="254744" y="413785"/>
                </a:lnTo>
                <a:lnTo>
                  <a:pt x="253029" y="407776"/>
                </a:lnTo>
                <a:lnTo>
                  <a:pt x="248475" y="365258"/>
                </a:lnTo>
                <a:lnTo>
                  <a:pt x="245222" y="323166"/>
                </a:lnTo>
                <a:lnTo>
                  <a:pt x="242961" y="281851"/>
                </a:lnTo>
                <a:lnTo>
                  <a:pt x="242736" y="274283"/>
                </a:lnTo>
                <a:lnTo>
                  <a:pt x="273664" y="274283"/>
                </a:lnTo>
                <a:lnTo>
                  <a:pt x="272596" y="313048"/>
                </a:lnTo>
                <a:lnTo>
                  <a:pt x="268538" y="357880"/>
                </a:lnTo>
                <a:lnTo>
                  <a:pt x="262035" y="409493"/>
                </a:lnTo>
                <a:lnTo>
                  <a:pt x="260748" y="41378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822162" y="7550935"/>
            <a:ext cx="283210" cy="414020"/>
          </a:xfrm>
          <a:custGeom>
            <a:avLst/>
            <a:gdLst/>
            <a:ahLst/>
            <a:cxnLst/>
            <a:rect l="l" t="t" r="r" b="b"/>
            <a:pathLst>
              <a:path w="283209" h="414020">
                <a:moveTo>
                  <a:pt x="36453" y="300896"/>
                </a:moveTo>
                <a:lnTo>
                  <a:pt x="30020" y="299179"/>
                </a:lnTo>
                <a:lnTo>
                  <a:pt x="25302" y="296603"/>
                </a:lnTo>
                <a:lnTo>
                  <a:pt x="18012" y="292311"/>
                </a:lnTo>
                <a:lnTo>
                  <a:pt x="4288" y="284584"/>
                </a:lnTo>
                <a:lnTo>
                  <a:pt x="0" y="281580"/>
                </a:lnTo>
                <a:lnTo>
                  <a:pt x="2144" y="277287"/>
                </a:lnTo>
                <a:lnTo>
                  <a:pt x="42511" y="268515"/>
                </a:lnTo>
                <a:lnTo>
                  <a:pt x="112201" y="254323"/>
                </a:lnTo>
                <a:lnTo>
                  <a:pt x="172322" y="243539"/>
                </a:lnTo>
                <a:lnTo>
                  <a:pt x="224483" y="235356"/>
                </a:lnTo>
                <a:lnTo>
                  <a:pt x="248740" y="232217"/>
                </a:lnTo>
                <a:lnTo>
                  <a:pt x="248728" y="216336"/>
                </a:lnTo>
                <a:lnTo>
                  <a:pt x="248601" y="199890"/>
                </a:lnTo>
                <a:lnTo>
                  <a:pt x="247089" y="100907"/>
                </a:lnTo>
                <a:lnTo>
                  <a:pt x="246686" y="62786"/>
                </a:lnTo>
                <a:lnTo>
                  <a:pt x="246596" y="26183"/>
                </a:lnTo>
                <a:lnTo>
                  <a:pt x="229012" y="9872"/>
                </a:lnTo>
                <a:lnTo>
                  <a:pt x="216575" y="6009"/>
                </a:lnTo>
                <a:lnTo>
                  <a:pt x="218291" y="429"/>
                </a:lnTo>
                <a:lnTo>
                  <a:pt x="256460" y="4292"/>
                </a:lnTo>
                <a:lnTo>
                  <a:pt x="282620" y="16740"/>
                </a:lnTo>
                <a:lnTo>
                  <a:pt x="281763" y="23608"/>
                </a:lnTo>
                <a:lnTo>
                  <a:pt x="281334" y="27471"/>
                </a:lnTo>
                <a:lnTo>
                  <a:pt x="281280" y="49147"/>
                </a:lnTo>
                <a:lnTo>
                  <a:pt x="281161" y="54862"/>
                </a:lnTo>
                <a:lnTo>
                  <a:pt x="280636" y="74687"/>
                </a:lnTo>
                <a:lnTo>
                  <a:pt x="280517" y="81984"/>
                </a:lnTo>
                <a:lnTo>
                  <a:pt x="280641" y="185430"/>
                </a:lnTo>
                <a:lnTo>
                  <a:pt x="280763" y="217633"/>
                </a:lnTo>
                <a:lnTo>
                  <a:pt x="280664" y="244290"/>
                </a:lnTo>
                <a:lnTo>
                  <a:pt x="280326" y="258401"/>
                </a:lnTo>
                <a:lnTo>
                  <a:pt x="248740" y="258401"/>
                </a:lnTo>
                <a:lnTo>
                  <a:pt x="239734" y="259259"/>
                </a:lnTo>
                <a:lnTo>
                  <a:pt x="196419" y="264839"/>
                </a:lnTo>
                <a:lnTo>
                  <a:pt x="133564" y="277287"/>
                </a:lnTo>
                <a:lnTo>
                  <a:pt x="92339" y="286677"/>
                </a:lnTo>
                <a:lnTo>
                  <a:pt x="42457" y="300466"/>
                </a:lnTo>
                <a:lnTo>
                  <a:pt x="36453" y="300896"/>
                </a:lnTo>
                <a:close/>
              </a:path>
              <a:path w="283209" h="414020">
                <a:moveTo>
                  <a:pt x="123512" y="216336"/>
                </a:moveTo>
                <a:lnTo>
                  <a:pt x="79058" y="199890"/>
                </a:lnTo>
                <a:lnTo>
                  <a:pt x="57196" y="166903"/>
                </a:lnTo>
                <a:lnTo>
                  <a:pt x="54036" y="148087"/>
                </a:lnTo>
                <a:lnTo>
                  <a:pt x="58754" y="126625"/>
                </a:lnTo>
                <a:lnTo>
                  <a:pt x="62614" y="118469"/>
                </a:lnTo>
                <a:lnTo>
                  <a:pt x="65616" y="111601"/>
                </a:lnTo>
                <a:lnTo>
                  <a:pt x="77195" y="99583"/>
                </a:lnTo>
                <a:lnTo>
                  <a:pt x="99067" y="79409"/>
                </a:lnTo>
                <a:lnTo>
                  <a:pt x="104213" y="69965"/>
                </a:lnTo>
                <a:lnTo>
                  <a:pt x="106786" y="60522"/>
                </a:lnTo>
                <a:lnTo>
                  <a:pt x="103784" y="58805"/>
                </a:lnTo>
                <a:lnTo>
                  <a:pt x="105500" y="55800"/>
                </a:lnTo>
                <a:lnTo>
                  <a:pt x="142382" y="74687"/>
                </a:lnTo>
                <a:lnTo>
                  <a:pt x="145813" y="81984"/>
                </a:lnTo>
                <a:lnTo>
                  <a:pt x="141095" y="84130"/>
                </a:lnTo>
                <a:lnTo>
                  <a:pt x="135949" y="87564"/>
                </a:lnTo>
                <a:lnTo>
                  <a:pt x="133376" y="88852"/>
                </a:lnTo>
                <a:lnTo>
                  <a:pt x="138951" y="90140"/>
                </a:lnTo>
                <a:lnTo>
                  <a:pt x="159965" y="96578"/>
                </a:lnTo>
                <a:lnTo>
                  <a:pt x="160602" y="97007"/>
                </a:lnTo>
                <a:lnTo>
                  <a:pt x="118366" y="97007"/>
                </a:lnTo>
                <a:lnTo>
                  <a:pt x="114935" y="98724"/>
                </a:lnTo>
                <a:lnTo>
                  <a:pt x="85343" y="128771"/>
                </a:lnTo>
                <a:lnTo>
                  <a:pt x="81483" y="142936"/>
                </a:lnTo>
                <a:lnTo>
                  <a:pt x="82341" y="159247"/>
                </a:lnTo>
                <a:lnTo>
                  <a:pt x="86201" y="167402"/>
                </a:lnTo>
                <a:lnTo>
                  <a:pt x="90490" y="175558"/>
                </a:lnTo>
                <a:lnTo>
                  <a:pt x="106786" y="185001"/>
                </a:lnTo>
                <a:lnTo>
                  <a:pt x="126085" y="188006"/>
                </a:lnTo>
                <a:lnTo>
                  <a:pt x="184846" y="188006"/>
                </a:lnTo>
                <a:lnTo>
                  <a:pt x="180189" y="194240"/>
                </a:lnTo>
                <a:lnTo>
                  <a:pt x="142462" y="215343"/>
                </a:lnTo>
                <a:lnTo>
                  <a:pt x="134927" y="216211"/>
                </a:lnTo>
                <a:lnTo>
                  <a:pt x="123512" y="216336"/>
                </a:lnTo>
                <a:close/>
              </a:path>
              <a:path w="283209" h="414020">
                <a:moveTo>
                  <a:pt x="184846" y="188006"/>
                </a:moveTo>
                <a:lnTo>
                  <a:pt x="126085" y="188006"/>
                </a:lnTo>
                <a:lnTo>
                  <a:pt x="144955" y="184143"/>
                </a:lnTo>
                <a:lnTo>
                  <a:pt x="158679" y="172983"/>
                </a:lnTo>
                <a:lnTo>
                  <a:pt x="167256" y="151091"/>
                </a:lnTo>
                <a:lnTo>
                  <a:pt x="165112" y="138643"/>
                </a:lnTo>
                <a:lnTo>
                  <a:pt x="163705" y="131269"/>
                </a:lnTo>
                <a:lnTo>
                  <a:pt x="131922" y="100907"/>
                </a:lnTo>
                <a:lnTo>
                  <a:pt x="118366" y="97007"/>
                </a:lnTo>
                <a:lnTo>
                  <a:pt x="160602" y="97007"/>
                </a:lnTo>
                <a:lnTo>
                  <a:pt x="193507" y="128955"/>
                </a:lnTo>
                <a:lnTo>
                  <a:pt x="197354" y="162131"/>
                </a:lnTo>
                <a:lnTo>
                  <a:pt x="196285" y="169763"/>
                </a:lnTo>
                <a:lnTo>
                  <a:pt x="193085" y="176430"/>
                </a:lnTo>
                <a:lnTo>
                  <a:pt x="186769" y="185430"/>
                </a:lnTo>
                <a:lnTo>
                  <a:pt x="184846" y="188006"/>
                </a:lnTo>
                <a:close/>
              </a:path>
              <a:path w="283209" h="414020">
                <a:moveTo>
                  <a:pt x="266752" y="413785"/>
                </a:moveTo>
                <a:lnTo>
                  <a:pt x="260748" y="413785"/>
                </a:lnTo>
                <a:lnTo>
                  <a:pt x="259033" y="407347"/>
                </a:lnTo>
                <a:lnTo>
                  <a:pt x="254480" y="361304"/>
                </a:lnTo>
                <a:lnTo>
                  <a:pt x="251226" y="316814"/>
                </a:lnTo>
                <a:lnTo>
                  <a:pt x="248984" y="275369"/>
                </a:lnTo>
                <a:lnTo>
                  <a:pt x="248740" y="258401"/>
                </a:lnTo>
                <a:lnTo>
                  <a:pt x="280326" y="258401"/>
                </a:lnTo>
                <a:lnTo>
                  <a:pt x="280111" y="266650"/>
                </a:lnTo>
                <a:lnTo>
                  <a:pt x="279178" y="295315"/>
                </a:lnTo>
                <a:lnTo>
                  <a:pt x="278915" y="305607"/>
                </a:lnTo>
                <a:lnTo>
                  <a:pt x="275303" y="350821"/>
                </a:lnTo>
                <a:lnTo>
                  <a:pt x="270776" y="389587"/>
                </a:lnTo>
                <a:lnTo>
                  <a:pt x="268039" y="409493"/>
                </a:lnTo>
                <a:lnTo>
                  <a:pt x="266752" y="41378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268870" y="7550506"/>
            <a:ext cx="372745" cy="410209"/>
          </a:xfrm>
          <a:custGeom>
            <a:avLst/>
            <a:gdLst/>
            <a:ahLst/>
            <a:cxnLst/>
            <a:rect l="l" t="t" r="r" b="b"/>
            <a:pathLst>
              <a:path w="372744" h="410209">
                <a:moveTo>
                  <a:pt x="263321" y="272137"/>
                </a:moveTo>
                <a:lnTo>
                  <a:pt x="257317" y="272137"/>
                </a:lnTo>
                <a:lnTo>
                  <a:pt x="255602" y="265698"/>
                </a:lnTo>
                <a:lnTo>
                  <a:pt x="247139" y="226419"/>
                </a:lnTo>
                <a:lnTo>
                  <a:pt x="243165" y="26612"/>
                </a:lnTo>
                <a:lnTo>
                  <a:pt x="225582" y="10301"/>
                </a:lnTo>
                <a:lnTo>
                  <a:pt x="213144" y="6009"/>
                </a:lnTo>
                <a:lnTo>
                  <a:pt x="214860" y="429"/>
                </a:lnTo>
                <a:lnTo>
                  <a:pt x="221293" y="0"/>
                </a:lnTo>
                <a:lnTo>
                  <a:pt x="266324" y="7297"/>
                </a:lnTo>
                <a:lnTo>
                  <a:pt x="279189" y="16740"/>
                </a:lnTo>
                <a:lnTo>
                  <a:pt x="278332" y="23608"/>
                </a:lnTo>
                <a:lnTo>
                  <a:pt x="277903" y="27900"/>
                </a:lnTo>
                <a:lnTo>
                  <a:pt x="277812" y="56022"/>
                </a:lnTo>
                <a:lnTo>
                  <a:pt x="276731" y="120605"/>
                </a:lnTo>
                <a:lnTo>
                  <a:pt x="276589" y="127591"/>
                </a:lnTo>
                <a:lnTo>
                  <a:pt x="276187" y="140790"/>
                </a:lnTo>
                <a:lnTo>
                  <a:pt x="321625" y="140790"/>
                </a:lnTo>
                <a:lnTo>
                  <a:pt x="365820" y="159676"/>
                </a:lnTo>
                <a:lnTo>
                  <a:pt x="367732" y="164398"/>
                </a:lnTo>
                <a:lnTo>
                  <a:pt x="275758" y="164398"/>
                </a:lnTo>
                <a:lnTo>
                  <a:pt x="274820" y="180816"/>
                </a:lnTo>
                <a:lnTo>
                  <a:pt x="271099" y="221191"/>
                </a:lnTo>
                <a:lnTo>
                  <a:pt x="264179" y="267844"/>
                </a:lnTo>
                <a:lnTo>
                  <a:pt x="263321" y="272137"/>
                </a:lnTo>
                <a:close/>
              </a:path>
              <a:path w="372744" h="410209">
                <a:moveTo>
                  <a:pt x="4717" y="261835"/>
                </a:moveTo>
                <a:lnTo>
                  <a:pt x="0" y="254109"/>
                </a:lnTo>
                <a:lnTo>
                  <a:pt x="19727" y="232647"/>
                </a:lnTo>
                <a:lnTo>
                  <a:pt x="28546" y="222452"/>
                </a:lnTo>
                <a:lnTo>
                  <a:pt x="53562" y="192191"/>
                </a:lnTo>
                <a:lnTo>
                  <a:pt x="79031" y="157064"/>
                </a:lnTo>
                <a:lnTo>
                  <a:pt x="101586" y="120605"/>
                </a:lnTo>
                <a:lnTo>
                  <a:pt x="121797" y="73399"/>
                </a:lnTo>
                <a:lnTo>
                  <a:pt x="123083" y="51937"/>
                </a:lnTo>
                <a:lnTo>
                  <a:pt x="117937" y="44640"/>
                </a:lnTo>
                <a:lnTo>
                  <a:pt x="122654" y="40777"/>
                </a:lnTo>
                <a:lnTo>
                  <a:pt x="134663" y="49362"/>
                </a:lnTo>
                <a:lnTo>
                  <a:pt x="139809" y="52796"/>
                </a:lnTo>
                <a:lnTo>
                  <a:pt x="150959" y="61381"/>
                </a:lnTo>
                <a:lnTo>
                  <a:pt x="155677" y="64814"/>
                </a:lnTo>
                <a:lnTo>
                  <a:pt x="163825" y="71682"/>
                </a:lnTo>
                <a:lnTo>
                  <a:pt x="164683" y="79409"/>
                </a:lnTo>
                <a:lnTo>
                  <a:pt x="159537" y="87564"/>
                </a:lnTo>
                <a:lnTo>
                  <a:pt x="158106" y="90106"/>
                </a:lnTo>
                <a:lnTo>
                  <a:pt x="137748" y="123030"/>
                </a:lnTo>
                <a:lnTo>
                  <a:pt x="110217" y="159247"/>
                </a:lnTo>
                <a:lnTo>
                  <a:pt x="113648" y="159247"/>
                </a:lnTo>
                <a:lnTo>
                  <a:pt x="153961" y="164827"/>
                </a:lnTo>
                <a:lnTo>
                  <a:pt x="162491" y="167402"/>
                </a:lnTo>
                <a:lnTo>
                  <a:pt x="103784" y="167402"/>
                </a:lnTo>
                <a:lnTo>
                  <a:pt x="92380" y="180816"/>
                </a:lnTo>
                <a:lnTo>
                  <a:pt x="59127" y="215521"/>
                </a:lnTo>
                <a:lnTo>
                  <a:pt x="23198" y="248052"/>
                </a:lnTo>
                <a:lnTo>
                  <a:pt x="4717" y="261835"/>
                </a:lnTo>
                <a:close/>
              </a:path>
              <a:path w="372744" h="410209">
                <a:moveTo>
                  <a:pt x="321625" y="140790"/>
                </a:moveTo>
                <a:lnTo>
                  <a:pt x="276187" y="140790"/>
                </a:lnTo>
                <a:lnTo>
                  <a:pt x="283049" y="140360"/>
                </a:lnTo>
                <a:lnTo>
                  <a:pt x="308352" y="140360"/>
                </a:lnTo>
                <a:lnTo>
                  <a:pt x="316490" y="140417"/>
                </a:lnTo>
                <a:lnTo>
                  <a:pt x="321625" y="140790"/>
                </a:lnTo>
                <a:close/>
              </a:path>
              <a:path w="372744" h="410209">
                <a:moveTo>
                  <a:pt x="361960" y="189723"/>
                </a:moveTo>
                <a:lnTo>
                  <a:pt x="346092" y="188864"/>
                </a:lnTo>
                <a:lnTo>
                  <a:pt x="326364" y="182855"/>
                </a:lnTo>
                <a:lnTo>
                  <a:pt x="304921" y="174270"/>
                </a:lnTo>
                <a:lnTo>
                  <a:pt x="295915" y="170836"/>
                </a:lnTo>
                <a:lnTo>
                  <a:pt x="275758" y="164398"/>
                </a:lnTo>
                <a:lnTo>
                  <a:pt x="367732" y="164398"/>
                </a:lnTo>
                <a:lnTo>
                  <a:pt x="372253" y="175558"/>
                </a:lnTo>
                <a:lnTo>
                  <a:pt x="365820" y="184572"/>
                </a:lnTo>
                <a:lnTo>
                  <a:pt x="361960" y="189723"/>
                </a:lnTo>
                <a:close/>
              </a:path>
              <a:path w="372744" h="410209">
                <a:moveTo>
                  <a:pt x="192559" y="224491"/>
                </a:moveTo>
                <a:lnTo>
                  <a:pt x="177978" y="219769"/>
                </a:lnTo>
                <a:lnTo>
                  <a:pt x="161252" y="209468"/>
                </a:lnTo>
                <a:lnTo>
                  <a:pt x="144098" y="195732"/>
                </a:lnTo>
                <a:lnTo>
                  <a:pt x="136807" y="190581"/>
                </a:lnTo>
                <a:lnTo>
                  <a:pt x="132089" y="187147"/>
                </a:lnTo>
                <a:lnTo>
                  <a:pt x="120939" y="178563"/>
                </a:lnTo>
                <a:lnTo>
                  <a:pt x="115793" y="175129"/>
                </a:lnTo>
                <a:lnTo>
                  <a:pt x="109788" y="170836"/>
                </a:lnTo>
                <a:lnTo>
                  <a:pt x="103784" y="167402"/>
                </a:lnTo>
                <a:lnTo>
                  <a:pt x="162491" y="167402"/>
                </a:lnTo>
                <a:lnTo>
                  <a:pt x="204138" y="200025"/>
                </a:lnTo>
                <a:lnTo>
                  <a:pt x="205365" y="215521"/>
                </a:lnTo>
                <a:lnTo>
                  <a:pt x="197504" y="221191"/>
                </a:lnTo>
                <a:lnTo>
                  <a:pt x="192559" y="224491"/>
                </a:lnTo>
                <a:close/>
              </a:path>
              <a:path w="372744" h="410209">
                <a:moveTo>
                  <a:pt x="210756" y="409711"/>
                </a:moveTo>
                <a:lnTo>
                  <a:pt x="165970" y="399620"/>
                </a:lnTo>
                <a:lnTo>
                  <a:pt x="136378" y="366569"/>
                </a:lnTo>
                <a:lnTo>
                  <a:pt x="132518" y="343819"/>
                </a:lnTo>
                <a:lnTo>
                  <a:pt x="136807" y="322787"/>
                </a:lnTo>
                <a:lnTo>
                  <a:pt x="140667" y="315060"/>
                </a:lnTo>
                <a:lnTo>
                  <a:pt x="143669" y="308622"/>
                </a:lnTo>
                <a:lnTo>
                  <a:pt x="154819" y="297032"/>
                </a:lnTo>
                <a:lnTo>
                  <a:pt x="166398" y="286731"/>
                </a:lnTo>
                <a:lnTo>
                  <a:pt x="176262" y="277717"/>
                </a:lnTo>
                <a:lnTo>
                  <a:pt x="178835" y="273424"/>
                </a:lnTo>
                <a:lnTo>
                  <a:pt x="180980" y="268703"/>
                </a:lnTo>
                <a:lnTo>
                  <a:pt x="183124" y="259259"/>
                </a:lnTo>
                <a:lnTo>
                  <a:pt x="180122" y="257542"/>
                </a:lnTo>
                <a:lnTo>
                  <a:pt x="182266" y="255396"/>
                </a:lnTo>
                <a:lnTo>
                  <a:pt x="193417" y="257542"/>
                </a:lnTo>
                <a:lnTo>
                  <a:pt x="211429" y="267415"/>
                </a:lnTo>
                <a:lnTo>
                  <a:pt x="217433" y="273853"/>
                </a:lnTo>
                <a:lnTo>
                  <a:pt x="219577" y="276000"/>
                </a:lnTo>
                <a:lnTo>
                  <a:pt x="219149" y="281580"/>
                </a:lnTo>
                <a:lnTo>
                  <a:pt x="216575" y="283297"/>
                </a:lnTo>
                <a:lnTo>
                  <a:pt x="215718" y="284155"/>
                </a:lnTo>
                <a:lnTo>
                  <a:pt x="211000" y="285443"/>
                </a:lnTo>
                <a:lnTo>
                  <a:pt x="208856" y="287160"/>
                </a:lnTo>
                <a:lnTo>
                  <a:pt x="214431" y="288018"/>
                </a:lnTo>
                <a:lnTo>
                  <a:pt x="234588" y="294028"/>
                </a:lnTo>
                <a:lnTo>
                  <a:pt x="239520" y="297462"/>
                </a:lnTo>
                <a:lnTo>
                  <a:pt x="195132" y="297462"/>
                </a:lnTo>
                <a:lnTo>
                  <a:pt x="192130" y="299179"/>
                </a:lnTo>
                <a:lnTo>
                  <a:pt x="164254" y="328796"/>
                </a:lnTo>
                <a:lnTo>
                  <a:pt x="161681" y="341673"/>
                </a:lnTo>
                <a:lnTo>
                  <a:pt x="162967" y="355409"/>
                </a:lnTo>
                <a:lnTo>
                  <a:pt x="166827" y="362277"/>
                </a:lnTo>
                <a:lnTo>
                  <a:pt x="171116" y="369574"/>
                </a:lnTo>
                <a:lnTo>
                  <a:pt x="186126" y="378158"/>
                </a:lnTo>
                <a:lnTo>
                  <a:pt x="203281" y="380734"/>
                </a:lnTo>
                <a:lnTo>
                  <a:pt x="259269" y="380734"/>
                </a:lnTo>
                <a:lnTo>
                  <a:pt x="253695" y="388433"/>
                </a:lnTo>
                <a:lnTo>
                  <a:pt x="217942" y="408929"/>
                </a:lnTo>
                <a:lnTo>
                  <a:pt x="210756" y="409711"/>
                </a:lnTo>
                <a:close/>
              </a:path>
              <a:path w="372744" h="410209">
                <a:moveTo>
                  <a:pt x="259269" y="380734"/>
                </a:moveTo>
                <a:lnTo>
                  <a:pt x="203281" y="380734"/>
                </a:lnTo>
                <a:lnTo>
                  <a:pt x="220006" y="376871"/>
                </a:lnTo>
                <a:lnTo>
                  <a:pt x="226439" y="372149"/>
                </a:lnTo>
                <a:lnTo>
                  <a:pt x="232872" y="366998"/>
                </a:lnTo>
                <a:lnTo>
                  <a:pt x="241021" y="346395"/>
                </a:lnTo>
                <a:lnTo>
                  <a:pt x="236732" y="323645"/>
                </a:lnTo>
                <a:lnTo>
                  <a:pt x="195132" y="297462"/>
                </a:lnTo>
                <a:lnTo>
                  <a:pt x="239520" y="297462"/>
                </a:lnTo>
                <a:lnTo>
                  <a:pt x="266166" y="325292"/>
                </a:lnTo>
                <a:lnTo>
                  <a:pt x="269842" y="357360"/>
                </a:lnTo>
                <a:lnTo>
                  <a:pt x="268843" y="364691"/>
                </a:lnTo>
                <a:lnTo>
                  <a:pt x="265834" y="371136"/>
                </a:lnTo>
                <a:lnTo>
                  <a:pt x="259891" y="379875"/>
                </a:lnTo>
                <a:lnTo>
                  <a:pt x="259269" y="38073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36405" y="7550506"/>
            <a:ext cx="274955" cy="410209"/>
          </a:xfrm>
          <a:custGeom>
            <a:avLst/>
            <a:gdLst/>
            <a:ahLst/>
            <a:cxnLst/>
            <a:rect l="l" t="t" r="r" b="b"/>
            <a:pathLst>
              <a:path w="274955" h="410209">
                <a:moveTo>
                  <a:pt x="258604" y="272137"/>
                </a:moveTo>
                <a:lnTo>
                  <a:pt x="253029" y="272137"/>
                </a:lnTo>
                <a:lnTo>
                  <a:pt x="251313" y="265698"/>
                </a:lnTo>
                <a:lnTo>
                  <a:pt x="242756" y="226419"/>
                </a:lnTo>
                <a:lnTo>
                  <a:pt x="238474" y="186007"/>
                </a:lnTo>
                <a:lnTo>
                  <a:pt x="238447" y="26612"/>
                </a:lnTo>
                <a:lnTo>
                  <a:pt x="221293" y="10301"/>
                </a:lnTo>
                <a:lnTo>
                  <a:pt x="208856" y="6009"/>
                </a:lnTo>
                <a:lnTo>
                  <a:pt x="210142" y="429"/>
                </a:lnTo>
                <a:lnTo>
                  <a:pt x="216575" y="0"/>
                </a:lnTo>
                <a:lnTo>
                  <a:pt x="261606" y="7297"/>
                </a:lnTo>
                <a:lnTo>
                  <a:pt x="274472" y="16740"/>
                </a:lnTo>
                <a:lnTo>
                  <a:pt x="273614" y="23608"/>
                </a:lnTo>
                <a:lnTo>
                  <a:pt x="273185" y="27900"/>
                </a:lnTo>
                <a:lnTo>
                  <a:pt x="271982" y="135760"/>
                </a:lnTo>
                <a:lnTo>
                  <a:pt x="270907" y="175719"/>
                </a:lnTo>
                <a:lnTo>
                  <a:pt x="267246" y="218053"/>
                </a:lnTo>
                <a:lnTo>
                  <a:pt x="259891" y="267415"/>
                </a:lnTo>
                <a:lnTo>
                  <a:pt x="258604" y="272137"/>
                </a:lnTo>
                <a:close/>
              </a:path>
              <a:path w="274955" h="410209">
                <a:moveTo>
                  <a:pt x="67063" y="109509"/>
                </a:moveTo>
                <a:lnTo>
                  <a:pt x="55450" y="106806"/>
                </a:lnTo>
                <a:lnTo>
                  <a:pt x="38168" y="100441"/>
                </a:lnTo>
                <a:lnTo>
                  <a:pt x="33451" y="98295"/>
                </a:lnTo>
                <a:lnTo>
                  <a:pt x="25731" y="94432"/>
                </a:lnTo>
                <a:lnTo>
                  <a:pt x="22729" y="93144"/>
                </a:lnTo>
                <a:lnTo>
                  <a:pt x="16725" y="90140"/>
                </a:lnTo>
                <a:lnTo>
                  <a:pt x="18441" y="85847"/>
                </a:lnTo>
                <a:lnTo>
                  <a:pt x="34188" y="85549"/>
                </a:lnTo>
                <a:lnTo>
                  <a:pt x="44708" y="85069"/>
                </a:lnTo>
                <a:lnTo>
                  <a:pt x="83232" y="80277"/>
                </a:lnTo>
                <a:lnTo>
                  <a:pt x="125315" y="72299"/>
                </a:lnTo>
                <a:lnTo>
                  <a:pt x="153961" y="64814"/>
                </a:lnTo>
                <a:lnTo>
                  <a:pt x="164254" y="67390"/>
                </a:lnTo>
                <a:lnTo>
                  <a:pt x="173689" y="69107"/>
                </a:lnTo>
                <a:lnTo>
                  <a:pt x="197277" y="74258"/>
                </a:lnTo>
                <a:lnTo>
                  <a:pt x="201565" y="75545"/>
                </a:lnTo>
                <a:lnTo>
                  <a:pt x="208856" y="77262"/>
                </a:lnTo>
                <a:lnTo>
                  <a:pt x="207569" y="83701"/>
                </a:lnTo>
                <a:lnTo>
                  <a:pt x="201994" y="84559"/>
                </a:lnTo>
                <a:lnTo>
                  <a:pt x="141524" y="96578"/>
                </a:lnTo>
                <a:lnTo>
                  <a:pt x="143240" y="97437"/>
                </a:lnTo>
                <a:lnTo>
                  <a:pt x="145813" y="100012"/>
                </a:lnTo>
                <a:lnTo>
                  <a:pt x="147100" y="100870"/>
                </a:lnTo>
                <a:lnTo>
                  <a:pt x="150647" y="103875"/>
                </a:lnTo>
                <a:lnTo>
                  <a:pt x="105929" y="103875"/>
                </a:lnTo>
                <a:lnTo>
                  <a:pt x="78274" y="109073"/>
                </a:lnTo>
                <a:lnTo>
                  <a:pt x="67063" y="109509"/>
                </a:lnTo>
                <a:close/>
              </a:path>
              <a:path w="274955" h="410209">
                <a:moveTo>
                  <a:pt x="3430" y="274283"/>
                </a:moveTo>
                <a:lnTo>
                  <a:pt x="0" y="269132"/>
                </a:lnTo>
                <a:lnTo>
                  <a:pt x="5354" y="263505"/>
                </a:lnTo>
                <a:lnTo>
                  <a:pt x="9300" y="259259"/>
                </a:lnTo>
                <a:lnTo>
                  <a:pt x="12845" y="255309"/>
                </a:lnTo>
                <a:lnTo>
                  <a:pt x="18441" y="248958"/>
                </a:lnTo>
                <a:lnTo>
                  <a:pt x="23292" y="243565"/>
                </a:lnTo>
                <a:lnTo>
                  <a:pt x="47898" y="211876"/>
                </a:lnTo>
                <a:lnTo>
                  <a:pt x="70239" y="177946"/>
                </a:lnTo>
                <a:lnTo>
                  <a:pt x="97351" y="130059"/>
                </a:lnTo>
                <a:lnTo>
                  <a:pt x="105500" y="106021"/>
                </a:lnTo>
                <a:lnTo>
                  <a:pt x="105500" y="105163"/>
                </a:lnTo>
                <a:lnTo>
                  <a:pt x="105929" y="104734"/>
                </a:lnTo>
                <a:lnTo>
                  <a:pt x="105929" y="103875"/>
                </a:lnTo>
                <a:lnTo>
                  <a:pt x="150647" y="103875"/>
                </a:lnTo>
                <a:lnTo>
                  <a:pt x="152675" y="105592"/>
                </a:lnTo>
                <a:lnTo>
                  <a:pt x="154819" y="110743"/>
                </a:lnTo>
                <a:lnTo>
                  <a:pt x="153104" y="113318"/>
                </a:lnTo>
                <a:lnTo>
                  <a:pt x="148815" y="118898"/>
                </a:lnTo>
                <a:lnTo>
                  <a:pt x="142382" y="126625"/>
                </a:lnTo>
                <a:lnTo>
                  <a:pt x="136807" y="133493"/>
                </a:lnTo>
                <a:lnTo>
                  <a:pt x="123435" y="149633"/>
                </a:lnTo>
                <a:lnTo>
                  <a:pt x="119733" y="154177"/>
                </a:lnTo>
                <a:lnTo>
                  <a:pt x="115436" y="159576"/>
                </a:lnTo>
                <a:lnTo>
                  <a:pt x="108931" y="167832"/>
                </a:lnTo>
                <a:lnTo>
                  <a:pt x="116221" y="168261"/>
                </a:lnTo>
                <a:lnTo>
                  <a:pt x="137236" y="170836"/>
                </a:lnTo>
                <a:lnTo>
                  <a:pt x="148815" y="174270"/>
                </a:lnTo>
                <a:lnTo>
                  <a:pt x="160823" y="178133"/>
                </a:lnTo>
                <a:lnTo>
                  <a:pt x="162190" y="178992"/>
                </a:lnTo>
                <a:lnTo>
                  <a:pt x="99496" y="178992"/>
                </a:lnTo>
                <a:lnTo>
                  <a:pt x="95636" y="184143"/>
                </a:lnTo>
                <a:lnTo>
                  <a:pt x="70939" y="213267"/>
                </a:lnTo>
                <a:lnTo>
                  <a:pt x="39431" y="244816"/>
                </a:lnTo>
                <a:lnTo>
                  <a:pt x="27357" y="255396"/>
                </a:lnTo>
                <a:lnTo>
                  <a:pt x="22850" y="259373"/>
                </a:lnTo>
                <a:lnTo>
                  <a:pt x="16940" y="264357"/>
                </a:lnTo>
                <a:lnTo>
                  <a:pt x="11229" y="268703"/>
                </a:lnTo>
                <a:lnTo>
                  <a:pt x="3430" y="274283"/>
                </a:lnTo>
                <a:close/>
              </a:path>
              <a:path w="274955" h="410209">
                <a:moveTo>
                  <a:pt x="184411" y="233934"/>
                </a:moveTo>
                <a:lnTo>
                  <a:pt x="169400" y="229213"/>
                </a:lnTo>
                <a:lnTo>
                  <a:pt x="152650" y="218032"/>
                </a:lnTo>
                <a:lnTo>
                  <a:pt x="135441" y="204257"/>
                </a:lnTo>
                <a:lnTo>
                  <a:pt x="128230" y="198737"/>
                </a:lnTo>
                <a:lnTo>
                  <a:pt x="99496" y="178992"/>
                </a:lnTo>
                <a:lnTo>
                  <a:pt x="162190" y="178992"/>
                </a:lnTo>
                <a:lnTo>
                  <a:pt x="182695" y="191869"/>
                </a:lnTo>
                <a:lnTo>
                  <a:pt x="195990" y="207322"/>
                </a:lnTo>
                <a:lnTo>
                  <a:pt x="197705" y="223633"/>
                </a:lnTo>
                <a:lnTo>
                  <a:pt x="189557" y="230071"/>
                </a:lnTo>
                <a:lnTo>
                  <a:pt x="184411" y="233934"/>
                </a:lnTo>
                <a:close/>
              </a:path>
              <a:path w="274955" h="410209">
                <a:moveTo>
                  <a:pt x="206129" y="409711"/>
                </a:moveTo>
                <a:lnTo>
                  <a:pt x="161681" y="399620"/>
                </a:lnTo>
                <a:lnTo>
                  <a:pt x="132089" y="366569"/>
                </a:lnTo>
                <a:lnTo>
                  <a:pt x="128230" y="343819"/>
                </a:lnTo>
                <a:lnTo>
                  <a:pt x="132518" y="322787"/>
                </a:lnTo>
                <a:lnTo>
                  <a:pt x="136378" y="315060"/>
                </a:lnTo>
                <a:lnTo>
                  <a:pt x="139380" y="308622"/>
                </a:lnTo>
                <a:lnTo>
                  <a:pt x="150530" y="297032"/>
                </a:lnTo>
                <a:lnTo>
                  <a:pt x="161681" y="286731"/>
                </a:lnTo>
                <a:lnTo>
                  <a:pt x="171545" y="277717"/>
                </a:lnTo>
                <a:lnTo>
                  <a:pt x="174118" y="273424"/>
                </a:lnTo>
                <a:lnTo>
                  <a:pt x="176262" y="268703"/>
                </a:lnTo>
                <a:lnTo>
                  <a:pt x="178835" y="259259"/>
                </a:lnTo>
                <a:lnTo>
                  <a:pt x="175405" y="257542"/>
                </a:lnTo>
                <a:lnTo>
                  <a:pt x="177549" y="255396"/>
                </a:lnTo>
                <a:lnTo>
                  <a:pt x="188699" y="257542"/>
                </a:lnTo>
                <a:lnTo>
                  <a:pt x="207140" y="267415"/>
                </a:lnTo>
                <a:lnTo>
                  <a:pt x="212716" y="273853"/>
                </a:lnTo>
                <a:lnTo>
                  <a:pt x="214860" y="276000"/>
                </a:lnTo>
                <a:lnTo>
                  <a:pt x="214860" y="281580"/>
                </a:lnTo>
                <a:lnTo>
                  <a:pt x="211858" y="283297"/>
                </a:lnTo>
                <a:lnTo>
                  <a:pt x="211000" y="284155"/>
                </a:lnTo>
                <a:lnTo>
                  <a:pt x="206283" y="285443"/>
                </a:lnTo>
                <a:lnTo>
                  <a:pt x="204138" y="287160"/>
                </a:lnTo>
                <a:lnTo>
                  <a:pt x="209714" y="288018"/>
                </a:lnTo>
                <a:lnTo>
                  <a:pt x="229870" y="294028"/>
                </a:lnTo>
                <a:lnTo>
                  <a:pt x="234802" y="297462"/>
                </a:lnTo>
                <a:lnTo>
                  <a:pt x="190844" y="297462"/>
                </a:lnTo>
                <a:lnTo>
                  <a:pt x="187842" y="299179"/>
                </a:lnTo>
                <a:lnTo>
                  <a:pt x="159965" y="328796"/>
                </a:lnTo>
                <a:lnTo>
                  <a:pt x="157392" y="341673"/>
                </a:lnTo>
                <a:lnTo>
                  <a:pt x="158679" y="355409"/>
                </a:lnTo>
                <a:lnTo>
                  <a:pt x="162539" y="362277"/>
                </a:lnTo>
                <a:lnTo>
                  <a:pt x="166827" y="369574"/>
                </a:lnTo>
                <a:lnTo>
                  <a:pt x="181837" y="378158"/>
                </a:lnTo>
                <a:lnTo>
                  <a:pt x="198563" y="380734"/>
                </a:lnTo>
                <a:lnTo>
                  <a:pt x="254552" y="380734"/>
                </a:lnTo>
                <a:lnTo>
                  <a:pt x="248978" y="388433"/>
                </a:lnTo>
                <a:lnTo>
                  <a:pt x="213252" y="408929"/>
                </a:lnTo>
                <a:lnTo>
                  <a:pt x="206129" y="409711"/>
                </a:lnTo>
                <a:close/>
              </a:path>
              <a:path w="274955" h="410209">
                <a:moveTo>
                  <a:pt x="254552" y="380734"/>
                </a:moveTo>
                <a:lnTo>
                  <a:pt x="198563" y="380734"/>
                </a:lnTo>
                <a:lnTo>
                  <a:pt x="215718" y="376871"/>
                </a:lnTo>
                <a:lnTo>
                  <a:pt x="221722" y="372149"/>
                </a:lnTo>
                <a:lnTo>
                  <a:pt x="228155" y="366998"/>
                </a:lnTo>
                <a:lnTo>
                  <a:pt x="236303" y="346395"/>
                </a:lnTo>
                <a:lnTo>
                  <a:pt x="232014" y="323645"/>
                </a:lnTo>
                <a:lnTo>
                  <a:pt x="190844" y="297462"/>
                </a:lnTo>
                <a:lnTo>
                  <a:pt x="234802" y="297462"/>
                </a:lnTo>
                <a:lnTo>
                  <a:pt x="261449" y="325292"/>
                </a:lnTo>
                <a:lnTo>
                  <a:pt x="265124" y="357360"/>
                </a:lnTo>
                <a:lnTo>
                  <a:pt x="264126" y="364691"/>
                </a:lnTo>
                <a:lnTo>
                  <a:pt x="261117" y="371136"/>
                </a:lnTo>
                <a:lnTo>
                  <a:pt x="255173" y="379875"/>
                </a:lnTo>
                <a:lnTo>
                  <a:pt x="254552" y="38073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사용자 지정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User</cp:lastModifiedBy>
  <cp:revision>1</cp:revision>
  <dcterms:created xsi:type="dcterms:W3CDTF">2023-09-30T12:26:06Z</dcterms:created>
  <dcterms:modified xsi:type="dcterms:W3CDTF">2023-09-30T12:32:45Z</dcterms:modified>
</cp:coreProperties>
</file>