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5550"/>
    <p:restoredTop sz="94761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presProps" Target="presProps.xml"  /><Relationship Id="rId7" Type="http://schemas.openxmlformats.org/officeDocument/2006/relationships/viewProps" Target="viewProps.xml"  /><Relationship Id="rId8" Type="http://schemas.openxmlformats.org/officeDocument/2006/relationships/theme" Target="theme/theme1.xml"  /><Relationship Id="rId9" Type="http://schemas.openxmlformats.org/officeDocument/2006/relationships/tableStyles" Target="tableStyle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theme" Target="../theme/theme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9.png"  /><Relationship Id="rId11" Type="http://schemas.openxmlformats.org/officeDocument/2006/relationships/image" Target="../media/image10.png"  /><Relationship Id="rId12" Type="http://schemas.openxmlformats.org/officeDocument/2006/relationships/image" Target="../media/image11.png"  /><Relationship Id="rId13" Type="http://schemas.openxmlformats.org/officeDocument/2006/relationships/image" Target="../media/image12.png"  /><Relationship Id="rId14" Type="http://schemas.openxmlformats.org/officeDocument/2006/relationships/image" Target="../media/image13.png"  /><Relationship Id="rId15" Type="http://schemas.openxmlformats.org/officeDocument/2006/relationships/image" Target="../media/image14.png"  /><Relationship Id="rId16" Type="http://schemas.openxmlformats.org/officeDocument/2006/relationships/image" Target="../media/image15.png"  /><Relationship Id="rId17" Type="http://schemas.openxmlformats.org/officeDocument/2006/relationships/image" Target="../media/image16.png"  /><Relationship Id="rId18" Type="http://schemas.openxmlformats.org/officeDocument/2006/relationships/image" Target="../media/image17.png"  /><Relationship Id="rId19" Type="http://schemas.openxmlformats.org/officeDocument/2006/relationships/image" Target="../media/image18.png"  /><Relationship Id="rId2" Type="http://schemas.openxmlformats.org/officeDocument/2006/relationships/image" Target="../media/image1.png"  /><Relationship Id="rId20" Type="http://schemas.openxmlformats.org/officeDocument/2006/relationships/image" Target="../media/image19.png"  /><Relationship Id="rId21" Type="http://schemas.openxmlformats.org/officeDocument/2006/relationships/image" Target="../media/image20.png"  /><Relationship Id="rId22" Type="http://schemas.openxmlformats.org/officeDocument/2006/relationships/image" Target="../media/image21.png"  /><Relationship Id="rId23" Type="http://schemas.openxmlformats.org/officeDocument/2006/relationships/image" Target="../media/image22.png"  /><Relationship Id="rId24" Type="http://schemas.openxmlformats.org/officeDocument/2006/relationships/image" Target="../media/image23.png"  /><Relationship Id="rId25" Type="http://schemas.openxmlformats.org/officeDocument/2006/relationships/image" Target="../media/image24.png"  /><Relationship Id="rId26" Type="http://schemas.openxmlformats.org/officeDocument/2006/relationships/image" Target="../media/image25.png"  /><Relationship Id="rId27" Type="http://schemas.openxmlformats.org/officeDocument/2006/relationships/image" Target="../media/image26.png"  /><Relationship Id="rId28" Type="http://schemas.openxmlformats.org/officeDocument/2006/relationships/image" Target="../media/image27.png"  /><Relationship Id="rId29" Type="http://schemas.openxmlformats.org/officeDocument/2006/relationships/image" Target="../media/image28.png"  /><Relationship Id="rId3" Type="http://schemas.openxmlformats.org/officeDocument/2006/relationships/image" Target="../media/image2.png"  /><Relationship Id="rId30" Type="http://schemas.openxmlformats.org/officeDocument/2006/relationships/image" Target="../media/image29.png"  /><Relationship Id="rId31" Type="http://schemas.openxmlformats.org/officeDocument/2006/relationships/image" Target="../media/image30.png"  /><Relationship Id="rId32" Type="http://schemas.openxmlformats.org/officeDocument/2006/relationships/image" Target="../media/image31.png"  /><Relationship Id="rId33" Type="http://schemas.openxmlformats.org/officeDocument/2006/relationships/image" Target="../media/image3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Relationship Id="rId9" Type="http://schemas.openxmlformats.org/officeDocument/2006/relationships/image" Target="../media/image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1.png"  /><Relationship Id="rId11" Type="http://schemas.openxmlformats.org/officeDocument/2006/relationships/image" Target="../media/image42.png"  /><Relationship Id="rId12" Type="http://schemas.openxmlformats.org/officeDocument/2006/relationships/image" Target="../media/image43.png"  /><Relationship Id="rId13" Type="http://schemas.openxmlformats.org/officeDocument/2006/relationships/image" Target="../media/image44.png"  /><Relationship Id="rId14" Type="http://schemas.openxmlformats.org/officeDocument/2006/relationships/image" Target="../media/image45.png"  /><Relationship Id="rId15" Type="http://schemas.openxmlformats.org/officeDocument/2006/relationships/image" Target="../media/image46.png"  /><Relationship Id="rId16" Type="http://schemas.openxmlformats.org/officeDocument/2006/relationships/image" Target="../media/image47.png"  /><Relationship Id="rId17" Type="http://schemas.openxmlformats.org/officeDocument/2006/relationships/image" Target="../media/image48.png"  /><Relationship Id="rId18" Type="http://schemas.openxmlformats.org/officeDocument/2006/relationships/image" Target="../media/image49.png"  /><Relationship Id="rId19" Type="http://schemas.openxmlformats.org/officeDocument/2006/relationships/image" Target="../media/image50.png"  /><Relationship Id="rId2" Type="http://schemas.openxmlformats.org/officeDocument/2006/relationships/image" Target="../media/image33.png"  /><Relationship Id="rId20" Type="http://schemas.openxmlformats.org/officeDocument/2006/relationships/image" Target="../media/image51.png"  /><Relationship Id="rId21" Type="http://schemas.openxmlformats.org/officeDocument/2006/relationships/image" Target="../media/image52.png"  /><Relationship Id="rId22" Type="http://schemas.openxmlformats.org/officeDocument/2006/relationships/image" Target="../media/image53.png"  /><Relationship Id="rId23" Type="http://schemas.openxmlformats.org/officeDocument/2006/relationships/image" Target="../media/image54.png"  /><Relationship Id="rId24" Type="http://schemas.openxmlformats.org/officeDocument/2006/relationships/image" Target="../media/image55.png"  /><Relationship Id="rId25" Type="http://schemas.openxmlformats.org/officeDocument/2006/relationships/image" Target="../media/image56.png"  /><Relationship Id="rId26" Type="http://schemas.openxmlformats.org/officeDocument/2006/relationships/image" Target="../media/image57.png"  /><Relationship Id="rId27" Type="http://schemas.openxmlformats.org/officeDocument/2006/relationships/image" Target="../media/image58.png"  /><Relationship Id="rId28" Type="http://schemas.openxmlformats.org/officeDocument/2006/relationships/image" Target="../media/image59.png"  /><Relationship Id="rId29" Type="http://schemas.openxmlformats.org/officeDocument/2006/relationships/image" Target="../media/image60.png"  /><Relationship Id="rId3" Type="http://schemas.openxmlformats.org/officeDocument/2006/relationships/image" Target="../media/image34.png"  /><Relationship Id="rId30" Type="http://schemas.openxmlformats.org/officeDocument/2006/relationships/image" Target="../media/image61.png"  /><Relationship Id="rId31" Type="http://schemas.openxmlformats.org/officeDocument/2006/relationships/image" Target="../media/image62.png"  /><Relationship Id="rId32" Type="http://schemas.openxmlformats.org/officeDocument/2006/relationships/image" Target="../media/image63.png"  /><Relationship Id="rId4" Type="http://schemas.openxmlformats.org/officeDocument/2006/relationships/image" Target="../media/image35.png"  /><Relationship Id="rId5" Type="http://schemas.openxmlformats.org/officeDocument/2006/relationships/image" Target="../media/image36.png"  /><Relationship Id="rId6" Type="http://schemas.openxmlformats.org/officeDocument/2006/relationships/image" Target="../media/image37.png"  /><Relationship Id="rId7" Type="http://schemas.openxmlformats.org/officeDocument/2006/relationships/image" Target="../media/image38.png"  /><Relationship Id="rId8" Type="http://schemas.openxmlformats.org/officeDocument/2006/relationships/image" Target="../media/image39.png"  /><Relationship Id="rId9" Type="http://schemas.openxmlformats.org/officeDocument/2006/relationships/image" Target="../media/image40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72.png"  /><Relationship Id="rId11" Type="http://schemas.openxmlformats.org/officeDocument/2006/relationships/image" Target="../media/image73.png"  /><Relationship Id="rId12" Type="http://schemas.openxmlformats.org/officeDocument/2006/relationships/image" Target="../media/image74.png"  /><Relationship Id="rId13" Type="http://schemas.openxmlformats.org/officeDocument/2006/relationships/image" Target="../media/image75.png"  /><Relationship Id="rId14" Type="http://schemas.openxmlformats.org/officeDocument/2006/relationships/image" Target="../media/image76.png"  /><Relationship Id="rId15" Type="http://schemas.openxmlformats.org/officeDocument/2006/relationships/image" Target="../media/image77.png"  /><Relationship Id="rId16" Type="http://schemas.openxmlformats.org/officeDocument/2006/relationships/image" Target="../media/image78.png"  /><Relationship Id="rId17" Type="http://schemas.openxmlformats.org/officeDocument/2006/relationships/image" Target="../media/image79.png"  /><Relationship Id="rId18" Type="http://schemas.openxmlformats.org/officeDocument/2006/relationships/image" Target="../media/image80.png"  /><Relationship Id="rId19" Type="http://schemas.openxmlformats.org/officeDocument/2006/relationships/image" Target="../media/image81.png"  /><Relationship Id="rId2" Type="http://schemas.openxmlformats.org/officeDocument/2006/relationships/image" Target="../media/image64.png"  /><Relationship Id="rId20" Type="http://schemas.openxmlformats.org/officeDocument/2006/relationships/image" Target="../media/image82.png"  /><Relationship Id="rId21" Type="http://schemas.openxmlformats.org/officeDocument/2006/relationships/image" Target="../media/image83.png"  /><Relationship Id="rId22" Type="http://schemas.openxmlformats.org/officeDocument/2006/relationships/image" Target="../media/image84.png"  /><Relationship Id="rId23" Type="http://schemas.openxmlformats.org/officeDocument/2006/relationships/image" Target="../media/image85.png"  /><Relationship Id="rId24" Type="http://schemas.openxmlformats.org/officeDocument/2006/relationships/image" Target="../media/image86.png"  /><Relationship Id="rId25" Type="http://schemas.openxmlformats.org/officeDocument/2006/relationships/image" Target="../media/image87.png"  /><Relationship Id="rId26" Type="http://schemas.openxmlformats.org/officeDocument/2006/relationships/image" Target="../media/image88.png"  /><Relationship Id="rId27" Type="http://schemas.openxmlformats.org/officeDocument/2006/relationships/image" Target="../media/image89.png"  /><Relationship Id="rId28" Type="http://schemas.openxmlformats.org/officeDocument/2006/relationships/image" Target="../media/image90.png"  /><Relationship Id="rId29" Type="http://schemas.openxmlformats.org/officeDocument/2006/relationships/image" Target="../media/image91.png"  /><Relationship Id="rId3" Type="http://schemas.openxmlformats.org/officeDocument/2006/relationships/image" Target="../media/image65.png"  /><Relationship Id="rId30" Type="http://schemas.openxmlformats.org/officeDocument/2006/relationships/image" Target="../media/image92.png"  /><Relationship Id="rId31" Type="http://schemas.openxmlformats.org/officeDocument/2006/relationships/image" Target="../media/image93.png"  /><Relationship Id="rId32" Type="http://schemas.openxmlformats.org/officeDocument/2006/relationships/image" Target="../media/image94.png"  /><Relationship Id="rId4" Type="http://schemas.openxmlformats.org/officeDocument/2006/relationships/image" Target="../media/image66.png"  /><Relationship Id="rId5" Type="http://schemas.openxmlformats.org/officeDocument/2006/relationships/image" Target="../media/image67.png"  /><Relationship Id="rId6" Type="http://schemas.openxmlformats.org/officeDocument/2006/relationships/image" Target="../media/image68.png"  /><Relationship Id="rId7" Type="http://schemas.openxmlformats.org/officeDocument/2006/relationships/image" Target="../media/image69.png"  /><Relationship Id="rId8" Type="http://schemas.openxmlformats.org/officeDocument/2006/relationships/image" Target="../media/image70.png"  /><Relationship Id="rId9" Type="http://schemas.openxmlformats.org/officeDocument/2006/relationships/image" Target="../media/image7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03.png"  /><Relationship Id="rId11" Type="http://schemas.openxmlformats.org/officeDocument/2006/relationships/image" Target="../media/image104.png"  /><Relationship Id="rId12" Type="http://schemas.openxmlformats.org/officeDocument/2006/relationships/image" Target="../media/image105.png"  /><Relationship Id="rId13" Type="http://schemas.openxmlformats.org/officeDocument/2006/relationships/image" Target="../media/image106.png"  /><Relationship Id="rId14" Type="http://schemas.openxmlformats.org/officeDocument/2006/relationships/image" Target="../media/image107.png"  /><Relationship Id="rId15" Type="http://schemas.openxmlformats.org/officeDocument/2006/relationships/image" Target="../media/image108.png"  /><Relationship Id="rId16" Type="http://schemas.openxmlformats.org/officeDocument/2006/relationships/image" Target="../media/image109.png"  /><Relationship Id="rId17" Type="http://schemas.openxmlformats.org/officeDocument/2006/relationships/image" Target="../media/image110.png"  /><Relationship Id="rId18" Type="http://schemas.openxmlformats.org/officeDocument/2006/relationships/image" Target="../media/image111.png"  /><Relationship Id="rId19" Type="http://schemas.openxmlformats.org/officeDocument/2006/relationships/image" Target="../media/image112.png"  /><Relationship Id="rId2" Type="http://schemas.openxmlformats.org/officeDocument/2006/relationships/image" Target="../media/image95.png"  /><Relationship Id="rId20" Type="http://schemas.openxmlformats.org/officeDocument/2006/relationships/image" Target="../media/image113.png"  /><Relationship Id="rId21" Type="http://schemas.openxmlformats.org/officeDocument/2006/relationships/image" Target="../media/image114.png"  /><Relationship Id="rId22" Type="http://schemas.openxmlformats.org/officeDocument/2006/relationships/image" Target="../media/image115.png"  /><Relationship Id="rId23" Type="http://schemas.openxmlformats.org/officeDocument/2006/relationships/image" Target="../media/image116.png"  /><Relationship Id="rId24" Type="http://schemas.openxmlformats.org/officeDocument/2006/relationships/image" Target="../media/image117.png"  /><Relationship Id="rId25" Type="http://schemas.openxmlformats.org/officeDocument/2006/relationships/image" Target="../media/image118.png"  /><Relationship Id="rId26" Type="http://schemas.openxmlformats.org/officeDocument/2006/relationships/image" Target="../media/image119.png"  /><Relationship Id="rId27" Type="http://schemas.openxmlformats.org/officeDocument/2006/relationships/image" Target="../media/image120.png"  /><Relationship Id="rId28" Type="http://schemas.openxmlformats.org/officeDocument/2006/relationships/image" Target="../media/image121.png"  /><Relationship Id="rId29" Type="http://schemas.openxmlformats.org/officeDocument/2006/relationships/image" Target="../media/image122.png"  /><Relationship Id="rId3" Type="http://schemas.openxmlformats.org/officeDocument/2006/relationships/image" Target="../media/image96.png"  /><Relationship Id="rId30" Type="http://schemas.openxmlformats.org/officeDocument/2006/relationships/image" Target="../media/image123.png"  /><Relationship Id="rId31" Type="http://schemas.openxmlformats.org/officeDocument/2006/relationships/image" Target="../media/image124.png"  /><Relationship Id="rId32" Type="http://schemas.openxmlformats.org/officeDocument/2006/relationships/image" Target="../media/image125.png"  /><Relationship Id="rId33" Type="http://schemas.openxmlformats.org/officeDocument/2006/relationships/image" Target="../media/image126.png"  /><Relationship Id="rId34" Type="http://schemas.openxmlformats.org/officeDocument/2006/relationships/image" Target="../media/image127.png"  /><Relationship Id="rId35" Type="http://schemas.openxmlformats.org/officeDocument/2006/relationships/image" Target="../media/image128.png"  /><Relationship Id="rId36" Type="http://schemas.openxmlformats.org/officeDocument/2006/relationships/image" Target="../media/image129.png"  /><Relationship Id="rId37" Type="http://schemas.openxmlformats.org/officeDocument/2006/relationships/image" Target="../media/image130.png"  /><Relationship Id="rId4" Type="http://schemas.openxmlformats.org/officeDocument/2006/relationships/image" Target="../media/image97.png"  /><Relationship Id="rId5" Type="http://schemas.openxmlformats.org/officeDocument/2006/relationships/image" Target="../media/image98.png"  /><Relationship Id="rId6" Type="http://schemas.openxmlformats.org/officeDocument/2006/relationships/image" Target="../media/image99.png"  /><Relationship Id="rId7" Type="http://schemas.openxmlformats.org/officeDocument/2006/relationships/image" Target="../media/image100.png"  /><Relationship Id="rId8" Type="http://schemas.openxmlformats.org/officeDocument/2006/relationships/image" Target="../media/image101.png"  /><Relationship Id="rId9" Type="http://schemas.openxmlformats.org/officeDocument/2006/relationships/image" Target="../media/image102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C6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692666" y="4110182"/>
            <a:ext cx="6171429" cy="1364126"/>
            <a:chOff x="-1692666" y="4110182"/>
            <a:chExt cx="6171429" cy="13641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692666" y="4110182"/>
              <a:ext cx="6171429" cy="13641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21141" y="6244194"/>
            <a:ext cx="21375029" cy="5356085"/>
            <a:chOff x="-2321141" y="6244194"/>
            <a:chExt cx="21375029" cy="5356085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167664" y="7146520"/>
              <a:ext cx="14755634" cy="3473653"/>
              <a:chOff x="4167664" y="7146520"/>
              <a:chExt cx="14755634" cy="347365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-300000">
                <a:off x="4167664" y="7146520"/>
                <a:ext cx="14755634" cy="347365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-2201751" y="6970162"/>
              <a:ext cx="16810761" cy="3473653"/>
              <a:chOff x="-2201751" y="6970162"/>
              <a:chExt cx="16810761" cy="347365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300000">
                <a:off x="-2201751" y="6970162"/>
                <a:ext cx="16810761" cy="347365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-630684" y="7695518"/>
              <a:ext cx="19633882" cy="3901221"/>
              <a:chOff x="-630684" y="7695518"/>
              <a:chExt cx="19633882" cy="390122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630684" y="7695518"/>
                <a:ext cx="19633882" cy="3901221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6784995" y="6234671"/>
            <a:ext cx="4715724" cy="4715724"/>
            <a:chOff x="6784995" y="6234671"/>
            <a:chExt cx="4715724" cy="4715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4995" y="6234671"/>
              <a:ext cx="4715724" cy="47157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6103628" y="3911037"/>
            <a:ext cx="739730" cy="880632"/>
            <a:chOff x="16103628" y="3911037"/>
            <a:chExt cx="739730" cy="88063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700000">
              <a:off x="16103628" y="3911037"/>
              <a:ext cx="739730" cy="8806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640420" y="7571879"/>
            <a:ext cx="2175985" cy="972803"/>
            <a:chOff x="12640420" y="7571879"/>
            <a:chExt cx="2175985" cy="97280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360000">
              <a:off x="12640420" y="7571879"/>
              <a:ext cx="2175985" cy="97280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013377" y="6516376"/>
            <a:ext cx="1515036" cy="1625870"/>
            <a:chOff x="13013377" y="6516376"/>
            <a:chExt cx="1515036" cy="1625870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13766508" y="6516376"/>
              <a:ext cx="753131" cy="1450004"/>
              <a:chOff x="13766508" y="6516376"/>
              <a:chExt cx="753131" cy="145000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766508" y="6516376"/>
                <a:ext cx="753131" cy="1450004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3013377" y="7008912"/>
              <a:ext cx="586755" cy="1129680"/>
              <a:chOff x="13013377" y="7008912"/>
              <a:chExt cx="586755" cy="1129680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013377" y="7008912"/>
                <a:ext cx="586755" cy="1129680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711655" y="8023559"/>
            <a:ext cx="736474" cy="552355"/>
            <a:chOff x="711655" y="8023559"/>
            <a:chExt cx="736474" cy="55235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760000">
              <a:off x="711655" y="8023559"/>
              <a:ext cx="736474" cy="5523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317484" y="6796330"/>
            <a:ext cx="551761" cy="1062307"/>
            <a:chOff x="3317484" y="6796330"/>
            <a:chExt cx="551761" cy="106230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17484" y="6796330"/>
              <a:ext cx="551761" cy="106230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-451330" y="-536230"/>
            <a:ext cx="7864366" cy="4728450"/>
            <a:chOff x="-451330" y="-536230"/>
            <a:chExt cx="7864366" cy="472845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451330" y="-536230"/>
              <a:ext cx="7864366" cy="472845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3722123" y="3171063"/>
            <a:ext cx="575001" cy="876858"/>
            <a:chOff x="3722123" y="3171063"/>
            <a:chExt cx="575001" cy="87685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960000">
              <a:off x="3722123" y="3171063"/>
              <a:ext cx="575001" cy="87685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583450" y="1482725"/>
            <a:ext cx="1149184" cy="1142890"/>
            <a:chOff x="12583450" y="1482725"/>
            <a:chExt cx="1149184" cy="11428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8100000">
              <a:off x="12583450" y="1482725"/>
              <a:ext cx="1149184" cy="114289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28066" y="1823523"/>
            <a:ext cx="16936256" cy="7397653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57379" y="5144374"/>
            <a:ext cx="6329055" cy="1426855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15040703" y="1891812"/>
            <a:ext cx="4563473" cy="775338"/>
            <a:chOff x="15040703" y="1891812"/>
            <a:chExt cx="4563473" cy="775338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-300000">
              <a:off x="15040703" y="1891812"/>
              <a:ext cx="4563473" cy="77533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-718919" y="4940757"/>
            <a:ext cx="3597621" cy="3358981"/>
            <a:chOff x="-718919" y="4940757"/>
            <a:chExt cx="3597621" cy="3358981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-718919" y="4940757"/>
              <a:ext cx="3597621" cy="335898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4492291" y="4192220"/>
            <a:ext cx="4662381" cy="4353112"/>
            <a:chOff x="14492291" y="4192220"/>
            <a:chExt cx="4662381" cy="4353112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492291" y="4192220"/>
              <a:ext cx="4662381" cy="4353112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6107036" y="6554143"/>
            <a:ext cx="6204975" cy="830484"/>
            <a:chOff x="6107036" y="6554143"/>
            <a:chExt cx="6204975" cy="830484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04549" y="6138901"/>
              <a:ext cx="12409949" cy="1660967"/>
            </a:xfrm>
            <a:prstGeom prst="rect">
              <a:avLst/>
            </a:prstGeom>
          </p:spPr>
        </p:pic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07036" y="6554143"/>
              <a:ext cx="6204975" cy="830484"/>
            </a:xfrm>
            <a:prstGeom prst="rect">
              <a:avLst/>
            </a:prstGeom>
          </p:spPr>
        </p:pic>
      </p:grpSp>
      <p:pic>
        <p:nvPicPr>
          <p:cNvPr id="66" name="Object 65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596341" y="6586144"/>
            <a:ext cx="6899121" cy="980274"/>
          </a:xfrm>
          <a:prstGeom prst="rect">
            <a:avLst/>
          </a:prstGeom>
        </p:spPr>
      </p:pic>
      <p:grpSp>
        <p:nvGrpSpPr>
          <p:cNvPr id="1022" name="그룹 1022"/>
          <p:cNvGrpSpPr/>
          <p:nvPr/>
        </p:nvGrpSpPr>
        <p:grpSpPr>
          <a:xfrm>
            <a:off x="1887877" y="8179452"/>
            <a:ext cx="1645314" cy="2073298"/>
            <a:chOff x="1887877" y="8179452"/>
            <a:chExt cx="1645314" cy="2073298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-1440000">
              <a:off x="1887877" y="8179452"/>
              <a:ext cx="1645314" cy="2073298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9594382" y="9224130"/>
            <a:ext cx="929848" cy="1106962"/>
            <a:chOff x="9594382" y="9224130"/>
            <a:chExt cx="929848" cy="1106962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 rot="-2700000">
              <a:off x="9594382" y="9224130"/>
              <a:ext cx="929848" cy="1106962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3317484" y="8545332"/>
            <a:ext cx="1923358" cy="961905"/>
            <a:chOff x="3317484" y="8545332"/>
            <a:chExt cx="1923358" cy="961905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3317484" y="8545332"/>
              <a:ext cx="1279010" cy="959258"/>
              <a:chOff x="3317484" y="8545332"/>
              <a:chExt cx="1279010" cy="959258"/>
            </a:xfrm>
          </p:grpSpPr>
          <p:pic>
            <p:nvPicPr>
              <p:cNvPr id="75" name="Object 74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3317484" y="8545332"/>
                <a:ext cx="1279010" cy="959258"/>
              </a:xfrm>
              <a:prstGeom prst="rect">
                <a:avLst/>
              </a:prstGeom>
            </p:spPr>
          </p:pic>
        </p:grpSp>
        <p:grpSp>
          <p:nvGrpSpPr>
            <p:cNvPr id="1026" name="그룹 1026"/>
            <p:cNvGrpSpPr/>
            <p:nvPr/>
          </p:nvGrpSpPr>
          <p:grpSpPr>
            <a:xfrm>
              <a:off x="4859890" y="8696338"/>
              <a:ext cx="373050" cy="286651"/>
              <a:chOff x="4859890" y="8696338"/>
              <a:chExt cx="373050" cy="286651"/>
            </a:xfrm>
          </p:grpSpPr>
          <p:pic>
            <p:nvPicPr>
              <p:cNvPr id="78" name="Object 77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4859890" y="8696338"/>
                <a:ext cx="373050" cy="286651"/>
              </a:xfrm>
              <a:prstGeom prst="rect">
                <a:avLst/>
              </a:prstGeom>
            </p:spPr>
          </p:pic>
        </p:grpSp>
      </p:grpSp>
      <p:grpSp>
        <p:nvGrpSpPr>
          <p:cNvPr id="1027" name="그룹 1027"/>
          <p:cNvGrpSpPr/>
          <p:nvPr/>
        </p:nvGrpSpPr>
        <p:grpSpPr>
          <a:xfrm>
            <a:off x="12609642" y="8009703"/>
            <a:ext cx="2324678" cy="1586771"/>
            <a:chOff x="12609642" y="8009703"/>
            <a:chExt cx="2324678" cy="1586771"/>
          </a:xfrm>
        </p:grpSpPr>
        <p:grpSp>
          <p:nvGrpSpPr>
            <p:cNvPr id="1028" name="그룹 1028"/>
            <p:cNvGrpSpPr/>
            <p:nvPr/>
          </p:nvGrpSpPr>
          <p:grpSpPr>
            <a:xfrm>
              <a:off x="12620295" y="8024055"/>
              <a:ext cx="833376" cy="625032"/>
              <a:chOff x="12620295" y="8024055"/>
              <a:chExt cx="833376" cy="625032"/>
            </a:xfrm>
          </p:grpSpPr>
          <p:pic>
            <p:nvPicPr>
              <p:cNvPr id="83" name="Object 82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 rot="120000">
                <a:off x="12620295" y="8024055"/>
                <a:ext cx="833376" cy="625032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>
              <a:off x="14629558" y="8358125"/>
              <a:ext cx="303095" cy="232898"/>
              <a:chOff x="14629558" y="8358125"/>
              <a:chExt cx="303095" cy="232898"/>
            </a:xfrm>
          </p:grpSpPr>
          <p:pic>
            <p:nvPicPr>
              <p:cNvPr id="86" name="Object 85"/>
              <p:cNvPicPr>
                <a:picLocks noChangeAspect="1"/>
              </p:cNvPicPr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14629558" y="8358125"/>
                <a:ext cx="303095" cy="232898"/>
              </a:xfrm>
              <a:prstGeom prst="rect">
                <a:avLst/>
              </a:prstGeom>
            </p:spPr>
          </p:pic>
        </p:grpSp>
        <p:grpSp>
          <p:nvGrpSpPr>
            <p:cNvPr id="1030" name="그룹 1030"/>
            <p:cNvGrpSpPr/>
            <p:nvPr/>
          </p:nvGrpSpPr>
          <p:grpSpPr>
            <a:xfrm>
              <a:off x="13647909" y="8550690"/>
              <a:ext cx="1039167" cy="779375"/>
              <a:chOff x="13647909" y="8550690"/>
              <a:chExt cx="1039167" cy="779375"/>
            </a:xfrm>
          </p:grpSpPr>
          <p:pic>
            <p:nvPicPr>
              <p:cNvPr id="89" name="Object 88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 rot="-3360000">
                <a:off x="13647909" y="8550690"/>
                <a:ext cx="1039167" cy="779375"/>
              </a:xfrm>
              <a:prstGeom prst="rect">
                <a:avLst/>
              </a:prstGeom>
            </p:spPr>
          </p:pic>
        </p:grpSp>
      </p:grpSp>
      <p:grpSp>
        <p:nvGrpSpPr>
          <p:cNvPr id="1031" name="그룹 1031"/>
          <p:cNvGrpSpPr/>
          <p:nvPr/>
        </p:nvGrpSpPr>
        <p:grpSpPr>
          <a:xfrm>
            <a:off x="14739536" y="8142246"/>
            <a:ext cx="1328458" cy="1674020"/>
            <a:chOff x="14739536" y="8142246"/>
            <a:chExt cx="1328458" cy="1674020"/>
          </a:xfrm>
        </p:grpSpPr>
        <p:pic>
          <p:nvPicPr>
            <p:cNvPr id="93" name="Object 92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739536" y="8142246"/>
              <a:ext cx="1328458" cy="1674020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>
            <a:off x="-1375126" y="8039233"/>
            <a:ext cx="21363697" cy="2292654"/>
            <a:chOff x="-1375126" y="8039233"/>
            <a:chExt cx="21363697" cy="2292654"/>
          </a:xfrm>
        </p:grpSpPr>
        <p:pic>
          <p:nvPicPr>
            <p:cNvPr id="96" name="Object 95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-1375126" y="8039233"/>
              <a:ext cx="21363697" cy="22926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BC6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3529607" y="3221853"/>
            <a:ext cx="6669522" cy="1464019"/>
            <a:chOff x="13529607" y="3221853"/>
            <a:chExt cx="6669522" cy="14640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480000">
              <a:off x="13529607" y="3221853"/>
              <a:ext cx="6669522" cy="14640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3386" y="1154179"/>
            <a:ext cx="6370691" cy="281508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-2245151" y="7446158"/>
            <a:ext cx="16810761" cy="3473653"/>
            <a:chOff x="-2245151" y="7446158"/>
            <a:chExt cx="16810761" cy="3473653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00000">
              <a:off x="-2245151" y="7446158"/>
              <a:ext cx="16810761" cy="347365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703017" y="7855634"/>
            <a:ext cx="19633882" cy="3126651"/>
            <a:chOff x="-703017" y="7855634"/>
            <a:chExt cx="19633882" cy="312665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703017" y="7855634"/>
              <a:ext cx="19633882" cy="31266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81175" y="4238619"/>
            <a:ext cx="16723364" cy="5316535"/>
            <a:chOff x="781175" y="4238619"/>
            <a:chExt cx="16723364" cy="531653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580507" y="1580352"/>
              <a:ext cx="33446729" cy="10633070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175" y="4238619"/>
              <a:ext cx="16723364" cy="531653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494240" y="0"/>
            <a:ext cx="7864366" cy="4728450"/>
            <a:chOff x="10494240" y="0"/>
            <a:chExt cx="7864366" cy="472845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94240" y="0"/>
              <a:ext cx="7864366" cy="472845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2340106" y="2436346"/>
            <a:ext cx="1149184" cy="1142890"/>
            <a:chOff x="12340106" y="2436346"/>
            <a:chExt cx="1149184" cy="1142890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8100000">
              <a:off x="12340106" y="2436346"/>
              <a:ext cx="1149184" cy="114289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440361" y="1561244"/>
            <a:ext cx="828116" cy="985852"/>
            <a:chOff x="10440361" y="1561244"/>
            <a:chExt cx="828116" cy="98585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2700000">
              <a:off x="10440361" y="1561244"/>
              <a:ext cx="828116" cy="985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8731263" y="3176712"/>
            <a:ext cx="1193882" cy="1318925"/>
            <a:chOff x="8731263" y="3176712"/>
            <a:chExt cx="1193882" cy="1318925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2520000">
              <a:off x="8731263" y="3176712"/>
              <a:ext cx="1193882" cy="131892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2444974" y="5057143"/>
            <a:ext cx="1836925" cy="477090"/>
            <a:chOff x="2444974" y="5057143"/>
            <a:chExt cx="1836925" cy="477090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2444974" y="5057143"/>
              <a:ext cx="1836925" cy="477090"/>
              <a:chOff x="2444974" y="5057143"/>
              <a:chExt cx="1836925" cy="477090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444974" y="5057143"/>
                <a:ext cx="1836925" cy="477090"/>
              </a:xfrm>
              <a:prstGeom prst="rect">
                <a:avLst/>
              </a:prstGeom>
            </p:spPr>
          </p:pic>
        </p:grpSp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93242" y="5014415"/>
              <a:ext cx="1732515" cy="702245"/>
            </a:xfrm>
            <a:prstGeom prst="rect">
              <a:avLst/>
            </a:prstGeom>
          </p:spPr>
        </p:pic>
      </p:grpSp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557764" y="5027497"/>
            <a:ext cx="2361934" cy="769563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893050" y="5021783"/>
            <a:ext cx="2100991" cy="769563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2444974" y="6576433"/>
            <a:ext cx="1836925" cy="477090"/>
            <a:chOff x="2444974" y="6576433"/>
            <a:chExt cx="1836925" cy="477090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2444974" y="6576433"/>
              <a:ext cx="1836925" cy="477090"/>
              <a:chOff x="2444974" y="6576433"/>
              <a:chExt cx="1836925" cy="477090"/>
            </a:xfrm>
          </p:grpSpPr>
          <p:pic>
            <p:nvPicPr>
              <p:cNvPr id="41" name="Object 40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444974" y="6576433"/>
                <a:ext cx="1836925" cy="477090"/>
              </a:xfrm>
              <a:prstGeom prst="rect">
                <a:avLst/>
              </a:prstGeom>
            </p:spPr>
          </p:pic>
        </p:grpSp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9484" y="6533711"/>
              <a:ext cx="1747667" cy="702245"/>
            </a:xfrm>
            <a:prstGeom prst="rect">
              <a:avLst/>
            </a:prstGeom>
          </p:spPr>
        </p:pic>
      </p:grpSp>
      <p:pic>
        <p:nvPicPr>
          <p:cNvPr id="45" name="Object 44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86336" y="6545355"/>
            <a:ext cx="2343268" cy="769563"/>
          </a:xfrm>
          <a:prstGeom prst="rect">
            <a:avLst/>
          </a:prstGeom>
        </p:spPr>
      </p:pic>
      <p:pic>
        <p:nvPicPr>
          <p:cNvPr id="46" name="Object 4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1907812" y="6492107"/>
            <a:ext cx="2091629" cy="769563"/>
          </a:xfrm>
          <a:prstGeom prst="rect">
            <a:avLst/>
          </a:prstGeom>
        </p:spPr>
      </p:pic>
      <p:grpSp>
        <p:nvGrpSpPr>
          <p:cNvPr id="1014" name="그룹 1014"/>
          <p:cNvGrpSpPr/>
          <p:nvPr/>
        </p:nvGrpSpPr>
        <p:grpSpPr>
          <a:xfrm>
            <a:off x="2444974" y="8098038"/>
            <a:ext cx="1836925" cy="477090"/>
            <a:chOff x="2444974" y="8098038"/>
            <a:chExt cx="1836925" cy="477090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2444974" y="8098038"/>
              <a:ext cx="1836925" cy="477090"/>
              <a:chOff x="2444974" y="8098038"/>
              <a:chExt cx="1836925" cy="477090"/>
            </a:xfrm>
          </p:grpSpPr>
          <p:pic>
            <p:nvPicPr>
              <p:cNvPr id="49" name="Object 48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2444974" y="8098038"/>
                <a:ext cx="1836925" cy="477090"/>
              </a:xfrm>
              <a:prstGeom prst="rect">
                <a:avLst/>
              </a:prstGeom>
            </p:spPr>
          </p:pic>
        </p:grpSp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19684" y="8055307"/>
              <a:ext cx="1752191" cy="702245"/>
            </a:xfrm>
            <a:prstGeom prst="rect">
              <a:avLst/>
            </a:prstGeom>
          </p:spPr>
        </p:pic>
      </p:grpSp>
      <p:pic>
        <p:nvPicPr>
          <p:cNvPr id="53" name="Object 5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576812" y="8064583"/>
            <a:ext cx="2604248" cy="769563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912097" y="8030297"/>
            <a:ext cx="2343296" cy="769563"/>
          </a:xfrm>
          <a:prstGeom prst="rect">
            <a:avLst/>
          </a:prstGeom>
        </p:spPr>
      </p:pic>
      <p:grpSp>
        <p:nvGrpSpPr>
          <p:cNvPr id="1016" name="그룹 1016"/>
          <p:cNvGrpSpPr/>
          <p:nvPr/>
        </p:nvGrpSpPr>
        <p:grpSpPr>
          <a:xfrm>
            <a:off x="6895897" y="6889747"/>
            <a:ext cx="4493920" cy="21429"/>
            <a:chOff x="6895897" y="6889747"/>
            <a:chExt cx="4493920" cy="21429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5400000">
              <a:off x="6895897" y="6889747"/>
              <a:ext cx="4493920" cy="21429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-1539575" y="-240621"/>
            <a:ext cx="6171429" cy="1364126"/>
            <a:chOff x="-1539575" y="-240621"/>
            <a:chExt cx="6171429" cy="1364126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-1539575" y="-240621"/>
              <a:ext cx="6171429" cy="1364126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9688159" y="5035740"/>
            <a:ext cx="1836925" cy="477090"/>
            <a:chOff x="9688159" y="5035740"/>
            <a:chExt cx="1836925" cy="477090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9688159" y="5035740"/>
              <a:ext cx="1836925" cy="477090"/>
              <a:chOff x="9688159" y="5035740"/>
              <a:chExt cx="1836925" cy="477090"/>
            </a:xfrm>
          </p:grpSpPr>
          <p:pic>
            <p:nvPicPr>
              <p:cNvPr id="63" name="Object 62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9688159" y="5035740"/>
                <a:ext cx="1836925" cy="477090"/>
              </a:xfrm>
              <a:prstGeom prst="rect">
                <a:avLst/>
              </a:prstGeom>
            </p:spPr>
          </p:pic>
        </p:grpSp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65903" y="4993008"/>
              <a:ext cx="1742267" cy="702245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9685495" y="6542151"/>
            <a:ext cx="1810258" cy="470165"/>
            <a:chOff x="9685495" y="6542151"/>
            <a:chExt cx="1810258" cy="470165"/>
          </a:xfrm>
        </p:grpSpPr>
        <p:grpSp>
          <p:nvGrpSpPr>
            <p:cNvPr id="1021" name="그룹 1021"/>
            <p:cNvGrpSpPr/>
            <p:nvPr/>
          </p:nvGrpSpPr>
          <p:grpSpPr>
            <a:xfrm>
              <a:off x="9685495" y="6542151"/>
              <a:ext cx="1810258" cy="470165"/>
              <a:chOff x="9685495" y="6542151"/>
              <a:chExt cx="1810258" cy="470165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9685495" y="6542151"/>
                <a:ext cx="1810258" cy="470165"/>
              </a:xfrm>
              <a:prstGeom prst="rect">
                <a:avLst/>
              </a:prstGeom>
            </p:spPr>
          </p:pic>
        </p:grpSp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759166" y="6502957"/>
              <a:ext cx="1724097" cy="687487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9693114" y="8098038"/>
            <a:ext cx="1831969" cy="475803"/>
            <a:chOff x="9693114" y="8098038"/>
            <a:chExt cx="1831969" cy="475803"/>
          </a:xfrm>
        </p:grpSpPr>
        <p:grpSp>
          <p:nvGrpSpPr>
            <p:cNvPr id="1023" name="그룹 1023"/>
            <p:cNvGrpSpPr/>
            <p:nvPr/>
          </p:nvGrpSpPr>
          <p:grpSpPr>
            <a:xfrm>
              <a:off x="9693114" y="8098038"/>
              <a:ext cx="1831969" cy="475803"/>
              <a:chOff x="9693114" y="8098038"/>
              <a:chExt cx="1831969" cy="475803"/>
            </a:xfrm>
          </p:grpSpPr>
          <p:pic>
            <p:nvPicPr>
              <p:cNvPr id="75" name="Object 74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9693114" y="8098038"/>
                <a:ext cx="1831969" cy="475803"/>
              </a:xfrm>
              <a:prstGeom prst="rect">
                <a:avLst/>
              </a:prstGeom>
            </p:spPr>
          </p:pic>
        </p:grpSp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766991" y="8055962"/>
              <a:ext cx="1744362" cy="699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6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692666" y="4110182"/>
            <a:ext cx="6171429" cy="1364126"/>
            <a:chOff x="-1692666" y="4110182"/>
            <a:chExt cx="6171429" cy="136412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692666" y="4110182"/>
              <a:ext cx="6171429" cy="136412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21141" y="6244194"/>
            <a:ext cx="21375029" cy="5356085"/>
            <a:chOff x="-2321141" y="6244194"/>
            <a:chExt cx="21375029" cy="5356085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167664" y="7146520"/>
              <a:ext cx="14755634" cy="3473653"/>
              <a:chOff x="4167664" y="7146520"/>
              <a:chExt cx="14755634" cy="347365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-300000">
                <a:off x="4167664" y="7146520"/>
                <a:ext cx="14755634" cy="347365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-2201751" y="6970162"/>
              <a:ext cx="16810761" cy="3473653"/>
              <a:chOff x="-2201751" y="6970162"/>
              <a:chExt cx="16810761" cy="347365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300000">
                <a:off x="-2201751" y="6970162"/>
                <a:ext cx="16810761" cy="347365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-630684" y="7695518"/>
              <a:ext cx="19633882" cy="3901221"/>
              <a:chOff x="-630684" y="7695518"/>
              <a:chExt cx="19633882" cy="390122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630684" y="7695518"/>
                <a:ext cx="19633882" cy="3901221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6784995" y="6234671"/>
            <a:ext cx="4715724" cy="4715724"/>
            <a:chOff x="6784995" y="6234671"/>
            <a:chExt cx="4715724" cy="4715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4995" y="6234671"/>
              <a:ext cx="4715724" cy="47157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6103628" y="3911037"/>
            <a:ext cx="739730" cy="880632"/>
            <a:chOff x="16103628" y="3911037"/>
            <a:chExt cx="739730" cy="880632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700000">
              <a:off x="16103628" y="3911037"/>
              <a:ext cx="739730" cy="8806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2640420" y="7571879"/>
            <a:ext cx="2175985" cy="972803"/>
            <a:chOff x="12640420" y="7571879"/>
            <a:chExt cx="2175985" cy="97280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360000">
              <a:off x="12640420" y="7571879"/>
              <a:ext cx="2175985" cy="97280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3013377" y="6516376"/>
            <a:ext cx="1515036" cy="1625870"/>
            <a:chOff x="13013377" y="6516376"/>
            <a:chExt cx="1515036" cy="1625870"/>
          </a:xfrm>
        </p:grpSpPr>
        <p:grpSp>
          <p:nvGrpSpPr>
            <p:cNvPr id="1011" name="그룹 1011"/>
            <p:cNvGrpSpPr/>
            <p:nvPr/>
          </p:nvGrpSpPr>
          <p:grpSpPr>
            <a:xfrm>
              <a:off x="13766508" y="6516376"/>
              <a:ext cx="753131" cy="1450004"/>
              <a:chOff x="13766508" y="6516376"/>
              <a:chExt cx="753131" cy="1450004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3766508" y="6516376"/>
                <a:ext cx="753131" cy="1450004"/>
              </a:xfrm>
              <a:prstGeom prst="rect">
                <a:avLst/>
              </a:prstGeom>
            </p:spPr>
          </p:pic>
        </p:grpSp>
        <p:grpSp>
          <p:nvGrpSpPr>
            <p:cNvPr id="1012" name="그룹 1012"/>
            <p:cNvGrpSpPr/>
            <p:nvPr/>
          </p:nvGrpSpPr>
          <p:grpSpPr>
            <a:xfrm>
              <a:off x="13013377" y="7008912"/>
              <a:ext cx="586755" cy="1129680"/>
              <a:chOff x="13013377" y="7008912"/>
              <a:chExt cx="586755" cy="1129680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013377" y="7008912"/>
                <a:ext cx="586755" cy="1129680"/>
              </a:xfrm>
              <a:prstGeom prst="rect">
                <a:avLst/>
              </a:prstGeom>
            </p:spPr>
          </p:pic>
        </p:grpSp>
      </p:grpSp>
      <p:grpSp>
        <p:nvGrpSpPr>
          <p:cNvPr id="1013" name="그룹 1013"/>
          <p:cNvGrpSpPr/>
          <p:nvPr/>
        </p:nvGrpSpPr>
        <p:grpSpPr>
          <a:xfrm>
            <a:off x="711655" y="8023559"/>
            <a:ext cx="736474" cy="552355"/>
            <a:chOff x="711655" y="8023559"/>
            <a:chExt cx="736474" cy="55235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-5760000">
              <a:off x="711655" y="8023559"/>
              <a:ext cx="736474" cy="552355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317484" y="6796330"/>
            <a:ext cx="551761" cy="1062307"/>
            <a:chOff x="3317484" y="6796330"/>
            <a:chExt cx="551761" cy="1062307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17484" y="6796330"/>
              <a:ext cx="551761" cy="1062307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-451330" y="-536230"/>
            <a:ext cx="7864366" cy="4728450"/>
            <a:chOff x="-451330" y="-536230"/>
            <a:chExt cx="7864366" cy="4728450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-451330" y="-536230"/>
              <a:ext cx="7864366" cy="4728450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3722123" y="3171063"/>
            <a:ext cx="575001" cy="876858"/>
            <a:chOff x="3722123" y="3171063"/>
            <a:chExt cx="575001" cy="876858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960000">
              <a:off x="3722123" y="3171063"/>
              <a:ext cx="575001" cy="876858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2583450" y="1482725"/>
            <a:ext cx="1149184" cy="1142890"/>
            <a:chOff x="12583450" y="1482725"/>
            <a:chExt cx="1149184" cy="1142890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8100000">
              <a:off x="12583450" y="1482725"/>
              <a:ext cx="1149184" cy="1142890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96020" y="2631829"/>
            <a:ext cx="14928125" cy="7938180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15040703" y="1891812"/>
            <a:ext cx="4563473" cy="775338"/>
            <a:chOff x="15040703" y="1891812"/>
            <a:chExt cx="4563473" cy="775338"/>
          </a:xfrm>
        </p:grpSpPr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-300000">
              <a:off x="15040703" y="1891812"/>
              <a:ext cx="4563473" cy="775338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-718919" y="4940757"/>
            <a:ext cx="3597621" cy="3358981"/>
            <a:chOff x="-718919" y="4940757"/>
            <a:chExt cx="3597621" cy="3358981"/>
          </a:xfrm>
        </p:grpSpPr>
        <p:pic>
          <p:nvPicPr>
            <p:cNvPr id="56" name="Object 5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-718919" y="4940757"/>
              <a:ext cx="3597621" cy="335898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14492291" y="4192220"/>
            <a:ext cx="4662381" cy="4353112"/>
            <a:chOff x="14492291" y="4192220"/>
            <a:chExt cx="4662381" cy="4353112"/>
          </a:xfrm>
        </p:grpSpPr>
        <p:pic>
          <p:nvPicPr>
            <p:cNvPr id="59" name="Object 58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492291" y="4192220"/>
              <a:ext cx="4662381" cy="4353112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887877" y="8179452"/>
            <a:ext cx="1645314" cy="2073298"/>
            <a:chOff x="1887877" y="8179452"/>
            <a:chExt cx="1645314" cy="2073298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 rot="-1440000">
              <a:off x="1887877" y="8179452"/>
              <a:ext cx="1645314" cy="2073298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9594382" y="9224130"/>
            <a:ext cx="929848" cy="1106962"/>
            <a:chOff x="9594382" y="9224130"/>
            <a:chExt cx="929848" cy="1106962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 rot="-2700000">
              <a:off x="9594382" y="9224130"/>
              <a:ext cx="929848" cy="1106962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3317484" y="8545332"/>
            <a:ext cx="1923358" cy="961905"/>
            <a:chOff x="3317484" y="8545332"/>
            <a:chExt cx="1923358" cy="961905"/>
          </a:xfrm>
        </p:grpSpPr>
        <p:grpSp>
          <p:nvGrpSpPr>
            <p:cNvPr id="1024" name="그룹 1024"/>
            <p:cNvGrpSpPr/>
            <p:nvPr/>
          </p:nvGrpSpPr>
          <p:grpSpPr>
            <a:xfrm>
              <a:off x="3317484" y="8545332"/>
              <a:ext cx="1279010" cy="959258"/>
              <a:chOff x="3317484" y="8545332"/>
              <a:chExt cx="1279010" cy="959258"/>
            </a:xfrm>
          </p:grpSpPr>
          <p:pic>
            <p:nvPicPr>
              <p:cNvPr id="69" name="Object 68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3317484" y="8545332"/>
                <a:ext cx="1279010" cy="959258"/>
              </a:xfrm>
              <a:prstGeom prst="rect">
                <a:avLst/>
              </a:prstGeom>
            </p:spPr>
          </p:pic>
        </p:grpSp>
        <p:grpSp>
          <p:nvGrpSpPr>
            <p:cNvPr id="1025" name="그룹 1025"/>
            <p:cNvGrpSpPr/>
            <p:nvPr/>
          </p:nvGrpSpPr>
          <p:grpSpPr>
            <a:xfrm>
              <a:off x="4859890" y="8696338"/>
              <a:ext cx="373050" cy="286651"/>
              <a:chOff x="4859890" y="8696338"/>
              <a:chExt cx="373050" cy="286651"/>
            </a:xfrm>
          </p:grpSpPr>
          <p:pic>
            <p:nvPicPr>
              <p:cNvPr id="72" name="Object 71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4859890" y="8696338"/>
                <a:ext cx="373050" cy="286651"/>
              </a:xfrm>
              <a:prstGeom prst="rect">
                <a:avLst/>
              </a:prstGeom>
            </p:spPr>
          </p:pic>
        </p:grpSp>
      </p:grpSp>
      <p:grpSp>
        <p:nvGrpSpPr>
          <p:cNvPr id="1026" name="그룹 1026"/>
          <p:cNvGrpSpPr/>
          <p:nvPr/>
        </p:nvGrpSpPr>
        <p:grpSpPr>
          <a:xfrm>
            <a:off x="12609642" y="8009703"/>
            <a:ext cx="2324678" cy="1586771"/>
            <a:chOff x="12609642" y="8009703"/>
            <a:chExt cx="2324678" cy="1586771"/>
          </a:xfrm>
        </p:grpSpPr>
        <p:grpSp>
          <p:nvGrpSpPr>
            <p:cNvPr id="1027" name="그룹 1027"/>
            <p:cNvGrpSpPr/>
            <p:nvPr/>
          </p:nvGrpSpPr>
          <p:grpSpPr>
            <a:xfrm>
              <a:off x="12620295" y="8024055"/>
              <a:ext cx="833376" cy="625032"/>
              <a:chOff x="12620295" y="8024055"/>
              <a:chExt cx="833376" cy="625032"/>
            </a:xfrm>
          </p:grpSpPr>
          <p:pic>
            <p:nvPicPr>
              <p:cNvPr id="77" name="Object 76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 rot="120000">
                <a:off x="12620295" y="8024055"/>
                <a:ext cx="833376" cy="625032"/>
              </a:xfrm>
              <a:prstGeom prst="rect">
                <a:avLst/>
              </a:prstGeom>
            </p:spPr>
          </p:pic>
        </p:grpSp>
        <p:grpSp>
          <p:nvGrpSpPr>
            <p:cNvPr id="1028" name="그룹 1028"/>
            <p:cNvGrpSpPr/>
            <p:nvPr/>
          </p:nvGrpSpPr>
          <p:grpSpPr>
            <a:xfrm>
              <a:off x="14629558" y="8358125"/>
              <a:ext cx="303095" cy="232898"/>
              <a:chOff x="14629558" y="8358125"/>
              <a:chExt cx="303095" cy="232898"/>
            </a:xfrm>
          </p:grpSpPr>
          <p:pic>
            <p:nvPicPr>
              <p:cNvPr id="80" name="Object 79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4629558" y="8358125"/>
                <a:ext cx="303095" cy="232898"/>
              </a:xfrm>
              <a:prstGeom prst="rect">
                <a:avLst/>
              </a:prstGeom>
            </p:spPr>
          </p:pic>
        </p:grpSp>
        <p:grpSp>
          <p:nvGrpSpPr>
            <p:cNvPr id="1029" name="그룹 1029"/>
            <p:cNvGrpSpPr/>
            <p:nvPr/>
          </p:nvGrpSpPr>
          <p:grpSpPr>
            <a:xfrm>
              <a:off x="13647909" y="8550690"/>
              <a:ext cx="1039167" cy="779375"/>
              <a:chOff x="13647909" y="8550690"/>
              <a:chExt cx="1039167" cy="779375"/>
            </a:xfrm>
          </p:grpSpPr>
          <p:pic>
            <p:nvPicPr>
              <p:cNvPr id="83" name="Object 82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 rot="-3360000">
                <a:off x="13647909" y="8550690"/>
                <a:ext cx="1039167" cy="779375"/>
              </a:xfrm>
              <a:prstGeom prst="rect">
                <a:avLst/>
              </a:prstGeom>
            </p:spPr>
          </p:pic>
        </p:grpSp>
      </p:grpSp>
      <p:grpSp>
        <p:nvGrpSpPr>
          <p:cNvPr id="1030" name="그룹 1030"/>
          <p:cNvGrpSpPr/>
          <p:nvPr/>
        </p:nvGrpSpPr>
        <p:grpSpPr>
          <a:xfrm>
            <a:off x="14739536" y="8142246"/>
            <a:ext cx="1328458" cy="1674020"/>
            <a:chOff x="14739536" y="8142246"/>
            <a:chExt cx="1328458" cy="1674020"/>
          </a:xfrm>
        </p:grpSpPr>
        <p:pic>
          <p:nvPicPr>
            <p:cNvPr id="87" name="Object 86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739536" y="8142246"/>
              <a:ext cx="1328458" cy="1674020"/>
            </a:xfrm>
            <a:prstGeom prst="rect">
              <a:avLst/>
            </a:prstGeom>
          </p:spPr>
        </p:pic>
      </p:grpSp>
      <p:grpSp>
        <p:nvGrpSpPr>
          <p:cNvPr id="1031" name="그룹 1031"/>
          <p:cNvGrpSpPr/>
          <p:nvPr/>
        </p:nvGrpSpPr>
        <p:grpSpPr>
          <a:xfrm>
            <a:off x="-1375126" y="8039233"/>
            <a:ext cx="21363697" cy="2292654"/>
            <a:chOff x="-1375126" y="8039233"/>
            <a:chExt cx="21363697" cy="2292654"/>
          </a:xfrm>
        </p:grpSpPr>
        <p:pic>
          <p:nvPicPr>
            <p:cNvPr id="90" name="Object 89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-1375126" y="8039233"/>
              <a:ext cx="21363697" cy="2292654"/>
            </a:xfrm>
            <a:prstGeom prst="rect">
              <a:avLst/>
            </a:prstGeom>
          </p:spPr>
        </p:pic>
      </p:grpSp>
      <p:grpSp>
        <p:nvGrpSpPr>
          <p:cNvPr id="1032" name="그룹 1032"/>
          <p:cNvGrpSpPr/>
          <p:nvPr/>
        </p:nvGrpSpPr>
        <p:grpSpPr>
          <a:xfrm>
            <a:off x="7955514" y="2526376"/>
            <a:ext cx="2374687" cy="676330"/>
            <a:chOff x="7955514" y="2526376"/>
            <a:chExt cx="2374687" cy="676330"/>
          </a:xfrm>
        </p:grpSpPr>
        <p:pic>
          <p:nvPicPr>
            <p:cNvPr id="93" name="Object 92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606399" y="2415239"/>
              <a:ext cx="2992776" cy="1051252"/>
            </a:xfrm>
            <a:prstGeom prst="rect">
              <a:avLst/>
            </a:prstGeom>
          </p:spPr>
        </p:pic>
        <p:grpSp>
          <p:nvGrpSpPr>
            <p:cNvPr id="1033" name="그룹 1033"/>
            <p:cNvGrpSpPr/>
            <p:nvPr/>
          </p:nvGrpSpPr>
          <p:grpSpPr>
            <a:xfrm>
              <a:off x="7955514" y="2526376"/>
              <a:ext cx="2374687" cy="30616"/>
              <a:chOff x="7955514" y="2526376"/>
              <a:chExt cx="2374687" cy="30616"/>
            </a:xfrm>
          </p:grpSpPr>
          <p:pic>
            <p:nvPicPr>
              <p:cNvPr id="95" name="Object 94"/>
              <p:cNvPicPr>
                <a:picLocks noChangeAspect="1"/>
              </p:cNvPicPr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7955514" y="2526376"/>
                <a:ext cx="2374687" cy="30616"/>
              </a:xfrm>
              <a:prstGeom prst="rect">
                <a:avLst/>
              </a:prstGeom>
            </p:spPr>
          </p:pic>
        </p:grpSp>
        <p:grpSp>
          <p:nvGrpSpPr>
            <p:cNvPr id="1034" name="그룹 1034"/>
            <p:cNvGrpSpPr/>
            <p:nvPr/>
          </p:nvGrpSpPr>
          <p:grpSpPr>
            <a:xfrm>
              <a:off x="7955514" y="3172091"/>
              <a:ext cx="2374687" cy="30616"/>
              <a:chOff x="7955514" y="3172091"/>
              <a:chExt cx="2374687" cy="30616"/>
            </a:xfrm>
          </p:grpSpPr>
          <p:pic>
            <p:nvPicPr>
              <p:cNvPr id="98" name="Object 97"/>
              <p:cNvPicPr>
                <a:picLocks noChangeAspect="1"/>
              </p:cNvPicPr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7955514" y="3172091"/>
                <a:ext cx="2374687" cy="3061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6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350064" y="-1020050"/>
            <a:ext cx="18985842" cy="6148440"/>
            <a:chOff x="-350064" y="-1020050"/>
            <a:chExt cx="18985842" cy="614844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350064" y="-1020050"/>
              <a:ext cx="18985842" cy="614844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439863" y="-808163"/>
            <a:ext cx="7864366" cy="4728450"/>
            <a:chOff x="-439863" y="-808163"/>
            <a:chExt cx="7864366" cy="47284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39863" y="-808163"/>
              <a:ext cx="7864366" cy="47284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2321141" y="6244194"/>
            <a:ext cx="21375029" cy="5356085"/>
            <a:chOff x="-2321141" y="6244194"/>
            <a:chExt cx="21375029" cy="5356085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4167664" y="7146520"/>
              <a:ext cx="14755634" cy="3473653"/>
              <a:chOff x="4167664" y="7146520"/>
              <a:chExt cx="14755634" cy="3473653"/>
            </a:xfrm>
          </p:grpSpPr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-300000">
                <a:off x="4167664" y="7146520"/>
                <a:ext cx="14755634" cy="347365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-2201751" y="6970162"/>
              <a:ext cx="16810761" cy="3473653"/>
              <a:chOff x="-2201751" y="6970162"/>
              <a:chExt cx="16810761" cy="3473653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300000">
                <a:off x="-2201751" y="6970162"/>
                <a:ext cx="16810761" cy="347365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-630684" y="7695518"/>
              <a:ext cx="19633882" cy="3901221"/>
              <a:chOff x="-630684" y="7695518"/>
              <a:chExt cx="19633882" cy="3901221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630684" y="7695518"/>
                <a:ext cx="19633882" cy="3901221"/>
              </a:xfrm>
              <a:prstGeom prst="rect">
                <a:avLst/>
              </a:prstGeom>
            </p:spPr>
          </p:pic>
        </p:grpSp>
      </p:grpSp>
      <p:grpSp>
        <p:nvGrpSpPr>
          <p:cNvPr id="1007" name="그룹 1007"/>
          <p:cNvGrpSpPr/>
          <p:nvPr/>
        </p:nvGrpSpPr>
        <p:grpSpPr>
          <a:xfrm>
            <a:off x="3047383" y="6340333"/>
            <a:ext cx="4715724" cy="4715724"/>
            <a:chOff x="3047383" y="6340333"/>
            <a:chExt cx="4715724" cy="4715724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7383" y="6340333"/>
              <a:ext cx="4715724" cy="47157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2647974" y="7427735"/>
            <a:ext cx="2542228" cy="1136537"/>
            <a:chOff x="12647974" y="7427735"/>
            <a:chExt cx="2542228" cy="113653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360000">
              <a:off x="12647974" y="7427735"/>
              <a:ext cx="2542228" cy="113653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9539" y="3580735"/>
            <a:ext cx="7350498" cy="3558682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2806595" y="3052661"/>
            <a:ext cx="2374687" cy="676330"/>
            <a:chOff x="2806595" y="3052661"/>
            <a:chExt cx="2374687" cy="67633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7480" y="2941523"/>
              <a:ext cx="2992776" cy="1051252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2806595" y="3052661"/>
              <a:ext cx="2374687" cy="30616"/>
              <a:chOff x="2806595" y="3052661"/>
              <a:chExt cx="2374687" cy="30616"/>
            </a:xfrm>
          </p:grpSpPr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806595" y="3052661"/>
                <a:ext cx="2374687" cy="30616"/>
              </a:xfrm>
              <a:prstGeom prst="rect">
                <a:avLst/>
              </a:prstGeom>
            </p:spPr>
          </p:pic>
        </p:grpSp>
        <p:grpSp>
          <p:nvGrpSpPr>
            <p:cNvPr id="1011" name="그룹 1011"/>
            <p:cNvGrpSpPr/>
            <p:nvPr/>
          </p:nvGrpSpPr>
          <p:grpSpPr>
            <a:xfrm>
              <a:off x="2806595" y="3698375"/>
              <a:ext cx="2374687" cy="30616"/>
              <a:chOff x="2806595" y="3698375"/>
              <a:chExt cx="2374687" cy="30616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806595" y="3698375"/>
                <a:ext cx="2374687" cy="30616"/>
              </a:xfrm>
              <a:prstGeom prst="rect">
                <a:avLst/>
              </a:prstGeom>
            </p:spPr>
          </p:pic>
        </p:grpSp>
      </p:grpSp>
      <p:grpSp>
        <p:nvGrpSpPr>
          <p:cNvPr id="1012" name="그룹 1012"/>
          <p:cNvGrpSpPr/>
          <p:nvPr/>
        </p:nvGrpSpPr>
        <p:grpSpPr>
          <a:xfrm>
            <a:off x="5998874" y="1392010"/>
            <a:ext cx="992241" cy="986806"/>
            <a:chOff x="5998874" y="1392010"/>
            <a:chExt cx="992241" cy="986806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8100000">
              <a:off x="5998874" y="1392010"/>
              <a:ext cx="992241" cy="98680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7242324" y="9555154"/>
            <a:ext cx="620034" cy="203836"/>
            <a:chOff x="17242324" y="9555154"/>
            <a:chExt cx="620034" cy="203836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242324" y="9555154"/>
              <a:ext cx="620034" cy="203836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8172639" y="839479"/>
            <a:ext cx="6529236" cy="5102694"/>
            <a:chOff x="8172639" y="839479"/>
            <a:chExt cx="6529236" cy="5102694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08021" y="-1711868"/>
              <a:ext cx="13058472" cy="10205388"/>
            </a:xfrm>
            <a:prstGeom prst="rect">
              <a:avLst/>
            </a:prstGeom>
          </p:spPr>
        </p:pic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72639" y="839479"/>
              <a:ext cx="6529236" cy="5102694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11201427" y="5433493"/>
            <a:ext cx="6040897" cy="4325497"/>
            <a:chOff x="11201427" y="5433493"/>
            <a:chExt cx="6040897" cy="4325497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80978" y="3270744"/>
              <a:ext cx="12081794" cy="8650995"/>
            </a:xfrm>
            <a:prstGeom prst="rect">
              <a:avLst/>
            </a:prstGeom>
          </p:spPr>
        </p:pic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201427" y="5433493"/>
              <a:ext cx="6040897" cy="4325497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8543895" y="1287926"/>
            <a:ext cx="3409681" cy="536271"/>
            <a:chOff x="8543895" y="1287926"/>
            <a:chExt cx="3409681" cy="536271"/>
          </a:xfrm>
        </p:grpSpPr>
        <p:pic>
          <p:nvPicPr>
            <p:cNvPr id="50" name="Object 4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43895" y="1287926"/>
              <a:ext cx="3409681" cy="536271"/>
            </a:xfrm>
            <a:prstGeom prst="rect">
              <a:avLst/>
            </a:prstGeom>
          </p:spPr>
        </p:pic>
      </p:grpSp>
      <p:pic>
        <p:nvPicPr>
          <p:cNvPr id="52" name="Object 51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622945" y="1262821"/>
            <a:ext cx="4702620" cy="803029"/>
          </a:xfrm>
          <a:prstGeom prst="rect">
            <a:avLst/>
          </a:prstGeom>
        </p:spPr>
      </p:pic>
      <p:grpSp>
        <p:nvGrpSpPr>
          <p:cNvPr id="1017" name="그룹 1017"/>
          <p:cNvGrpSpPr/>
          <p:nvPr/>
        </p:nvGrpSpPr>
        <p:grpSpPr>
          <a:xfrm>
            <a:off x="-439863" y="5339214"/>
            <a:ext cx="3597621" cy="3358981"/>
            <a:chOff x="-439863" y="5339214"/>
            <a:chExt cx="3597621" cy="335898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-439863" y="5339214"/>
              <a:ext cx="3597621" cy="335898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5405245" y="7726282"/>
            <a:ext cx="1515036" cy="1625870"/>
            <a:chOff x="5405245" y="7726282"/>
            <a:chExt cx="1515036" cy="1625870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6158376" y="7726282"/>
              <a:ext cx="753131" cy="1450004"/>
              <a:chOff x="6158376" y="7726282"/>
              <a:chExt cx="753131" cy="1450004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6158376" y="7726282"/>
                <a:ext cx="753131" cy="1450004"/>
              </a:xfrm>
              <a:prstGeom prst="rect">
                <a:avLst/>
              </a:prstGeom>
            </p:spPr>
          </p:pic>
        </p:grpSp>
        <p:grpSp>
          <p:nvGrpSpPr>
            <p:cNvPr id="1020" name="그룹 1020"/>
            <p:cNvGrpSpPr/>
            <p:nvPr/>
          </p:nvGrpSpPr>
          <p:grpSpPr>
            <a:xfrm>
              <a:off x="5405245" y="8218819"/>
              <a:ext cx="586755" cy="1129680"/>
              <a:chOff x="5405245" y="8218819"/>
              <a:chExt cx="586755" cy="1129680"/>
            </a:xfrm>
          </p:grpSpPr>
          <p:pic>
            <p:nvPicPr>
              <p:cNvPr id="61" name="Object 60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405245" y="8218819"/>
                <a:ext cx="586755" cy="1129680"/>
              </a:xfrm>
              <a:prstGeom prst="rect">
                <a:avLst/>
              </a:prstGeom>
            </p:spPr>
          </p:pic>
        </p:grpSp>
      </p:grpSp>
      <p:grpSp>
        <p:nvGrpSpPr>
          <p:cNvPr id="1021" name="그룹 1021"/>
          <p:cNvGrpSpPr/>
          <p:nvPr/>
        </p:nvGrpSpPr>
        <p:grpSpPr>
          <a:xfrm>
            <a:off x="3470879" y="7694925"/>
            <a:ext cx="505811" cy="602156"/>
            <a:chOff x="3470879" y="7694925"/>
            <a:chExt cx="505811" cy="602156"/>
          </a:xfrm>
        </p:grpSpPr>
        <p:pic>
          <p:nvPicPr>
            <p:cNvPr id="65" name="Object 64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-2700000">
              <a:off x="3470879" y="7694925"/>
              <a:ext cx="505811" cy="602156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1400265" y="8853172"/>
            <a:ext cx="729220" cy="805597"/>
            <a:chOff x="1400265" y="8853172"/>
            <a:chExt cx="729220" cy="805597"/>
          </a:xfrm>
        </p:grpSpPr>
        <p:pic>
          <p:nvPicPr>
            <p:cNvPr id="68" name="Object 6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-2520000">
              <a:off x="1400265" y="8853172"/>
              <a:ext cx="729220" cy="805597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8543895" y="2327969"/>
            <a:ext cx="103087" cy="103087"/>
            <a:chOff x="8543895" y="2327969"/>
            <a:chExt cx="103087" cy="103087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43895" y="2327969"/>
              <a:ext cx="103087" cy="103087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8547820" y="3028921"/>
            <a:ext cx="103087" cy="103087"/>
            <a:chOff x="8547820" y="3028921"/>
            <a:chExt cx="103087" cy="103087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47820" y="3028921"/>
              <a:ext cx="103087" cy="103087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8557344" y="3644096"/>
            <a:ext cx="103087" cy="103087"/>
            <a:chOff x="8557344" y="3644096"/>
            <a:chExt cx="103087" cy="103087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57344" y="3644096"/>
              <a:ext cx="103087" cy="103087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8562943" y="4657243"/>
            <a:ext cx="103087" cy="103087"/>
            <a:chOff x="8562943" y="4657243"/>
            <a:chExt cx="103087" cy="103087"/>
          </a:xfrm>
        </p:grpSpPr>
        <p:pic>
          <p:nvPicPr>
            <p:cNvPr id="80" name="Object 79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62943" y="4657243"/>
              <a:ext cx="103087" cy="103087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11604116" y="6122290"/>
            <a:ext cx="103087" cy="103087"/>
            <a:chOff x="11604116" y="6122290"/>
            <a:chExt cx="103087" cy="103087"/>
          </a:xfrm>
        </p:grpSpPr>
        <p:pic>
          <p:nvPicPr>
            <p:cNvPr id="83" name="Object 82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604116" y="6122290"/>
              <a:ext cx="103087" cy="103087"/>
            </a:xfrm>
            <a:prstGeom prst="rect">
              <a:avLst/>
            </a:prstGeom>
          </p:spPr>
        </p:pic>
      </p:grpSp>
      <p:grpSp>
        <p:nvGrpSpPr>
          <p:cNvPr id="1028" name="그룹 1028"/>
          <p:cNvGrpSpPr/>
          <p:nvPr/>
        </p:nvGrpSpPr>
        <p:grpSpPr>
          <a:xfrm>
            <a:off x="11389998" y="6507160"/>
            <a:ext cx="2258114" cy="3095801"/>
            <a:chOff x="11389998" y="6507160"/>
            <a:chExt cx="2258114" cy="3095801"/>
          </a:xfrm>
        </p:grpSpPr>
        <p:pic>
          <p:nvPicPr>
            <p:cNvPr id="86" name="Object 85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389998" y="6507160"/>
              <a:ext cx="2258114" cy="3095801"/>
            </a:xfrm>
            <a:prstGeom prst="rect">
              <a:avLst/>
            </a:prstGeom>
          </p:spPr>
        </p:pic>
      </p:grpSp>
      <p:pic>
        <p:nvPicPr>
          <p:cNvPr id="88" name="Object 87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798983" y="2787021"/>
            <a:ext cx="4846239" cy="753506"/>
          </a:xfrm>
          <a:prstGeom prst="rect">
            <a:avLst/>
          </a:prstGeom>
        </p:spPr>
      </p:pic>
      <p:pic>
        <p:nvPicPr>
          <p:cNvPr id="89" name="Object 8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8823678" y="3428174"/>
            <a:ext cx="5698515" cy="1159467"/>
          </a:xfrm>
          <a:prstGeom prst="rect">
            <a:avLst/>
          </a:prstGeom>
        </p:spPr>
      </p:pic>
      <p:pic>
        <p:nvPicPr>
          <p:cNvPr id="90" name="Object 89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8832802" y="4442602"/>
            <a:ext cx="5688934" cy="1159467"/>
          </a:xfrm>
          <a:prstGeom prst="rect">
            <a:avLst/>
          </a:prstGeom>
        </p:spPr>
      </p:pic>
      <p:pic>
        <p:nvPicPr>
          <p:cNvPr id="91" name="Object 90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8785716" y="2102002"/>
            <a:ext cx="5280144" cy="753506"/>
          </a:xfrm>
          <a:prstGeom prst="rect">
            <a:avLst/>
          </a:prstGeom>
        </p:spPr>
      </p:pic>
      <p:pic>
        <p:nvPicPr>
          <p:cNvPr id="92" name="Object 91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1922097" y="5895726"/>
            <a:ext cx="4985944" cy="757886"/>
          </a:xfrm>
          <a:prstGeom prst="rect">
            <a:avLst/>
          </a:prstGeom>
        </p:spPr>
      </p:pic>
      <p:pic>
        <p:nvPicPr>
          <p:cNvPr id="93" name="Object 92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3799050" y="8792716"/>
            <a:ext cx="3550211" cy="10056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On-screen Show (4:3)</ep:PresentationFormat>
  <ep:Paragraphs>0</ep:Paragraphs>
  <ep:Slides>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Office Theme</vt:lpstr>
      <vt:lpstr>Slide 1</vt:lpstr>
      <vt:lpstr>Slide 2</vt:lpstr>
      <vt:lpstr>Slide 3</vt:lpstr>
      <vt:lpstr>Slide 4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2023-09-26T23:29:18.000</dcterms:created>
  <dc:creator>officegen</dc:creator>
  <cp:lastModifiedBy>Administrator</cp:lastModifiedBy>
  <dcterms:modified xsi:type="dcterms:W3CDTF">2023-09-30T12:52:47.772</dcterms:modified>
  <cp:revision>6</cp:revision>
</cp:coreProperties>
</file>