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 horzBarState="maximized">
    <p:restoredLeft sz="15602"/>
    <p:restoredTop sz="95859"/>
  </p:normalViewPr>
  <p:slideViewPr>
    <p:cSldViewPr>
      <p:cViewPr varScale="1">
        <p:scale>
          <a:sx n="75" d="100"/>
          <a:sy n="75" d="100"/>
        </p:scale>
        <p:origin x="520" y="176"/>
      </p:cViewPr>
      <p:guideLst>
        <p:guide orient="horz" pos="3238"/>
        <p:guide pos="57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3.png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png"  /><Relationship Id="rId3" Type="http://schemas.openxmlformats.org/officeDocument/2006/relationships/hyperlink" Target="https://youtu.be/4z5ZZEi6c58?si=EJBFwKQvL1FsOgXH" TargetMode="External" /><Relationship Id="rId4" Type="http://schemas.openxmlformats.org/officeDocument/2006/relationships/image" Target="../media/image1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0.png"  /><Relationship Id="rId2" Type="http://schemas.openxmlformats.org/officeDocument/2006/relationships/image" Target="../media/image1.png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Relationship Id="rId5" Type="http://schemas.openxmlformats.org/officeDocument/2006/relationships/image" Target="../media/image18.png"  /><Relationship Id="rId6" Type="http://schemas.openxmlformats.org/officeDocument/2006/relationships/image" Target="../media/image19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png"  /><Relationship Id="rId3" Type="http://schemas.openxmlformats.org/officeDocument/2006/relationships/hyperlink" Target="https://youtu.be/zcdZv6j2T0k?si=FKmpzyZh_4sjStUb&amp;t=15" TargetMode="External" /><Relationship Id="rId4" Type="http://schemas.openxmlformats.org/officeDocument/2006/relationships/image" Target="../media/image2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2.png"  /><Relationship Id="rId3" Type="http://schemas.openxmlformats.org/officeDocument/2006/relationships/image" Target="../media/image23.png"  /><Relationship Id="rId4" Type="http://schemas.openxmlformats.org/officeDocument/2006/relationships/image" Target="../media/image24.png"  /><Relationship Id="rId5" Type="http://schemas.openxmlformats.org/officeDocument/2006/relationships/image" Target="../media/image25.png"  /><Relationship Id="rId6" Type="http://schemas.openxmlformats.org/officeDocument/2006/relationships/image" Target="../media/image26.png"  /><Relationship Id="rId7" Type="http://schemas.openxmlformats.org/officeDocument/2006/relationships/image" Target="../media/image2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6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793321" y="801710"/>
            <a:ext cx="8687796" cy="37214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53337" y="4214858"/>
            <a:ext cx="6972748" cy="135770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62861" y="5681716"/>
            <a:ext cx="8686748" cy="1357709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37146" y="7213842"/>
            <a:ext cx="9117033" cy="13577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980000" y="5385589"/>
            <a:ext cx="8416201" cy="140844"/>
            <a:chOff x="7980000" y="5385589"/>
            <a:chExt cx="8416201" cy="1408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980000" y="5385589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7957143" y="6845442"/>
            <a:ext cx="8416201" cy="140844"/>
            <a:chOff x="7957143" y="6845442"/>
            <a:chExt cx="8416201" cy="1408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957143" y="6845442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006438" y="4220109"/>
            <a:ext cx="5434982" cy="163007"/>
            <a:chOff x="1006438" y="4220109"/>
            <a:chExt cx="5434982" cy="16300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06438" y="4220109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615512" y="4877775"/>
            <a:ext cx="6145908" cy="4411301"/>
            <a:chOff x="615512" y="4877775"/>
            <a:chExt cx="6145908" cy="441130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615512" y="4877775"/>
              <a:ext cx="6145908" cy="4411301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7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793321" y="801710"/>
            <a:ext cx="8687796" cy="37214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46670" y="4013380"/>
            <a:ext cx="5531605" cy="135770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56194" y="5491343"/>
            <a:ext cx="9088748" cy="203529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37146" y="7484194"/>
            <a:ext cx="8596719" cy="19114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8002857" y="5142857"/>
            <a:ext cx="8416201" cy="140844"/>
            <a:chOff x="8002857" y="5142857"/>
            <a:chExt cx="8416201" cy="1408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002857" y="5142857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8134286" y="7212698"/>
            <a:ext cx="8416201" cy="140844"/>
            <a:chOff x="8134286" y="7212698"/>
            <a:chExt cx="8416201" cy="1408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134286" y="7212698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006438" y="4220109"/>
            <a:ext cx="5434982" cy="163007"/>
            <a:chOff x="1006438" y="4220109"/>
            <a:chExt cx="5434982" cy="16300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06438" y="4220109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638215" y="4860778"/>
            <a:ext cx="6171429" cy="4442842"/>
            <a:chOff x="638215" y="4860778"/>
            <a:chExt cx="6171429" cy="444284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638215" y="4860778"/>
              <a:ext cx="6171429" cy="4442842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8">
    <p:bg>
      <p:bgPr shadeToTitle="0">
        <a:solidFill>
          <a:srgbClr val="92c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552050" y="-792109"/>
            <a:ext cx="19389816" cy="4262328"/>
            <a:chOff x="-552050" y="-792109"/>
            <a:chExt cx="19389816" cy="42623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552050" y="-792109"/>
              <a:ext cx="19389816" cy="4262328"/>
            </a:xfrm>
            <a:prstGeom prst="rect">
              <a:avLst/>
            </a:prstGeom>
          </p:spPr>
        </p:pic>
      </p:grpSp>
      <p:pic>
        <p:nvPicPr>
          <p:cNvPr id="5" name="Object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59257" y="1866201"/>
            <a:ext cx="11408766" cy="641743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9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1213035" y="782682"/>
            <a:ext cx="9107701" cy="375953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14289" y="4214858"/>
            <a:ext cx="4938462" cy="135770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23813" y="5636002"/>
            <a:ext cx="9161890" cy="1357709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46670" y="7213842"/>
            <a:ext cx="9575690" cy="20331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886667" y="5385589"/>
            <a:ext cx="8416201" cy="140844"/>
            <a:chOff x="7886667" y="5385589"/>
            <a:chExt cx="8416201" cy="1408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886667" y="5385589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7957143" y="6845442"/>
            <a:ext cx="8416201" cy="140844"/>
            <a:chOff x="7957143" y="6845442"/>
            <a:chExt cx="8416201" cy="1408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957143" y="6845442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006438" y="4220109"/>
            <a:ext cx="5434982" cy="163007"/>
            <a:chOff x="1006438" y="4220109"/>
            <a:chExt cx="5434982" cy="16300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06438" y="4220109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615357" y="4804625"/>
            <a:ext cx="6171429" cy="4454750"/>
            <a:chOff x="615357" y="4804625"/>
            <a:chExt cx="6171429" cy="445475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615357" y="4804625"/>
              <a:ext cx="6171429" cy="4454750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0">
    <p:bg>
      <p:bgPr shadeToTitle="0">
        <a:solidFill>
          <a:srgbClr val="92c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552050" y="-792109"/>
            <a:ext cx="19389816" cy="4262328"/>
            <a:chOff x="-552050" y="-792109"/>
            <a:chExt cx="19389816" cy="42623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552050" y="-792109"/>
              <a:ext cx="19389816" cy="4262328"/>
            </a:xfrm>
            <a:prstGeom prst="rect">
              <a:avLst/>
            </a:prstGeom>
          </p:spPr>
        </p:pic>
      </p:grpSp>
      <p:pic>
        <p:nvPicPr>
          <p:cNvPr id="5" name="Object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715527" y="1789287"/>
            <a:ext cx="11389233" cy="640644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1">
    <p:bg>
      <p:bgPr shadeToTitle="0">
        <a:solidFill>
          <a:srgbClr val="92c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77734" y="3594324"/>
            <a:ext cx="7965476" cy="319759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5186795" y="5860205"/>
            <a:ext cx="8026384" cy="286380"/>
            <a:chOff x="5186795" y="5860205"/>
            <a:chExt cx="8026384" cy="286380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186795" y="5860205"/>
              <a:ext cx="8026384" cy="28638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사용자 지정</ep:PresentationFormat>
  <ep:Paragraphs>0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2023-09-23T17:48:30.000</dcterms:created>
  <dc:creator>officegen</dc:creator>
  <cp:lastModifiedBy>Administrator</cp:lastModifiedBy>
  <dcterms:modified xsi:type="dcterms:W3CDTF">2023-09-30T12:41:09.855</dcterms:modified>
  <cp:revision>19</cp:revision>
  <dc:title>PowerPoint 프레젠테이션</dc:title>
</cp:coreProperties>
</file>