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0DDF9-BA52-418C-B63B-6B436755B1D8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5019B-ED54-46E0-AC71-A555D5398F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78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5EF8D85F-51CA-4D5E-B691-CD39B959E20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70A9B8-3E98-49F8-A903-7B9A075036BA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12EDF9A5-3BCC-43B6-9BD9-1ECB05DD8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4D13EE89-F0ED-4D83-B7B5-105FBF732D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B33AB79B-BC45-4ACA-887C-51445CF650C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1F7F086-D4E9-4E70-892B-445DD30E24C4}" type="slidenum">
              <a:t>10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BB59D1C6-1CBA-4DFF-B177-6A6AB7628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4703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34F3A25D-BE40-4CFC-9554-2111142A165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01EE5733-5132-40D9-B253-1B94615A7F9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0D2574-A81E-40E6-97E6-A8F3DD385EAB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7EE43C5D-DD94-4611-B48E-6F6A65A8C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72417C61-9F47-4564-B64A-814D03CBD7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F66C03F8-A105-44DC-8571-ACD9A331F17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AE77728-889D-4692-B147-CC8C76B44470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C3AB3F13-A631-4ED6-B903-79C41C1B0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4558146C-6145-4F61-A27F-F70F6510E30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A482459B-CCCF-45DD-98C4-F17796236B8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CBD2E0-2D44-41BC-98CD-CE259C777BAE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5D7AC5B1-AD10-45FB-A39D-6E8BB249A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A00668E6-FF99-4076-A0B3-CA77D40A21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6A8AE13D-560E-4846-B7F6-975ED6903D2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7461747-9EDD-468F-93A7-C41B2D2217B4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F4994507-37E9-4F8A-93ED-21EB948A5A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0E04C766-0CD1-4E9C-8E09-58E56E75DA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B16D38DF-E170-450F-95E3-BA5B3A7A2B5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24FD7F-829C-409C-AD80-9C0E4798F45D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EC52F39A-55BD-4825-B370-99F153282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375226DE-F855-4E3F-97A6-9BD31D70C1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808ED3A9-B0DF-40A3-B58E-93A35F585CA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7049815-E174-4FC8-AFC9-9D3000FB067D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E2FBE12F-2EB9-40FE-AEE5-5C0B565BB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8E1D473E-D0EE-4E6E-926D-B59DFB3A3C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61B606ED-C37D-4D8E-9641-B558158ADCE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525A9ED-EA72-4A45-BEB3-B28202B01773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7FBCE93F-D6B2-42AF-9334-7A830AF071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E1A8D02E-5ED0-4408-8500-45EBF5B0DF3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6">
            <a:extLst>
              <a:ext uri="{FF2B5EF4-FFF2-40B4-BE49-F238E27FC236}">
                <a16:creationId xmlns:a16="http://schemas.microsoft.com/office/drawing/2014/main" id="{08E5FF44-B20F-4E7B-90CE-328972E114E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00B8DB-F6B5-4904-B6E7-810A17C6CF68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바탕" pitchFamily="18"/>
              <a:ea typeface="바탕" pitchFamily="2"/>
              <a:cs typeface="Tahoma" pitchFamily="2"/>
            </a:endParaRPr>
          </a:p>
        </p:txBody>
      </p:sp>
      <p:sp>
        <p:nvSpPr>
          <p:cNvPr id="3" name="슬라이드 이미지 개체 틀 1">
            <a:extLst>
              <a:ext uri="{FF2B5EF4-FFF2-40B4-BE49-F238E27FC236}">
                <a16:creationId xmlns:a16="http://schemas.microsoft.com/office/drawing/2014/main" id="{3540F1DF-279F-44DC-B1C4-EE2E74BED3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90" y="812801"/>
            <a:ext cx="7123111" cy="4008436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4" name="슬라이드 노트 개체 틀 2">
            <a:extLst>
              <a:ext uri="{FF2B5EF4-FFF2-40B4-BE49-F238E27FC236}">
                <a16:creationId xmlns:a16="http://schemas.microsoft.com/office/drawing/2014/main" id="{4ABAB291-DFFC-422E-BE27-A7C3DA3D7E3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C3C548-BB88-433E-9283-C6DF14203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1AF56F7-A7DA-44A1-9474-E0D8CC75F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C03B8D-9FA2-4ABC-B496-8BFDC599A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B78681-7CB6-4888-98FE-A5C64223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53478F-AF2B-4949-BC3F-9BF77FBAF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104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3A3621-9884-4CDB-B1D8-68C941E9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B97C68E-089D-4FD8-AA86-0AED04BA99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C6D0132-A733-4B58-9617-252DCBAC0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4290901-2870-4B46-AD51-ED63F7918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7B5371-497E-4144-9021-E5BF9BD98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36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56A6C42-453A-4C6B-AA2A-E644027DE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E9C2C4-40F5-4A3C-A68C-B9FB63B7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FE8A62-77C9-4D52-A0D1-301C7A9D8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3547F9-E565-4487-B797-3E0BD476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50EAEA-F8BF-4774-BC0B-E79897A6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070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A81F60-553D-4371-825D-3A7F2C25F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0199D3-AFE1-4EC7-AE0C-4ABCA62D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D3264AC-07CA-4B37-AA0A-066F0F48C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B3F0E0-952F-4850-9142-01767DB8E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6DE0F61-3B7B-498D-959E-B1D7C24A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32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DFD8D-4B9E-4082-8847-9C91424F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CA96EA-49B3-4EFD-9699-F327DAF1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84E720-9CA8-432E-9C34-6F7CCF80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8519E6-064A-4D2C-A3C0-ED148F71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91D41F-66C2-40B3-9170-067A04BD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876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C75BE62-6E3A-4110-B7E0-577A8F25A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1EF290E-115D-457B-B1E5-C001895D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325108B-C97F-44F5-A429-1A69D61DB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53D149-5BEC-45FC-A6E6-DEB99D49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EA1D4DD-B66B-4D28-A3A0-65FE87CA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9460632-C6E2-4A56-A8E5-04248D09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71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05BFEB-9D53-4F1F-8EBB-F2DE3F7C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C758884-1B30-4A7D-8041-3EA600A1F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6A33F87-A1EC-4337-8824-E1B029096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91C2BD8-F981-4E92-BDD1-7F245CBDB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071E557-A28F-4AC5-89B3-3E52B6296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BC127F8-C836-4FAC-97A8-E6EA508DF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3D9B613-FF81-43CD-9763-B8CE37C39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0A5F435-48FE-4684-B2C5-62C677C2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21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87B60E-156E-4216-8BEE-B41928C97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1ACFA4ED-1BB8-483F-9F2E-41CF4A4E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C4E84AC-0F49-4690-A4FA-7C5172FB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AFFD27B-2E39-4B77-B8D1-CB8247B8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99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EEE792-CD26-4B94-BF0A-A2340405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A1A0E23-BC51-4F61-A723-DB516D0D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E94C31-1134-406D-AD50-89152F8A1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99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A73A76-E991-4D5D-96F7-41F254F6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C71C51C-59F8-4EF7-A813-3631E5D03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D6A57F2-7086-4533-94FC-F1B80734B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70F127F-C4F4-42C8-88A2-2750BCDB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1CDDDBC-F6C4-4296-848D-AB96D842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66E2BE3-281A-4F98-9901-38E914697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915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057EA-CFB4-4AB2-8EF4-9E7085DA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9E05C72-DA4E-401F-86E8-5E53F7472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E0F335E-6E33-419C-8D04-6D1695A0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912AFE-4570-4B8C-99E5-0C94AAB81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07218A-13DE-4198-950C-45BB4065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7B93023-B0D9-4212-BD1D-277EF996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550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747B4D7-B44D-4742-A2CF-19D304CA4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E4E5862-4A74-490B-9107-CA36A8912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E8F925-CDD7-43A0-A79A-480313A45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493C3-892E-4AFE-AE73-8A1C9FE76D56}" type="datetimeFigureOut">
              <a:rPr lang="ko-KR" altLang="en-US" smtClean="0"/>
              <a:t>2023-09-30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4EAF123-F894-4FEC-BAE7-FD878A055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39C7E3-B9B0-4F78-8087-2C05B7336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BBA8E-CC74-4DCA-ABCF-3CCD3054B8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3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750F1ABC-AB9C-4B09-8EE4-6A1AC7060D62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19A06C61-EDB5-4E7E-B369-37ED0E8227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D2624F2A-5092-4E9B-8511-1494D3AC8488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38CDD46-97F8-4A17-AD14-05EF307E94E0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F48E5882-4494-418C-92BA-30C01F7C9875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7F6E0-C28D-4895-A6D3-BAB48B28727D}"/>
              </a:ext>
            </a:extLst>
          </p:cNvPr>
          <p:cNvSpPr txBox="1"/>
          <p:nvPr/>
        </p:nvSpPr>
        <p:spPr>
          <a:xfrm>
            <a:off x="4464000" y="3244684"/>
            <a:ext cx="4320000" cy="90756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교토 기온 마츠리 祇園祭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78E7F-D35A-4471-B824-A483CEF8EFF1}"/>
              </a:ext>
            </a:extLst>
          </p:cNvPr>
          <p:cNvSpPr txBox="1"/>
          <p:nvPr/>
        </p:nvSpPr>
        <p:spPr>
          <a:xfrm>
            <a:off x="4464000" y="4032001"/>
            <a:ext cx="5183998" cy="61920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매년 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7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월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한 달간 교토에서 실시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938BB-855B-4980-8245-C4F0ED780BD3}"/>
              </a:ext>
            </a:extLst>
          </p:cNvPr>
          <p:cNvSpPr txBox="1"/>
          <p:nvPr/>
        </p:nvSpPr>
        <p:spPr>
          <a:xfrm>
            <a:off x="4523043" y="4866839"/>
            <a:ext cx="5715356" cy="9651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축제 주요행사 – 깃푸이리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구지도리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미코시아라이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히키조메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요이야마 등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D28DA221-819C-46FD-AD22-D3CE93CBF5B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998" y="3207596"/>
            <a:ext cx="2872797" cy="262440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39E12-E74A-44CB-A480-89532D045C35}"/>
              </a:ext>
            </a:extLst>
          </p:cNvPr>
          <p:cNvSpPr txBox="1"/>
          <p:nvPr/>
        </p:nvSpPr>
        <p:spPr>
          <a:xfrm>
            <a:off x="839876" y="5980678"/>
            <a:ext cx="2904116" cy="499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808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   </a:t>
            </a:r>
            <a:r>
              <a:rPr lang="ko-KR" sz="2400" b="0" i="0" u="none" strike="noStrike" kern="1200" cap="none" spc="0" baseline="0">
                <a:solidFill>
                  <a:srgbClr val="FF808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야마보코 순행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7BC58F9B-83AD-4819-8F72-9CC94EF8F8AA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F556AD2-EADB-43B9-9D7E-5B70729EF59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id="{F3B91FDA-3E5A-4213-8463-C2673EA293F5}"/>
              </a:ext>
            </a:extLst>
          </p:cNvPr>
          <p:cNvSpPr/>
          <p:nvPr/>
        </p:nvSpPr>
        <p:spPr>
          <a:xfrm>
            <a:off x="4635724" y="3202201"/>
            <a:ext cx="2090519" cy="100476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- </a:t>
            </a:r>
            <a:r>
              <a:rPr lang="ko-KR" sz="6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끝 </a:t>
            </a:r>
            <a:r>
              <a:rPr lang="en-US" sz="6000" b="0" i="0" u="none" strike="noStrike" kern="1200" cap="none" spc="0" baseline="0">
                <a:solidFill>
                  <a:srgbClr val="000000"/>
                </a:solidFill>
                <a:uFillTx/>
                <a:latin typeface="맑은 고딕" pitchFamily="18"/>
                <a:ea typeface="굴림" pitchFamily="2"/>
                <a:cs typeface="Arial" pitchFamily="2"/>
              </a:rPr>
              <a:t>-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DDC4213F-34CA-4894-8D5E-D9680C72E9FC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80EB9258-1FFF-4DFC-BCD1-42E9D9815C2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FDF0FDD2-30B0-4BBC-860A-B14BC8E163A4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D928627-E609-4488-9295-5240D59BE022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A67EDC70-98D3-452E-B507-382F2F94F26A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F45CF50E-C05F-4E0B-9CB7-5FA24180C4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1998" y="3312002"/>
            <a:ext cx="3088797" cy="24541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EA958863-1E22-4496-AB3D-41CF5DFC733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46636" y="3312002"/>
            <a:ext cx="3177357" cy="243791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CD580C47-82B3-4572-89D7-9B344CF615C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7992002" y="3312002"/>
            <a:ext cx="3312002" cy="24480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DACA2330-BB6D-4F1B-89AE-52132B22930D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9F5277E-12FD-4818-AE51-8D5C7B1C5E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F235E573-02C6-44B2-8E35-402C1F62E2FC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AEC49D3-BA34-40CE-89F7-AC88E3686072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111DC9A4-39DE-4335-8DD1-7C8E6BC61E04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29652-DF7C-49E1-A046-1D750CC4288E}"/>
              </a:ext>
            </a:extLst>
          </p:cNvPr>
          <p:cNvSpPr txBox="1"/>
          <p:nvPr/>
        </p:nvSpPr>
        <p:spPr>
          <a:xfrm>
            <a:off x="4335837" y="3312002"/>
            <a:ext cx="4088163" cy="49931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오사카 텐진마츠리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A3B31-2CB3-493A-B470-13116A0A8757}"/>
              </a:ext>
            </a:extLst>
          </p:cNvPr>
          <p:cNvSpPr txBox="1"/>
          <p:nvPr/>
        </p:nvSpPr>
        <p:spPr>
          <a:xfrm>
            <a:off x="4335837" y="3974403"/>
            <a:ext cx="4088163" cy="5615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매년 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7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월 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24~25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 실시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E1F0D0-C9CD-48A2-8FD9-3F2762F5EE1E}"/>
              </a:ext>
            </a:extLst>
          </p:cNvPr>
          <p:cNvSpPr txBox="1"/>
          <p:nvPr/>
        </p:nvSpPr>
        <p:spPr>
          <a:xfrm>
            <a:off x="4407837" y="4766401"/>
            <a:ext cx="4304163" cy="1441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축제 주요행사 – 호코나가시신지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대제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리쿠토교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후나토교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하나비</a:t>
            </a:r>
          </a:p>
        </p:txBody>
      </p:sp>
      <p:pic>
        <p:nvPicPr>
          <p:cNvPr id="10" name="">
            <a:extLst>
              <a:ext uri="{FF2B5EF4-FFF2-40B4-BE49-F238E27FC236}">
                <a16:creationId xmlns:a16="http://schemas.microsoft.com/office/drawing/2014/main" id="{6ED460FB-5363-4111-A34B-6EF5E0F97C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0634" y="3312002"/>
            <a:ext cx="2493358" cy="285623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B85BC037-4242-483F-9BBE-1EB4D03B1B8F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AD771431-8086-4154-ABD6-3687E25134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0C4096DA-766D-46D4-84B6-5A6707276575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9FA6852-E1FC-422F-8C38-6B6BCCE909DB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D724A8C2-E5A9-49CC-9D74-73023B0B2E0C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F4265990-762C-4A28-BD0F-C2D8F09BFA9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7998" y="3456002"/>
            <a:ext cx="3376796" cy="2304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68356F83-9184-4F14-A4E0-E32BCCE6C37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80001" y="3456002"/>
            <a:ext cx="3232797" cy="2231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46CC625B-6ECF-4D76-8E54-6FB202BE478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36000" y="3456002"/>
            <a:ext cx="3168002" cy="22805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B71EBAA0-3A3A-4693-AD46-3F74EF5940AD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0AFC9F3E-4F5C-4DBE-8550-5148D0A14A7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66191FDD-EB6A-4F07-8212-487C92FBEF2A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A8E133A-D71B-4DBF-8393-316624AA6453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A0D95FF0-6EB0-463F-A023-E06A4F23642E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91CD27BD-5747-4299-8672-07632F254DE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7998" y="3456002"/>
            <a:ext cx="3376796" cy="23040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2157132C-AD95-4246-B890-7D1252A6975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80001" y="3456002"/>
            <a:ext cx="3232797" cy="22319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66385BD2-B092-4B19-8A47-82812546F4E1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36000" y="3456002"/>
            <a:ext cx="3168002" cy="22805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A79ECBE2-92D8-40F9-88D0-DD907642D071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FC450C4C-CB7D-4421-9F6A-8BABE5DDC18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BFF3C27E-9FBF-4613-B5DB-CCC860288920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EBA8E3B-03C4-43A0-A79A-06267AD83179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일본의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3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대 축제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2A9BE192-269F-4A87-A6ED-ECD15583DC1D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  </a:t>
            </a: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마츠리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24F2BE-0766-4DF9-87D2-678195646C95}"/>
              </a:ext>
            </a:extLst>
          </p:cNvPr>
          <p:cNvSpPr txBox="1"/>
          <p:nvPr/>
        </p:nvSpPr>
        <p:spPr>
          <a:xfrm>
            <a:off x="4679999" y="3960001"/>
            <a:ext cx="4536000" cy="64799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매년 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5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월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가장 가까운 주말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98F-5AF5-43D0-B66E-D32419F49C38}"/>
              </a:ext>
            </a:extLst>
          </p:cNvPr>
          <p:cNvSpPr txBox="1"/>
          <p:nvPr/>
        </p:nvSpPr>
        <p:spPr>
          <a:xfrm>
            <a:off x="4751999" y="4679999"/>
            <a:ext cx="4823999" cy="150407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주요행사 – 신코사이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미코시미야이리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다이고 페스티벌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레이타이사이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49E61B0D-5B16-4515-8039-6922B811530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5998" y="3301916"/>
            <a:ext cx="2808003" cy="267408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FCDEA2-C35D-4A1B-9C2D-0907AF34CA37}"/>
              </a:ext>
            </a:extLst>
          </p:cNvPr>
          <p:cNvSpPr txBox="1"/>
          <p:nvPr/>
        </p:nvSpPr>
        <p:spPr>
          <a:xfrm>
            <a:off x="4716356" y="3312002"/>
            <a:ext cx="4211644" cy="5281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도쿄 간다마츠리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7A7568D4-1F87-48D3-A4B2-6B4DEFC72E47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E10987D3-43D2-47E5-9866-1D2D1D869B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1F844EB2-C799-4423-8980-75F5BB6B7EAD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8B3291B0-C582-4EBB-8525-8DF90B20C019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축제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&amp;</a:t>
            </a: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전통의상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97BDB63D-7DA6-4368-A2EB-8764C150B902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유카타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23FAE1FF-EF43-40AE-91E3-6DF207C0B89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0003" y="3312002"/>
            <a:ext cx="3153601" cy="2808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33320726-DD3E-4FDE-853A-17892493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79560" y="3312002"/>
            <a:ext cx="5284436" cy="2808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8D5723B8-1328-4789-AF2B-89E64F23098E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BB9F75EE-125F-4C8F-9773-D3EC1F5C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30C0B4FD-E727-4B19-BE91-150328091129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577B09FA-97C6-4823-959D-64196BB58F69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제목을 입력하세요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9B4354E0-FD84-42FB-93A3-A9A29068B778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유카타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15EBAA-58A3-48ED-BB95-E32A108680E1}"/>
              </a:ext>
            </a:extLst>
          </p:cNvPr>
          <p:cNvSpPr txBox="1"/>
          <p:nvPr/>
        </p:nvSpPr>
        <p:spPr>
          <a:xfrm>
            <a:off x="5759997" y="3118680"/>
            <a:ext cx="4211644" cy="350531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18"/>
                <a:ea typeface="G마켓 산스 Bold" pitchFamily="2"/>
                <a:cs typeface="Arial" pitchFamily="2"/>
              </a:rPr>
              <a:t>일본어로 “유카타”는 목욕 가운을 의미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endParaRPr lang="en-US" sz="2600" b="0" i="0" u="none" strike="noStrike" kern="1200" cap="none" spc="0" baseline="0">
              <a:solidFill>
                <a:srgbClr val="000000"/>
              </a:solidFill>
              <a:uFillTx/>
              <a:latin typeface="G마켓 산스 Bold" pitchFamily="18"/>
              <a:ea typeface="G마켓 산스 Bold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18"/>
                <a:ea typeface="G마켓 산스 Bold" pitchFamily="2"/>
                <a:cs typeface="Arial" pitchFamily="2"/>
              </a:rPr>
              <a:t>평상복으로 사용하며 간편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endParaRPr lang="en-US" sz="2600" b="0" i="0" u="none" strike="noStrike" kern="1200" cap="none" spc="0" baseline="0">
              <a:solidFill>
                <a:srgbClr val="000000"/>
              </a:solidFill>
              <a:uFillTx/>
              <a:latin typeface="G마켓 산스 Bold" pitchFamily="18"/>
              <a:ea typeface="G마켓 산스 Bold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18"/>
                <a:ea typeface="G마켓 산스 Bold" pitchFamily="2"/>
                <a:cs typeface="Arial" pitchFamily="2"/>
              </a:rPr>
              <a:t>원래 귀족과 천황들이 목욕 후 입었던 옷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endParaRPr lang="en-US" sz="2600" b="0" i="0" u="none" strike="noStrike" kern="1200" cap="none" spc="0" baseline="0">
              <a:solidFill>
                <a:srgbClr val="000000"/>
              </a:solidFill>
              <a:uFillTx/>
              <a:latin typeface="G마켓 산스 Bold" pitchFamily="18"/>
              <a:ea typeface="G마켓 산스 Bold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  <a:latin typeface="G마켓 산스 Bold"/>
                <a:ea typeface="G마켓 산스 Bold"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18"/>
                <a:ea typeface="G마켓 산스 Bold" pitchFamily="2"/>
                <a:cs typeface="Arial" pitchFamily="2"/>
              </a:rPr>
              <a:t> 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8F311793-A270-4DA2-AEF8-0FDD53D4EB9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23997" y="3240002"/>
            <a:ext cx="2952003" cy="30240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21">
            <a:extLst>
              <a:ext uri="{FF2B5EF4-FFF2-40B4-BE49-F238E27FC236}">
                <a16:creationId xmlns:a16="http://schemas.microsoft.com/office/drawing/2014/main" id="{9874ED5C-5396-4369-8C99-B131F40C2C7A}"/>
              </a:ext>
            </a:extLst>
          </p:cNvPr>
          <p:cNvSpPr/>
          <p:nvPr/>
        </p:nvSpPr>
        <p:spPr>
          <a:xfrm>
            <a:off x="0" y="0"/>
            <a:ext cx="12191759" cy="272411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7562CCA8-477D-42A2-9EE9-362EDCC142C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238399" y="5189759"/>
            <a:ext cx="1681563" cy="16808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모서리가 둥근 직사각형 3">
            <a:extLst>
              <a:ext uri="{FF2B5EF4-FFF2-40B4-BE49-F238E27FC236}">
                <a16:creationId xmlns:a16="http://schemas.microsoft.com/office/drawing/2014/main" id="{E6051737-D80C-4F1C-9C22-9D09103D5409}"/>
              </a:ext>
            </a:extLst>
          </p:cNvPr>
          <p:cNvSpPr/>
          <p:nvPr/>
        </p:nvSpPr>
        <p:spPr>
          <a:xfrm>
            <a:off x="356396" y="442075"/>
            <a:ext cx="3390476" cy="439917"/>
          </a:xfrm>
          <a:custGeom>
            <a:avLst>
              <a:gd name="f1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36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8B8E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C72A3B3A-331C-4A5E-A120-BEC5C166195D}"/>
              </a:ext>
            </a:extLst>
          </p:cNvPr>
          <p:cNvSpPr/>
          <p:nvPr/>
        </p:nvSpPr>
        <p:spPr>
          <a:xfrm>
            <a:off x="512283" y="482044"/>
            <a:ext cx="3180237" cy="39527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0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제목을 입력하세요</a:t>
            </a:r>
          </a:p>
        </p:txBody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4147E6C4-08FB-4C7B-A838-1E7CBBBA4F20}"/>
              </a:ext>
            </a:extLst>
          </p:cNvPr>
          <p:cNvSpPr/>
          <p:nvPr/>
        </p:nvSpPr>
        <p:spPr>
          <a:xfrm>
            <a:off x="356396" y="1212119"/>
            <a:ext cx="6849358" cy="76068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4400" b="0" i="0" u="none" strike="noStrike" kern="1200" cap="none" spc="0" baseline="0">
                <a:solidFill>
                  <a:srgbClr val="000000"/>
                </a:solidFill>
                <a:uFillTx/>
                <a:latin typeface="강원교육튼튼" pitchFamily="18"/>
                <a:ea typeface="강원교육튼튼" pitchFamily="1"/>
                <a:cs typeface="Arial" pitchFamily="2"/>
              </a:rPr>
              <a:t>유카타와 기모노의 차이점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7BE83-C4AB-483A-B5E2-A2592B470EC0}"/>
              </a:ext>
            </a:extLst>
          </p:cNvPr>
          <p:cNvSpPr txBox="1"/>
          <p:nvPr/>
        </p:nvSpPr>
        <p:spPr>
          <a:xfrm>
            <a:off x="5211001" y="3124440"/>
            <a:ext cx="5084996" cy="280475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두 의상의 차이점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기모노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굴림" pitchFamily="18"/>
                <a:ea typeface="굴림" pitchFamily="2"/>
                <a:cs typeface="Arial" pitchFamily="2"/>
              </a:rPr>
              <a:t> - </a:t>
            </a: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여성들이 주로 착용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격식을 차린 의상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굴림" pitchFamily="18"/>
              <a:ea typeface="굴림" pitchFamily="2"/>
              <a:cs typeface="Ari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유카타 – 남녀불문 모두 착용</a:t>
            </a:r>
            <a:r>
              <a: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2600" b="0" i="0" u="none" strike="noStrike" kern="1200" cap="none" spc="0" baseline="0">
                <a:solidFill>
                  <a:srgbClr val="000000"/>
                </a:solidFill>
                <a:uFillTx/>
                <a:latin typeface="G마켓 산스 Bold" pitchFamily="50"/>
                <a:ea typeface="G마켓 산스 Bold" pitchFamily="2"/>
                <a:cs typeface="Arial" pitchFamily="2"/>
              </a:rPr>
              <a:t>입기가 간단하고 얇고 편함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9424EF38-3E76-4BB9-B05C-F05B8E94994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19998" y="3384002"/>
            <a:ext cx="3369243" cy="249659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</Words>
  <Application>Microsoft Office PowerPoint</Application>
  <PresentationFormat>와이드스크린</PresentationFormat>
  <Paragraphs>54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G마켓 산스 Bold</vt:lpstr>
      <vt:lpstr>강원교육튼튼</vt:lpstr>
      <vt:lpstr>굴림</vt:lpstr>
      <vt:lpstr>맑은 고딕</vt:lpstr>
      <vt:lpstr>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ASROCK</dc:creator>
  <cp:lastModifiedBy>ASROCK</cp:lastModifiedBy>
  <cp:revision>1</cp:revision>
  <dcterms:created xsi:type="dcterms:W3CDTF">2023-09-30T09:06:24Z</dcterms:created>
  <dcterms:modified xsi:type="dcterms:W3CDTF">2023-09-30T09:08:28Z</dcterms:modified>
</cp:coreProperties>
</file>