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60" r:id="rId1"/>
  </p:sldMasterIdLst>
  <p:sldIdLst>
    <p:sldId id="277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  <p:sldId id="274" r:id="rId20"/>
    <p:sldId id="276" r:id="rId21"/>
  </p:sldIdLst>
  <p:sldSz cx="12192000" cy="6858000"/>
  <p:notesSz cx="6858000" cy="9144000"/>
  <p:embeddedFontLst>
    <p:embeddedFont>
      <p:font typeface="Microsoft GothicNeo" panose="020B0500000101010101" pitchFamily="50" charset="-127"/>
      <p:regular r:id="rId22"/>
      <p:bold r:id="rId23"/>
    </p:embeddedFont>
  </p:embeddedFontLst>
  <p:defaultTextStyle>
    <a:defPPr>
      <a:defRPr lang="ko-Kore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D46"/>
    <a:srgbClr val="49C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4"/>
    <p:restoredTop sz="94650"/>
  </p:normalViewPr>
  <p:slideViewPr>
    <p:cSldViewPr snapToGrid="0">
      <p:cViewPr varScale="1">
        <p:scale>
          <a:sx n="84" d="100"/>
          <a:sy n="84" d="100"/>
        </p:scale>
        <p:origin x="5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B7889D-B66F-4C7E-AD9D-5E634497FC68}" type="doc">
      <dgm:prSet loTypeId="urn:microsoft.com/office/officeart/2005/8/layout/list1" loCatId="list" qsTypeId="urn:microsoft.com/office/officeart/2005/8/quickstyle/3d6" qsCatId="3D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0D127988-FBE5-417A-A94F-0B94027B80EA}">
      <dgm:prSet/>
      <dgm:spPr/>
      <dgm:t>
        <a:bodyPr/>
        <a:lstStyle/>
        <a:p>
          <a:r>
            <a:rPr kumimoji="1" lang="en-US" dirty="0"/>
            <a:t>2010</a:t>
          </a:r>
          <a:r>
            <a:rPr kumimoji="1" lang="ko-KR" dirty="0"/>
            <a:t>년대 일본 경제</a:t>
          </a:r>
          <a:endParaRPr lang="en-US" dirty="0"/>
        </a:p>
      </dgm:t>
    </dgm:pt>
    <dgm:pt modelId="{9DAB923D-A0DB-4E16-A476-E17F9252B2E5}" type="parTrans" cxnId="{20EC9DC6-9C96-415C-BDF9-B07D68DB6E05}">
      <dgm:prSet/>
      <dgm:spPr/>
      <dgm:t>
        <a:bodyPr/>
        <a:lstStyle/>
        <a:p>
          <a:endParaRPr lang="en-US"/>
        </a:p>
      </dgm:t>
    </dgm:pt>
    <dgm:pt modelId="{4216CFAC-4070-4AA9-A1EB-7CC50F385EB9}" type="sibTrans" cxnId="{20EC9DC6-9C96-415C-BDF9-B07D68DB6E05}">
      <dgm:prSet/>
      <dgm:spPr/>
      <dgm:t>
        <a:bodyPr/>
        <a:lstStyle/>
        <a:p>
          <a:endParaRPr lang="en-US"/>
        </a:p>
      </dgm:t>
    </dgm:pt>
    <dgm:pt modelId="{89A313B6-8196-4DAC-884D-B88B5A3B6B17}">
      <dgm:prSet/>
      <dgm:spPr/>
      <dgm:t>
        <a:bodyPr/>
        <a:lstStyle/>
        <a:p>
          <a:r>
            <a:rPr kumimoji="1" lang="en-US" dirty="0"/>
            <a:t>2010</a:t>
          </a:r>
          <a:r>
            <a:rPr kumimoji="1" lang="ko-KR" dirty="0"/>
            <a:t>년대 한국 경제</a:t>
          </a:r>
          <a:endParaRPr lang="en-US" dirty="0"/>
        </a:p>
      </dgm:t>
    </dgm:pt>
    <dgm:pt modelId="{4CB3E0DF-F223-4AC7-B0A6-DC83511210AE}" type="parTrans" cxnId="{310D2D0F-40AD-4700-95CA-D3002DF0DB9F}">
      <dgm:prSet/>
      <dgm:spPr/>
      <dgm:t>
        <a:bodyPr/>
        <a:lstStyle/>
        <a:p>
          <a:endParaRPr lang="en-US"/>
        </a:p>
      </dgm:t>
    </dgm:pt>
    <dgm:pt modelId="{910C4509-F93C-4052-84E6-BA42D0BE0356}" type="sibTrans" cxnId="{310D2D0F-40AD-4700-95CA-D3002DF0DB9F}">
      <dgm:prSet/>
      <dgm:spPr/>
      <dgm:t>
        <a:bodyPr/>
        <a:lstStyle/>
        <a:p>
          <a:endParaRPr lang="en-US"/>
        </a:p>
      </dgm:t>
    </dgm:pt>
    <dgm:pt modelId="{F7F156D7-8FB3-4293-849F-9C57A36A01AB}">
      <dgm:prSet/>
      <dgm:spPr/>
      <dgm:t>
        <a:bodyPr/>
        <a:lstStyle/>
        <a:p>
          <a:r>
            <a:rPr kumimoji="1" lang="ko-KR"/>
            <a:t>한・일 경제 비교</a:t>
          </a:r>
          <a:endParaRPr lang="en-US"/>
        </a:p>
      </dgm:t>
    </dgm:pt>
    <dgm:pt modelId="{76EBD2E2-4675-4740-98E1-F7C4135A7B45}" type="parTrans" cxnId="{F3C5442C-CFFC-4EC6-8853-35E731E57AEF}">
      <dgm:prSet/>
      <dgm:spPr/>
      <dgm:t>
        <a:bodyPr/>
        <a:lstStyle/>
        <a:p>
          <a:endParaRPr lang="en-US"/>
        </a:p>
      </dgm:t>
    </dgm:pt>
    <dgm:pt modelId="{FC8A664B-087A-44F4-B062-A96CA6F379E8}" type="sibTrans" cxnId="{F3C5442C-CFFC-4EC6-8853-35E731E57AEF}">
      <dgm:prSet/>
      <dgm:spPr/>
      <dgm:t>
        <a:bodyPr/>
        <a:lstStyle/>
        <a:p>
          <a:endParaRPr lang="en-US"/>
        </a:p>
      </dgm:t>
    </dgm:pt>
    <dgm:pt modelId="{D3A133BF-4D3F-4A36-893F-20908FA0AF9D}">
      <dgm:prSet/>
      <dgm:spPr/>
      <dgm:t>
        <a:bodyPr/>
        <a:lstStyle/>
        <a:p>
          <a:r>
            <a:rPr kumimoji="1" lang="en-US" dirty="0"/>
            <a:t>2020</a:t>
          </a:r>
          <a:r>
            <a:rPr kumimoji="1" lang="ko-KR" dirty="0"/>
            <a:t>년대 한국 경제</a:t>
          </a:r>
          <a:endParaRPr lang="en-US" dirty="0"/>
        </a:p>
      </dgm:t>
    </dgm:pt>
    <dgm:pt modelId="{695F7BD7-81AF-480B-AA2A-83A81B8CE672}" type="sibTrans" cxnId="{546860DE-1DBB-4408-95C7-45D8CAB8BF02}">
      <dgm:prSet/>
      <dgm:spPr/>
      <dgm:t>
        <a:bodyPr/>
        <a:lstStyle/>
        <a:p>
          <a:endParaRPr lang="en-US"/>
        </a:p>
      </dgm:t>
    </dgm:pt>
    <dgm:pt modelId="{8FD9E416-519C-457E-94BC-91B9183546B9}" type="parTrans" cxnId="{546860DE-1DBB-4408-95C7-45D8CAB8BF02}">
      <dgm:prSet/>
      <dgm:spPr/>
      <dgm:t>
        <a:bodyPr/>
        <a:lstStyle/>
        <a:p>
          <a:endParaRPr lang="en-US"/>
        </a:p>
      </dgm:t>
    </dgm:pt>
    <dgm:pt modelId="{71E54386-52CE-4417-8847-81D74C50BB80}">
      <dgm:prSet/>
      <dgm:spPr/>
      <dgm:t>
        <a:bodyPr/>
        <a:lstStyle/>
        <a:p>
          <a:r>
            <a:rPr kumimoji="1" lang="en-US" dirty="0"/>
            <a:t>2020</a:t>
          </a:r>
          <a:r>
            <a:rPr kumimoji="1" lang="ko-KR" dirty="0"/>
            <a:t>년대 일본 경제</a:t>
          </a:r>
          <a:endParaRPr lang="en-US" dirty="0"/>
        </a:p>
      </dgm:t>
    </dgm:pt>
    <dgm:pt modelId="{40EA166A-A826-4D31-A1E8-A25A5E38DA71}" type="sibTrans" cxnId="{C996EC41-797B-42B9-AF17-542F7268C996}">
      <dgm:prSet/>
      <dgm:spPr/>
      <dgm:t>
        <a:bodyPr/>
        <a:lstStyle/>
        <a:p>
          <a:endParaRPr lang="en-US"/>
        </a:p>
      </dgm:t>
    </dgm:pt>
    <dgm:pt modelId="{432E4786-377B-4785-B8FB-14829B47C014}" type="parTrans" cxnId="{C996EC41-797B-42B9-AF17-542F7268C996}">
      <dgm:prSet/>
      <dgm:spPr/>
      <dgm:t>
        <a:bodyPr/>
        <a:lstStyle/>
        <a:p>
          <a:endParaRPr lang="en-US"/>
        </a:p>
      </dgm:t>
    </dgm:pt>
    <dgm:pt modelId="{32651068-4061-B845-9525-3E34E6CBFEC3}" type="pres">
      <dgm:prSet presAssocID="{D2B7889D-B66F-4C7E-AD9D-5E634497FC68}" presName="linear" presStyleCnt="0">
        <dgm:presLayoutVars>
          <dgm:dir/>
          <dgm:animLvl val="lvl"/>
          <dgm:resizeHandles val="exact"/>
        </dgm:presLayoutVars>
      </dgm:prSet>
      <dgm:spPr/>
    </dgm:pt>
    <dgm:pt modelId="{0730658F-FF09-0540-A1F3-CFC04E589778}" type="pres">
      <dgm:prSet presAssocID="{0D127988-FBE5-417A-A94F-0B94027B80EA}" presName="parentLin" presStyleCnt="0"/>
      <dgm:spPr/>
    </dgm:pt>
    <dgm:pt modelId="{D2BCBE6F-65A5-8642-8525-9EAECD8A423D}" type="pres">
      <dgm:prSet presAssocID="{0D127988-FBE5-417A-A94F-0B94027B80EA}" presName="parentLeftMargin" presStyleLbl="node1" presStyleIdx="0" presStyleCnt="5"/>
      <dgm:spPr/>
    </dgm:pt>
    <dgm:pt modelId="{08738266-FE71-E44B-82D7-42B46D950192}" type="pres">
      <dgm:prSet presAssocID="{0D127988-FBE5-417A-A94F-0B94027B80E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79B9AD2-96BF-1144-B61D-8EABF9007952}" type="pres">
      <dgm:prSet presAssocID="{0D127988-FBE5-417A-A94F-0B94027B80EA}" presName="negativeSpace" presStyleCnt="0"/>
      <dgm:spPr/>
    </dgm:pt>
    <dgm:pt modelId="{D4D0EA72-C822-D44E-99AE-469DE9D08C57}" type="pres">
      <dgm:prSet presAssocID="{0D127988-FBE5-417A-A94F-0B94027B80EA}" presName="childText" presStyleLbl="conFgAcc1" presStyleIdx="0" presStyleCnt="5">
        <dgm:presLayoutVars>
          <dgm:bulletEnabled val="1"/>
        </dgm:presLayoutVars>
      </dgm:prSet>
      <dgm:spPr/>
    </dgm:pt>
    <dgm:pt modelId="{C6E05D3D-340D-D64D-B1BB-4B45C9038971}" type="pres">
      <dgm:prSet presAssocID="{4216CFAC-4070-4AA9-A1EB-7CC50F385EB9}" presName="spaceBetweenRectangles" presStyleCnt="0"/>
      <dgm:spPr/>
    </dgm:pt>
    <dgm:pt modelId="{97981B26-8A1D-EA41-899F-47F91247E5F2}" type="pres">
      <dgm:prSet presAssocID="{89A313B6-8196-4DAC-884D-B88B5A3B6B17}" presName="parentLin" presStyleCnt="0"/>
      <dgm:spPr/>
    </dgm:pt>
    <dgm:pt modelId="{9FCB2F18-C33D-DD49-AC85-13BCF00B34DB}" type="pres">
      <dgm:prSet presAssocID="{89A313B6-8196-4DAC-884D-B88B5A3B6B17}" presName="parentLeftMargin" presStyleLbl="node1" presStyleIdx="0" presStyleCnt="5"/>
      <dgm:spPr/>
    </dgm:pt>
    <dgm:pt modelId="{1A7AB06D-395F-8843-A975-582B5EDFE602}" type="pres">
      <dgm:prSet presAssocID="{89A313B6-8196-4DAC-884D-B88B5A3B6B17}" presName="parentText" presStyleLbl="node1" presStyleIdx="1" presStyleCnt="5" custLinFactNeighborY="4528">
        <dgm:presLayoutVars>
          <dgm:chMax val="0"/>
          <dgm:bulletEnabled val="1"/>
        </dgm:presLayoutVars>
      </dgm:prSet>
      <dgm:spPr/>
    </dgm:pt>
    <dgm:pt modelId="{092BD0C4-060C-7141-B485-62767955C0B2}" type="pres">
      <dgm:prSet presAssocID="{89A313B6-8196-4DAC-884D-B88B5A3B6B17}" presName="negativeSpace" presStyleCnt="0"/>
      <dgm:spPr/>
    </dgm:pt>
    <dgm:pt modelId="{E79C34F4-C2B6-2345-898D-B982F5730C3A}" type="pres">
      <dgm:prSet presAssocID="{89A313B6-8196-4DAC-884D-B88B5A3B6B17}" presName="childText" presStyleLbl="conFgAcc1" presStyleIdx="1" presStyleCnt="5">
        <dgm:presLayoutVars>
          <dgm:bulletEnabled val="1"/>
        </dgm:presLayoutVars>
      </dgm:prSet>
      <dgm:spPr/>
    </dgm:pt>
    <dgm:pt modelId="{D3938C00-30A2-8642-849C-E33163629276}" type="pres">
      <dgm:prSet presAssocID="{910C4509-F93C-4052-84E6-BA42D0BE0356}" presName="spaceBetweenRectangles" presStyleCnt="0"/>
      <dgm:spPr/>
    </dgm:pt>
    <dgm:pt modelId="{AA8F3519-0768-8E40-B86B-CE16CF2820A3}" type="pres">
      <dgm:prSet presAssocID="{71E54386-52CE-4417-8847-81D74C50BB80}" presName="parentLin" presStyleCnt="0"/>
      <dgm:spPr/>
    </dgm:pt>
    <dgm:pt modelId="{CA2E78C0-652D-5A4D-9D85-D8A35014B239}" type="pres">
      <dgm:prSet presAssocID="{71E54386-52CE-4417-8847-81D74C50BB80}" presName="parentLeftMargin" presStyleLbl="node1" presStyleIdx="1" presStyleCnt="5"/>
      <dgm:spPr/>
    </dgm:pt>
    <dgm:pt modelId="{7E6AE13E-EC9F-DA48-B270-4580D62D398C}" type="pres">
      <dgm:prSet presAssocID="{71E54386-52CE-4417-8847-81D74C50BB8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D7641A9-80B7-9D43-910F-5BC28040FBDE}" type="pres">
      <dgm:prSet presAssocID="{71E54386-52CE-4417-8847-81D74C50BB80}" presName="negativeSpace" presStyleCnt="0"/>
      <dgm:spPr/>
    </dgm:pt>
    <dgm:pt modelId="{5BB1516C-04AC-F14E-9F95-9B47293F0049}" type="pres">
      <dgm:prSet presAssocID="{71E54386-52CE-4417-8847-81D74C50BB80}" presName="childText" presStyleLbl="conFgAcc1" presStyleIdx="2" presStyleCnt="5">
        <dgm:presLayoutVars>
          <dgm:bulletEnabled val="1"/>
        </dgm:presLayoutVars>
      </dgm:prSet>
      <dgm:spPr/>
    </dgm:pt>
    <dgm:pt modelId="{602C8AED-EAD6-4B4C-A085-0DEFCA45047C}" type="pres">
      <dgm:prSet presAssocID="{40EA166A-A826-4D31-A1E8-A25A5E38DA71}" presName="spaceBetweenRectangles" presStyleCnt="0"/>
      <dgm:spPr/>
    </dgm:pt>
    <dgm:pt modelId="{DE1A9FFB-F45D-5544-8171-C303635E1349}" type="pres">
      <dgm:prSet presAssocID="{D3A133BF-4D3F-4A36-893F-20908FA0AF9D}" presName="parentLin" presStyleCnt="0"/>
      <dgm:spPr/>
    </dgm:pt>
    <dgm:pt modelId="{1DEF2489-9023-6C44-89B8-0459CCCAE4C2}" type="pres">
      <dgm:prSet presAssocID="{D3A133BF-4D3F-4A36-893F-20908FA0AF9D}" presName="parentLeftMargin" presStyleLbl="node1" presStyleIdx="2" presStyleCnt="5"/>
      <dgm:spPr/>
    </dgm:pt>
    <dgm:pt modelId="{FF8B030E-452F-C74D-ACA8-CDA27E2F1EB3}" type="pres">
      <dgm:prSet presAssocID="{D3A133BF-4D3F-4A36-893F-20908FA0AF9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F16F363-DBBF-DF4F-B767-471337B1D640}" type="pres">
      <dgm:prSet presAssocID="{D3A133BF-4D3F-4A36-893F-20908FA0AF9D}" presName="negativeSpace" presStyleCnt="0"/>
      <dgm:spPr/>
    </dgm:pt>
    <dgm:pt modelId="{DD6BFC3A-ECC3-6B40-9535-7CC8182D77FB}" type="pres">
      <dgm:prSet presAssocID="{D3A133BF-4D3F-4A36-893F-20908FA0AF9D}" presName="childText" presStyleLbl="conFgAcc1" presStyleIdx="3" presStyleCnt="5">
        <dgm:presLayoutVars>
          <dgm:bulletEnabled val="1"/>
        </dgm:presLayoutVars>
      </dgm:prSet>
      <dgm:spPr/>
    </dgm:pt>
    <dgm:pt modelId="{9694DDC7-4894-6F4E-91D9-988934E88A36}" type="pres">
      <dgm:prSet presAssocID="{695F7BD7-81AF-480B-AA2A-83A81B8CE672}" presName="spaceBetweenRectangles" presStyleCnt="0"/>
      <dgm:spPr/>
    </dgm:pt>
    <dgm:pt modelId="{ECA74999-D767-6B47-9E1E-61B11FD72151}" type="pres">
      <dgm:prSet presAssocID="{F7F156D7-8FB3-4293-849F-9C57A36A01AB}" presName="parentLin" presStyleCnt="0"/>
      <dgm:spPr/>
    </dgm:pt>
    <dgm:pt modelId="{CF9C1261-F169-A942-8363-797A0AF8A9F0}" type="pres">
      <dgm:prSet presAssocID="{F7F156D7-8FB3-4293-849F-9C57A36A01AB}" presName="parentLeftMargin" presStyleLbl="node1" presStyleIdx="3" presStyleCnt="5"/>
      <dgm:spPr/>
    </dgm:pt>
    <dgm:pt modelId="{FFCF4FB5-A3DD-084B-9EB0-5D46B8514870}" type="pres">
      <dgm:prSet presAssocID="{F7F156D7-8FB3-4293-849F-9C57A36A01AB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18310FB7-012E-024B-BCDD-C55B7866883C}" type="pres">
      <dgm:prSet presAssocID="{F7F156D7-8FB3-4293-849F-9C57A36A01AB}" presName="negativeSpace" presStyleCnt="0"/>
      <dgm:spPr/>
    </dgm:pt>
    <dgm:pt modelId="{158E1659-39DE-2242-B421-83A17FCC1466}" type="pres">
      <dgm:prSet presAssocID="{F7F156D7-8FB3-4293-849F-9C57A36A01A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10D2D0F-40AD-4700-95CA-D3002DF0DB9F}" srcId="{D2B7889D-B66F-4C7E-AD9D-5E634497FC68}" destId="{89A313B6-8196-4DAC-884D-B88B5A3B6B17}" srcOrd="1" destOrd="0" parTransId="{4CB3E0DF-F223-4AC7-B0A6-DC83511210AE}" sibTransId="{910C4509-F93C-4052-84E6-BA42D0BE0356}"/>
    <dgm:cxn modelId="{E0F1781C-D852-384C-834F-5B68E962042F}" type="presOf" srcId="{D3A133BF-4D3F-4A36-893F-20908FA0AF9D}" destId="{1DEF2489-9023-6C44-89B8-0459CCCAE4C2}" srcOrd="0" destOrd="0" presId="urn:microsoft.com/office/officeart/2005/8/layout/list1"/>
    <dgm:cxn modelId="{F3C5442C-CFFC-4EC6-8853-35E731E57AEF}" srcId="{D2B7889D-B66F-4C7E-AD9D-5E634497FC68}" destId="{F7F156D7-8FB3-4293-849F-9C57A36A01AB}" srcOrd="4" destOrd="0" parTransId="{76EBD2E2-4675-4740-98E1-F7C4135A7B45}" sibTransId="{FC8A664B-087A-44F4-B062-A96CA6F379E8}"/>
    <dgm:cxn modelId="{4715FB2C-984D-3A49-81F2-765B53FE4FB4}" type="presOf" srcId="{89A313B6-8196-4DAC-884D-B88B5A3B6B17}" destId="{9FCB2F18-C33D-DD49-AC85-13BCF00B34DB}" srcOrd="0" destOrd="0" presId="urn:microsoft.com/office/officeart/2005/8/layout/list1"/>
    <dgm:cxn modelId="{C996EC41-797B-42B9-AF17-542F7268C996}" srcId="{D2B7889D-B66F-4C7E-AD9D-5E634497FC68}" destId="{71E54386-52CE-4417-8847-81D74C50BB80}" srcOrd="2" destOrd="0" parTransId="{432E4786-377B-4785-B8FB-14829B47C014}" sibTransId="{40EA166A-A826-4D31-A1E8-A25A5E38DA71}"/>
    <dgm:cxn modelId="{221CD444-13E9-A04A-B622-DBF90EED3A6F}" type="presOf" srcId="{71E54386-52CE-4417-8847-81D74C50BB80}" destId="{7E6AE13E-EC9F-DA48-B270-4580D62D398C}" srcOrd="1" destOrd="0" presId="urn:microsoft.com/office/officeart/2005/8/layout/list1"/>
    <dgm:cxn modelId="{281D2766-D892-874A-946B-9B15711997BB}" type="presOf" srcId="{D3A133BF-4D3F-4A36-893F-20908FA0AF9D}" destId="{FF8B030E-452F-C74D-ACA8-CDA27E2F1EB3}" srcOrd="1" destOrd="0" presId="urn:microsoft.com/office/officeart/2005/8/layout/list1"/>
    <dgm:cxn modelId="{6C025F67-EAC2-C343-B62F-6A1AE9799266}" type="presOf" srcId="{0D127988-FBE5-417A-A94F-0B94027B80EA}" destId="{D2BCBE6F-65A5-8642-8525-9EAECD8A423D}" srcOrd="0" destOrd="0" presId="urn:microsoft.com/office/officeart/2005/8/layout/list1"/>
    <dgm:cxn modelId="{E7F38872-D1ED-664C-A960-6E462061745F}" type="presOf" srcId="{0D127988-FBE5-417A-A94F-0B94027B80EA}" destId="{08738266-FE71-E44B-82D7-42B46D950192}" srcOrd="1" destOrd="0" presId="urn:microsoft.com/office/officeart/2005/8/layout/list1"/>
    <dgm:cxn modelId="{5A2392A5-7166-1849-8D9D-4C04D9C5EE9F}" type="presOf" srcId="{D2B7889D-B66F-4C7E-AD9D-5E634497FC68}" destId="{32651068-4061-B845-9525-3E34E6CBFEC3}" srcOrd="0" destOrd="0" presId="urn:microsoft.com/office/officeart/2005/8/layout/list1"/>
    <dgm:cxn modelId="{168E5AA6-CDD2-7849-8236-9F5F679F2E49}" type="presOf" srcId="{89A313B6-8196-4DAC-884D-B88B5A3B6B17}" destId="{1A7AB06D-395F-8843-A975-582B5EDFE602}" srcOrd="1" destOrd="0" presId="urn:microsoft.com/office/officeart/2005/8/layout/list1"/>
    <dgm:cxn modelId="{C95BBAA9-D83B-1A45-8079-07473E2D6BFC}" type="presOf" srcId="{F7F156D7-8FB3-4293-849F-9C57A36A01AB}" destId="{FFCF4FB5-A3DD-084B-9EB0-5D46B8514870}" srcOrd="1" destOrd="0" presId="urn:microsoft.com/office/officeart/2005/8/layout/list1"/>
    <dgm:cxn modelId="{DE77A3C4-FC68-DC41-A4FB-A2E792CA7C4B}" type="presOf" srcId="{71E54386-52CE-4417-8847-81D74C50BB80}" destId="{CA2E78C0-652D-5A4D-9D85-D8A35014B239}" srcOrd="0" destOrd="0" presId="urn:microsoft.com/office/officeart/2005/8/layout/list1"/>
    <dgm:cxn modelId="{20EC9DC6-9C96-415C-BDF9-B07D68DB6E05}" srcId="{D2B7889D-B66F-4C7E-AD9D-5E634497FC68}" destId="{0D127988-FBE5-417A-A94F-0B94027B80EA}" srcOrd="0" destOrd="0" parTransId="{9DAB923D-A0DB-4E16-A476-E17F9252B2E5}" sibTransId="{4216CFAC-4070-4AA9-A1EB-7CC50F385EB9}"/>
    <dgm:cxn modelId="{546860DE-1DBB-4408-95C7-45D8CAB8BF02}" srcId="{D2B7889D-B66F-4C7E-AD9D-5E634497FC68}" destId="{D3A133BF-4D3F-4A36-893F-20908FA0AF9D}" srcOrd="3" destOrd="0" parTransId="{8FD9E416-519C-457E-94BC-91B9183546B9}" sibTransId="{695F7BD7-81AF-480B-AA2A-83A81B8CE672}"/>
    <dgm:cxn modelId="{F27F88F8-9B34-724A-9923-20D59FB5AB8D}" type="presOf" srcId="{F7F156D7-8FB3-4293-849F-9C57A36A01AB}" destId="{CF9C1261-F169-A942-8363-797A0AF8A9F0}" srcOrd="0" destOrd="0" presId="urn:microsoft.com/office/officeart/2005/8/layout/list1"/>
    <dgm:cxn modelId="{02A56111-CBE1-A349-A80C-110140E6D94D}" type="presParOf" srcId="{32651068-4061-B845-9525-3E34E6CBFEC3}" destId="{0730658F-FF09-0540-A1F3-CFC04E589778}" srcOrd="0" destOrd="0" presId="urn:microsoft.com/office/officeart/2005/8/layout/list1"/>
    <dgm:cxn modelId="{58FB1E86-DB08-A842-A61A-218F80455821}" type="presParOf" srcId="{0730658F-FF09-0540-A1F3-CFC04E589778}" destId="{D2BCBE6F-65A5-8642-8525-9EAECD8A423D}" srcOrd="0" destOrd="0" presId="urn:microsoft.com/office/officeart/2005/8/layout/list1"/>
    <dgm:cxn modelId="{B7DF754E-372C-E14C-8D04-02F2696002D5}" type="presParOf" srcId="{0730658F-FF09-0540-A1F3-CFC04E589778}" destId="{08738266-FE71-E44B-82D7-42B46D950192}" srcOrd="1" destOrd="0" presId="urn:microsoft.com/office/officeart/2005/8/layout/list1"/>
    <dgm:cxn modelId="{C834E287-C6A0-7346-82CB-4021E3DE5F63}" type="presParOf" srcId="{32651068-4061-B845-9525-3E34E6CBFEC3}" destId="{379B9AD2-96BF-1144-B61D-8EABF9007952}" srcOrd="1" destOrd="0" presId="urn:microsoft.com/office/officeart/2005/8/layout/list1"/>
    <dgm:cxn modelId="{E9F46861-D344-3F4E-BE36-B0AF8A9053CD}" type="presParOf" srcId="{32651068-4061-B845-9525-3E34E6CBFEC3}" destId="{D4D0EA72-C822-D44E-99AE-469DE9D08C57}" srcOrd="2" destOrd="0" presId="urn:microsoft.com/office/officeart/2005/8/layout/list1"/>
    <dgm:cxn modelId="{ABA5BA7A-2C29-8543-9C3B-70B6404761DB}" type="presParOf" srcId="{32651068-4061-B845-9525-3E34E6CBFEC3}" destId="{C6E05D3D-340D-D64D-B1BB-4B45C9038971}" srcOrd="3" destOrd="0" presId="urn:microsoft.com/office/officeart/2005/8/layout/list1"/>
    <dgm:cxn modelId="{834B5464-EA83-0549-9DE9-F8D6F57CAC3B}" type="presParOf" srcId="{32651068-4061-B845-9525-3E34E6CBFEC3}" destId="{97981B26-8A1D-EA41-899F-47F91247E5F2}" srcOrd="4" destOrd="0" presId="urn:microsoft.com/office/officeart/2005/8/layout/list1"/>
    <dgm:cxn modelId="{9E9C51A5-2D83-BC41-8B1D-5472FD9C0826}" type="presParOf" srcId="{97981B26-8A1D-EA41-899F-47F91247E5F2}" destId="{9FCB2F18-C33D-DD49-AC85-13BCF00B34DB}" srcOrd="0" destOrd="0" presId="urn:microsoft.com/office/officeart/2005/8/layout/list1"/>
    <dgm:cxn modelId="{C7F9721C-6D0B-3D46-81D1-E0ED91190015}" type="presParOf" srcId="{97981B26-8A1D-EA41-899F-47F91247E5F2}" destId="{1A7AB06D-395F-8843-A975-582B5EDFE602}" srcOrd="1" destOrd="0" presId="urn:microsoft.com/office/officeart/2005/8/layout/list1"/>
    <dgm:cxn modelId="{A8218B9C-FA31-2843-89F5-8A4E8FA344BD}" type="presParOf" srcId="{32651068-4061-B845-9525-3E34E6CBFEC3}" destId="{092BD0C4-060C-7141-B485-62767955C0B2}" srcOrd="5" destOrd="0" presId="urn:microsoft.com/office/officeart/2005/8/layout/list1"/>
    <dgm:cxn modelId="{0FE31FE7-1912-C145-BE50-B88B249E57B9}" type="presParOf" srcId="{32651068-4061-B845-9525-3E34E6CBFEC3}" destId="{E79C34F4-C2B6-2345-898D-B982F5730C3A}" srcOrd="6" destOrd="0" presId="urn:microsoft.com/office/officeart/2005/8/layout/list1"/>
    <dgm:cxn modelId="{C5E990DC-31B9-E244-94BD-A612F21576E3}" type="presParOf" srcId="{32651068-4061-B845-9525-3E34E6CBFEC3}" destId="{D3938C00-30A2-8642-849C-E33163629276}" srcOrd="7" destOrd="0" presId="urn:microsoft.com/office/officeart/2005/8/layout/list1"/>
    <dgm:cxn modelId="{157A2364-3B52-794A-B5EC-006192F3BF0A}" type="presParOf" srcId="{32651068-4061-B845-9525-3E34E6CBFEC3}" destId="{AA8F3519-0768-8E40-B86B-CE16CF2820A3}" srcOrd="8" destOrd="0" presId="urn:microsoft.com/office/officeart/2005/8/layout/list1"/>
    <dgm:cxn modelId="{5110234E-A3AA-FF48-93B5-DFC721DAC3CE}" type="presParOf" srcId="{AA8F3519-0768-8E40-B86B-CE16CF2820A3}" destId="{CA2E78C0-652D-5A4D-9D85-D8A35014B239}" srcOrd="0" destOrd="0" presId="urn:microsoft.com/office/officeart/2005/8/layout/list1"/>
    <dgm:cxn modelId="{B76A6EE3-FCF2-F846-9F82-741C4D9C391A}" type="presParOf" srcId="{AA8F3519-0768-8E40-B86B-CE16CF2820A3}" destId="{7E6AE13E-EC9F-DA48-B270-4580D62D398C}" srcOrd="1" destOrd="0" presId="urn:microsoft.com/office/officeart/2005/8/layout/list1"/>
    <dgm:cxn modelId="{CB8202B8-B871-5E41-A003-372552A0DF1F}" type="presParOf" srcId="{32651068-4061-B845-9525-3E34E6CBFEC3}" destId="{4D7641A9-80B7-9D43-910F-5BC28040FBDE}" srcOrd="9" destOrd="0" presId="urn:microsoft.com/office/officeart/2005/8/layout/list1"/>
    <dgm:cxn modelId="{61A02B7A-81D6-1740-8062-0BEBBB533D21}" type="presParOf" srcId="{32651068-4061-B845-9525-3E34E6CBFEC3}" destId="{5BB1516C-04AC-F14E-9F95-9B47293F0049}" srcOrd="10" destOrd="0" presId="urn:microsoft.com/office/officeart/2005/8/layout/list1"/>
    <dgm:cxn modelId="{0C1AC9CA-6C94-9F48-8E54-FD25B4C47BB8}" type="presParOf" srcId="{32651068-4061-B845-9525-3E34E6CBFEC3}" destId="{602C8AED-EAD6-4B4C-A085-0DEFCA45047C}" srcOrd="11" destOrd="0" presId="urn:microsoft.com/office/officeart/2005/8/layout/list1"/>
    <dgm:cxn modelId="{C2758B84-4656-0F42-AC83-8B72F64715E6}" type="presParOf" srcId="{32651068-4061-B845-9525-3E34E6CBFEC3}" destId="{DE1A9FFB-F45D-5544-8171-C303635E1349}" srcOrd="12" destOrd="0" presId="urn:microsoft.com/office/officeart/2005/8/layout/list1"/>
    <dgm:cxn modelId="{73915CD8-DA45-4847-81CA-709ECE1CD71E}" type="presParOf" srcId="{DE1A9FFB-F45D-5544-8171-C303635E1349}" destId="{1DEF2489-9023-6C44-89B8-0459CCCAE4C2}" srcOrd="0" destOrd="0" presId="urn:microsoft.com/office/officeart/2005/8/layout/list1"/>
    <dgm:cxn modelId="{83946E65-5D44-F441-875E-260EACD648E3}" type="presParOf" srcId="{DE1A9FFB-F45D-5544-8171-C303635E1349}" destId="{FF8B030E-452F-C74D-ACA8-CDA27E2F1EB3}" srcOrd="1" destOrd="0" presId="urn:microsoft.com/office/officeart/2005/8/layout/list1"/>
    <dgm:cxn modelId="{E4AD5129-E6FD-E343-B91C-22208D6F06A1}" type="presParOf" srcId="{32651068-4061-B845-9525-3E34E6CBFEC3}" destId="{FF16F363-DBBF-DF4F-B767-471337B1D640}" srcOrd="13" destOrd="0" presId="urn:microsoft.com/office/officeart/2005/8/layout/list1"/>
    <dgm:cxn modelId="{F1BE9F7D-8EA1-0F4A-8A0D-696ED0F60F16}" type="presParOf" srcId="{32651068-4061-B845-9525-3E34E6CBFEC3}" destId="{DD6BFC3A-ECC3-6B40-9535-7CC8182D77FB}" srcOrd="14" destOrd="0" presId="urn:microsoft.com/office/officeart/2005/8/layout/list1"/>
    <dgm:cxn modelId="{9A013770-308C-9E43-BD92-E63EFF7DB683}" type="presParOf" srcId="{32651068-4061-B845-9525-3E34E6CBFEC3}" destId="{9694DDC7-4894-6F4E-91D9-988934E88A36}" srcOrd="15" destOrd="0" presId="urn:microsoft.com/office/officeart/2005/8/layout/list1"/>
    <dgm:cxn modelId="{B360DDE8-A1F7-3746-8908-D27EC37A8D65}" type="presParOf" srcId="{32651068-4061-B845-9525-3E34E6CBFEC3}" destId="{ECA74999-D767-6B47-9E1E-61B11FD72151}" srcOrd="16" destOrd="0" presId="urn:microsoft.com/office/officeart/2005/8/layout/list1"/>
    <dgm:cxn modelId="{97817A42-C3B7-274D-9990-E8A313F4C53E}" type="presParOf" srcId="{ECA74999-D767-6B47-9E1E-61B11FD72151}" destId="{CF9C1261-F169-A942-8363-797A0AF8A9F0}" srcOrd="0" destOrd="0" presId="urn:microsoft.com/office/officeart/2005/8/layout/list1"/>
    <dgm:cxn modelId="{87BB2D95-1AE0-B747-A940-DB77C3571A09}" type="presParOf" srcId="{ECA74999-D767-6B47-9E1E-61B11FD72151}" destId="{FFCF4FB5-A3DD-084B-9EB0-5D46B8514870}" srcOrd="1" destOrd="0" presId="urn:microsoft.com/office/officeart/2005/8/layout/list1"/>
    <dgm:cxn modelId="{F808EEC7-4B82-EF46-A9EE-5A2ABFA95D46}" type="presParOf" srcId="{32651068-4061-B845-9525-3E34E6CBFEC3}" destId="{18310FB7-012E-024B-BCDD-C55B7866883C}" srcOrd="17" destOrd="0" presId="urn:microsoft.com/office/officeart/2005/8/layout/list1"/>
    <dgm:cxn modelId="{89E009A5-8CF7-FC45-A759-68641905BA2E}" type="presParOf" srcId="{32651068-4061-B845-9525-3E34E6CBFEC3}" destId="{158E1659-39DE-2242-B421-83A17FCC146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785C755-39D5-419F-B7F2-012CEB6AB51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987ED7D-A1C7-4355-B6F3-DF87893D946E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9F5AC190-BC58-456D-B7FC-EA84784C6590}" type="parTrans" cxnId="{6D8E73FB-ED8B-4C84-A561-B88BEF33A13C}">
      <dgm:prSet/>
      <dgm:spPr/>
      <dgm:t>
        <a:bodyPr/>
        <a:lstStyle/>
        <a:p>
          <a:endParaRPr lang="en-US"/>
        </a:p>
      </dgm:t>
    </dgm:pt>
    <dgm:pt modelId="{7D82E3A0-D4AD-43EC-909A-EF4A183D5AEA}" type="sibTrans" cxnId="{6D8E73FB-ED8B-4C84-A561-B88BEF33A13C}">
      <dgm:prSet/>
      <dgm:spPr/>
      <dgm:t>
        <a:bodyPr/>
        <a:lstStyle/>
        <a:p>
          <a:endParaRPr lang="en-US"/>
        </a:p>
      </dgm:t>
    </dgm:pt>
    <dgm:pt modelId="{5CA3A7D0-EC2F-49B3-8E5D-9E9AD43F7442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19F21C86-6FE3-45DF-B1BD-0248CC7572FA}" type="parTrans" cxnId="{0ED53296-0945-43B7-8788-0DE7D96628E2}">
      <dgm:prSet/>
      <dgm:spPr/>
      <dgm:t>
        <a:bodyPr/>
        <a:lstStyle/>
        <a:p>
          <a:endParaRPr lang="en-US"/>
        </a:p>
      </dgm:t>
    </dgm:pt>
    <dgm:pt modelId="{0175638F-6632-456C-A7AB-F73322259609}" type="sibTrans" cxnId="{0ED53296-0945-43B7-8788-0DE7D96628E2}">
      <dgm:prSet/>
      <dgm:spPr/>
      <dgm:t>
        <a:bodyPr/>
        <a:lstStyle/>
        <a:p>
          <a:endParaRPr lang="en-US"/>
        </a:p>
      </dgm:t>
    </dgm:pt>
    <dgm:pt modelId="{97630488-D2AD-794C-A4F3-E20D031A3BA3}" type="pres">
      <dgm:prSet presAssocID="{D785C755-39D5-419F-B7F2-012CEB6AB51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4E7C5AD-0DB3-D74C-90C4-EF33757EA79C}" type="pres">
      <dgm:prSet presAssocID="{1987ED7D-A1C7-4355-B6F3-DF87893D946E}" presName="hierRoot1" presStyleCnt="0"/>
      <dgm:spPr/>
    </dgm:pt>
    <dgm:pt modelId="{A8623E6D-E704-2B4F-ACEA-7A58FEBE4F06}" type="pres">
      <dgm:prSet presAssocID="{1987ED7D-A1C7-4355-B6F3-DF87893D946E}" presName="composite" presStyleCnt="0"/>
      <dgm:spPr/>
    </dgm:pt>
    <dgm:pt modelId="{8F7431B6-75F4-274D-9E97-167CC1A2F2F4}" type="pres">
      <dgm:prSet presAssocID="{1987ED7D-A1C7-4355-B6F3-DF87893D946E}" presName="background" presStyleLbl="node0" presStyleIdx="0" presStyleCnt="2"/>
      <dgm:spPr>
        <a:solidFill>
          <a:schemeClr val="bg1">
            <a:lumMod val="85000"/>
          </a:schemeClr>
        </a:solidFill>
      </dgm:spPr>
    </dgm:pt>
    <dgm:pt modelId="{DD741C0B-8017-1049-93A0-ECF6BF7E9B2A}" type="pres">
      <dgm:prSet presAssocID="{1987ED7D-A1C7-4355-B6F3-DF87893D946E}" presName="text" presStyleLbl="fgAcc0" presStyleIdx="0" presStyleCnt="2">
        <dgm:presLayoutVars>
          <dgm:chPref val="3"/>
        </dgm:presLayoutVars>
      </dgm:prSet>
      <dgm:spPr/>
    </dgm:pt>
    <dgm:pt modelId="{475B4A11-91A9-AA42-A005-F62155315D32}" type="pres">
      <dgm:prSet presAssocID="{1987ED7D-A1C7-4355-B6F3-DF87893D946E}" presName="hierChild2" presStyleCnt="0"/>
      <dgm:spPr/>
    </dgm:pt>
    <dgm:pt modelId="{A550FA3A-66E1-8B43-AD36-95609C72D305}" type="pres">
      <dgm:prSet presAssocID="{5CA3A7D0-EC2F-49B3-8E5D-9E9AD43F7442}" presName="hierRoot1" presStyleCnt="0"/>
      <dgm:spPr/>
    </dgm:pt>
    <dgm:pt modelId="{41A53ACD-9BED-AB4F-A65B-248FC8B000CA}" type="pres">
      <dgm:prSet presAssocID="{5CA3A7D0-EC2F-49B3-8E5D-9E9AD43F7442}" presName="composite" presStyleCnt="0"/>
      <dgm:spPr/>
    </dgm:pt>
    <dgm:pt modelId="{790A26BA-2A69-AB48-8BB2-28AF61FDA970}" type="pres">
      <dgm:prSet presAssocID="{5CA3A7D0-EC2F-49B3-8E5D-9E9AD43F7442}" presName="background" presStyleLbl="node0" presStyleIdx="1" presStyleCnt="2"/>
      <dgm:spPr>
        <a:solidFill>
          <a:schemeClr val="bg1">
            <a:lumMod val="85000"/>
          </a:schemeClr>
        </a:solidFill>
      </dgm:spPr>
    </dgm:pt>
    <dgm:pt modelId="{AFB8813A-56A0-AF47-845A-3BA98DFEC22F}" type="pres">
      <dgm:prSet presAssocID="{5CA3A7D0-EC2F-49B3-8E5D-9E9AD43F7442}" presName="text" presStyleLbl="fgAcc0" presStyleIdx="1" presStyleCnt="2">
        <dgm:presLayoutVars>
          <dgm:chPref val="3"/>
        </dgm:presLayoutVars>
      </dgm:prSet>
      <dgm:spPr/>
    </dgm:pt>
    <dgm:pt modelId="{C10C85C4-F42F-E545-AA88-D666544C25F4}" type="pres">
      <dgm:prSet presAssocID="{5CA3A7D0-EC2F-49B3-8E5D-9E9AD43F7442}" presName="hierChild2" presStyleCnt="0"/>
      <dgm:spPr/>
    </dgm:pt>
  </dgm:ptLst>
  <dgm:cxnLst>
    <dgm:cxn modelId="{4B8C415C-224E-D344-B66F-22F9A5DD228E}" type="presOf" srcId="{1987ED7D-A1C7-4355-B6F3-DF87893D946E}" destId="{DD741C0B-8017-1049-93A0-ECF6BF7E9B2A}" srcOrd="0" destOrd="0" presId="urn:microsoft.com/office/officeart/2005/8/layout/hierarchy1"/>
    <dgm:cxn modelId="{44B8627C-B976-FF41-9D8C-22C2DBEF5E7F}" type="presOf" srcId="{D785C755-39D5-419F-B7F2-012CEB6AB518}" destId="{97630488-D2AD-794C-A4F3-E20D031A3BA3}" srcOrd="0" destOrd="0" presId="urn:microsoft.com/office/officeart/2005/8/layout/hierarchy1"/>
    <dgm:cxn modelId="{0ED53296-0945-43B7-8788-0DE7D96628E2}" srcId="{D785C755-39D5-419F-B7F2-012CEB6AB518}" destId="{5CA3A7D0-EC2F-49B3-8E5D-9E9AD43F7442}" srcOrd="1" destOrd="0" parTransId="{19F21C86-6FE3-45DF-B1BD-0248CC7572FA}" sibTransId="{0175638F-6632-456C-A7AB-F73322259609}"/>
    <dgm:cxn modelId="{AA0DBEAD-8F28-F047-AF9D-7BFC9684933B}" type="presOf" srcId="{5CA3A7D0-EC2F-49B3-8E5D-9E9AD43F7442}" destId="{AFB8813A-56A0-AF47-845A-3BA98DFEC22F}" srcOrd="0" destOrd="0" presId="urn:microsoft.com/office/officeart/2005/8/layout/hierarchy1"/>
    <dgm:cxn modelId="{6D8E73FB-ED8B-4C84-A561-B88BEF33A13C}" srcId="{D785C755-39D5-419F-B7F2-012CEB6AB518}" destId="{1987ED7D-A1C7-4355-B6F3-DF87893D946E}" srcOrd="0" destOrd="0" parTransId="{9F5AC190-BC58-456D-B7FC-EA84784C6590}" sibTransId="{7D82E3A0-D4AD-43EC-909A-EF4A183D5AEA}"/>
    <dgm:cxn modelId="{E4D883AF-E514-564F-907B-A34E06A81264}" type="presParOf" srcId="{97630488-D2AD-794C-A4F3-E20D031A3BA3}" destId="{D4E7C5AD-0DB3-D74C-90C4-EF33757EA79C}" srcOrd="0" destOrd="0" presId="urn:microsoft.com/office/officeart/2005/8/layout/hierarchy1"/>
    <dgm:cxn modelId="{0A62E4EB-6FCE-9B47-B91C-3383C48A6B79}" type="presParOf" srcId="{D4E7C5AD-0DB3-D74C-90C4-EF33757EA79C}" destId="{A8623E6D-E704-2B4F-ACEA-7A58FEBE4F06}" srcOrd="0" destOrd="0" presId="urn:microsoft.com/office/officeart/2005/8/layout/hierarchy1"/>
    <dgm:cxn modelId="{01E4DB61-FF15-BA47-A5F6-40991E4D0807}" type="presParOf" srcId="{A8623E6D-E704-2B4F-ACEA-7A58FEBE4F06}" destId="{8F7431B6-75F4-274D-9E97-167CC1A2F2F4}" srcOrd="0" destOrd="0" presId="urn:microsoft.com/office/officeart/2005/8/layout/hierarchy1"/>
    <dgm:cxn modelId="{8772762A-3AF9-0740-BCDC-E4483513457F}" type="presParOf" srcId="{A8623E6D-E704-2B4F-ACEA-7A58FEBE4F06}" destId="{DD741C0B-8017-1049-93A0-ECF6BF7E9B2A}" srcOrd="1" destOrd="0" presId="urn:microsoft.com/office/officeart/2005/8/layout/hierarchy1"/>
    <dgm:cxn modelId="{546F6C00-8371-DE4E-9017-03BFAA18B4C1}" type="presParOf" srcId="{D4E7C5AD-0DB3-D74C-90C4-EF33757EA79C}" destId="{475B4A11-91A9-AA42-A005-F62155315D32}" srcOrd="1" destOrd="0" presId="urn:microsoft.com/office/officeart/2005/8/layout/hierarchy1"/>
    <dgm:cxn modelId="{C2E0684A-684B-1048-A9CB-D0D3A8EF47FF}" type="presParOf" srcId="{97630488-D2AD-794C-A4F3-E20D031A3BA3}" destId="{A550FA3A-66E1-8B43-AD36-95609C72D305}" srcOrd="1" destOrd="0" presId="urn:microsoft.com/office/officeart/2005/8/layout/hierarchy1"/>
    <dgm:cxn modelId="{09644C69-5439-D04E-B194-FE8FF3003E81}" type="presParOf" srcId="{A550FA3A-66E1-8B43-AD36-95609C72D305}" destId="{41A53ACD-9BED-AB4F-A65B-248FC8B000CA}" srcOrd="0" destOrd="0" presId="urn:microsoft.com/office/officeart/2005/8/layout/hierarchy1"/>
    <dgm:cxn modelId="{FD8B5381-1FE2-6848-B875-BE99D7C45D2B}" type="presParOf" srcId="{41A53ACD-9BED-AB4F-A65B-248FC8B000CA}" destId="{790A26BA-2A69-AB48-8BB2-28AF61FDA970}" srcOrd="0" destOrd="0" presId="urn:microsoft.com/office/officeart/2005/8/layout/hierarchy1"/>
    <dgm:cxn modelId="{51634D07-7277-D347-A7FE-512D32403420}" type="presParOf" srcId="{41A53ACD-9BED-AB4F-A65B-248FC8B000CA}" destId="{AFB8813A-56A0-AF47-845A-3BA98DFEC22F}" srcOrd="1" destOrd="0" presId="urn:microsoft.com/office/officeart/2005/8/layout/hierarchy1"/>
    <dgm:cxn modelId="{56DAC662-2171-C548-864E-FF94CECDF375}" type="presParOf" srcId="{A550FA3A-66E1-8B43-AD36-95609C72D305}" destId="{C10C85C4-F42F-E545-AA88-D666544C25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1F0AD66-80B7-4C1A-A7D5-9F7D0DE509D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4251781-5D7D-4CB6-8629-BA024E3859D5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86715369-87A5-485B-9137-6EBACF31A0B3}" type="parTrans" cxnId="{68825A4A-F0F8-40C5-B209-8DCCD29D53E7}">
      <dgm:prSet/>
      <dgm:spPr/>
      <dgm:t>
        <a:bodyPr/>
        <a:lstStyle/>
        <a:p>
          <a:endParaRPr lang="en-US"/>
        </a:p>
      </dgm:t>
    </dgm:pt>
    <dgm:pt modelId="{96E04564-80BB-4FEE-B6D4-01251A91E437}" type="sibTrans" cxnId="{68825A4A-F0F8-40C5-B209-8DCCD29D53E7}">
      <dgm:prSet/>
      <dgm:spPr/>
      <dgm:t>
        <a:bodyPr/>
        <a:lstStyle/>
        <a:p>
          <a:endParaRPr lang="en-US"/>
        </a:p>
      </dgm:t>
    </dgm:pt>
    <dgm:pt modelId="{6289952F-A92C-408C-9826-A1E22AC12170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183C108D-3E53-41F3-9AE6-BD5E6894DF70}" type="parTrans" cxnId="{FB51F6C4-C6CA-4F3D-8B4C-50B566060A0F}">
      <dgm:prSet/>
      <dgm:spPr/>
      <dgm:t>
        <a:bodyPr/>
        <a:lstStyle/>
        <a:p>
          <a:endParaRPr lang="en-US"/>
        </a:p>
      </dgm:t>
    </dgm:pt>
    <dgm:pt modelId="{BC34EAEB-B483-4E0D-A924-978A8EC61F87}" type="sibTrans" cxnId="{FB51F6C4-C6CA-4F3D-8B4C-50B566060A0F}">
      <dgm:prSet/>
      <dgm:spPr/>
      <dgm:t>
        <a:bodyPr/>
        <a:lstStyle/>
        <a:p>
          <a:endParaRPr lang="en-US"/>
        </a:p>
      </dgm:t>
    </dgm:pt>
    <dgm:pt modelId="{04D55A05-9968-4A42-828E-C0BE205B4CF4}" type="pres">
      <dgm:prSet presAssocID="{81F0AD66-80B7-4C1A-A7D5-9F7D0DE509D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90EA4A6-3970-CE4B-8F3E-950D96D51FC7}" type="pres">
      <dgm:prSet presAssocID="{E4251781-5D7D-4CB6-8629-BA024E3859D5}" presName="hierRoot1" presStyleCnt="0"/>
      <dgm:spPr/>
    </dgm:pt>
    <dgm:pt modelId="{0DB5E4CC-24B1-544D-BB11-BEC026F31AD0}" type="pres">
      <dgm:prSet presAssocID="{E4251781-5D7D-4CB6-8629-BA024E3859D5}" presName="composite" presStyleCnt="0"/>
      <dgm:spPr/>
    </dgm:pt>
    <dgm:pt modelId="{4A643DDB-FF4E-E148-B981-C46D6E119B66}" type="pres">
      <dgm:prSet presAssocID="{E4251781-5D7D-4CB6-8629-BA024E3859D5}" presName="background" presStyleLbl="node0" presStyleIdx="0" presStyleCnt="2"/>
      <dgm:spPr>
        <a:solidFill>
          <a:schemeClr val="bg1">
            <a:lumMod val="85000"/>
          </a:schemeClr>
        </a:solidFill>
      </dgm:spPr>
    </dgm:pt>
    <dgm:pt modelId="{7552B961-7322-D44D-BDB3-64C32257C958}" type="pres">
      <dgm:prSet presAssocID="{E4251781-5D7D-4CB6-8629-BA024E3859D5}" presName="text" presStyleLbl="fgAcc0" presStyleIdx="0" presStyleCnt="2" custLinFactNeighborY="-195">
        <dgm:presLayoutVars>
          <dgm:chPref val="3"/>
        </dgm:presLayoutVars>
      </dgm:prSet>
      <dgm:spPr/>
    </dgm:pt>
    <dgm:pt modelId="{4261F397-DED0-4C4B-BA21-FE6C95D7C241}" type="pres">
      <dgm:prSet presAssocID="{E4251781-5D7D-4CB6-8629-BA024E3859D5}" presName="hierChild2" presStyleCnt="0"/>
      <dgm:spPr/>
    </dgm:pt>
    <dgm:pt modelId="{5B6C389C-A126-864C-AC83-3EF79B7DD300}" type="pres">
      <dgm:prSet presAssocID="{6289952F-A92C-408C-9826-A1E22AC12170}" presName="hierRoot1" presStyleCnt="0"/>
      <dgm:spPr/>
    </dgm:pt>
    <dgm:pt modelId="{5A6379EF-139D-9C4C-B373-49FB4CC05359}" type="pres">
      <dgm:prSet presAssocID="{6289952F-A92C-408C-9826-A1E22AC12170}" presName="composite" presStyleCnt="0"/>
      <dgm:spPr/>
    </dgm:pt>
    <dgm:pt modelId="{EBE0F0C2-5B7F-A740-BC67-1CBA8F32F60F}" type="pres">
      <dgm:prSet presAssocID="{6289952F-A92C-408C-9826-A1E22AC12170}" presName="background" presStyleLbl="node0" presStyleIdx="1" presStyleCnt="2"/>
      <dgm:spPr>
        <a:solidFill>
          <a:schemeClr val="bg1">
            <a:lumMod val="85000"/>
          </a:schemeClr>
        </a:solidFill>
      </dgm:spPr>
    </dgm:pt>
    <dgm:pt modelId="{EC18A1EE-248A-DB44-83B2-D516838E74BA}" type="pres">
      <dgm:prSet presAssocID="{6289952F-A92C-408C-9826-A1E22AC12170}" presName="text" presStyleLbl="fgAcc0" presStyleIdx="1" presStyleCnt="2">
        <dgm:presLayoutVars>
          <dgm:chPref val="3"/>
        </dgm:presLayoutVars>
      </dgm:prSet>
      <dgm:spPr/>
    </dgm:pt>
    <dgm:pt modelId="{BDA22395-5AAE-2A44-8054-7D4DA8864B81}" type="pres">
      <dgm:prSet presAssocID="{6289952F-A92C-408C-9826-A1E22AC12170}" presName="hierChild2" presStyleCnt="0"/>
      <dgm:spPr/>
    </dgm:pt>
  </dgm:ptLst>
  <dgm:cxnLst>
    <dgm:cxn modelId="{FFC3FB0E-98E7-2E4C-A22E-51EFB0D9C1A0}" type="presOf" srcId="{81F0AD66-80B7-4C1A-A7D5-9F7D0DE509D0}" destId="{04D55A05-9968-4A42-828E-C0BE205B4CF4}" srcOrd="0" destOrd="0" presId="urn:microsoft.com/office/officeart/2005/8/layout/hierarchy1"/>
    <dgm:cxn modelId="{68825A4A-F0F8-40C5-B209-8DCCD29D53E7}" srcId="{81F0AD66-80B7-4C1A-A7D5-9F7D0DE509D0}" destId="{E4251781-5D7D-4CB6-8629-BA024E3859D5}" srcOrd="0" destOrd="0" parTransId="{86715369-87A5-485B-9137-6EBACF31A0B3}" sibTransId="{96E04564-80BB-4FEE-B6D4-01251A91E437}"/>
    <dgm:cxn modelId="{8E8F3C58-F4D7-644B-AC73-7768B3C27A71}" type="presOf" srcId="{E4251781-5D7D-4CB6-8629-BA024E3859D5}" destId="{7552B961-7322-D44D-BDB3-64C32257C958}" srcOrd="0" destOrd="0" presId="urn:microsoft.com/office/officeart/2005/8/layout/hierarchy1"/>
    <dgm:cxn modelId="{85C6E09A-8BFB-5641-BDD1-0A1C64C848AB}" type="presOf" srcId="{6289952F-A92C-408C-9826-A1E22AC12170}" destId="{EC18A1EE-248A-DB44-83B2-D516838E74BA}" srcOrd="0" destOrd="0" presId="urn:microsoft.com/office/officeart/2005/8/layout/hierarchy1"/>
    <dgm:cxn modelId="{FB51F6C4-C6CA-4F3D-8B4C-50B566060A0F}" srcId="{81F0AD66-80B7-4C1A-A7D5-9F7D0DE509D0}" destId="{6289952F-A92C-408C-9826-A1E22AC12170}" srcOrd="1" destOrd="0" parTransId="{183C108D-3E53-41F3-9AE6-BD5E6894DF70}" sibTransId="{BC34EAEB-B483-4E0D-A924-978A8EC61F87}"/>
    <dgm:cxn modelId="{9BF4F380-0B65-514E-99E0-90C3BB5AF21B}" type="presParOf" srcId="{04D55A05-9968-4A42-828E-C0BE205B4CF4}" destId="{C90EA4A6-3970-CE4B-8F3E-950D96D51FC7}" srcOrd="0" destOrd="0" presId="urn:microsoft.com/office/officeart/2005/8/layout/hierarchy1"/>
    <dgm:cxn modelId="{97BE7F65-905A-E949-8610-BE7068BBC8F8}" type="presParOf" srcId="{C90EA4A6-3970-CE4B-8F3E-950D96D51FC7}" destId="{0DB5E4CC-24B1-544D-BB11-BEC026F31AD0}" srcOrd="0" destOrd="0" presId="urn:microsoft.com/office/officeart/2005/8/layout/hierarchy1"/>
    <dgm:cxn modelId="{96108AA2-C64B-794D-8C8C-902A035DA307}" type="presParOf" srcId="{0DB5E4CC-24B1-544D-BB11-BEC026F31AD0}" destId="{4A643DDB-FF4E-E148-B981-C46D6E119B66}" srcOrd="0" destOrd="0" presId="urn:microsoft.com/office/officeart/2005/8/layout/hierarchy1"/>
    <dgm:cxn modelId="{D84CC035-3D24-C849-B592-CB8E0BC28263}" type="presParOf" srcId="{0DB5E4CC-24B1-544D-BB11-BEC026F31AD0}" destId="{7552B961-7322-D44D-BDB3-64C32257C958}" srcOrd="1" destOrd="0" presId="urn:microsoft.com/office/officeart/2005/8/layout/hierarchy1"/>
    <dgm:cxn modelId="{79ECB3D3-3A10-0B42-9089-3DE44DBE753B}" type="presParOf" srcId="{C90EA4A6-3970-CE4B-8F3E-950D96D51FC7}" destId="{4261F397-DED0-4C4B-BA21-FE6C95D7C241}" srcOrd="1" destOrd="0" presId="urn:microsoft.com/office/officeart/2005/8/layout/hierarchy1"/>
    <dgm:cxn modelId="{0E01EDBA-3FA4-844C-B092-67D836B09266}" type="presParOf" srcId="{04D55A05-9968-4A42-828E-C0BE205B4CF4}" destId="{5B6C389C-A126-864C-AC83-3EF79B7DD300}" srcOrd="1" destOrd="0" presId="urn:microsoft.com/office/officeart/2005/8/layout/hierarchy1"/>
    <dgm:cxn modelId="{D38A528D-831D-B145-900F-5A4C7FCF7D1A}" type="presParOf" srcId="{5B6C389C-A126-864C-AC83-3EF79B7DD300}" destId="{5A6379EF-139D-9C4C-B373-49FB4CC05359}" srcOrd="0" destOrd="0" presId="urn:microsoft.com/office/officeart/2005/8/layout/hierarchy1"/>
    <dgm:cxn modelId="{07E195DA-D040-F74F-BF5D-E36400120A74}" type="presParOf" srcId="{5A6379EF-139D-9C4C-B373-49FB4CC05359}" destId="{EBE0F0C2-5B7F-A740-BC67-1CBA8F32F60F}" srcOrd="0" destOrd="0" presId="urn:microsoft.com/office/officeart/2005/8/layout/hierarchy1"/>
    <dgm:cxn modelId="{1C4EB723-3AF9-B54A-A1E1-751DFDC38F71}" type="presParOf" srcId="{5A6379EF-139D-9C4C-B373-49FB4CC05359}" destId="{EC18A1EE-248A-DB44-83B2-D516838E74BA}" srcOrd="1" destOrd="0" presId="urn:microsoft.com/office/officeart/2005/8/layout/hierarchy1"/>
    <dgm:cxn modelId="{AE2FBB59-52F3-5C49-969A-8BA494E9FA7A}" type="presParOf" srcId="{5B6C389C-A126-864C-AC83-3EF79B7DD300}" destId="{BDA22395-5AAE-2A44-8054-7D4DA8864B8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97D0C45-2927-4FF2-8D50-F0AABF1D4C0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04ABEDF-DE42-4714-A396-819BEE354E75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957EF4A2-EAB4-4DA9-AC9B-92A5213E89E0}" type="parTrans" cxnId="{FC2BC3FA-3EA6-4B71-A33E-090CC96EF204}">
      <dgm:prSet/>
      <dgm:spPr/>
      <dgm:t>
        <a:bodyPr/>
        <a:lstStyle/>
        <a:p>
          <a:endParaRPr lang="en-US"/>
        </a:p>
      </dgm:t>
    </dgm:pt>
    <dgm:pt modelId="{80212BEE-849E-4DED-84D3-22E3A012DDD0}" type="sibTrans" cxnId="{FC2BC3FA-3EA6-4B71-A33E-090CC96EF204}">
      <dgm:prSet/>
      <dgm:spPr/>
      <dgm:t>
        <a:bodyPr/>
        <a:lstStyle/>
        <a:p>
          <a:endParaRPr lang="en-US"/>
        </a:p>
      </dgm:t>
    </dgm:pt>
    <dgm:pt modelId="{33839032-EBE9-4676-96D6-71A78AF62B39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7B213730-B147-477B-B8A2-F7EB59403B15}" type="parTrans" cxnId="{DCD87DD2-35B3-4B8A-99D5-08089A806B08}">
      <dgm:prSet/>
      <dgm:spPr/>
      <dgm:t>
        <a:bodyPr/>
        <a:lstStyle/>
        <a:p>
          <a:endParaRPr lang="en-US"/>
        </a:p>
      </dgm:t>
    </dgm:pt>
    <dgm:pt modelId="{09960710-B14D-40D1-9E94-E7BF60362772}" type="sibTrans" cxnId="{DCD87DD2-35B3-4B8A-99D5-08089A806B08}">
      <dgm:prSet/>
      <dgm:spPr/>
      <dgm:t>
        <a:bodyPr/>
        <a:lstStyle/>
        <a:p>
          <a:endParaRPr lang="en-US"/>
        </a:p>
      </dgm:t>
    </dgm:pt>
    <dgm:pt modelId="{B5D9FF74-1091-AA47-923D-B9D51E5CC408}" type="pres">
      <dgm:prSet presAssocID="{797D0C45-2927-4FF2-8D50-F0AABF1D4C0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F11B9F6-5F55-6042-B19A-AEE995508906}" type="pres">
      <dgm:prSet presAssocID="{E04ABEDF-DE42-4714-A396-819BEE354E75}" presName="hierRoot1" presStyleCnt="0"/>
      <dgm:spPr/>
    </dgm:pt>
    <dgm:pt modelId="{23753C95-53A0-074B-B414-5BDD2B36E26E}" type="pres">
      <dgm:prSet presAssocID="{E04ABEDF-DE42-4714-A396-819BEE354E75}" presName="composite" presStyleCnt="0"/>
      <dgm:spPr/>
    </dgm:pt>
    <dgm:pt modelId="{BF736816-608B-C145-8B00-47246EE48C9E}" type="pres">
      <dgm:prSet presAssocID="{E04ABEDF-DE42-4714-A396-819BEE354E75}" presName="background" presStyleLbl="node0" presStyleIdx="0" presStyleCnt="2"/>
      <dgm:spPr>
        <a:solidFill>
          <a:schemeClr val="bg1">
            <a:lumMod val="85000"/>
          </a:schemeClr>
        </a:solidFill>
      </dgm:spPr>
    </dgm:pt>
    <dgm:pt modelId="{3385B6AA-79E2-E548-91E2-D2A2BDBCB0E2}" type="pres">
      <dgm:prSet presAssocID="{E04ABEDF-DE42-4714-A396-819BEE354E75}" presName="text" presStyleLbl="fgAcc0" presStyleIdx="0" presStyleCnt="2">
        <dgm:presLayoutVars>
          <dgm:chPref val="3"/>
        </dgm:presLayoutVars>
      </dgm:prSet>
      <dgm:spPr/>
    </dgm:pt>
    <dgm:pt modelId="{E76F690B-E109-AC43-9159-8E73D1C4BF69}" type="pres">
      <dgm:prSet presAssocID="{E04ABEDF-DE42-4714-A396-819BEE354E75}" presName="hierChild2" presStyleCnt="0"/>
      <dgm:spPr/>
    </dgm:pt>
    <dgm:pt modelId="{1EE40B10-7294-474F-88BD-54B136EA44EC}" type="pres">
      <dgm:prSet presAssocID="{33839032-EBE9-4676-96D6-71A78AF62B39}" presName="hierRoot1" presStyleCnt="0"/>
      <dgm:spPr/>
    </dgm:pt>
    <dgm:pt modelId="{924036A9-2D50-0140-99AC-6473B02A6B68}" type="pres">
      <dgm:prSet presAssocID="{33839032-EBE9-4676-96D6-71A78AF62B39}" presName="composite" presStyleCnt="0"/>
      <dgm:spPr/>
    </dgm:pt>
    <dgm:pt modelId="{0A3E449B-8420-2144-8480-6759577A6E49}" type="pres">
      <dgm:prSet presAssocID="{33839032-EBE9-4676-96D6-71A78AF62B39}" presName="background" presStyleLbl="node0" presStyleIdx="1" presStyleCnt="2"/>
      <dgm:spPr>
        <a:solidFill>
          <a:schemeClr val="bg1">
            <a:lumMod val="85000"/>
          </a:schemeClr>
        </a:solidFill>
      </dgm:spPr>
    </dgm:pt>
    <dgm:pt modelId="{91016B10-14B2-CA4E-B230-E888B47180D5}" type="pres">
      <dgm:prSet presAssocID="{33839032-EBE9-4676-96D6-71A78AF62B39}" presName="text" presStyleLbl="fgAcc0" presStyleIdx="1" presStyleCnt="2">
        <dgm:presLayoutVars>
          <dgm:chPref val="3"/>
        </dgm:presLayoutVars>
      </dgm:prSet>
      <dgm:spPr/>
    </dgm:pt>
    <dgm:pt modelId="{0BDC705F-AC78-F041-BC8D-4FBF723FDF81}" type="pres">
      <dgm:prSet presAssocID="{33839032-EBE9-4676-96D6-71A78AF62B39}" presName="hierChild2" presStyleCnt="0"/>
      <dgm:spPr/>
    </dgm:pt>
  </dgm:ptLst>
  <dgm:cxnLst>
    <dgm:cxn modelId="{F139D360-709C-F040-8BFF-1687F0EC9C86}" type="presOf" srcId="{E04ABEDF-DE42-4714-A396-819BEE354E75}" destId="{3385B6AA-79E2-E548-91E2-D2A2BDBCB0E2}" srcOrd="0" destOrd="0" presId="urn:microsoft.com/office/officeart/2005/8/layout/hierarchy1"/>
    <dgm:cxn modelId="{9CD2C9CA-922E-4B48-8C1F-B6E8980C8C50}" type="presOf" srcId="{33839032-EBE9-4676-96D6-71A78AF62B39}" destId="{91016B10-14B2-CA4E-B230-E888B47180D5}" srcOrd="0" destOrd="0" presId="urn:microsoft.com/office/officeart/2005/8/layout/hierarchy1"/>
    <dgm:cxn modelId="{2FE5EACB-28C0-4241-9BF5-C127702B8D3C}" type="presOf" srcId="{797D0C45-2927-4FF2-8D50-F0AABF1D4C04}" destId="{B5D9FF74-1091-AA47-923D-B9D51E5CC408}" srcOrd="0" destOrd="0" presId="urn:microsoft.com/office/officeart/2005/8/layout/hierarchy1"/>
    <dgm:cxn modelId="{DCD87DD2-35B3-4B8A-99D5-08089A806B08}" srcId="{797D0C45-2927-4FF2-8D50-F0AABF1D4C04}" destId="{33839032-EBE9-4676-96D6-71A78AF62B39}" srcOrd="1" destOrd="0" parTransId="{7B213730-B147-477B-B8A2-F7EB59403B15}" sibTransId="{09960710-B14D-40D1-9E94-E7BF60362772}"/>
    <dgm:cxn modelId="{FC2BC3FA-3EA6-4B71-A33E-090CC96EF204}" srcId="{797D0C45-2927-4FF2-8D50-F0AABF1D4C04}" destId="{E04ABEDF-DE42-4714-A396-819BEE354E75}" srcOrd="0" destOrd="0" parTransId="{957EF4A2-EAB4-4DA9-AC9B-92A5213E89E0}" sibTransId="{80212BEE-849E-4DED-84D3-22E3A012DDD0}"/>
    <dgm:cxn modelId="{C983BFA9-95D4-DB4E-AFAD-33CCBAE3158C}" type="presParOf" srcId="{B5D9FF74-1091-AA47-923D-B9D51E5CC408}" destId="{DF11B9F6-5F55-6042-B19A-AEE995508906}" srcOrd="0" destOrd="0" presId="urn:microsoft.com/office/officeart/2005/8/layout/hierarchy1"/>
    <dgm:cxn modelId="{8F1E10F1-5121-B240-92C9-7BB2EEDEB4FE}" type="presParOf" srcId="{DF11B9F6-5F55-6042-B19A-AEE995508906}" destId="{23753C95-53A0-074B-B414-5BDD2B36E26E}" srcOrd="0" destOrd="0" presId="urn:microsoft.com/office/officeart/2005/8/layout/hierarchy1"/>
    <dgm:cxn modelId="{A196A534-ADEB-5B40-8C41-8EEB4A5BAA26}" type="presParOf" srcId="{23753C95-53A0-074B-B414-5BDD2B36E26E}" destId="{BF736816-608B-C145-8B00-47246EE48C9E}" srcOrd="0" destOrd="0" presId="urn:microsoft.com/office/officeart/2005/8/layout/hierarchy1"/>
    <dgm:cxn modelId="{5CF68902-6187-F948-B644-5CBC182F0F16}" type="presParOf" srcId="{23753C95-53A0-074B-B414-5BDD2B36E26E}" destId="{3385B6AA-79E2-E548-91E2-D2A2BDBCB0E2}" srcOrd="1" destOrd="0" presId="urn:microsoft.com/office/officeart/2005/8/layout/hierarchy1"/>
    <dgm:cxn modelId="{A4C10EF3-FB2A-274F-A435-D25DA748E17E}" type="presParOf" srcId="{DF11B9F6-5F55-6042-B19A-AEE995508906}" destId="{E76F690B-E109-AC43-9159-8E73D1C4BF69}" srcOrd="1" destOrd="0" presId="urn:microsoft.com/office/officeart/2005/8/layout/hierarchy1"/>
    <dgm:cxn modelId="{3D3980CB-49C0-A747-B241-EC1E3473784D}" type="presParOf" srcId="{B5D9FF74-1091-AA47-923D-B9D51E5CC408}" destId="{1EE40B10-7294-474F-88BD-54B136EA44EC}" srcOrd="1" destOrd="0" presId="urn:microsoft.com/office/officeart/2005/8/layout/hierarchy1"/>
    <dgm:cxn modelId="{AEDFF16F-9A95-F643-8FCB-B50450F06E2E}" type="presParOf" srcId="{1EE40B10-7294-474F-88BD-54B136EA44EC}" destId="{924036A9-2D50-0140-99AC-6473B02A6B68}" srcOrd="0" destOrd="0" presId="urn:microsoft.com/office/officeart/2005/8/layout/hierarchy1"/>
    <dgm:cxn modelId="{27FF1611-87E4-D84C-A508-3F13B760C4A1}" type="presParOf" srcId="{924036A9-2D50-0140-99AC-6473B02A6B68}" destId="{0A3E449B-8420-2144-8480-6759577A6E49}" srcOrd="0" destOrd="0" presId="urn:microsoft.com/office/officeart/2005/8/layout/hierarchy1"/>
    <dgm:cxn modelId="{D2763D60-79DF-F042-92E8-2E60EF152059}" type="presParOf" srcId="{924036A9-2D50-0140-99AC-6473B02A6B68}" destId="{91016B10-14B2-CA4E-B230-E888B47180D5}" srcOrd="1" destOrd="0" presId="urn:microsoft.com/office/officeart/2005/8/layout/hierarchy1"/>
    <dgm:cxn modelId="{26C60B6C-C534-DF46-AE32-348683E4C95B}" type="presParOf" srcId="{1EE40B10-7294-474F-88BD-54B136EA44EC}" destId="{0BDC705F-AC78-F041-BC8D-4FBF723FDF8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9D45388-3878-4145-84FD-9C6B9E1E549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920F5E-B059-4776-95F1-0B849C49A1CC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FF2BACF4-CFA4-492F-9670-D8414743000E}" type="parTrans" cxnId="{77C831D0-8C40-40E3-B102-83732D8EC931}">
      <dgm:prSet/>
      <dgm:spPr/>
      <dgm:t>
        <a:bodyPr/>
        <a:lstStyle/>
        <a:p>
          <a:endParaRPr lang="en-US"/>
        </a:p>
      </dgm:t>
    </dgm:pt>
    <dgm:pt modelId="{9B41E6C7-3AFB-4277-862B-9CE6D8F816F0}" type="sibTrans" cxnId="{77C831D0-8C40-40E3-B102-83732D8EC931}">
      <dgm:prSet/>
      <dgm:spPr/>
      <dgm:t>
        <a:bodyPr/>
        <a:lstStyle/>
        <a:p>
          <a:endParaRPr lang="en-US"/>
        </a:p>
      </dgm:t>
    </dgm:pt>
    <dgm:pt modelId="{F8CC6373-B504-4FB7-BB48-1749DE43768D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61B663F3-7A55-43C0-A526-D332558F5897}" type="parTrans" cxnId="{CD083419-5206-4D00-8FC5-EA86FBE108A6}">
      <dgm:prSet/>
      <dgm:spPr/>
      <dgm:t>
        <a:bodyPr/>
        <a:lstStyle/>
        <a:p>
          <a:endParaRPr lang="en-US"/>
        </a:p>
      </dgm:t>
    </dgm:pt>
    <dgm:pt modelId="{9E05AD3B-5CDD-4E1E-9462-A9E1CF5D8292}" type="sibTrans" cxnId="{CD083419-5206-4D00-8FC5-EA86FBE108A6}">
      <dgm:prSet/>
      <dgm:spPr/>
      <dgm:t>
        <a:bodyPr/>
        <a:lstStyle/>
        <a:p>
          <a:endParaRPr lang="en-US"/>
        </a:p>
      </dgm:t>
    </dgm:pt>
    <dgm:pt modelId="{D5734719-A84E-BF4D-825D-43F3EEA9230B}" type="pres">
      <dgm:prSet presAssocID="{B9D45388-3878-4145-84FD-9C6B9E1E549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F6931AD-1ADB-2149-8273-51387A15D3E9}" type="pres">
      <dgm:prSet presAssocID="{4D920F5E-B059-4776-95F1-0B849C49A1CC}" presName="hierRoot1" presStyleCnt="0"/>
      <dgm:spPr/>
    </dgm:pt>
    <dgm:pt modelId="{6996918A-CFAF-934F-AF84-BD1C4880763D}" type="pres">
      <dgm:prSet presAssocID="{4D920F5E-B059-4776-95F1-0B849C49A1CC}" presName="composite" presStyleCnt="0"/>
      <dgm:spPr/>
    </dgm:pt>
    <dgm:pt modelId="{A2D67E36-95C7-F646-8D34-45DE63DA4035}" type="pres">
      <dgm:prSet presAssocID="{4D920F5E-B059-4776-95F1-0B849C49A1CC}" presName="background" presStyleLbl="node0" presStyleIdx="0" presStyleCnt="2"/>
      <dgm:spPr>
        <a:solidFill>
          <a:schemeClr val="bg1">
            <a:lumMod val="85000"/>
          </a:schemeClr>
        </a:solidFill>
      </dgm:spPr>
    </dgm:pt>
    <dgm:pt modelId="{FEF56B87-D811-7B41-89AE-4760758846E1}" type="pres">
      <dgm:prSet presAssocID="{4D920F5E-B059-4776-95F1-0B849C49A1CC}" presName="text" presStyleLbl="fgAcc0" presStyleIdx="0" presStyleCnt="2">
        <dgm:presLayoutVars>
          <dgm:chPref val="3"/>
        </dgm:presLayoutVars>
      </dgm:prSet>
      <dgm:spPr/>
    </dgm:pt>
    <dgm:pt modelId="{71BB3BA0-197D-9E4A-8155-9E76C557703F}" type="pres">
      <dgm:prSet presAssocID="{4D920F5E-B059-4776-95F1-0B849C49A1CC}" presName="hierChild2" presStyleCnt="0"/>
      <dgm:spPr/>
    </dgm:pt>
    <dgm:pt modelId="{0256CACB-79F4-0044-B770-0F61B81915B5}" type="pres">
      <dgm:prSet presAssocID="{F8CC6373-B504-4FB7-BB48-1749DE43768D}" presName="hierRoot1" presStyleCnt="0"/>
      <dgm:spPr/>
    </dgm:pt>
    <dgm:pt modelId="{AC0C8909-1F46-A649-9568-B4227777E344}" type="pres">
      <dgm:prSet presAssocID="{F8CC6373-B504-4FB7-BB48-1749DE43768D}" presName="composite" presStyleCnt="0"/>
      <dgm:spPr/>
    </dgm:pt>
    <dgm:pt modelId="{718957B1-8F1F-6E4A-BFC8-B07B346705E2}" type="pres">
      <dgm:prSet presAssocID="{F8CC6373-B504-4FB7-BB48-1749DE43768D}" presName="background" presStyleLbl="node0" presStyleIdx="1" presStyleCnt="2"/>
      <dgm:spPr>
        <a:solidFill>
          <a:schemeClr val="bg1">
            <a:lumMod val="85000"/>
          </a:schemeClr>
        </a:solidFill>
      </dgm:spPr>
    </dgm:pt>
    <dgm:pt modelId="{AC49854B-F326-974B-B06B-9A658C26238B}" type="pres">
      <dgm:prSet presAssocID="{F8CC6373-B504-4FB7-BB48-1749DE43768D}" presName="text" presStyleLbl="fgAcc0" presStyleIdx="1" presStyleCnt="2">
        <dgm:presLayoutVars>
          <dgm:chPref val="3"/>
        </dgm:presLayoutVars>
      </dgm:prSet>
      <dgm:spPr/>
    </dgm:pt>
    <dgm:pt modelId="{D3EAFF17-2C8E-6143-A7B7-23109C80099E}" type="pres">
      <dgm:prSet presAssocID="{F8CC6373-B504-4FB7-BB48-1749DE43768D}" presName="hierChild2" presStyleCnt="0"/>
      <dgm:spPr/>
    </dgm:pt>
  </dgm:ptLst>
  <dgm:cxnLst>
    <dgm:cxn modelId="{CD083419-5206-4D00-8FC5-EA86FBE108A6}" srcId="{B9D45388-3878-4145-84FD-9C6B9E1E5495}" destId="{F8CC6373-B504-4FB7-BB48-1749DE43768D}" srcOrd="1" destOrd="0" parTransId="{61B663F3-7A55-43C0-A526-D332558F5897}" sibTransId="{9E05AD3B-5CDD-4E1E-9462-A9E1CF5D8292}"/>
    <dgm:cxn modelId="{76219969-AAE3-3A41-B4C3-597442BD02FF}" type="presOf" srcId="{F8CC6373-B504-4FB7-BB48-1749DE43768D}" destId="{AC49854B-F326-974B-B06B-9A658C26238B}" srcOrd="0" destOrd="0" presId="urn:microsoft.com/office/officeart/2005/8/layout/hierarchy1"/>
    <dgm:cxn modelId="{B699466C-E7E5-8041-85ED-AF0671DD0014}" type="presOf" srcId="{B9D45388-3878-4145-84FD-9C6B9E1E5495}" destId="{D5734719-A84E-BF4D-825D-43F3EEA9230B}" srcOrd="0" destOrd="0" presId="urn:microsoft.com/office/officeart/2005/8/layout/hierarchy1"/>
    <dgm:cxn modelId="{CEFC58C8-2908-0F43-B8B9-738E5DC88CEC}" type="presOf" srcId="{4D920F5E-B059-4776-95F1-0B849C49A1CC}" destId="{FEF56B87-D811-7B41-89AE-4760758846E1}" srcOrd="0" destOrd="0" presId="urn:microsoft.com/office/officeart/2005/8/layout/hierarchy1"/>
    <dgm:cxn modelId="{77C831D0-8C40-40E3-B102-83732D8EC931}" srcId="{B9D45388-3878-4145-84FD-9C6B9E1E5495}" destId="{4D920F5E-B059-4776-95F1-0B849C49A1CC}" srcOrd="0" destOrd="0" parTransId="{FF2BACF4-CFA4-492F-9670-D8414743000E}" sibTransId="{9B41E6C7-3AFB-4277-862B-9CE6D8F816F0}"/>
    <dgm:cxn modelId="{D530D60A-5552-2346-95BD-6007BE90E944}" type="presParOf" srcId="{D5734719-A84E-BF4D-825D-43F3EEA9230B}" destId="{FF6931AD-1ADB-2149-8273-51387A15D3E9}" srcOrd="0" destOrd="0" presId="urn:microsoft.com/office/officeart/2005/8/layout/hierarchy1"/>
    <dgm:cxn modelId="{91E4E497-C6BC-954C-8C9D-C8C761A05046}" type="presParOf" srcId="{FF6931AD-1ADB-2149-8273-51387A15D3E9}" destId="{6996918A-CFAF-934F-AF84-BD1C4880763D}" srcOrd="0" destOrd="0" presId="urn:microsoft.com/office/officeart/2005/8/layout/hierarchy1"/>
    <dgm:cxn modelId="{B1312353-394C-814F-BF9A-473E7A0BF7F6}" type="presParOf" srcId="{6996918A-CFAF-934F-AF84-BD1C4880763D}" destId="{A2D67E36-95C7-F646-8D34-45DE63DA4035}" srcOrd="0" destOrd="0" presId="urn:microsoft.com/office/officeart/2005/8/layout/hierarchy1"/>
    <dgm:cxn modelId="{81FD6C3F-9180-824D-A037-B34EB3ED0B3F}" type="presParOf" srcId="{6996918A-CFAF-934F-AF84-BD1C4880763D}" destId="{FEF56B87-D811-7B41-89AE-4760758846E1}" srcOrd="1" destOrd="0" presId="urn:microsoft.com/office/officeart/2005/8/layout/hierarchy1"/>
    <dgm:cxn modelId="{0C2C6F7C-5B51-D54A-BB7E-C0DB9D88F493}" type="presParOf" srcId="{FF6931AD-1ADB-2149-8273-51387A15D3E9}" destId="{71BB3BA0-197D-9E4A-8155-9E76C557703F}" srcOrd="1" destOrd="0" presId="urn:microsoft.com/office/officeart/2005/8/layout/hierarchy1"/>
    <dgm:cxn modelId="{4B7A1972-1D3D-B041-AF0F-1DA119E8F409}" type="presParOf" srcId="{D5734719-A84E-BF4D-825D-43F3EEA9230B}" destId="{0256CACB-79F4-0044-B770-0F61B81915B5}" srcOrd="1" destOrd="0" presId="urn:microsoft.com/office/officeart/2005/8/layout/hierarchy1"/>
    <dgm:cxn modelId="{2870B266-5CEC-C647-A346-1F9CD4D6D90B}" type="presParOf" srcId="{0256CACB-79F4-0044-B770-0F61B81915B5}" destId="{AC0C8909-1F46-A649-9568-B4227777E344}" srcOrd="0" destOrd="0" presId="urn:microsoft.com/office/officeart/2005/8/layout/hierarchy1"/>
    <dgm:cxn modelId="{19FBE06E-C4CF-B84B-9B24-200372F1F330}" type="presParOf" srcId="{AC0C8909-1F46-A649-9568-B4227777E344}" destId="{718957B1-8F1F-6E4A-BFC8-B07B346705E2}" srcOrd="0" destOrd="0" presId="urn:microsoft.com/office/officeart/2005/8/layout/hierarchy1"/>
    <dgm:cxn modelId="{9A3A9D13-C8CA-9244-B56C-E206134AFA7A}" type="presParOf" srcId="{AC0C8909-1F46-A649-9568-B4227777E344}" destId="{AC49854B-F326-974B-B06B-9A658C26238B}" srcOrd="1" destOrd="0" presId="urn:microsoft.com/office/officeart/2005/8/layout/hierarchy1"/>
    <dgm:cxn modelId="{675C4DEE-85B5-E742-9BAF-FFF482142D55}" type="presParOf" srcId="{0256CACB-79F4-0044-B770-0F61B81915B5}" destId="{D3EAFF17-2C8E-6143-A7B7-23109C8009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148536A-0088-4609-A2ED-D0DD6CBFEC2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AC0F15-A32C-4013-9AFD-882C165D0559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2AFA3607-70FE-45E9-8D1A-ED3A63D59079}" type="parTrans" cxnId="{5BFDA01A-7EEC-4264-AEDA-C1F844F96A3E}">
      <dgm:prSet/>
      <dgm:spPr/>
      <dgm:t>
        <a:bodyPr/>
        <a:lstStyle/>
        <a:p>
          <a:endParaRPr lang="en-US"/>
        </a:p>
      </dgm:t>
    </dgm:pt>
    <dgm:pt modelId="{6B46834A-1D7E-4B73-8F35-013E99BD223C}" type="sibTrans" cxnId="{5BFDA01A-7EEC-4264-AEDA-C1F844F96A3E}">
      <dgm:prSet/>
      <dgm:spPr/>
      <dgm:t>
        <a:bodyPr/>
        <a:lstStyle/>
        <a:p>
          <a:endParaRPr lang="en-US"/>
        </a:p>
      </dgm:t>
    </dgm:pt>
    <dgm:pt modelId="{DCD00AA2-FC4D-4214-9FCB-C55AF63AC66B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62D22BDB-5A2F-4CCF-B566-63087EAE8792}" type="parTrans" cxnId="{7B823F8B-14AF-4B07-BF65-E35A08ADF885}">
      <dgm:prSet/>
      <dgm:spPr/>
      <dgm:t>
        <a:bodyPr/>
        <a:lstStyle/>
        <a:p>
          <a:endParaRPr lang="en-US"/>
        </a:p>
      </dgm:t>
    </dgm:pt>
    <dgm:pt modelId="{74FD9E35-11FE-479E-9D54-AE691E9C486F}" type="sibTrans" cxnId="{7B823F8B-14AF-4B07-BF65-E35A08ADF885}">
      <dgm:prSet/>
      <dgm:spPr/>
      <dgm:t>
        <a:bodyPr/>
        <a:lstStyle/>
        <a:p>
          <a:endParaRPr lang="en-US"/>
        </a:p>
      </dgm:t>
    </dgm:pt>
    <dgm:pt modelId="{451D1265-B35A-3744-BDB5-C72416F61F68}" type="pres">
      <dgm:prSet presAssocID="{B148536A-0088-4609-A2ED-D0DD6CBFEC2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05EBD9D-ED70-194A-AFDD-E2C6B7159C3E}" type="pres">
      <dgm:prSet presAssocID="{30AC0F15-A32C-4013-9AFD-882C165D0559}" presName="hierRoot1" presStyleCnt="0"/>
      <dgm:spPr/>
    </dgm:pt>
    <dgm:pt modelId="{D56A96D5-0F27-3D47-85AE-F6FB6D7FA195}" type="pres">
      <dgm:prSet presAssocID="{30AC0F15-A32C-4013-9AFD-882C165D0559}" presName="composite" presStyleCnt="0"/>
      <dgm:spPr/>
    </dgm:pt>
    <dgm:pt modelId="{5D1226BB-F611-4645-B453-D307EA657CF0}" type="pres">
      <dgm:prSet presAssocID="{30AC0F15-A32C-4013-9AFD-882C165D0559}" presName="background" presStyleLbl="node0" presStyleIdx="0" presStyleCnt="2"/>
      <dgm:spPr>
        <a:solidFill>
          <a:schemeClr val="bg2">
            <a:lumMod val="90000"/>
          </a:schemeClr>
        </a:solidFill>
      </dgm:spPr>
    </dgm:pt>
    <dgm:pt modelId="{3BCAC5C8-87A0-7843-84F0-54D19320C084}" type="pres">
      <dgm:prSet presAssocID="{30AC0F15-A32C-4013-9AFD-882C165D0559}" presName="text" presStyleLbl="fgAcc0" presStyleIdx="0" presStyleCnt="2">
        <dgm:presLayoutVars>
          <dgm:chPref val="3"/>
        </dgm:presLayoutVars>
      </dgm:prSet>
      <dgm:spPr/>
    </dgm:pt>
    <dgm:pt modelId="{73799652-0567-0D4D-B2CB-31B7541C8818}" type="pres">
      <dgm:prSet presAssocID="{30AC0F15-A32C-4013-9AFD-882C165D0559}" presName="hierChild2" presStyleCnt="0"/>
      <dgm:spPr/>
    </dgm:pt>
    <dgm:pt modelId="{15DEE151-4B14-444B-8996-AF70D629B37B}" type="pres">
      <dgm:prSet presAssocID="{DCD00AA2-FC4D-4214-9FCB-C55AF63AC66B}" presName="hierRoot1" presStyleCnt="0"/>
      <dgm:spPr/>
    </dgm:pt>
    <dgm:pt modelId="{A0B5A7B5-528E-3B42-92EF-58454758361F}" type="pres">
      <dgm:prSet presAssocID="{DCD00AA2-FC4D-4214-9FCB-C55AF63AC66B}" presName="composite" presStyleCnt="0"/>
      <dgm:spPr/>
    </dgm:pt>
    <dgm:pt modelId="{18D8E6E5-0174-C44C-9380-730AB0311F6A}" type="pres">
      <dgm:prSet presAssocID="{DCD00AA2-FC4D-4214-9FCB-C55AF63AC66B}" presName="background" presStyleLbl="node0" presStyleIdx="1" presStyleCnt="2"/>
      <dgm:spPr>
        <a:solidFill>
          <a:schemeClr val="bg2">
            <a:lumMod val="90000"/>
          </a:schemeClr>
        </a:solidFill>
      </dgm:spPr>
    </dgm:pt>
    <dgm:pt modelId="{42B26834-5150-E94F-9BE6-43DBCDBE0978}" type="pres">
      <dgm:prSet presAssocID="{DCD00AA2-FC4D-4214-9FCB-C55AF63AC66B}" presName="text" presStyleLbl="fgAcc0" presStyleIdx="1" presStyleCnt="2">
        <dgm:presLayoutVars>
          <dgm:chPref val="3"/>
        </dgm:presLayoutVars>
      </dgm:prSet>
      <dgm:spPr/>
    </dgm:pt>
    <dgm:pt modelId="{1FC143E1-BFBA-194F-8115-38CC53C7C139}" type="pres">
      <dgm:prSet presAssocID="{DCD00AA2-FC4D-4214-9FCB-C55AF63AC66B}" presName="hierChild2" presStyleCnt="0"/>
      <dgm:spPr/>
    </dgm:pt>
  </dgm:ptLst>
  <dgm:cxnLst>
    <dgm:cxn modelId="{5BFDA01A-7EEC-4264-AEDA-C1F844F96A3E}" srcId="{B148536A-0088-4609-A2ED-D0DD6CBFEC25}" destId="{30AC0F15-A32C-4013-9AFD-882C165D0559}" srcOrd="0" destOrd="0" parTransId="{2AFA3607-70FE-45E9-8D1A-ED3A63D59079}" sibTransId="{6B46834A-1D7E-4B73-8F35-013E99BD223C}"/>
    <dgm:cxn modelId="{C51C9F28-B93B-2342-B2DA-C4D9968864AB}" type="presOf" srcId="{B148536A-0088-4609-A2ED-D0DD6CBFEC25}" destId="{451D1265-B35A-3744-BDB5-C72416F61F68}" srcOrd="0" destOrd="0" presId="urn:microsoft.com/office/officeart/2005/8/layout/hierarchy1"/>
    <dgm:cxn modelId="{8F83E968-B841-8046-AE7C-3955C2B72204}" type="presOf" srcId="{30AC0F15-A32C-4013-9AFD-882C165D0559}" destId="{3BCAC5C8-87A0-7843-84F0-54D19320C084}" srcOrd="0" destOrd="0" presId="urn:microsoft.com/office/officeart/2005/8/layout/hierarchy1"/>
    <dgm:cxn modelId="{7B823F8B-14AF-4B07-BF65-E35A08ADF885}" srcId="{B148536A-0088-4609-A2ED-D0DD6CBFEC25}" destId="{DCD00AA2-FC4D-4214-9FCB-C55AF63AC66B}" srcOrd="1" destOrd="0" parTransId="{62D22BDB-5A2F-4CCF-B566-63087EAE8792}" sibTransId="{74FD9E35-11FE-479E-9D54-AE691E9C486F}"/>
    <dgm:cxn modelId="{23F598F4-D568-C746-B331-15BD786B02F8}" type="presOf" srcId="{DCD00AA2-FC4D-4214-9FCB-C55AF63AC66B}" destId="{42B26834-5150-E94F-9BE6-43DBCDBE0978}" srcOrd="0" destOrd="0" presId="urn:microsoft.com/office/officeart/2005/8/layout/hierarchy1"/>
    <dgm:cxn modelId="{9099AEAE-48BB-5E4C-99CA-AF48C3559D39}" type="presParOf" srcId="{451D1265-B35A-3744-BDB5-C72416F61F68}" destId="{605EBD9D-ED70-194A-AFDD-E2C6B7159C3E}" srcOrd="0" destOrd="0" presId="urn:microsoft.com/office/officeart/2005/8/layout/hierarchy1"/>
    <dgm:cxn modelId="{094B852D-6024-D94C-A972-9E99E6FC037A}" type="presParOf" srcId="{605EBD9D-ED70-194A-AFDD-E2C6B7159C3E}" destId="{D56A96D5-0F27-3D47-85AE-F6FB6D7FA195}" srcOrd="0" destOrd="0" presId="urn:microsoft.com/office/officeart/2005/8/layout/hierarchy1"/>
    <dgm:cxn modelId="{CBD8F79F-45C4-EF46-B1E9-418526E2A347}" type="presParOf" srcId="{D56A96D5-0F27-3D47-85AE-F6FB6D7FA195}" destId="{5D1226BB-F611-4645-B453-D307EA657CF0}" srcOrd="0" destOrd="0" presId="urn:microsoft.com/office/officeart/2005/8/layout/hierarchy1"/>
    <dgm:cxn modelId="{D423F4C9-C70B-1E4D-99D7-6155220C0F4A}" type="presParOf" srcId="{D56A96D5-0F27-3D47-85AE-F6FB6D7FA195}" destId="{3BCAC5C8-87A0-7843-84F0-54D19320C084}" srcOrd="1" destOrd="0" presId="urn:microsoft.com/office/officeart/2005/8/layout/hierarchy1"/>
    <dgm:cxn modelId="{1741C156-36EC-7346-8583-F7DCAAA96B6A}" type="presParOf" srcId="{605EBD9D-ED70-194A-AFDD-E2C6B7159C3E}" destId="{73799652-0567-0D4D-B2CB-31B7541C8818}" srcOrd="1" destOrd="0" presId="urn:microsoft.com/office/officeart/2005/8/layout/hierarchy1"/>
    <dgm:cxn modelId="{C039D0AD-ACD1-8340-A7EB-1AE0C1325F65}" type="presParOf" srcId="{451D1265-B35A-3744-BDB5-C72416F61F68}" destId="{15DEE151-4B14-444B-8996-AF70D629B37B}" srcOrd="1" destOrd="0" presId="urn:microsoft.com/office/officeart/2005/8/layout/hierarchy1"/>
    <dgm:cxn modelId="{D0121F90-6C2B-CB44-902B-DFAF8AEFF77F}" type="presParOf" srcId="{15DEE151-4B14-444B-8996-AF70D629B37B}" destId="{A0B5A7B5-528E-3B42-92EF-58454758361F}" srcOrd="0" destOrd="0" presId="urn:microsoft.com/office/officeart/2005/8/layout/hierarchy1"/>
    <dgm:cxn modelId="{55D79E0A-B00E-F945-853F-447EB465EE23}" type="presParOf" srcId="{A0B5A7B5-528E-3B42-92EF-58454758361F}" destId="{18D8E6E5-0174-C44C-9380-730AB0311F6A}" srcOrd="0" destOrd="0" presId="urn:microsoft.com/office/officeart/2005/8/layout/hierarchy1"/>
    <dgm:cxn modelId="{5F7AC4D0-A808-F14B-A4EE-F486122F2D20}" type="presParOf" srcId="{A0B5A7B5-528E-3B42-92EF-58454758361F}" destId="{42B26834-5150-E94F-9BE6-43DBCDBE0978}" srcOrd="1" destOrd="0" presId="urn:microsoft.com/office/officeart/2005/8/layout/hierarchy1"/>
    <dgm:cxn modelId="{5CDF0112-81C6-4E48-927B-614CECA568E0}" type="presParOf" srcId="{15DEE151-4B14-444B-8996-AF70D629B37B}" destId="{1FC143E1-BFBA-194F-8115-38CC53C7C13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CB025E5-C084-411B-AA41-48EC366B86B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61FAD9E-4092-468C-ABB6-4A105CA1933B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D376133B-9502-4C02-BFA1-C17B81A334B4}" type="parTrans" cxnId="{5D27D4C0-86A4-4B98-A192-7036C30C7029}">
      <dgm:prSet/>
      <dgm:spPr/>
      <dgm:t>
        <a:bodyPr/>
        <a:lstStyle/>
        <a:p>
          <a:endParaRPr lang="en-US"/>
        </a:p>
      </dgm:t>
    </dgm:pt>
    <dgm:pt modelId="{4E81E91F-AD6F-4A21-9E60-8067F382E637}" type="sibTrans" cxnId="{5D27D4C0-86A4-4B98-A192-7036C30C7029}">
      <dgm:prSet/>
      <dgm:spPr/>
      <dgm:t>
        <a:bodyPr/>
        <a:lstStyle/>
        <a:p>
          <a:endParaRPr lang="en-US"/>
        </a:p>
      </dgm:t>
    </dgm:pt>
    <dgm:pt modelId="{60195152-DE70-490E-8855-F3B99E8EF075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959802B7-E8D4-4347-8974-6CE3176F4770}" type="parTrans" cxnId="{D4DD7A6B-89CC-475A-A565-49D068520186}">
      <dgm:prSet/>
      <dgm:spPr/>
      <dgm:t>
        <a:bodyPr/>
        <a:lstStyle/>
        <a:p>
          <a:endParaRPr lang="en-US"/>
        </a:p>
      </dgm:t>
    </dgm:pt>
    <dgm:pt modelId="{0215BD24-20BC-449D-8C14-C719963D6688}" type="sibTrans" cxnId="{D4DD7A6B-89CC-475A-A565-49D068520186}">
      <dgm:prSet/>
      <dgm:spPr/>
      <dgm:t>
        <a:bodyPr/>
        <a:lstStyle/>
        <a:p>
          <a:endParaRPr lang="en-US"/>
        </a:p>
      </dgm:t>
    </dgm:pt>
    <dgm:pt modelId="{51CA9B15-D0F7-7940-827D-8427A51A789F}" type="pres">
      <dgm:prSet presAssocID="{6CB025E5-C084-411B-AA41-48EC366B86B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B7CB55-618D-6F41-8B34-D7D13B13E80D}" type="pres">
      <dgm:prSet presAssocID="{E61FAD9E-4092-468C-ABB6-4A105CA1933B}" presName="hierRoot1" presStyleCnt="0"/>
      <dgm:spPr/>
    </dgm:pt>
    <dgm:pt modelId="{65180576-6878-854A-9FAC-23499D967434}" type="pres">
      <dgm:prSet presAssocID="{E61FAD9E-4092-468C-ABB6-4A105CA1933B}" presName="composite" presStyleCnt="0"/>
      <dgm:spPr/>
    </dgm:pt>
    <dgm:pt modelId="{A5216CE5-661F-C94F-9144-3992C04E88EC}" type="pres">
      <dgm:prSet presAssocID="{E61FAD9E-4092-468C-ABB6-4A105CA1933B}" presName="background" presStyleLbl="node0" presStyleIdx="0" presStyleCnt="2"/>
      <dgm:spPr>
        <a:solidFill>
          <a:schemeClr val="bg2">
            <a:lumMod val="90000"/>
          </a:schemeClr>
        </a:solidFill>
      </dgm:spPr>
    </dgm:pt>
    <dgm:pt modelId="{5B0F2D33-0A72-F943-80B3-6ACF38F04400}" type="pres">
      <dgm:prSet presAssocID="{E61FAD9E-4092-468C-ABB6-4A105CA1933B}" presName="text" presStyleLbl="fgAcc0" presStyleIdx="0" presStyleCnt="2">
        <dgm:presLayoutVars>
          <dgm:chPref val="3"/>
        </dgm:presLayoutVars>
      </dgm:prSet>
      <dgm:spPr/>
    </dgm:pt>
    <dgm:pt modelId="{89D6AB8E-D838-E846-A493-76F9A3DF78D2}" type="pres">
      <dgm:prSet presAssocID="{E61FAD9E-4092-468C-ABB6-4A105CA1933B}" presName="hierChild2" presStyleCnt="0"/>
      <dgm:spPr/>
    </dgm:pt>
    <dgm:pt modelId="{963DED71-15B8-3A44-B074-E64D6C4EC6A6}" type="pres">
      <dgm:prSet presAssocID="{60195152-DE70-490E-8855-F3B99E8EF075}" presName="hierRoot1" presStyleCnt="0"/>
      <dgm:spPr/>
    </dgm:pt>
    <dgm:pt modelId="{B889FB7B-2F3F-3E4E-B76C-4307B6F44ECB}" type="pres">
      <dgm:prSet presAssocID="{60195152-DE70-490E-8855-F3B99E8EF075}" presName="composite" presStyleCnt="0"/>
      <dgm:spPr/>
    </dgm:pt>
    <dgm:pt modelId="{897A957B-7EC0-E041-AD63-E33D75B9B973}" type="pres">
      <dgm:prSet presAssocID="{60195152-DE70-490E-8855-F3B99E8EF075}" presName="background" presStyleLbl="node0" presStyleIdx="1" presStyleCnt="2"/>
      <dgm:spPr>
        <a:solidFill>
          <a:schemeClr val="bg2">
            <a:lumMod val="90000"/>
          </a:schemeClr>
        </a:solidFill>
      </dgm:spPr>
    </dgm:pt>
    <dgm:pt modelId="{29E6E479-7568-F540-A3D3-5D440DB6E122}" type="pres">
      <dgm:prSet presAssocID="{60195152-DE70-490E-8855-F3B99E8EF075}" presName="text" presStyleLbl="fgAcc0" presStyleIdx="1" presStyleCnt="2">
        <dgm:presLayoutVars>
          <dgm:chPref val="3"/>
        </dgm:presLayoutVars>
      </dgm:prSet>
      <dgm:spPr/>
    </dgm:pt>
    <dgm:pt modelId="{36BD01DB-D083-5F44-BE55-587176E7CC3A}" type="pres">
      <dgm:prSet presAssocID="{60195152-DE70-490E-8855-F3B99E8EF075}" presName="hierChild2" presStyleCnt="0"/>
      <dgm:spPr/>
    </dgm:pt>
  </dgm:ptLst>
  <dgm:cxnLst>
    <dgm:cxn modelId="{E3A7B80C-C89C-A44F-9905-0036B426A662}" type="presOf" srcId="{E61FAD9E-4092-468C-ABB6-4A105CA1933B}" destId="{5B0F2D33-0A72-F943-80B3-6ACF38F04400}" srcOrd="0" destOrd="0" presId="urn:microsoft.com/office/officeart/2005/8/layout/hierarchy1"/>
    <dgm:cxn modelId="{D4DD7A6B-89CC-475A-A565-49D068520186}" srcId="{6CB025E5-C084-411B-AA41-48EC366B86BF}" destId="{60195152-DE70-490E-8855-F3B99E8EF075}" srcOrd="1" destOrd="0" parTransId="{959802B7-E8D4-4347-8974-6CE3176F4770}" sibTransId="{0215BD24-20BC-449D-8C14-C719963D6688}"/>
    <dgm:cxn modelId="{8C838790-5C48-E441-8318-A46D6D58B1D3}" type="presOf" srcId="{6CB025E5-C084-411B-AA41-48EC366B86BF}" destId="{51CA9B15-D0F7-7940-827D-8427A51A789F}" srcOrd="0" destOrd="0" presId="urn:microsoft.com/office/officeart/2005/8/layout/hierarchy1"/>
    <dgm:cxn modelId="{06C328AD-344C-0043-B751-FE66E28E8B71}" type="presOf" srcId="{60195152-DE70-490E-8855-F3B99E8EF075}" destId="{29E6E479-7568-F540-A3D3-5D440DB6E122}" srcOrd="0" destOrd="0" presId="urn:microsoft.com/office/officeart/2005/8/layout/hierarchy1"/>
    <dgm:cxn modelId="{5D27D4C0-86A4-4B98-A192-7036C30C7029}" srcId="{6CB025E5-C084-411B-AA41-48EC366B86BF}" destId="{E61FAD9E-4092-468C-ABB6-4A105CA1933B}" srcOrd="0" destOrd="0" parTransId="{D376133B-9502-4C02-BFA1-C17B81A334B4}" sibTransId="{4E81E91F-AD6F-4A21-9E60-8067F382E637}"/>
    <dgm:cxn modelId="{F21F36E6-1D6D-6D4F-8980-B06E2B6F80EA}" type="presParOf" srcId="{51CA9B15-D0F7-7940-827D-8427A51A789F}" destId="{A5B7CB55-618D-6F41-8B34-D7D13B13E80D}" srcOrd="0" destOrd="0" presId="urn:microsoft.com/office/officeart/2005/8/layout/hierarchy1"/>
    <dgm:cxn modelId="{96BFEF3F-F229-8A40-A61A-2E83EFCAFAEA}" type="presParOf" srcId="{A5B7CB55-618D-6F41-8B34-D7D13B13E80D}" destId="{65180576-6878-854A-9FAC-23499D967434}" srcOrd="0" destOrd="0" presId="urn:microsoft.com/office/officeart/2005/8/layout/hierarchy1"/>
    <dgm:cxn modelId="{79593913-DE9B-B148-9BC5-FA041E31A5E4}" type="presParOf" srcId="{65180576-6878-854A-9FAC-23499D967434}" destId="{A5216CE5-661F-C94F-9144-3992C04E88EC}" srcOrd="0" destOrd="0" presId="urn:microsoft.com/office/officeart/2005/8/layout/hierarchy1"/>
    <dgm:cxn modelId="{0DB6B977-5087-4F45-AB39-959E64190293}" type="presParOf" srcId="{65180576-6878-854A-9FAC-23499D967434}" destId="{5B0F2D33-0A72-F943-80B3-6ACF38F04400}" srcOrd="1" destOrd="0" presId="urn:microsoft.com/office/officeart/2005/8/layout/hierarchy1"/>
    <dgm:cxn modelId="{E02C4C75-F596-B744-8DF4-1B2C0C9A7EB1}" type="presParOf" srcId="{A5B7CB55-618D-6F41-8B34-D7D13B13E80D}" destId="{89D6AB8E-D838-E846-A493-76F9A3DF78D2}" srcOrd="1" destOrd="0" presId="urn:microsoft.com/office/officeart/2005/8/layout/hierarchy1"/>
    <dgm:cxn modelId="{EB66585D-2125-A443-A017-2492168FC556}" type="presParOf" srcId="{51CA9B15-D0F7-7940-827D-8427A51A789F}" destId="{963DED71-15B8-3A44-B074-E64D6C4EC6A6}" srcOrd="1" destOrd="0" presId="urn:microsoft.com/office/officeart/2005/8/layout/hierarchy1"/>
    <dgm:cxn modelId="{61918EAE-6715-454C-AC88-64E81EA6975B}" type="presParOf" srcId="{963DED71-15B8-3A44-B074-E64D6C4EC6A6}" destId="{B889FB7B-2F3F-3E4E-B76C-4307B6F44ECB}" srcOrd="0" destOrd="0" presId="urn:microsoft.com/office/officeart/2005/8/layout/hierarchy1"/>
    <dgm:cxn modelId="{8A59576A-47D4-144B-BC9E-8B8A80CCBE27}" type="presParOf" srcId="{B889FB7B-2F3F-3E4E-B76C-4307B6F44ECB}" destId="{897A957B-7EC0-E041-AD63-E33D75B9B973}" srcOrd="0" destOrd="0" presId="urn:microsoft.com/office/officeart/2005/8/layout/hierarchy1"/>
    <dgm:cxn modelId="{69D33795-6881-124A-BE43-DBAD5937D8FE}" type="presParOf" srcId="{B889FB7B-2F3F-3E4E-B76C-4307B6F44ECB}" destId="{29E6E479-7568-F540-A3D3-5D440DB6E122}" srcOrd="1" destOrd="0" presId="urn:microsoft.com/office/officeart/2005/8/layout/hierarchy1"/>
    <dgm:cxn modelId="{CBB7535B-FC15-624E-B9C5-F1C31CD2825D}" type="presParOf" srcId="{963DED71-15B8-3A44-B074-E64D6C4EC6A6}" destId="{36BD01DB-D083-5F44-BE55-587176E7CC3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7502D94-8C93-451C-8056-02DDF53DED3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5AFE80A-4B33-44B6-B817-22B3BD5A856D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72197304-6C69-4A04-A6C8-FA8A2A0141C8}" type="parTrans" cxnId="{33D962FE-0A54-47F6-9FBD-159442377448}">
      <dgm:prSet/>
      <dgm:spPr/>
      <dgm:t>
        <a:bodyPr/>
        <a:lstStyle/>
        <a:p>
          <a:endParaRPr lang="en-US"/>
        </a:p>
      </dgm:t>
    </dgm:pt>
    <dgm:pt modelId="{B9CEEF9E-7F83-4995-AE1A-482CD0B31FC1}" type="sibTrans" cxnId="{33D962FE-0A54-47F6-9FBD-159442377448}">
      <dgm:prSet/>
      <dgm:spPr/>
      <dgm:t>
        <a:bodyPr/>
        <a:lstStyle/>
        <a:p>
          <a:endParaRPr lang="en-US"/>
        </a:p>
      </dgm:t>
    </dgm:pt>
    <dgm:pt modelId="{66E9CCC4-7A81-42E0-BEA6-F55C303DB502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0B158C48-7558-45E3-8AD6-B8C8DACC7434}" type="parTrans" cxnId="{BBCEC28C-F315-4C54-A576-F92CA3142C4C}">
      <dgm:prSet/>
      <dgm:spPr/>
      <dgm:t>
        <a:bodyPr/>
        <a:lstStyle/>
        <a:p>
          <a:endParaRPr lang="en-US"/>
        </a:p>
      </dgm:t>
    </dgm:pt>
    <dgm:pt modelId="{82667FEF-1B5D-4BF7-8EA8-FF386B275BAF}" type="sibTrans" cxnId="{BBCEC28C-F315-4C54-A576-F92CA3142C4C}">
      <dgm:prSet/>
      <dgm:spPr/>
      <dgm:t>
        <a:bodyPr/>
        <a:lstStyle/>
        <a:p>
          <a:endParaRPr lang="en-US"/>
        </a:p>
      </dgm:t>
    </dgm:pt>
    <dgm:pt modelId="{CFF7832E-255F-E044-9921-75BC18194BAC}" type="pres">
      <dgm:prSet presAssocID="{D7502D94-8C93-451C-8056-02DDF53DED3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F054B8C-C98A-EB49-9CB9-518B1296A49A}" type="pres">
      <dgm:prSet presAssocID="{15AFE80A-4B33-44B6-B817-22B3BD5A856D}" presName="hierRoot1" presStyleCnt="0"/>
      <dgm:spPr/>
    </dgm:pt>
    <dgm:pt modelId="{DC397FA6-0526-1643-8434-8D3ADBA04B0E}" type="pres">
      <dgm:prSet presAssocID="{15AFE80A-4B33-44B6-B817-22B3BD5A856D}" presName="composite" presStyleCnt="0"/>
      <dgm:spPr/>
    </dgm:pt>
    <dgm:pt modelId="{18C99363-A9CE-B448-8FDD-992FB4639C82}" type="pres">
      <dgm:prSet presAssocID="{15AFE80A-4B33-44B6-B817-22B3BD5A856D}" presName="background" presStyleLbl="node0" presStyleIdx="0" presStyleCnt="2"/>
      <dgm:spPr>
        <a:solidFill>
          <a:schemeClr val="bg2">
            <a:lumMod val="90000"/>
          </a:schemeClr>
        </a:solidFill>
      </dgm:spPr>
    </dgm:pt>
    <dgm:pt modelId="{EBC8FFC3-AFA8-124C-8910-F3E0D15D593A}" type="pres">
      <dgm:prSet presAssocID="{15AFE80A-4B33-44B6-B817-22B3BD5A856D}" presName="text" presStyleLbl="fgAcc0" presStyleIdx="0" presStyleCnt="2">
        <dgm:presLayoutVars>
          <dgm:chPref val="3"/>
        </dgm:presLayoutVars>
      </dgm:prSet>
      <dgm:spPr/>
    </dgm:pt>
    <dgm:pt modelId="{26D68B38-A4EF-5C4B-9976-4A4AC2E9AC92}" type="pres">
      <dgm:prSet presAssocID="{15AFE80A-4B33-44B6-B817-22B3BD5A856D}" presName="hierChild2" presStyleCnt="0"/>
      <dgm:spPr/>
    </dgm:pt>
    <dgm:pt modelId="{FF408FBF-6F1E-B84A-89D6-7587AFE538ED}" type="pres">
      <dgm:prSet presAssocID="{66E9CCC4-7A81-42E0-BEA6-F55C303DB502}" presName="hierRoot1" presStyleCnt="0"/>
      <dgm:spPr/>
    </dgm:pt>
    <dgm:pt modelId="{3F576B41-517A-EC4D-961A-C77A3C5ADD3C}" type="pres">
      <dgm:prSet presAssocID="{66E9CCC4-7A81-42E0-BEA6-F55C303DB502}" presName="composite" presStyleCnt="0"/>
      <dgm:spPr/>
    </dgm:pt>
    <dgm:pt modelId="{8A70C3C3-73BF-5C49-B6F2-1D3B67B8B30C}" type="pres">
      <dgm:prSet presAssocID="{66E9CCC4-7A81-42E0-BEA6-F55C303DB502}" presName="background" presStyleLbl="node0" presStyleIdx="1" presStyleCnt="2"/>
      <dgm:spPr>
        <a:solidFill>
          <a:schemeClr val="bg2">
            <a:lumMod val="90000"/>
          </a:schemeClr>
        </a:solidFill>
      </dgm:spPr>
    </dgm:pt>
    <dgm:pt modelId="{815A87DB-40D2-9A4C-847A-ABB7DF948E35}" type="pres">
      <dgm:prSet presAssocID="{66E9CCC4-7A81-42E0-BEA6-F55C303DB502}" presName="text" presStyleLbl="fgAcc0" presStyleIdx="1" presStyleCnt="2">
        <dgm:presLayoutVars>
          <dgm:chPref val="3"/>
        </dgm:presLayoutVars>
      </dgm:prSet>
      <dgm:spPr/>
    </dgm:pt>
    <dgm:pt modelId="{FABDE66D-2A71-BF4C-BA33-D4D0C0EAF531}" type="pres">
      <dgm:prSet presAssocID="{66E9CCC4-7A81-42E0-BEA6-F55C303DB502}" presName="hierChild2" presStyleCnt="0"/>
      <dgm:spPr/>
    </dgm:pt>
  </dgm:ptLst>
  <dgm:cxnLst>
    <dgm:cxn modelId="{7AAB1F28-CB48-574D-B803-CB0A643826A0}" type="presOf" srcId="{66E9CCC4-7A81-42E0-BEA6-F55C303DB502}" destId="{815A87DB-40D2-9A4C-847A-ABB7DF948E35}" srcOrd="0" destOrd="0" presId="urn:microsoft.com/office/officeart/2005/8/layout/hierarchy1"/>
    <dgm:cxn modelId="{4D9B382E-6531-654C-81A3-EED83D434645}" type="presOf" srcId="{15AFE80A-4B33-44B6-B817-22B3BD5A856D}" destId="{EBC8FFC3-AFA8-124C-8910-F3E0D15D593A}" srcOrd="0" destOrd="0" presId="urn:microsoft.com/office/officeart/2005/8/layout/hierarchy1"/>
    <dgm:cxn modelId="{BBCEC28C-F315-4C54-A576-F92CA3142C4C}" srcId="{D7502D94-8C93-451C-8056-02DDF53DED3D}" destId="{66E9CCC4-7A81-42E0-BEA6-F55C303DB502}" srcOrd="1" destOrd="0" parTransId="{0B158C48-7558-45E3-8AD6-B8C8DACC7434}" sibTransId="{82667FEF-1B5D-4BF7-8EA8-FF386B275BAF}"/>
    <dgm:cxn modelId="{80B4CCA2-C36F-D446-A722-DCB90C5BF596}" type="presOf" srcId="{D7502D94-8C93-451C-8056-02DDF53DED3D}" destId="{CFF7832E-255F-E044-9921-75BC18194BAC}" srcOrd="0" destOrd="0" presId="urn:microsoft.com/office/officeart/2005/8/layout/hierarchy1"/>
    <dgm:cxn modelId="{33D962FE-0A54-47F6-9FBD-159442377448}" srcId="{D7502D94-8C93-451C-8056-02DDF53DED3D}" destId="{15AFE80A-4B33-44B6-B817-22B3BD5A856D}" srcOrd="0" destOrd="0" parTransId="{72197304-6C69-4A04-A6C8-FA8A2A0141C8}" sibTransId="{B9CEEF9E-7F83-4995-AE1A-482CD0B31FC1}"/>
    <dgm:cxn modelId="{CF205DA5-F03D-AA4C-BC12-8C2FFC6937AB}" type="presParOf" srcId="{CFF7832E-255F-E044-9921-75BC18194BAC}" destId="{8F054B8C-C98A-EB49-9CB9-518B1296A49A}" srcOrd="0" destOrd="0" presId="urn:microsoft.com/office/officeart/2005/8/layout/hierarchy1"/>
    <dgm:cxn modelId="{5B08043F-4618-1441-9877-E42A6A53CDD8}" type="presParOf" srcId="{8F054B8C-C98A-EB49-9CB9-518B1296A49A}" destId="{DC397FA6-0526-1643-8434-8D3ADBA04B0E}" srcOrd="0" destOrd="0" presId="urn:microsoft.com/office/officeart/2005/8/layout/hierarchy1"/>
    <dgm:cxn modelId="{A73F04B8-835E-DD40-AB04-FD80DC324B21}" type="presParOf" srcId="{DC397FA6-0526-1643-8434-8D3ADBA04B0E}" destId="{18C99363-A9CE-B448-8FDD-992FB4639C82}" srcOrd="0" destOrd="0" presId="urn:microsoft.com/office/officeart/2005/8/layout/hierarchy1"/>
    <dgm:cxn modelId="{CD59482D-F7D7-4048-A115-9EB849308C2D}" type="presParOf" srcId="{DC397FA6-0526-1643-8434-8D3ADBA04B0E}" destId="{EBC8FFC3-AFA8-124C-8910-F3E0D15D593A}" srcOrd="1" destOrd="0" presId="urn:microsoft.com/office/officeart/2005/8/layout/hierarchy1"/>
    <dgm:cxn modelId="{6BBC4364-49FE-4A42-BC20-B0A33E3D0D44}" type="presParOf" srcId="{8F054B8C-C98A-EB49-9CB9-518B1296A49A}" destId="{26D68B38-A4EF-5C4B-9976-4A4AC2E9AC92}" srcOrd="1" destOrd="0" presId="urn:microsoft.com/office/officeart/2005/8/layout/hierarchy1"/>
    <dgm:cxn modelId="{29673BE4-CBC5-9846-AE50-D8065550B768}" type="presParOf" srcId="{CFF7832E-255F-E044-9921-75BC18194BAC}" destId="{FF408FBF-6F1E-B84A-89D6-7587AFE538ED}" srcOrd="1" destOrd="0" presId="urn:microsoft.com/office/officeart/2005/8/layout/hierarchy1"/>
    <dgm:cxn modelId="{3F30BD47-7156-E847-AA60-BAE04EB29887}" type="presParOf" srcId="{FF408FBF-6F1E-B84A-89D6-7587AFE538ED}" destId="{3F576B41-517A-EC4D-961A-C77A3C5ADD3C}" srcOrd="0" destOrd="0" presId="urn:microsoft.com/office/officeart/2005/8/layout/hierarchy1"/>
    <dgm:cxn modelId="{6940C1F7-CCDE-D844-8CEC-F6A41AC25746}" type="presParOf" srcId="{3F576B41-517A-EC4D-961A-C77A3C5ADD3C}" destId="{8A70C3C3-73BF-5C49-B6F2-1D3B67B8B30C}" srcOrd="0" destOrd="0" presId="urn:microsoft.com/office/officeart/2005/8/layout/hierarchy1"/>
    <dgm:cxn modelId="{E5A68F77-BCE5-404F-8BE9-2723EB6316A9}" type="presParOf" srcId="{3F576B41-517A-EC4D-961A-C77A3C5ADD3C}" destId="{815A87DB-40D2-9A4C-847A-ABB7DF948E35}" srcOrd="1" destOrd="0" presId="urn:microsoft.com/office/officeart/2005/8/layout/hierarchy1"/>
    <dgm:cxn modelId="{79396A11-11B8-A746-A336-AC987C90B796}" type="presParOf" srcId="{FF408FBF-6F1E-B84A-89D6-7587AFE538ED}" destId="{FABDE66D-2A71-BF4C-BA33-D4D0C0EAF53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4C6323B-2C90-4987-BDCB-F7D888FDF3E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DA295E3-8233-4D80-A2C2-517DA55EC4D8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A88BE3E3-5661-458D-A054-89E9E18367D3}" type="parTrans" cxnId="{575279A8-D77A-4E5B-9319-36DF778C8AFD}">
      <dgm:prSet/>
      <dgm:spPr/>
      <dgm:t>
        <a:bodyPr/>
        <a:lstStyle/>
        <a:p>
          <a:endParaRPr lang="en-US"/>
        </a:p>
      </dgm:t>
    </dgm:pt>
    <dgm:pt modelId="{ED7F34A7-F7DF-403A-BFD9-F72ADF29BF1E}" type="sibTrans" cxnId="{575279A8-D77A-4E5B-9319-36DF778C8AFD}">
      <dgm:prSet/>
      <dgm:spPr/>
      <dgm:t>
        <a:bodyPr/>
        <a:lstStyle/>
        <a:p>
          <a:endParaRPr lang="en-US"/>
        </a:p>
      </dgm:t>
    </dgm:pt>
    <dgm:pt modelId="{7A0A6D61-BA03-4399-9FF4-41A30D7D4363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6D67DD8B-6186-4A8F-A806-0AB5EFF21677}" type="parTrans" cxnId="{48C0ADCE-9FAB-48E6-BCF9-87288A953D43}">
      <dgm:prSet/>
      <dgm:spPr/>
      <dgm:t>
        <a:bodyPr/>
        <a:lstStyle/>
        <a:p>
          <a:endParaRPr lang="en-US"/>
        </a:p>
      </dgm:t>
    </dgm:pt>
    <dgm:pt modelId="{479F6919-DD82-4587-886E-F2FF7272C97B}" type="sibTrans" cxnId="{48C0ADCE-9FAB-48E6-BCF9-87288A953D43}">
      <dgm:prSet/>
      <dgm:spPr/>
      <dgm:t>
        <a:bodyPr/>
        <a:lstStyle/>
        <a:p>
          <a:endParaRPr lang="en-US"/>
        </a:p>
      </dgm:t>
    </dgm:pt>
    <dgm:pt modelId="{BFB8BDEA-A331-2B45-92B1-E40E6A5A4118}" type="pres">
      <dgm:prSet presAssocID="{B4C6323B-2C90-4987-BDCB-F7D888FDF3E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A517258-0F42-EA4F-BC08-3D5D0ED80C05}" type="pres">
      <dgm:prSet presAssocID="{6DA295E3-8233-4D80-A2C2-517DA55EC4D8}" presName="hierRoot1" presStyleCnt="0"/>
      <dgm:spPr/>
    </dgm:pt>
    <dgm:pt modelId="{DDE6A3E7-44E9-244E-B71C-7B0504291161}" type="pres">
      <dgm:prSet presAssocID="{6DA295E3-8233-4D80-A2C2-517DA55EC4D8}" presName="composite" presStyleCnt="0"/>
      <dgm:spPr/>
    </dgm:pt>
    <dgm:pt modelId="{04480850-E34C-5A43-B7D4-042A84591BEE}" type="pres">
      <dgm:prSet presAssocID="{6DA295E3-8233-4D80-A2C2-517DA55EC4D8}" presName="background" presStyleLbl="node0" presStyleIdx="0" presStyleCnt="2"/>
      <dgm:spPr>
        <a:solidFill>
          <a:schemeClr val="bg2">
            <a:lumMod val="90000"/>
          </a:schemeClr>
        </a:solidFill>
      </dgm:spPr>
    </dgm:pt>
    <dgm:pt modelId="{8519C594-7E12-334F-BE1B-1C445759759E}" type="pres">
      <dgm:prSet presAssocID="{6DA295E3-8233-4D80-A2C2-517DA55EC4D8}" presName="text" presStyleLbl="fgAcc0" presStyleIdx="0" presStyleCnt="2">
        <dgm:presLayoutVars>
          <dgm:chPref val="3"/>
        </dgm:presLayoutVars>
      </dgm:prSet>
      <dgm:spPr/>
    </dgm:pt>
    <dgm:pt modelId="{B651F95C-72CD-C440-BFC6-4103A9E44391}" type="pres">
      <dgm:prSet presAssocID="{6DA295E3-8233-4D80-A2C2-517DA55EC4D8}" presName="hierChild2" presStyleCnt="0"/>
      <dgm:spPr/>
    </dgm:pt>
    <dgm:pt modelId="{2E000947-C211-CA4C-95CB-C5B4A7F701D1}" type="pres">
      <dgm:prSet presAssocID="{7A0A6D61-BA03-4399-9FF4-41A30D7D4363}" presName="hierRoot1" presStyleCnt="0"/>
      <dgm:spPr/>
    </dgm:pt>
    <dgm:pt modelId="{414C1B26-CC7B-764C-8F98-BEA4B9B5A4DB}" type="pres">
      <dgm:prSet presAssocID="{7A0A6D61-BA03-4399-9FF4-41A30D7D4363}" presName="composite" presStyleCnt="0"/>
      <dgm:spPr/>
    </dgm:pt>
    <dgm:pt modelId="{479630FF-85DB-874A-82B9-F69FE6EAF3B5}" type="pres">
      <dgm:prSet presAssocID="{7A0A6D61-BA03-4399-9FF4-41A30D7D4363}" presName="background" presStyleLbl="node0" presStyleIdx="1" presStyleCnt="2"/>
      <dgm:spPr>
        <a:solidFill>
          <a:schemeClr val="bg2">
            <a:lumMod val="90000"/>
          </a:schemeClr>
        </a:solidFill>
      </dgm:spPr>
    </dgm:pt>
    <dgm:pt modelId="{AE98AF3E-8296-6141-A201-AC9D4CDAAFCF}" type="pres">
      <dgm:prSet presAssocID="{7A0A6D61-BA03-4399-9FF4-41A30D7D4363}" presName="text" presStyleLbl="fgAcc0" presStyleIdx="1" presStyleCnt="2">
        <dgm:presLayoutVars>
          <dgm:chPref val="3"/>
        </dgm:presLayoutVars>
      </dgm:prSet>
      <dgm:spPr/>
    </dgm:pt>
    <dgm:pt modelId="{5A2B4F23-B932-2F4A-9488-D64E0D37A4F2}" type="pres">
      <dgm:prSet presAssocID="{7A0A6D61-BA03-4399-9FF4-41A30D7D4363}" presName="hierChild2" presStyleCnt="0"/>
      <dgm:spPr/>
    </dgm:pt>
  </dgm:ptLst>
  <dgm:cxnLst>
    <dgm:cxn modelId="{E3952295-7BA9-9C44-89EE-82A4CE1AEC02}" type="presOf" srcId="{B4C6323B-2C90-4987-BDCB-F7D888FDF3E4}" destId="{BFB8BDEA-A331-2B45-92B1-E40E6A5A4118}" srcOrd="0" destOrd="0" presId="urn:microsoft.com/office/officeart/2005/8/layout/hierarchy1"/>
    <dgm:cxn modelId="{575279A8-D77A-4E5B-9319-36DF778C8AFD}" srcId="{B4C6323B-2C90-4987-BDCB-F7D888FDF3E4}" destId="{6DA295E3-8233-4D80-A2C2-517DA55EC4D8}" srcOrd="0" destOrd="0" parTransId="{A88BE3E3-5661-458D-A054-89E9E18367D3}" sibTransId="{ED7F34A7-F7DF-403A-BFD9-F72ADF29BF1E}"/>
    <dgm:cxn modelId="{0C3CC6B0-2043-254C-80CC-6E0811F8DB1E}" type="presOf" srcId="{6DA295E3-8233-4D80-A2C2-517DA55EC4D8}" destId="{8519C594-7E12-334F-BE1B-1C445759759E}" srcOrd="0" destOrd="0" presId="urn:microsoft.com/office/officeart/2005/8/layout/hierarchy1"/>
    <dgm:cxn modelId="{48C0ADCE-9FAB-48E6-BCF9-87288A953D43}" srcId="{B4C6323B-2C90-4987-BDCB-F7D888FDF3E4}" destId="{7A0A6D61-BA03-4399-9FF4-41A30D7D4363}" srcOrd="1" destOrd="0" parTransId="{6D67DD8B-6186-4A8F-A806-0AB5EFF21677}" sibTransId="{479F6919-DD82-4587-886E-F2FF7272C97B}"/>
    <dgm:cxn modelId="{253D6EDA-627E-2A48-8383-B37BDB32E7A1}" type="presOf" srcId="{7A0A6D61-BA03-4399-9FF4-41A30D7D4363}" destId="{AE98AF3E-8296-6141-A201-AC9D4CDAAFCF}" srcOrd="0" destOrd="0" presId="urn:microsoft.com/office/officeart/2005/8/layout/hierarchy1"/>
    <dgm:cxn modelId="{FFDB2CF1-EF9E-BB40-B380-4C27E0319DAA}" type="presParOf" srcId="{BFB8BDEA-A331-2B45-92B1-E40E6A5A4118}" destId="{DA517258-0F42-EA4F-BC08-3D5D0ED80C05}" srcOrd="0" destOrd="0" presId="urn:microsoft.com/office/officeart/2005/8/layout/hierarchy1"/>
    <dgm:cxn modelId="{DF4EA54B-94EB-0F44-B632-DF11C65B377B}" type="presParOf" srcId="{DA517258-0F42-EA4F-BC08-3D5D0ED80C05}" destId="{DDE6A3E7-44E9-244E-B71C-7B0504291161}" srcOrd="0" destOrd="0" presId="urn:microsoft.com/office/officeart/2005/8/layout/hierarchy1"/>
    <dgm:cxn modelId="{BA4E4597-0CCA-A044-8FC6-8A7887D4B648}" type="presParOf" srcId="{DDE6A3E7-44E9-244E-B71C-7B0504291161}" destId="{04480850-E34C-5A43-B7D4-042A84591BEE}" srcOrd="0" destOrd="0" presId="urn:microsoft.com/office/officeart/2005/8/layout/hierarchy1"/>
    <dgm:cxn modelId="{E9B755A9-8C33-C04E-AFBF-05C420A39F15}" type="presParOf" srcId="{DDE6A3E7-44E9-244E-B71C-7B0504291161}" destId="{8519C594-7E12-334F-BE1B-1C445759759E}" srcOrd="1" destOrd="0" presId="urn:microsoft.com/office/officeart/2005/8/layout/hierarchy1"/>
    <dgm:cxn modelId="{BE080AB7-F2F1-3B45-B8BE-E2D262C9CCB7}" type="presParOf" srcId="{DA517258-0F42-EA4F-BC08-3D5D0ED80C05}" destId="{B651F95C-72CD-C440-BFC6-4103A9E44391}" srcOrd="1" destOrd="0" presId="urn:microsoft.com/office/officeart/2005/8/layout/hierarchy1"/>
    <dgm:cxn modelId="{9D19C5E9-63AF-AA4C-ABBA-D4E0820D1801}" type="presParOf" srcId="{BFB8BDEA-A331-2B45-92B1-E40E6A5A4118}" destId="{2E000947-C211-CA4C-95CB-C5B4A7F701D1}" srcOrd="1" destOrd="0" presId="urn:microsoft.com/office/officeart/2005/8/layout/hierarchy1"/>
    <dgm:cxn modelId="{21DA59E2-3932-2D40-AA20-38CFBFB0779D}" type="presParOf" srcId="{2E000947-C211-CA4C-95CB-C5B4A7F701D1}" destId="{414C1B26-CC7B-764C-8F98-BEA4B9B5A4DB}" srcOrd="0" destOrd="0" presId="urn:microsoft.com/office/officeart/2005/8/layout/hierarchy1"/>
    <dgm:cxn modelId="{3A2ADA15-6470-754E-9D3C-A5B6A5F64BA5}" type="presParOf" srcId="{414C1B26-CC7B-764C-8F98-BEA4B9B5A4DB}" destId="{479630FF-85DB-874A-82B9-F69FE6EAF3B5}" srcOrd="0" destOrd="0" presId="urn:microsoft.com/office/officeart/2005/8/layout/hierarchy1"/>
    <dgm:cxn modelId="{E14C9133-217C-7D43-AEC3-0F51AC60A12D}" type="presParOf" srcId="{414C1B26-CC7B-764C-8F98-BEA4B9B5A4DB}" destId="{AE98AF3E-8296-6141-A201-AC9D4CDAAFCF}" srcOrd="1" destOrd="0" presId="urn:microsoft.com/office/officeart/2005/8/layout/hierarchy1"/>
    <dgm:cxn modelId="{8F61BA85-D7A6-9948-87FE-A972362402FE}" type="presParOf" srcId="{2E000947-C211-CA4C-95CB-C5B4A7F701D1}" destId="{5A2B4F23-B932-2F4A-9488-D64E0D37A4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98CFDE-826E-4B89-AB70-F1A2F34494C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02E3FF9-754A-4519-BC28-F202FB03FD06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842DA134-0138-4E48-890F-1B5FBCB867DC}" type="parTrans" cxnId="{3E3293C7-2F51-4769-8DE5-89D7070A3C52}">
      <dgm:prSet/>
      <dgm:spPr/>
      <dgm:t>
        <a:bodyPr/>
        <a:lstStyle/>
        <a:p>
          <a:endParaRPr lang="en-US"/>
        </a:p>
      </dgm:t>
    </dgm:pt>
    <dgm:pt modelId="{9256C587-1278-410B-9B0A-2EDE87CC1A6F}" type="sibTrans" cxnId="{3E3293C7-2F51-4769-8DE5-89D7070A3C52}">
      <dgm:prSet/>
      <dgm:spPr/>
      <dgm:t>
        <a:bodyPr/>
        <a:lstStyle/>
        <a:p>
          <a:endParaRPr lang="en-US"/>
        </a:p>
      </dgm:t>
    </dgm:pt>
    <dgm:pt modelId="{63D5F8CF-96EF-4ED0-8EBC-54AF04711FB8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3D3F4F98-88CA-40DC-B44A-28CB4667E4BA}" type="parTrans" cxnId="{47A2F19A-D3D4-4408-87DB-BE571EECDA1E}">
      <dgm:prSet/>
      <dgm:spPr/>
      <dgm:t>
        <a:bodyPr/>
        <a:lstStyle/>
        <a:p>
          <a:endParaRPr lang="en-US"/>
        </a:p>
      </dgm:t>
    </dgm:pt>
    <dgm:pt modelId="{65F0259C-42BD-4002-AC3E-19D8010E8B65}" type="sibTrans" cxnId="{47A2F19A-D3D4-4408-87DB-BE571EECDA1E}">
      <dgm:prSet/>
      <dgm:spPr/>
      <dgm:t>
        <a:bodyPr/>
        <a:lstStyle/>
        <a:p>
          <a:endParaRPr lang="en-US"/>
        </a:p>
      </dgm:t>
    </dgm:pt>
    <dgm:pt modelId="{FA9F91A2-3079-6042-838C-10B99F0A78F0}" type="pres">
      <dgm:prSet presAssocID="{5B98CFDE-826E-4B89-AB70-F1A2F34494C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65F611C-D990-3F46-9644-8AA5880C557C}" type="pres">
      <dgm:prSet presAssocID="{B02E3FF9-754A-4519-BC28-F202FB03FD06}" presName="hierRoot1" presStyleCnt="0"/>
      <dgm:spPr/>
    </dgm:pt>
    <dgm:pt modelId="{42B8A7D7-3784-3F40-A30B-C6976F63DAF1}" type="pres">
      <dgm:prSet presAssocID="{B02E3FF9-754A-4519-BC28-F202FB03FD06}" presName="composite" presStyleCnt="0"/>
      <dgm:spPr/>
    </dgm:pt>
    <dgm:pt modelId="{011C309F-5AC0-8040-BA7E-986C7EEEAE73}" type="pres">
      <dgm:prSet presAssocID="{B02E3FF9-754A-4519-BC28-F202FB03FD06}" presName="background" presStyleLbl="node0" presStyleIdx="0" presStyleCnt="2"/>
      <dgm:spPr>
        <a:solidFill>
          <a:schemeClr val="bg1">
            <a:lumMod val="85000"/>
          </a:schemeClr>
        </a:solidFill>
      </dgm:spPr>
    </dgm:pt>
    <dgm:pt modelId="{4118F5E5-31D6-6B42-8E53-64B7393F93BB}" type="pres">
      <dgm:prSet presAssocID="{B02E3FF9-754A-4519-BC28-F202FB03FD06}" presName="text" presStyleLbl="fgAcc0" presStyleIdx="0" presStyleCnt="2" custLinFactNeighborY="-1765">
        <dgm:presLayoutVars>
          <dgm:chPref val="3"/>
        </dgm:presLayoutVars>
      </dgm:prSet>
      <dgm:spPr/>
    </dgm:pt>
    <dgm:pt modelId="{166F00AE-A251-224F-BB68-D7F30CD4CD69}" type="pres">
      <dgm:prSet presAssocID="{B02E3FF9-754A-4519-BC28-F202FB03FD06}" presName="hierChild2" presStyleCnt="0"/>
      <dgm:spPr/>
    </dgm:pt>
    <dgm:pt modelId="{84B67A0C-6D25-CA45-B5E3-6CEE142EEF7C}" type="pres">
      <dgm:prSet presAssocID="{63D5F8CF-96EF-4ED0-8EBC-54AF04711FB8}" presName="hierRoot1" presStyleCnt="0"/>
      <dgm:spPr/>
    </dgm:pt>
    <dgm:pt modelId="{7C081235-200E-2D4B-96DD-455F1FC3CDB1}" type="pres">
      <dgm:prSet presAssocID="{63D5F8CF-96EF-4ED0-8EBC-54AF04711FB8}" presName="composite" presStyleCnt="0"/>
      <dgm:spPr/>
    </dgm:pt>
    <dgm:pt modelId="{D459E29C-D4AE-F74F-A01A-A5D997AFC0E5}" type="pres">
      <dgm:prSet presAssocID="{63D5F8CF-96EF-4ED0-8EBC-54AF04711FB8}" presName="background" presStyleLbl="node0" presStyleIdx="1" presStyleCnt="2"/>
      <dgm:spPr>
        <a:solidFill>
          <a:schemeClr val="bg1">
            <a:lumMod val="85000"/>
          </a:schemeClr>
        </a:solidFill>
      </dgm:spPr>
    </dgm:pt>
    <dgm:pt modelId="{DAE8F80B-C4AD-424D-9BA6-5E9456DBF83B}" type="pres">
      <dgm:prSet presAssocID="{63D5F8CF-96EF-4ED0-8EBC-54AF04711FB8}" presName="text" presStyleLbl="fgAcc0" presStyleIdx="1" presStyleCnt="2">
        <dgm:presLayoutVars>
          <dgm:chPref val="3"/>
        </dgm:presLayoutVars>
      </dgm:prSet>
      <dgm:spPr/>
    </dgm:pt>
    <dgm:pt modelId="{FCF4BB09-8558-2849-839B-C4E326AF573D}" type="pres">
      <dgm:prSet presAssocID="{63D5F8CF-96EF-4ED0-8EBC-54AF04711FB8}" presName="hierChild2" presStyleCnt="0"/>
      <dgm:spPr/>
    </dgm:pt>
  </dgm:ptLst>
  <dgm:cxnLst>
    <dgm:cxn modelId="{47A2F19A-D3D4-4408-87DB-BE571EECDA1E}" srcId="{5B98CFDE-826E-4B89-AB70-F1A2F34494C8}" destId="{63D5F8CF-96EF-4ED0-8EBC-54AF04711FB8}" srcOrd="1" destOrd="0" parTransId="{3D3F4F98-88CA-40DC-B44A-28CB4667E4BA}" sibTransId="{65F0259C-42BD-4002-AC3E-19D8010E8B65}"/>
    <dgm:cxn modelId="{A46D81B9-76F9-DD4B-8D63-F4162F03FD3C}" type="presOf" srcId="{B02E3FF9-754A-4519-BC28-F202FB03FD06}" destId="{4118F5E5-31D6-6B42-8E53-64B7393F93BB}" srcOrd="0" destOrd="0" presId="urn:microsoft.com/office/officeart/2005/8/layout/hierarchy1"/>
    <dgm:cxn modelId="{3E3293C7-2F51-4769-8DE5-89D7070A3C52}" srcId="{5B98CFDE-826E-4B89-AB70-F1A2F34494C8}" destId="{B02E3FF9-754A-4519-BC28-F202FB03FD06}" srcOrd="0" destOrd="0" parTransId="{842DA134-0138-4E48-890F-1B5FBCB867DC}" sibTransId="{9256C587-1278-410B-9B0A-2EDE87CC1A6F}"/>
    <dgm:cxn modelId="{3DB6F7E3-6B12-614C-8281-1E3DDCDB2E29}" type="presOf" srcId="{63D5F8CF-96EF-4ED0-8EBC-54AF04711FB8}" destId="{DAE8F80B-C4AD-424D-9BA6-5E9456DBF83B}" srcOrd="0" destOrd="0" presId="urn:microsoft.com/office/officeart/2005/8/layout/hierarchy1"/>
    <dgm:cxn modelId="{BD359EF4-B93C-E241-AB7C-61DE0725516D}" type="presOf" srcId="{5B98CFDE-826E-4B89-AB70-F1A2F34494C8}" destId="{FA9F91A2-3079-6042-838C-10B99F0A78F0}" srcOrd="0" destOrd="0" presId="urn:microsoft.com/office/officeart/2005/8/layout/hierarchy1"/>
    <dgm:cxn modelId="{B62CB37B-6C72-8448-AD65-A738508BAF17}" type="presParOf" srcId="{FA9F91A2-3079-6042-838C-10B99F0A78F0}" destId="{C65F611C-D990-3F46-9644-8AA5880C557C}" srcOrd="0" destOrd="0" presId="urn:microsoft.com/office/officeart/2005/8/layout/hierarchy1"/>
    <dgm:cxn modelId="{F38D49A5-33A6-B245-92ED-22470ED475F5}" type="presParOf" srcId="{C65F611C-D990-3F46-9644-8AA5880C557C}" destId="{42B8A7D7-3784-3F40-A30B-C6976F63DAF1}" srcOrd="0" destOrd="0" presId="urn:microsoft.com/office/officeart/2005/8/layout/hierarchy1"/>
    <dgm:cxn modelId="{7CBB90FC-D6B1-F149-AFF3-0C94D081CDAB}" type="presParOf" srcId="{42B8A7D7-3784-3F40-A30B-C6976F63DAF1}" destId="{011C309F-5AC0-8040-BA7E-986C7EEEAE73}" srcOrd="0" destOrd="0" presId="urn:microsoft.com/office/officeart/2005/8/layout/hierarchy1"/>
    <dgm:cxn modelId="{FC219035-200A-0A45-8951-C8A5F79EBE39}" type="presParOf" srcId="{42B8A7D7-3784-3F40-A30B-C6976F63DAF1}" destId="{4118F5E5-31D6-6B42-8E53-64B7393F93BB}" srcOrd="1" destOrd="0" presId="urn:microsoft.com/office/officeart/2005/8/layout/hierarchy1"/>
    <dgm:cxn modelId="{E7963E6C-587D-A84D-B432-976C633DBCF0}" type="presParOf" srcId="{C65F611C-D990-3F46-9644-8AA5880C557C}" destId="{166F00AE-A251-224F-BB68-D7F30CD4CD69}" srcOrd="1" destOrd="0" presId="urn:microsoft.com/office/officeart/2005/8/layout/hierarchy1"/>
    <dgm:cxn modelId="{822652AC-997A-BE4F-924F-E231BD66F3C6}" type="presParOf" srcId="{FA9F91A2-3079-6042-838C-10B99F0A78F0}" destId="{84B67A0C-6D25-CA45-B5E3-6CEE142EEF7C}" srcOrd="1" destOrd="0" presId="urn:microsoft.com/office/officeart/2005/8/layout/hierarchy1"/>
    <dgm:cxn modelId="{61C14F28-1805-9F4F-9879-B645C85FD1A6}" type="presParOf" srcId="{84B67A0C-6D25-CA45-B5E3-6CEE142EEF7C}" destId="{7C081235-200E-2D4B-96DD-455F1FC3CDB1}" srcOrd="0" destOrd="0" presId="urn:microsoft.com/office/officeart/2005/8/layout/hierarchy1"/>
    <dgm:cxn modelId="{2A627FD7-258E-3640-BA2F-2665C7B5435E}" type="presParOf" srcId="{7C081235-200E-2D4B-96DD-455F1FC3CDB1}" destId="{D459E29C-D4AE-F74F-A01A-A5D997AFC0E5}" srcOrd="0" destOrd="0" presId="urn:microsoft.com/office/officeart/2005/8/layout/hierarchy1"/>
    <dgm:cxn modelId="{A796D501-6F8B-5447-99EB-28FFDEF0893A}" type="presParOf" srcId="{7C081235-200E-2D4B-96DD-455F1FC3CDB1}" destId="{DAE8F80B-C4AD-424D-9BA6-5E9456DBF83B}" srcOrd="1" destOrd="0" presId="urn:microsoft.com/office/officeart/2005/8/layout/hierarchy1"/>
    <dgm:cxn modelId="{E8F97D82-FD11-9541-9E54-45AC055993F0}" type="presParOf" srcId="{84B67A0C-6D25-CA45-B5E3-6CEE142EEF7C}" destId="{FCF4BB09-8558-2849-839B-C4E326AF573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4B69B2-EEDF-433A-A7E3-3AE1324E89D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7D332D1-A7A1-40D3-8BD0-89FD6F87C82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89D2C120-D107-4B64-AAC2-0364CF2A5899}" type="parTrans" cxnId="{0FFB4C70-8E65-4EA4-87CE-6440008210D5}">
      <dgm:prSet/>
      <dgm:spPr/>
      <dgm:t>
        <a:bodyPr/>
        <a:lstStyle/>
        <a:p>
          <a:endParaRPr lang="en-US"/>
        </a:p>
      </dgm:t>
    </dgm:pt>
    <dgm:pt modelId="{45AB7808-4866-4181-9408-0DA1F14976A1}" type="sibTrans" cxnId="{0FFB4C70-8E65-4EA4-87CE-6440008210D5}">
      <dgm:prSet/>
      <dgm:spPr/>
      <dgm:t>
        <a:bodyPr/>
        <a:lstStyle/>
        <a:p>
          <a:endParaRPr lang="en-US"/>
        </a:p>
      </dgm:t>
    </dgm:pt>
    <dgm:pt modelId="{3B11FD59-937C-4456-8614-415AE736056C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739840C4-24CC-4FE0-B07E-AA38115CDA12}" type="sibTrans" cxnId="{CCFA08B2-E9B4-4D19-BD9A-00EE18FD3B30}">
      <dgm:prSet/>
      <dgm:spPr/>
      <dgm:t>
        <a:bodyPr/>
        <a:lstStyle/>
        <a:p>
          <a:endParaRPr lang="en-US"/>
        </a:p>
      </dgm:t>
    </dgm:pt>
    <dgm:pt modelId="{685188BB-EA5D-4843-B6D1-A610B089CBB8}" type="parTrans" cxnId="{CCFA08B2-E9B4-4D19-BD9A-00EE18FD3B30}">
      <dgm:prSet/>
      <dgm:spPr/>
      <dgm:t>
        <a:bodyPr/>
        <a:lstStyle/>
        <a:p>
          <a:endParaRPr lang="en-US"/>
        </a:p>
      </dgm:t>
    </dgm:pt>
    <dgm:pt modelId="{547617B1-005C-304C-9294-21E29C02C7F4}" type="pres">
      <dgm:prSet presAssocID="{D74B69B2-EEDF-433A-A7E3-3AE1324E89D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39A5F7D-5A73-FD48-9C01-18B0716F3BBE}" type="pres">
      <dgm:prSet presAssocID="{07D332D1-A7A1-40D3-8BD0-89FD6F87C82F}" presName="hierRoot1" presStyleCnt="0"/>
      <dgm:spPr/>
    </dgm:pt>
    <dgm:pt modelId="{D5696186-42B5-B044-A778-9FE51C74A5CC}" type="pres">
      <dgm:prSet presAssocID="{07D332D1-A7A1-40D3-8BD0-89FD6F87C82F}" presName="composite" presStyleCnt="0"/>
      <dgm:spPr/>
    </dgm:pt>
    <dgm:pt modelId="{9EAC65EB-EB9F-4245-A8BD-883973F53828}" type="pres">
      <dgm:prSet presAssocID="{07D332D1-A7A1-40D3-8BD0-89FD6F87C82F}" presName="background" presStyleLbl="node0" presStyleIdx="0" presStyleCnt="2"/>
      <dgm:spPr>
        <a:solidFill>
          <a:schemeClr val="bg1">
            <a:lumMod val="85000"/>
          </a:schemeClr>
        </a:solidFill>
      </dgm:spPr>
    </dgm:pt>
    <dgm:pt modelId="{8353EAE9-15BA-664B-B4AB-2089937EB7CC}" type="pres">
      <dgm:prSet presAssocID="{07D332D1-A7A1-40D3-8BD0-89FD6F87C82F}" presName="text" presStyleLbl="fgAcc0" presStyleIdx="0" presStyleCnt="2">
        <dgm:presLayoutVars>
          <dgm:chPref val="3"/>
        </dgm:presLayoutVars>
      </dgm:prSet>
      <dgm:spPr/>
    </dgm:pt>
    <dgm:pt modelId="{1529C98C-040D-4840-A9D2-B8F66295D071}" type="pres">
      <dgm:prSet presAssocID="{07D332D1-A7A1-40D3-8BD0-89FD6F87C82F}" presName="hierChild2" presStyleCnt="0"/>
      <dgm:spPr/>
    </dgm:pt>
    <dgm:pt modelId="{5872903D-4137-5844-8B54-DCC82DC8CDAE}" type="pres">
      <dgm:prSet presAssocID="{3B11FD59-937C-4456-8614-415AE736056C}" presName="hierRoot1" presStyleCnt="0"/>
      <dgm:spPr/>
    </dgm:pt>
    <dgm:pt modelId="{C04E510E-5213-CB4B-B2D8-FDD166FDF2C3}" type="pres">
      <dgm:prSet presAssocID="{3B11FD59-937C-4456-8614-415AE736056C}" presName="composite" presStyleCnt="0"/>
      <dgm:spPr/>
    </dgm:pt>
    <dgm:pt modelId="{7DA43922-125A-5A47-9E79-ACD702207C3B}" type="pres">
      <dgm:prSet presAssocID="{3B11FD59-937C-4456-8614-415AE736056C}" presName="background" presStyleLbl="node0" presStyleIdx="1" presStyleCnt="2"/>
      <dgm:spPr>
        <a:solidFill>
          <a:schemeClr val="bg1">
            <a:lumMod val="85000"/>
          </a:schemeClr>
        </a:solidFill>
      </dgm:spPr>
    </dgm:pt>
    <dgm:pt modelId="{6FB25571-0712-4742-9536-184D0DDE9317}" type="pres">
      <dgm:prSet presAssocID="{3B11FD59-937C-4456-8614-415AE736056C}" presName="text" presStyleLbl="fgAcc0" presStyleIdx="1" presStyleCnt="2">
        <dgm:presLayoutVars>
          <dgm:chPref val="3"/>
        </dgm:presLayoutVars>
      </dgm:prSet>
      <dgm:spPr/>
    </dgm:pt>
    <dgm:pt modelId="{191386C5-C992-9143-8659-2041A83A245E}" type="pres">
      <dgm:prSet presAssocID="{3B11FD59-937C-4456-8614-415AE736056C}" presName="hierChild2" presStyleCnt="0"/>
      <dgm:spPr/>
    </dgm:pt>
  </dgm:ptLst>
  <dgm:cxnLst>
    <dgm:cxn modelId="{89A64B21-EE3E-4042-98AD-84D6DB6553E4}" type="presOf" srcId="{3B11FD59-937C-4456-8614-415AE736056C}" destId="{6FB25571-0712-4742-9536-184D0DDE9317}" srcOrd="0" destOrd="0" presId="urn:microsoft.com/office/officeart/2005/8/layout/hierarchy1"/>
    <dgm:cxn modelId="{FD97776C-8E0D-DE44-A58D-80F6100C0F0B}" type="presOf" srcId="{07D332D1-A7A1-40D3-8BD0-89FD6F87C82F}" destId="{8353EAE9-15BA-664B-B4AB-2089937EB7CC}" srcOrd="0" destOrd="0" presId="urn:microsoft.com/office/officeart/2005/8/layout/hierarchy1"/>
    <dgm:cxn modelId="{0FFB4C70-8E65-4EA4-87CE-6440008210D5}" srcId="{D74B69B2-EEDF-433A-A7E3-3AE1324E89D8}" destId="{07D332D1-A7A1-40D3-8BD0-89FD6F87C82F}" srcOrd="0" destOrd="0" parTransId="{89D2C120-D107-4B64-AAC2-0364CF2A5899}" sibTransId="{45AB7808-4866-4181-9408-0DA1F14976A1}"/>
    <dgm:cxn modelId="{CCFA08B2-E9B4-4D19-BD9A-00EE18FD3B30}" srcId="{D74B69B2-EEDF-433A-A7E3-3AE1324E89D8}" destId="{3B11FD59-937C-4456-8614-415AE736056C}" srcOrd="1" destOrd="0" parTransId="{685188BB-EA5D-4843-B6D1-A610B089CBB8}" sibTransId="{739840C4-24CC-4FE0-B07E-AA38115CDA12}"/>
    <dgm:cxn modelId="{CD41C9F6-8F56-3D45-A8F2-EED7C5CC77B0}" type="presOf" srcId="{D74B69B2-EEDF-433A-A7E3-3AE1324E89D8}" destId="{547617B1-005C-304C-9294-21E29C02C7F4}" srcOrd="0" destOrd="0" presId="urn:microsoft.com/office/officeart/2005/8/layout/hierarchy1"/>
    <dgm:cxn modelId="{362949D8-7EAB-B44F-B227-3F7E93A4286A}" type="presParOf" srcId="{547617B1-005C-304C-9294-21E29C02C7F4}" destId="{639A5F7D-5A73-FD48-9C01-18B0716F3BBE}" srcOrd="0" destOrd="0" presId="urn:microsoft.com/office/officeart/2005/8/layout/hierarchy1"/>
    <dgm:cxn modelId="{20381CA7-BD12-314D-B4AF-BFFAE54A57EC}" type="presParOf" srcId="{639A5F7D-5A73-FD48-9C01-18B0716F3BBE}" destId="{D5696186-42B5-B044-A778-9FE51C74A5CC}" srcOrd="0" destOrd="0" presId="urn:microsoft.com/office/officeart/2005/8/layout/hierarchy1"/>
    <dgm:cxn modelId="{F2485AD8-DDAB-7A48-91DC-EC3C4016E9FA}" type="presParOf" srcId="{D5696186-42B5-B044-A778-9FE51C74A5CC}" destId="{9EAC65EB-EB9F-4245-A8BD-883973F53828}" srcOrd="0" destOrd="0" presId="urn:microsoft.com/office/officeart/2005/8/layout/hierarchy1"/>
    <dgm:cxn modelId="{66F840E8-F706-6348-B129-D11861B705B2}" type="presParOf" srcId="{D5696186-42B5-B044-A778-9FE51C74A5CC}" destId="{8353EAE9-15BA-664B-B4AB-2089937EB7CC}" srcOrd="1" destOrd="0" presId="urn:microsoft.com/office/officeart/2005/8/layout/hierarchy1"/>
    <dgm:cxn modelId="{815F64F5-2FBE-204C-8892-79F011BE4011}" type="presParOf" srcId="{639A5F7D-5A73-FD48-9C01-18B0716F3BBE}" destId="{1529C98C-040D-4840-A9D2-B8F66295D071}" srcOrd="1" destOrd="0" presId="urn:microsoft.com/office/officeart/2005/8/layout/hierarchy1"/>
    <dgm:cxn modelId="{77887ADB-656E-2D43-AD3B-BD31B7BDFCBB}" type="presParOf" srcId="{547617B1-005C-304C-9294-21E29C02C7F4}" destId="{5872903D-4137-5844-8B54-DCC82DC8CDAE}" srcOrd="1" destOrd="0" presId="urn:microsoft.com/office/officeart/2005/8/layout/hierarchy1"/>
    <dgm:cxn modelId="{BD374865-7AA4-DE46-8AF2-899ED3168900}" type="presParOf" srcId="{5872903D-4137-5844-8B54-DCC82DC8CDAE}" destId="{C04E510E-5213-CB4B-B2D8-FDD166FDF2C3}" srcOrd="0" destOrd="0" presId="urn:microsoft.com/office/officeart/2005/8/layout/hierarchy1"/>
    <dgm:cxn modelId="{24E1E191-6955-C643-8163-AFBDE12A3C90}" type="presParOf" srcId="{C04E510E-5213-CB4B-B2D8-FDD166FDF2C3}" destId="{7DA43922-125A-5A47-9E79-ACD702207C3B}" srcOrd="0" destOrd="0" presId="urn:microsoft.com/office/officeart/2005/8/layout/hierarchy1"/>
    <dgm:cxn modelId="{5A3538E1-57F1-1A40-B25E-E6828DC45A35}" type="presParOf" srcId="{C04E510E-5213-CB4B-B2D8-FDD166FDF2C3}" destId="{6FB25571-0712-4742-9536-184D0DDE9317}" srcOrd="1" destOrd="0" presId="urn:microsoft.com/office/officeart/2005/8/layout/hierarchy1"/>
    <dgm:cxn modelId="{B0511BBC-4090-644F-8137-A5B734DB5684}" type="presParOf" srcId="{5872903D-4137-5844-8B54-DCC82DC8CDAE}" destId="{191386C5-C992-9143-8659-2041A83A245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FC6E3D-8BE7-46BE-8BFB-4610C391E61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8E38855-684A-4F49-8EB9-9EF079992978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82DFE7CA-FF67-42FF-BA90-2E6AB411A41F}" type="parTrans" cxnId="{A26F21F7-0AB9-48EF-9CF6-121386F17DDE}">
      <dgm:prSet/>
      <dgm:spPr/>
      <dgm:t>
        <a:bodyPr/>
        <a:lstStyle/>
        <a:p>
          <a:endParaRPr lang="en-US"/>
        </a:p>
      </dgm:t>
    </dgm:pt>
    <dgm:pt modelId="{E30C8049-1EB6-494E-94E6-92960674C2E3}" type="sibTrans" cxnId="{A26F21F7-0AB9-48EF-9CF6-121386F17DDE}">
      <dgm:prSet/>
      <dgm:spPr/>
      <dgm:t>
        <a:bodyPr/>
        <a:lstStyle/>
        <a:p>
          <a:endParaRPr lang="en-US"/>
        </a:p>
      </dgm:t>
    </dgm:pt>
    <dgm:pt modelId="{D463D64E-4F3C-4E8B-8A0B-BC9B36D80338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892FD378-090D-4CE2-82BD-5D8B6379AC6A}" type="parTrans" cxnId="{E84C4AB1-0A76-43F0-A191-E6CCFE580CAB}">
      <dgm:prSet/>
      <dgm:spPr/>
      <dgm:t>
        <a:bodyPr/>
        <a:lstStyle/>
        <a:p>
          <a:endParaRPr lang="en-US"/>
        </a:p>
      </dgm:t>
    </dgm:pt>
    <dgm:pt modelId="{6BFCDA02-1336-4E63-AC81-49CA8857A7E4}" type="sibTrans" cxnId="{E84C4AB1-0A76-43F0-A191-E6CCFE580CAB}">
      <dgm:prSet/>
      <dgm:spPr/>
      <dgm:t>
        <a:bodyPr/>
        <a:lstStyle/>
        <a:p>
          <a:endParaRPr lang="en-US"/>
        </a:p>
      </dgm:t>
    </dgm:pt>
    <dgm:pt modelId="{E284D38C-EADE-4845-8393-C8DE988B60E6}" type="pres">
      <dgm:prSet presAssocID="{35FC6E3D-8BE7-46BE-8BFB-4610C391E6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400133F-245A-9D47-8D2E-AEA1EF32E3AA}" type="pres">
      <dgm:prSet presAssocID="{48E38855-684A-4F49-8EB9-9EF079992978}" presName="hierRoot1" presStyleCnt="0"/>
      <dgm:spPr/>
    </dgm:pt>
    <dgm:pt modelId="{22076B21-906A-9E40-A199-C6985AE4D7BF}" type="pres">
      <dgm:prSet presAssocID="{48E38855-684A-4F49-8EB9-9EF079992978}" presName="composite" presStyleCnt="0"/>
      <dgm:spPr/>
    </dgm:pt>
    <dgm:pt modelId="{6A943547-F53D-8D49-9FAF-7E077F1E62A9}" type="pres">
      <dgm:prSet presAssocID="{48E38855-684A-4F49-8EB9-9EF079992978}" presName="background" presStyleLbl="node0" presStyleIdx="0" presStyleCnt="2"/>
      <dgm:spPr>
        <a:solidFill>
          <a:schemeClr val="bg1">
            <a:lumMod val="85000"/>
          </a:schemeClr>
        </a:solidFill>
      </dgm:spPr>
    </dgm:pt>
    <dgm:pt modelId="{DD9916D0-B1E4-D94A-AC5E-2F1290684A92}" type="pres">
      <dgm:prSet presAssocID="{48E38855-684A-4F49-8EB9-9EF079992978}" presName="text" presStyleLbl="fgAcc0" presStyleIdx="0" presStyleCnt="2">
        <dgm:presLayoutVars>
          <dgm:chPref val="3"/>
        </dgm:presLayoutVars>
      </dgm:prSet>
      <dgm:spPr/>
    </dgm:pt>
    <dgm:pt modelId="{8E579484-FBBE-6B4C-954C-CD0E9F87B8DA}" type="pres">
      <dgm:prSet presAssocID="{48E38855-684A-4F49-8EB9-9EF079992978}" presName="hierChild2" presStyleCnt="0"/>
      <dgm:spPr/>
    </dgm:pt>
    <dgm:pt modelId="{6E56CE89-EB8B-7848-B6E1-0E35D54F29D3}" type="pres">
      <dgm:prSet presAssocID="{D463D64E-4F3C-4E8B-8A0B-BC9B36D80338}" presName="hierRoot1" presStyleCnt="0"/>
      <dgm:spPr/>
    </dgm:pt>
    <dgm:pt modelId="{2007DE4B-AD48-944A-807C-7CDACEF93F8B}" type="pres">
      <dgm:prSet presAssocID="{D463D64E-4F3C-4E8B-8A0B-BC9B36D80338}" presName="composite" presStyleCnt="0"/>
      <dgm:spPr/>
    </dgm:pt>
    <dgm:pt modelId="{D0E44412-64A0-C947-884D-F203839D31F5}" type="pres">
      <dgm:prSet presAssocID="{D463D64E-4F3C-4E8B-8A0B-BC9B36D80338}" presName="background" presStyleLbl="node0" presStyleIdx="1" presStyleCnt="2"/>
      <dgm:spPr>
        <a:solidFill>
          <a:schemeClr val="bg1">
            <a:lumMod val="85000"/>
          </a:schemeClr>
        </a:solidFill>
      </dgm:spPr>
    </dgm:pt>
    <dgm:pt modelId="{BF57B44A-B795-3C48-A65F-63E79FE37E22}" type="pres">
      <dgm:prSet presAssocID="{D463D64E-4F3C-4E8B-8A0B-BC9B36D80338}" presName="text" presStyleLbl="fgAcc0" presStyleIdx="1" presStyleCnt="2">
        <dgm:presLayoutVars>
          <dgm:chPref val="3"/>
        </dgm:presLayoutVars>
      </dgm:prSet>
      <dgm:spPr/>
    </dgm:pt>
    <dgm:pt modelId="{5DAECF53-D9F6-5E4E-9EB3-0DC7313BDCC0}" type="pres">
      <dgm:prSet presAssocID="{D463D64E-4F3C-4E8B-8A0B-BC9B36D80338}" presName="hierChild2" presStyleCnt="0"/>
      <dgm:spPr/>
    </dgm:pt>
  </dgm:ptLst>
  <dgm:cxnLst>
    <dgm:cxn modelId="{023DFD2F-6D03-234A-86EF-65D262DB6732}" type="presOf" srcId="{48E38855-684A-4F49-8EB9-9EF079992978}" destId="{DD9916D0-B1E4-D94A-AC5E-2F1290684A92}" srcOrd="0" destOrd="0" presId="urn:microsoft.com/office/officeart/2005/8/layout/hierarchy1"/>
    <dgm:cxn modelId="{01878131-E9F3-734D-B2EF-960695A8C5B2}" type="presOf" srcId="{35FC6E3D-8BE7-46BE-8BFB-4610C391E610}" destId="{E284D38C-EADE-4845-8393-C8DE988B60E6}" srcOrd="0" destOrd="0" presId="urn:microsoft.com/office/officeart/2005/8/layout/hierarchy1"/>
    <dgm:cxn modelId="{E84C4AB1-0A76-43F0-A191-E6CCFE580CAB}" srcId="{35FC6E3D-8BE7-46BE-8BFB-4610C391E610}" destId="{D463D64E-4F3C-4E8B-8A0B-BC9B36D80338}" srcOrd="1" destOrd="0" parTransId="{892FD378-090D-4CE2-82BD-5D8B6379AC6A}" sibTransId="{6BFCDA02-1336-4E63-AC81-49CA8857A7E4}"/>
    <dgm:cxn modelId="{C8FA51D5-0805-F248-B961-D3B673191403}" type="presOf" srcId="{D463D64E-4F3C-4E8B-8A0B-BC9B36D80338}" destId="{BF57B44A-B795-3C48-A65F-63E79FE37E22}" srcOrd="0" destOrd="0" presId="urn:microsoft.com/office/officeart/2005/8/layout/hierarchy1"/>
    <dgm:cxn modelId="{A26F21F7-0AB9-48EF-9CF6-121386F17DDE}" srcId="{35FC6E3D-8BE7-46BE-8BFB-4610C391E610}" destId="{48E38855-684A-4F49-8EB9-9EF079992978}" srcOrd="0" destOrd="0" parTransId="{82DFE7CA-FF67-42FF-BA90-2E6AB411A41F}" sibTransId="{E30C8049-1EB6-494E-94E6-92960674C2E3}"/>
    <dgm:cxn modelId="{5C4EA350-0F7F-5D4A-BEE4-AAF14724B065}" type="presParOf" srcId="{E284D38C-EADE-4845-8393-C8DE988B60E6}" destId="{D400133F-245A-9D47-8D2E-AEA1EF32E3AA}" srcOrd="0" destOrd="0" presId="urn:microsoft.com/office/officeart/2005/8/layout/hierarchy1"/>
    <dgm:cxn modelId="{F899783B-2BBB-9E40-BDAA-66B5CC27470D}" type="presParOf" srcId="{D400133F-245A-9D47-8D2E-AEA1EF32E3AA}" destId="{22076B21-906A-9E40-A199-C6985AE4D7BF}" srcOrd="0" destOrd="0" presId="urn:microsoft.com/office/officeart/2005/8/layout/hierarchy1"/>
    <dgm:cxn modelId="{DCBE6F72-5026-684E-BDF6-D93058A67379}" type="presParOf" srcId="{22076B21-906A-9E40-A199-C6985AE4D7BF}" destId="{6A943547-F53D-8D49-9FAF-7E077F1E62A9}" srcOrd="0" destOrd="0" presId="urn:microsoft.com/office/officeart/2005/8/layout/hierarchy1"/>
    <dgm:cxn modelId="{D37E7971-1109-6E44-87EC-24D800CAF612}" type="presParOf" srcId="{22076B21-906A-9E40-A199-C6985AE4D7BF}" destId="{DD9916D0-B1E4-D94A-AC5E-2F1290684A92}" srcOrd="1" destOrd="0" presId="urn:microsoft.com/office/officeart/2005/8/layout/hierarchy1"/>
    <dgm:cxn modelId="{6095492D-B374-2E4E-B4DC-C81CB419923A}" type="presParOf" srcId="{D400133F-245A-9D47-8D2E-AEA1EF32E3AA}" destId="{8E579484-FBBE-6B4C-954C-CD0E9F87B8DA}" srcOrd="1" destOrd="0" presId="urn:microsoft.com/office/officeart/2005/8/layout/hierarchy1"/>
    <dgm:cxn modelId="{4FB5A7EA-D8EF-4E44-9F62-2A710A7A167A}" type="presParOf" srcId="{E284D38C-EADE-4845-8393-C8DE988B60E6}" destId="{6E56CE89-EB8B-7848-B6E1-0E35D54F29D3}" srcOrd="1" destOrd="0" presId="urn:microsoft.com/office/officeart/2005/8/layout/hierarchy1"/>
    <dgm:cxn modelId="{EB3C6674-D3F5-B94A-8D43-1C8D92811244}" type="presParOf" srcId="{6E56CE89-EB8B-7848-B6E1-0E35D54F29D3}" destId="{2007DE4B-AD48-944A-807C-7CDACEF93F8B}" srcOrd="0" destOrd="0" presId="urn:microsoft.com/office/officeart/2005/8/layout/hierarchy1"/>
    <dgm:cxn modelId="{50C0C73B-8E54-F747-A10C-3E0B3A3E8474}" type="presParOf" srcId="{2007DE4B-AD48-944A-807C-7CDACEF93F8B}" destId="{D0E44412-64A0-C947-884D-F203839D31F5}" srcOrd="0" destOrd="0" presId="urn:microsoft.com/office/officeart/2005/8/layout/hierarchy1"/>
    <dgm:cxn modelId="{B42FB1A5-D028-804C-B920-60AFD4A1F059}" type="presParOf" srcId="{2007DE4B-AD48-944A-807C-7CDACEF93F8B}" destId="{BF57B44A-B795-3C48-A65F-63E79FE37E22}" srcOrd="1" destOrd="0" presId="urn:microsoft.com/office/officeart/2005/8/layout/hierarchy1"/>
    <dgm:cxn modelId="{E48F2F51-3890-2146-9638-004DFA499E14}" type="presParOf" srcId="{6E56CE89-EB8B-7848-B6E1-0E35D54F29D3}" destId="{5DAECF53-D9F6-5E4E-9EB3-0DC7313BDCC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A8F3CF-FF6F-4B70-9F36-50301AD9C20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5A3621F-6AE1-4A79-AC3E-FBE3BAFE0ED7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FC08E0DC-D45E-4328-86A4-5BEB9DD5CADF}" type="parTrans" cxnId="{C2394632-45CF-4803-A348-52F3D7BFE48B}">
      <dgm:prSet/>
      <dgm:spPr/>
      <dgm:t>
        <a:bodyPr/>
        <a:lstStyle/>
        <a:p>
          <a:endParaRPr lang="en-US"/>
        </a:p>
      </dgm:t>
    </dgm:pt>
    <dgm:pt modelId="{111204DB-FF8A-4F4F-9262-2EF608440C1C}" type="sibTrans" cxnId="{C2394632-45CF-4803-A348-52F3D7BFE48B}">
      <dgm:prSet/>
      <dgm:spPr/>
      <dgm:t>
        <a:bodyPr/>
        <a:lstStyle/>
        <a:p>
          <a:endParaRPr lang="en-US"/>
        </a:p>
      </dgm:t>
    </dgm:pt>
    <dgm:pt modelId="{6AA8C167-A3FB-4E48-911A-0A15DD94268B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CF943DA2-2DCA-43F5-8B43-3997ABDFA461}" type="parTrans" cxnId="{DDE35D8B-F308-42EE-BCF2-3D8B1665B87C}">
      <dgm:prSet/>
      <dgm:spPr/>
      <dgm:t>
        <a:bodyPr/>
        <a:lstStyle/>
        <a:p>
          <a:endParaRPr lang="en-US"/>
        </a:p>
      </dgm:t>
    </dgm:pt>
    <dgm:pt modelId="{451D5221-9896-42AA-AE93-A80CF71C8E78}" type="sibTrans" cxnId="{DDE35D8B-F308-42EE-BCF2-3D8B1665B87C}">
      <dgm:prSet/>
      <dgm:spPr/>
      <dgm:t>
        <a:bodyPr/>
        <a:lstStyle/>
        <a:p>
          <a:endParaRPr lang="en-US"/>
        </a:p>
      </dgm:t>
    </dgm:pt>
    <dgm:pt modelId="{B57B17A6-3252-9343-9799-192F25DE0E72}" type="pres">
      <dgm:prSet presAssocID="{1EA8F3CF-FF6F-4B70-9F36-50301AD9C20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8B372B5-2426-FE42-BC77-A7FE3CD284A2}" type="pres">
      <dgm:prSet presAssocID="{F5A3621F-6AE1-4A79-AC3E-FBE3BAFE0ED7}" presName="hierRoot1" presStyleCnt="0"/>
      <dgm:spPr/>
    </dgm:pt>
    <dgm:pt modelId="{42599532-C95C-A742-A227-62457A27B143}" type="pres">
      <dgm:prSet presAssocID="{F5A3621F-6AE1-4A79-AC3E-FBE3BAFE0ED7}" presName="composite" presStyleCnt="0"/>
      <dgm:spPr/>
    </dgm:pt>
    <dgm:pt modelId="{0184169A-187E-0440-9305-3D3C5B63B836}" type="pres">
      <dgm:prSet presAssocID="{F5A3621F-6AE1-4A79-AC3E-FBE3BAFE0ED7}" presName="background" presStyleLbl="node0" presStyleIdx="0" presStyleCnt="2"/>
      <dgm:spPr>
        <a:solidFill>
          <a:schemeClr val="bg1">
            <a:lumMod val="85000"/>
          </a:schemeClr>
        </a:solidFill>
      </dgm:spPr>
    </dgm:pt>
    <dgm:pt modelId="{CB2E5D40-41A8-4E44-B431-E19686D7438D}" type="pres">
      <dgm:prSet presAssocID="{F5A3621F-6AE1-4A79-AC3E-FBE3BAFE0ED7}" presName="text" presStyleLbl="fgAcc0" presStyleIdx="0" presStyleCnt="2">
        <dgm:presLayoutVars>
          <dgm:chPref val="3"/>
        </dgm:presLayoutVars>
      </dgm:prSet>
      <dgm:spPr/>
    </dgm:pt>
    <dgm:pt modelId="{6F42F0EC-9D58-5741-BCE4-6EF31817C391}" type="pres">
      <dgm:prSet presAssocID="{F5A3621F-6AE1-4A79-AC3E-FBE3BAFE0ED7}" presName="hierChild2" presStyleCnt="0"/>
      <dgm:spPr/>
    </dgm:pt>
    <dgm:pt modelId="{1C8C9A8C-9F91-5D40-BAF5-644DEDA21A6F}" type="pres">
      <dgm:prSet presAssocID="{6AA8C167-A3FB-4E48-911A-0A15DD94268B}" presName="hierRoot1" presStyleCnt="0"/>
      <dgm:spPr/>
    </dgm:pt>
    <dgm:pt modelId="{56CA77D7-D6C9-B44A-9D80-5D8F865E9D8B}" type="pres">
      <dgm:prSet presAssocID="{6AA8C167-A3FB-4E48-911A-0A15DD94268B}" presName="composite" presStyleCnt="0"/>
      <dgm:spPr/>
    </dgm:pt>
    <dgm:pt modelId="{402CB91C-2902-8742-8755-4FC137D04ACD}" type="pres">
      <dgm:prSet presAssocID="{6AA8C167-A3FB-4E48-911A-0A15DD94268B}" presName="background" presStyleLbl="node0" presStyleIdx="1" presStyleCnt="2"/>
      <dgm:spPr>
        <a:solidFill>
          <a:schemeClr val="bg1">
            <a:lumMod val="85000"/>
          </a:schemeClr>
        </a:solidFill>
      </dgm:spPr>
    </dgm:pt>
    <dgm:pt modelId="{F76FBC72-CFB4-7248-AA4D-6B524F0C12C8}" type="pres">
      <dgm:prSet presAssocID="{6AA8C167-A3FB-4E48-911A-0A15DD94268B}" presName="text" presStyleLbl="fgAcc0" presStyleIdx="1" presStyleCnt="2">
        <dgm:presLayoutVars>
          <dgm:chPref val="3"/>
        </dgm:presLayoutVars>
      </dgm:prSet>
      <dgm:spPr/>
    </dgm:pt>
    <dgm:pt modelId="{DF531F75-AF03-434D-8955-6EA8DECD01EB}" type="pres">
      <dgm:prSet presAssocID="{6AA8C167-A3FB-4E48-911A-0A15DD94268B}" presName="hierChild2" presStyleCnt="0"/>
      <dgm:spPr/>
    </dgm:pt>
  </dgm:ptLst>
  <dgm:cxnLst>
    <dgm:cxn modelId="{E8453022-F0A8-AA49-BA4E-3ED58A4AD626}" type="presOf" srcId="{1EA8F3CF-FF6F-4B70-9F36-50301AD9C20E}" destId="{B57B17A6-3252-9343-9799-192F25DE0E72}" srcOrd="0" destOrd="0" presId="urn:microsoft.com/office/officeart/2005/8/layout/hierarchy1"/>
    <dgm:cxn modelId="{C2394632-45CF-4803-A348-52F3D7BFE48B}" srcId="{1EA8F3CF-FF6F-4B70-9F36-50301AD9C20E}" destId="{F5A3621F-6AE1-4A79-AC3E-FBE3BAFE0ED7}" srcOrd="0" destOrd="0" parTransId="{FC08E0DC-D45E-4328-86A4-5BEB9DD5CADF}" sibTransId="{111204DB-FF8A-4F4F-9262-2EF608440C1C}"/>
    <dgm:cxn modelId="{A4751A43-3E17-5F41-B174-08123185519F}" type="presOf" srcId="{6AA8C167-A3FB-4E48-911A-0A15DD94268B}" destId="{F76FBC72-CFB4-7248-AA4D-6B524F0C12C8}" srcOrd="0" destOrd="0" presId="urn:microsoft.com/office/officeart/2005/8/layout/hierarchy1"/>
    <dgm:cxn modelId="{DDE35D8B-F308-42EE-BCF2-3D8B1665B87C}" srcId="{1EA8F3CF-FF6F-4B70-9F36-50301AD9C20E}" destId="{6AA8C167-A3FB-4E48-911A-0A15DD94268B}" srcOrd="1" destOrd="0" parTransId="{CF943DA2-2DCA-43F5-8B43-3997ABDFA461}" sibTransId="{451D5221-9896-42AA-AE93-A80CF71C8E78}"/>
    <dgm:cxn modelId="{338040C9-6384-CB4F-978E-DF58288510E7}" type="presOf" srcId="{F5A3621F-6AE1-4A79-AC3E-FBE3BAFE0ED7}" destId="{CB2E5D40-41A8-4E44-B431-E19686D7438D}" srcOrd="0" destOrd="0" presId="urn:microsoft.com/office/officeart/2005/8/layout/hierarchy1"/>
    <dgm:cxn modelId="{D29ED914-63B6-A74F-BA2F-1E25E990B27E}" type="presParOf" srcId="{B57B17A6-3252-9343-9799-192F25DE0E72}" destId="{E8B372B5-2426-FE42-BC77-A7FE3CD284A2}" srcOrd="0" destOrd="0" presId="urn:microsoft.com/office/officeart/2005/8/layout/hierarchy1"/>
    <dgm:cxn modelId="{31DF5923-8DF8-4442-B776-8B5C1DEFA132}" type="presParOf" srcId="{E8B372B5-2426-FE42-BC77-A7FE3CD284A2}" destId="{42599532-C95C-A742-A227-62457A27B143}" srcOrd="0" destOrd="0" presId="urn:microsoft.com/office/officeart/2005/8/layout/hierarchy1"/>
    <dgm:cxn modelId="{14441E77-5962-3742-841A-1785B321721F}" type="presParOf" srcId="{42599532-C95C-A742-A227-62457A27B143}" destId="{0184169A-187E-0440-9305-3D3C5B63B836}" srcOrd="0" destOrd="0" presId="urn:microsoft.com/office/officeart/2005/8/layout/hierarchy1"/>
    <dgm:cxn modelId="{52A38652-6F60-0D4D-AEFE-8712C9E6A540}" type="presParOf" srcId="{42599532-C95C-A742-A227-62457A27B143}" destId="{CB2E5D40-41A8-4E44-B431-E19686D7438D}" srcOrd="1" destOrd="0" presId="urn:microsoft.com/office/officeart/2005/8/layout/hierarchy1"/>
    <dgm:cxn modelId="{4A0CAD25-4018-9A4A-9CC9-D97698157D0C}" type="presParOf" srcId="{E8B372B5-2426-FE42-BC77-A7FE3CD284A2}" destId="{6F42F0EC-9D58-5741-BCE4-6EF31817C391}" srcOrd="1" destOrd="0" presId="urn:microsoft.com/office/officeart/2005/8/layout/hierarchy1"/>
    <dgm:cxn modelId="{08A8AB94-0860-664D-AF52-B0074B71AC7F}" type="presParOf" srcId="{B57B17A6-3252-9343-9799-192F25DE0E72}" destId="{1C8C9A8C-9F91-5D40-BAF5-644DEDA21A6F}" srcOrd="1" destOrd="0" presId="urn:microsoft.com/office/officeart/2005/8/layout/hierarchy1"/>
    <dgm:cxn modelId="{C9DB92D1-BE0B-A949-A7F8-C0E10832A695}" type="presParOf" srcId="{1C8C9A8C-9F91-5D40-BAF5-644DEDA21A6F}" destId="{56CA77D7-D6C9-B44A-9D80-5D8F865E9D8B}" srcOrd="0" destOrd="0" presId="urn:microsoft.com/office/officeart/2005/8/layout/hierarchy1"/>
    <dgm:cxn modelId="{982DE52F-D0F4-FF4C-B933-359549BDC844}" type="presParOf" srcId="{56CA77D7-D6C9-B44A-9D80-5D8F865E9D8B}" destId="{402CB91C-2902-8742-8755-4FC137D04ACD}" srcOrd="0" destOrd="0" presId="urn:microsoft.com/office/officeart/2005/8/layout/hierarchy1"/>
    <dgm:cxn modelId="{53ACB5B5-D0F5-7C4D-8A49-B605651A61D6}" type="presParOf" srcId="{56CA77D7-D6C9-B44A-9D80-5D8F865E9D8B}" destId="{F76FBC72-CFB4-7248-AA4D-6B524F0C12C8}" srcOrd="1" destOrd="0" presId="urn:microsoft.com/office/officeart/2005/8/layout/hierarchy1"/>
    <dgm:cxn modelId="{2D0C83CA-82E6-814E-93C4-89D0B2302C50}" type="presParOf" srcId="{1C8C9A8C-9F91-5D40-BAF5-644DEDA21A6F}" destId="{DF531F75-AF03-434D-8955-6EA8DECD01E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7A70F0-BD6B-4847-902F-2CFFA84BBB7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0B600FC-3408-4493-A245-E94BECCCB2F7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25EB71E4-B11A-4B35-97E6-27D2B6539086}" type="parTrans" cxnId="{6F417259-4282-43F2-9EEA-CCBF63118B82}">
      <dgm:prSet/>
      <dgm:spPr/>
      <dgm:t>
        <a:bodyPr/>
        <a:lstStyle/>
        <a:p>
          <a:endParaRPr lang="en-US"/>
        </a:p>
      </dgm:t>
    </dgm:pt>
    <dgm:pt modelId="{8FAA2F1A-8792-405D-B896-430571230BEB}" type="sibTrans" cxnId="{6F417259-4282-43F2-9EEA-CCBF63118B82}">
      <dgm:prSet/>
      <dgm:spPr/>
      <dgm:t>
        <a:bodyPr/>
        <a:lstStyle/>
        <a:p>
          <a:endParaRPr lang="en-US"/>
        </a:p>
      </dgm:t>
    </dgm:pt>
    <dgm:pt modelId="{48AA3567-9EE5-4BFE-A237-E29E1C742863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1F7A3792-0508-4140-9A65-3881A20B7CEB}" type="parTrans" cxnId="{BF0792B5-A7A6-4094-B230-AA4CFA60D630}">
      <dgm:prSet/>
      <dgm:spPr/>
      <dgm:t>
        <a:bodyPr/>
        <a:lstStyle/>
        <a:p>
          <a:endParaRPr lang="en-US"/>
        </a:p>
      </dgm:t>
    </dgm:pt>
    <dgm:pt modelId="{B8FB0D1A-7119-49FA-B67F-7DEEF89E33EA}" type="sibTrans" cxnId="{BF0792B5-A7A6-4094-B230-AA4CFA60D630}">
      <dgm:prSet/>
      <dgm:spPr/>
      <dgm:t>
        <a:bodyPr/>
        <a:lstStyle/>
        <a:p>
          <a:endParaRPr lang="en-US"/>
        </a:p>
      </dgm:t>
    </dgm:pt>
    <dgm:pt modelId="{66877A38-1DD8-9742-8BA4-79CE5DC1B27B}" type="pres">
      <dgm:prSet presAssocID="{277A70F0-BD6B-4847-902F-2CFFA84BBB7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83C5902-2A56-7749-9438-C06B44461390}" type="pres">
      <dgm:prSet presAssocID="{D0B600FC-3408-4493-A245-E94BECCCB2F7}" presName="hierRoot1" presStyleCnt="0"/>
      <dgm:spPr/>
    </dgm:pt>
    <dgm:pt modelId="{00A78BF8-EE9F-074C-9DD1-91198F12B37E}" type="pres">
      <dgm:prSet presAssocID="{D0B600FC-3408-4493-A245-E94BECCCB2F7}" presName="composite" presStyleCnt="0"/>
      <dgm:spPr/>
    </dgm:pt>
    <dgm:pt modelId="{BB2BEF81-200F-0F46-858B-1C0C2B8D0D18}" type="pres">
      <dgm:prSet presAssocID="{D0B600FC-3408-4493-A245-E94BECCCB2F7}" presName="background" presStyleLbl="node0" presStyleIdx="0" presStyleCnt="2"/>
      <dgm:spPr>
        <a:solidFill>
          <a:schemeClr val="bg2">
            <a:lumMod val="90000"/>
          </a:schemeClr>
        </a:solidFill>
      </dgm:spPr>
    </dgm:pt>
    <dgm:pt modelId="{3FDE5525-4EC6-0743-81A0-0292ACBA1D45}" type="pres">
      <dgm:prSet presAssocID="{D0B600FC-3408-4493-A245-E94BECCCB2F7}" presName="text" presStyleLbl="fgAcc0" presStyleIdx="0" presStyleCnt="2">
        <dgm:presLayoutVars>
          <dgm:chPref val="3"/>
        </dgm:presLayoutVars>
      </dgm:prSet>
      <dgm:spPr/>
    </dgm:pt>
    <dgm:pt modelId="{49F7BC80-7749-3D44-B938-BE02F154D1F1}" type="pres">
      <dgm:prSet presAssocID="{D0B600FC-3408-4493-A245-E94BECCCB2F7}" presName="hierChild2" presStyleCnt="0"/>
      <dgm:spPr/>
    </dgm:pt>
    <dgm:pt modelId="{38115457-026B-C24A-B89B-3534B9D6BEE3}" type="pres">
      <dgm:prSet presAssocID="{48AA3567-9EE5-4BFE-A237-E29E1C742863}" presName="hierRoot1" presStyleCnt="0"/>
      <dgm:spPr/>
    </dgm:pt>
    <dgm:pt modelId="{7D4955C6-3199-3A46-B188-529CA5CEFE77}" type="pres">
      <dgm:prSet presAssocID="{48AA3567-9EE5-4BFE-A237-E29E1C742863}" presName="composite" presStyleCnt="0"/>
      <dgm:spPr/>
    </dgm:pt>
    <dgm:pt modelId="{D6290092-5B83-E44D-BB89-BF3EC4377ECE}" type="pres">
      <dgm:prSet presAssocID="{48AA3567-9EE5-4BFE-A237-E29E1C742863}" presName="background" presStyleLbl="node0" presStyleIdx="1" presStyleCnt="2"/>
      <dgm:spPr>
        <a:solidFill>
          <a:schemeClr val="bg2">
            <a:lumMod val="90000"/>
          </a:schemeClr>
        </a:solidFill>
      </dgm:spPr>
    </dgm:pt>
    <dgm:pt modelId="{7596AECA-28E5-8945-9E5B-AE2C8DE3F249}" type="pres">
      <dgm:prSet presAssocID="{48AA3567-9EE5-4BFE-A237-E29E1C742863}" presName="text" presStyleLbl="fgAcc0" presStyleIdx="1" presStyleCnt="2">
        <dgm:presLayoutVars>
          <dgm:chPref val="3"/>
        </dgm:presLayoutVars>
      </dgm:prSet>
      <dgm:spPr/>
    </dgm:pt>
    <dgm:pt modelId="{5EE11F46-AF67-774A-BEB3-C5D3B465222B}" type="pres">
      <dgm:prSet presAssocID="{48AA3567-9EE5-4BFE-A237-E29E1C742863}" presName="hierChild2" presStyleCnt="0"/>
      <dgm:spPr/>
    </dgm:pt>
  </dgm:ptLst>
  <dgm:cxnLst>
    <dgm:cxn modelId="{3F459C1A-BAE0-3D46-A4BE-A7CFA9412F1C}" type="presOf" srcId="{D0B600FC-3408-4493-A245-E94BECCCB2F7}" destId="{3FDE5525-4EC6-0743-81A0-0292ACBA1D45}" srcOrd="0" destOrd="0" presId="urn:microsoft.com/office/officeart/2005/8/layout/hierarchy1"/>
    <dgm:cxn modelId="{79ED4F27-AB39-F047-8B78-CD749547CB27}" type="presOf" srcId="{48AA3567-9EE5-4BFE-A237-E29E1C742863}" destId="{7596AECA-28E5-8945-9E5B-AE2C8DE3F249}" srcOrd="0" destOrd="0" presId="urn:microsoft.com/office/officeart/2005/8/layout/hierarchy1"/>
    <dgm:cxn modelId="{FD6AE144-6702-E148-A5B5-9885D08200F9}" type="presOf" srcId="{277A70F0-BD6B-4847-902F-2CFFA84BBB76}" destId="{66877A38-1DD8-9742-8BA4-79CE5DC1B27B}" srcOrd="0" destOrd="0" presId="urn:microsoft.com/office/officeart/2005/8/layout/hierarchy1"/>
    <dgm:cxn modelId="{6F417259-4282-43F2-9EEA-CCBF63118B82}" srcId="{277A70F0-BD6B-4847-902F-2CFFA84BBB76}" destId="{D0B600FC-3408-4493-A245-E94BECCCB2F7}" srcOrd="0" destOrd="0" parTransId="{25EB71E4-B11A-4B35-97E6-27D2B6539086}" sibTransId="{8FAA2F1A-8792-405D-B896-430571230BEB}"/>
    <dgm:cxn modelId="{BF0792B5-A7A6-4094-B230-AA4CFA60D630}" srcId="{277A70F0-BD6B-4847-902F-2CFFA84BBB76}" destId="{48AA3567-9EE5-4BFE-A237-E29E1C742863}" srcOrd="1" destOrd="0" parTransId="{1F7A3792-0508-4140-9A65-3881A20B7CEB}" sibTransId="{B8FB0D1A-7119-49FA-B67F-7DEEF89E33EA}"/>
    <dgm:cxn modelId="{FF34442F-1280-6D4D-B234-CED97B6B46F7}" type="presParOf" srcId="{66877A38-1DD8-9742-8BA4-79CE5DC1B27B}" destId="{283C5902-2A56-7749-9438-C06B44461390}" srcOrd="0" destOrd="0" presId="urn:microsoft.com/office/officeart/2005/8/layout/hierarchy1"/>
    <dgm:cxn modelId="{A6CB0088-2047-E34C-A53C-651C4B9DB041}" type="presParOf" srcId="{283C5902-2A56-7749-9438-C06B44461390}" destId="{00A78BF8-EE9F-074C-9DD1-91198F12B37E}" srcOrd="0" destOrd="0" presId="urn:microsoft.com/office/officeart/2005/8/layout/hierarchy1"/>
    <dgm:cxn modelId="{57AA4717-DBB6-4045-A825-C2546CFAC645}" type="presParOf" srcId="{00A78BF8-EE9F-074C-9DD1-91198F12B37E}" destId="{BB2BEF81-200F-0F46-858B-1C0C2B8D0D18}" srcOrd="0" destOrd="0" presId="urn:microsoft.com/office/officeart/2005/8/layout/hierarchy1"/>
    <dgm:cxn modelId="{19199435-4105-D14A-8E8B-A9864B3B8C28}" type="presParOf" srcId="{00A78BF8-EE9F-074C-9DD1-91198F12B37E}" destId="{3FDE5525-4EC6-0743-81A0-0292ACBA1D45}" srcOrd="1" destOrd="0" presId="urn:microsoft.com/office/officeart/2005/8/layout/hierarchy1"/>
    <dgm:cxn modelId="{DCFB5EE8-60FD-E44C-91B5-3314A18BBE65}" type="presParOf" srcId="{283C5902-2A56-7749-9438-C06B44461390}" destId="{49F7BC80-7749-3D44-B938-BE02F154D1F1}" srcOrd="1" destOrd="0" presId="urn:microsoft.com/office/officeart/2005/8/layout/hierarchy1"/>
    <dgm:cxn modelId="{333CC1F9-CD02-4C46-981A-6587B2B4996F}" type="presParOf" srcId="{66877A38-1DD8-9742-8BA4-79CE5DC1B27B}" destId="{38115457-026B-C24A-B89B-3534B9D6BEE3}" srcOrd="1" destOrd="0" presId="urn:microsoft.com/office/officeart/2005/8/layout/hierarchy1"/>
    <dgm:cxn modelId="{3B0C029D-4637-A94E-8987-BE411BA06108}" type="presParOf" srcId="{38115457-026B-C24A-B89B-3534B9D6BEE3}" destId="{7D4955C6-3199-3A46-B188-529CA5CEFE77}" srcOrd="0" destOrd="0" presId="urn:microsoft.com/office/officeart/2005/8/layout/hierarchy1"/>
    <dgm:cxn modelId="{9B5CF0B5-0CF2-D941-B77F-B92EC94DE13F}" type="presParOf" srcId="{7D4955C6-3199-3A46-B188-529CA5CEFE77}" destId="{D6290092-5B83-E44D-BB89-BF3EC4377ECE}" srcOrd="0" destOrd="0" presId="urn:microsoft.com/office/officeart/2005/8/layout/hierarchy1"/>
    <dgm:cxn modelId="{6BC9DA62-8B84-C44D-A7A9-C6C76B1D51EA}" type="presParOf" srcId="{7D4955C6-3199-3A46-B188-529CA5CEFE77}" destId="{7596AECA-28E5-8945-9E5B-AE2C8DE3F249}" srcOrd="1" destOrd="0" presId="urn:microsoft.com/office/officeart/2005/8/layout/hierarchy1"/>
    <dgm:cxn modelId="{C1DC8DE2-253F-B94E-857B-82B0EF0E46F8}" type="presParOf" srcId="{38115457-026B-C24A-B89B-3534B9D6BEE3}" destId="{5EE11F46-AF67-774A-BEB3-C5D3B465222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2A67660-17F3-4BC2-887E-72F0D7785C5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A979203-83D4-4485-AB5A-13742EDCBC50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DA3D9031-88BF-42D0-8DFB-20C5DDFC21D5}" type="parTrans" cxnId="{2F1CAC46-2C34-4535-87C4-65F394FE6FF7}">
      <dgm:prSet/>
      <dgm:spPr/>
      <dgm:t>
        <a:bodyPr/>
        <a:lstStyle/>
        <a:p>
          <a:endParaRPr lang="en-US"/>
        </a:p>
      </dgm:t>
    </dgm:pt>
    <dgm:pt modelId="{77927455-52A2-4A1B-97E0-77FEB118C1A4}" type="sibTrans" cxnId="{2F1CAC46-2C34-4535-87C4-65F394FE6FF7}">
      <dgm:prSet/>
      <dgm:spPr/>
      <dgm:t>
        <a:bodyPr/>
        <a:lstStyle/>
        <a:p>
          <a:endParaRPr lang="en-US"/>
        </a:p>
      </dgm:t>
    </dgm:pt>
    <dgm:pt modelId="{EAD26990-D644-4E14-8008-C8E62424FA51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B66C750F-4E7C-4181-B71C-A4CD4A9EABAD}" type="parTrans" cxnId="{F328D1DE-5FD3-4D02-BFAE-E076E4B2C51F}">
      <dgm:prSet/>
      <dgm:spPr/>
      <dgm:t>
        <a:bodyPr/>
        <a:lstStyle/>
        <a:p>
          <a:endParaRPr lang="en-US"/>
        </a:p>
      </dgm:t>
    </dgm:pt>
    <dgm:pt modelId="{D671AE70-205A-4563-BC89-65D5AE254D6B}" type="sibTrans" cxnId="{F328D1DE-5FD3-4D02-BFAE-E076E4B2C51F}">
      <dgm:prSet/>
      <dgm:spPr/>
      <dgm:t>
        <a:bodyPr/>
        <a:lstStyle/>
        <a:p>
          <a:endParaRPr lang="en-US"/>
        </a:p>
      </dgm:t>
    </dgm:pt>
    <dgm:pt modelId="{743B7C3D-9D9E-F843-817C-C1B8A9D84571}" type="pres">
      <dgm:prSet presAssocID="{62A67660-17F3-4BC2-887E-72F0D7785C5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257C3CC-0C59-804F-AF1A-FC500D6B1532}" type="pres">
      <dgm:prSet presAssocID="{1A979203-83D4-4485-AB5A-13742EDCBC50}" presName="hierRoot1" presStyleCnt="0"/>
      <dgm:spPr/>
    </dgm:pt>
    <dgm:pt modelId="{1630FA01-3991-4348-A533-5B2655407B6B}" type="pres">
      <dgm:prSet presAssocID="{1A979203-83D4-4485-AB5A-13742EDCBC50}" presName="composite" presStyleCnt="0"/>
      <dgm:spPr/>
    </dgm:pt>
    <dgm:pt modelId="{AFEDA758-07E4-D942-BF8F-559167A2C4B6}" type="pres">
      <dgm:prSet presAssocID="{1A979203-83D4-4485-AB5A-13742EDCBC50}" presName="background" presStyleLbl="node0" presStyleIdx="0" presStyleCnt="2"/>
      <dgm:spPr>
        <a:solidFill>
          <a:schemeClr val="bg2">
            <a:lumMod val="90000"/>
          </a:schemeClr>
        </a:solidFill>
      </dgm:spPr>
    </dgm:pt>
    <dgm:pt modelId="{DF12D846-B2FF-594D-8231-A09C1BFD123A}" type="pres">
      <dgm:prSet presAssocID="{1A979203-83D4-4485-AB5A-13742EDCBC50}" presName="text" presStyleLbl="fgAcc0" presStyleIdx="0" presStyleCnt="2">
        <dgm:presLayoutVars>
          <dgm:chPref val="3"/>
        </dgm:presLayoutVars>
      </dgm:prSet>
      <dgm:spPr/>
    </dgm:pt>
    <dgm:pt modelId="{F8802F72-7767-6846-9651-FCA4D6A5067A}" type="pres">
      <dgm:prSet presAssocID="{1A979203-83D4-4485-AB5A-13742EDCBC50}" presName="hierChild2" presStyleCnt="0"/>
      <dgm:spPr/>
    </dgm:pt>
    <dgm:pt modelId="{B2C34B5B-F8A3-F241-99DA-3E8EB4E94961}" type="pres">
      <dgm:prSet presAssocID="{EAD26990-D644-4E14-8008-C8E62424FA51}" presName="hierRoot1" presStyleCnt="0"/>
      <dgm:spPr/>
    </dgm:pt>
    <dgm:pt modelId="{A8C74640-E7D1-3E4C-8D1E-BF64D48F0FEF}" type="pres">
      <dgm:prSet presAssocID="{EAD26990-D644-4E14-8008-C8E62424FA51}" presName="composite" presStyleCnt="0"/>
      <dgm:spPr/>
    </dgm:pt>
    <dgm:pt modelId="{22516756-4F57-B94E-AAE5-8623D42A1BC0}" type="pres">
      <dgm:prSet presAssocID="{EAD26990-D644-4E14-8008-C8E62424FA51}" presName="background" presStyleLbl="node0" presStyleIdx="1" presStyleCnt="2"/>
      <dgm:spPr>
        <a:solidFill>
          <a:schemeClr val="bg2">
            <a:lumMod val="90000"/>
          </a:schemeClr>
        </a:solidFill>
      </dgm:spPr>
    </dgm:pt>
    <dgm:pt modelId="{929F1991-A604-244D-B765-3AE4ADF2C37B}" type="pres">
      <dgm:prSet presAssocID="{EAD26990-D644-4E14-8008-C8E62424FA51}" presName="text" presStyleLbl="fgAcc0" presStyleIdx="1" presStyleCnt="2">
        <dgm:presLayoutVars>
          <dgm:chPref val="3"/>
        </dgm:presLayoutVars>
      </dgm:prSet>
      <dgm:spPr/>
    </dgm:pt>
    <dgm:pt modelId="{C70D0275-235C-A94E-927D-F282C959B33C}" type="pres">
      <dgm:prSet presAssocID="{EAD26990-D644-4E14-8008-C8E62424FA51}" presName="hierChild2" presStyleCnt="0"/>
      <dgm:spPr/>
    </dgm:pt>
  </dgm:ptLst>
  <dgm:cxnLst>
    <dgm:cxn modelId="{D723FB1D-A556-CB44-A9B6-B34133613FF5}" type="presOf" srcId="{1A979203-83D4-4485-AB5A-13742EDCBC50}" destId="{DF12D846-B2FF-594D-8231-A09C1BFD123A}" srcOrd="0" destOrd="0" presId="urn:microsoft.com/office/officeart/2005/8/layout/hierarchy1"/>
    <dgm:cxn modelId="{2F1CAC46-2C34-4535-87C4-65F394FE6FF7}" srcId="{62A67660-17F3-4BC2-887E-72F0D7785C5F}" destId="{1A979203-83D4-4485-AB5A-13742EDCBC50}" srcOrd="0" destOrd="0" parTransId="{DA3D9031-88BF-42D0-8DFB-20C5DDFC21D5}" sibTransId="{77927455-52A2-4A1B-97E0-77FEB118C1A4}"/>
    <dgm:cxn modelId="{887AC89E-370E-A94D-BC10-0E024215CE52}" type="presOf" srcId="{62A67660-17F3-4BC2-887E-72F0D7785C5F}" destId="{743B7C3D-9D9E-F843-817C-C1B8A9D84571}" srcOrd="0" destOrd="0" presId="urn:microsoft.com/office/officeart/2005/8/layout/hierarchy1"/>
    <dgm:cxn modelId="{F328D1DE-5FD3-4D02-BFAE-E076E4B2C51F}" srcId="{62A67660-17F3-4BC2-887E-72F0D7785C5F}" destId="{EAD26990-D644-4E14-8008-C8E62424FA51}" srcOrd="1" destOrd="0" parTransId="{B66C750F-4E7C-4181-B71C-A4CD4A9EABAD}" sibTransId="{D671AE70-205A-4563-BC89-65D5AE254D6B}"/>
    <dgm:cxn modelId="{26811CF9-9D2A-8E45-B566-3D1A1B12C913}" type="presOf" srcId="{EAD26990-D644-4E14-8008-C8E62424FA51}" destId="{929F1991-A604-244D-B765-3AE4ADF2C37B}" srcOrd="0" destOrd="0" presId="urn:microsoft.com/office/officeart/2005/8/layout/hierarchy1"/>
    <dgm:cxn modelId="{51CD9ECE-26BA-A043-94A2-9646AD2CA121}" type="presParOf" srcId="{743B7C3D-9D9E-F843-817C-C1B8A9D84571}" destId="{D257C3CC-0C59-804F-AF1A-FC500D6B1532}" srcOrd="0" destOrd="0" presId="urn:microsoft.com/office/officeart/2005/8/layout/hierarchy1"/>
    <dgm:cxn modelId="{04A75B3A-DF7B-EE4A-94D5-AA57154EE79C}" type="presParOf" srcId="{D257C3CC-0C59-804F-AF1A-FC500D6B1532}" destId="{1630FA01-3991-4348-A533-5B2655407B6B}" srcOrd="0" destOrd="0" presId="urn:microsoft.com/office/officeart/2005/8/layout/hierarchy1"/>
    <dgm:cxn modelId="{F042585F-C059-D249-BC33-03503BF1D63D}" type="presParOf" srcId="{1630FA01-3991-4348-A533-5B2655407B6B}" destId="{AFEDA758-07E4-D942-BF8F-559167A2C4B6}" srcOrd="0" destOrd="0" presId="urn:microsoft.com/office/officeart/2005/8/layout/hierarchy1"/>
    <dgm:cxn modelId="{B27C1E75-CA0A-F54E-A178-A24C96CB64D9}" type="presParOf" srcId="{1630FA01-3991-4348-A533-5B2655407B6B}" destId="{DF12D846-B2FF-594D-8231-A09C1BFD123A}" srcOrd="1" destOrd="0" presId="urn:microsoft.com/office/officeart/2005/8/layout/hierarchy1"/>
    <dgm:cxn modelId="{B5896DF2-5281-EC47-BEEA-A6C052353035}" type="presParOf" srcId="{D257C3CC-0C59-804F-AF1A-FC500D6B1532}" destId="{F8802F72-7767-6846-9651-FCA4D6A5067A}" srcOrd="1" destOrd="0" presId="urn:microsoft.com/office/officeart/2005/8/layout/hierarchy1"/>
    <dgm:cxn modelId="{2B90647A-AE55-C849-9D3E-0F27C5FA2DA1}" type="presParOf" srcId="{743B7C3D-9D9E-F843-817C-C1B8A9D84571}" destId="{B2C34B5B-F8A3-F241-99DA-3E8EB4E94961}" srcOrd="1" destOrd="0" presId="urn:microsoft.com/office/officeart/2005/8/layout/hierarchy1"/>
    <dgm:cxn modelId="{65B6475F-4917-F148-BCD5-0659CB29CE67}" type="presParOf" srcId="{B2C34B5B-F8A3-F241-99DA-3E8EB4E94961}" destId="{A8C74640-E7D1-3E4C-8D1E-BF64D48F0FEF}" srcOrd="0" destOrd="0" presId="urn:microsoft.com/office/officeart/2005/8/layout/hierarchy1"/>
    <dgm:cxn modelId="{39C9A306-E02F-D942-AA9D-98FB9076FE1B}" type="presParOf" srcId="{A8C74640-E7D1-3E4C-8D1E-BF64D48F0FEF}" destId="{22516756-4F57-B94E-AAE5-8623D42A1BC0}" srcOrd="0" destOrd="0" presId="urn:microsoft.com/office/officeart/2005/8/layout/hierarchy1"/>
    <dgm:cxn modelId="{B1F9A1DA-4CC9-3249-9D1D-91D5CF64086C}" type="presParOf" srcId="{A8C74640-E7D1-3E4C-8D1E-BF64D48F0FEF}" destId="{929F1991-A604-244D-B765-3AE4ADF2C37B}" srcOrd="1" destOrd="0" presId="urn:microsoft.com/office/officeart/2005/8/layout/hierarchy1"/>
    <dgm:cxn modelId="{D8989EDE-445F-2841-8DCC-4A856F6168EF}" type="presParOf" srcId="{B2C34B5B-F8A3-F241-99DA-3E8EB4E94961}" destId="{C70D0275-235C-A94E-927D-F282C959B33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BADAAC-68D6-4A76-BB06-5F29EF651B3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7E375F1-4C10-43B8-BA73-B133DF992790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C64AA25D-0EC4-491B-96C9-EF7C265E3E90}" type="parTrans" cxnId="{CABF5A9B-7633-48D3-BB7D-991B507851C4}">
      <dgm:prSet/>
      <dgm:spPr/>
      <dgm:t>
        <a:bodyPr/>
        <a:lstStyle/>
        <a:p>
          <a:endParaRPr lang="en-US"/>
        </a:p>
      </dgm:t>
    </dgm:pt>
    <dgm:pt modelId="{EB03D150-2A06-4580-8A4B-1FDB73BDB7A3}" type="sibTrans" cxnId="{CABF5A9B-7633-48D3-BB7D-991B507851C4}">
      <dgm:prSet/>
      <dgm:spPr/>
      <dgm:t>
        <a:bodyPr/>
        <a:lstStyle/>
        <a:p>
          <a:endParaRPr lang="en-US"/>
        </a:p>
      </dgm:t>
    </dgm:pt>
    <dgm:pt modelId="{322A28B1-385F-4746-9D62-4479AD15B02A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D2D4376F-B63E-41BE-87A6-35EB139C9968}" type="parTrans" cxnId="{1E9CDA9A-436E-4EDF-B964-363BAEC44647}">
      <dgm:prSet/>
      <dgm:spPr/>
      <dgm:t>
        <a:bodyPr/>
        <a:lstStyle/>
        <a:p>
          <a:endParaRPr lang="en-US"/>
        </a:p>
      </dgm:t>
    </dgm:pt>
    <dgm:pt modelId="{C2B79B58-2A2E-4947-B6BF-9578B86B6D4D}" type="sibTrans" cxnId="{1E9CDA9A-436E-4EDF-B964-363BAEC44647}">
      <dgm:prSet/>
      <dgm:spPr/>
      <dgm:t>
        <a:bodyPr/>
        <a:lstStyle/>
        <a:p>
          <a:endParaRPr lang="en-US"/>
        </a:p>
      </dgm:t>
    </dgm:pt>
    <dgm:pt modelId="{C149676F-27A1-4F45-BF9D-D5AB30E27D24}" type="pres">
      <dgm:prSet presAssocID="{39BADAAC-68D6-4A76-BB06-5F29EF651B3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F9137EE-F882-1A4C-A746-FB74B4A32FEF}" type="pres">
      <dgm:prSet presAssocID="{27E375F1-4C10-43B8-BA73-B133DF992790}" presName="hierRoot1" presStyleCnt="0"/>
      <dgm:spPr/>
    </dgm:pt>
    <dgm:pt modelId="{602C1272-852E-3844-9339-3CF8FC440BC2}" type="pres">
      <dgm:prSet presAssocID="{27E375F1-4C10-43B8-BA73-B133DF992790}" presName="composite" presStyleCnt="0"/>
      <dgm:spPr/>
    </dgm:pt>
    <dgm:pt modelId="{D6C06D9E-7E80-8E4E-94C3-2A662E7D9DE2}" type="pres">
      <dgm:prSet presAssocID="{27E375F1-4C10-43B8-BA73-B133DF992790}" presName="background" presStyleLbl="node0" presStyleIdx="0" presStyleCnt="2"/>
      <dgm:spPr>
        <a:solidFill>
          <a:schemeClr val="bg2">
            <a:lumMod val="90000"/>
          </a:schemeClr>
        </a:solidFill>
      </dgm:spPr>
    </dgm:pt>
    <dgm:pt modelId="{E8A64F84-C381-8F48-8617-6C37A5036149}" type="pres">
      <dgm:prSet presAssocID="{27E375F1-4C10-43B8-BA73-B133DF992790}" presName="text" presStyleLbl="fgAcc0" presStyleIdx="0" presStyleCnt="2">
        <dgm:presLayoutVars>
          <dgm:chPref val="3"/>
        </dgm:presLayoutVars>
      </dgm:prSet>
      <dgm:spPr/>
    </dgm:pt>
    <dgm:pt modelId="{9D6759DE-FFE7-E94D-A48F-17D66606C31E}" type="pres">
      <dgm:prSet presAssocID="{27E375F1-4C10-43B8-BA73-B133DF992790}" presName="hierChild2" presStyleCnt="0"/>
      <dgm:spPr/>
    </dgm:pt>
    <dgm:pt modelId="{37352AEE-9C70-3048-BBED-B7F295732CF0}" type="pres">
      <dgm:prSet presAssocID="{322A28B1-385F-4746-9D62-4479AD15B02A}" presName="hierRoot1" presStyleCnt="0"/>
      <dgm:spPr/>
    </dgm:pt>
    <dgm:pt modelId="{8B78009F-8F3A-F341-9AA1-AC2F02B90EEF}" type="pres">
      <dgm:prSet presAssocID="{322A28B1-385F-4746-9D62-4479AD15B02A}" presName="composite" presStyleCnt="0"/>
      <dgm:spPr/>
    </dgm:pt>
    <dgm:pt modelId="{52508EDA-F376-6C4B-8703-17C968DA2E25}" type="pres">
      <dgm:prSet presAssocID="{322A28B1-385F-4746-9D62-4479AD15B02A}" presName="background" presStyleLbl="node0" presStyleIdx="1" presStyleCnt="2"/>
      <dgm:spPr>
        <a:solidFill>
          <a:schemeClr val="bg2">
            <a:lumMod val="90000"/>
          </a:schemeClr>
        </a:solidFill>
      </dgm:spPr>
    </dgm:pt>
    <dgm:pt modelId="{1CED17BF-46A0-B940-B74E-5CD364D08811}" type="pres">
      <dgm:prSet presAssocID="{322A28B1-385F-4746-9D62-4479AD15B02A}" presName="text" presStyleLbl="fgAcc0" presStyleIdx="1" presStyleCnt="2">
        <dgm:presLayoutVars>
          <dgm:chPref val="3"/>
        </dgm:presLayoutVars>
      </dgm:prSet>
      <dgm:spPr/>
    </dgm:pt>
    <dgm:pt modelId="{5ADC5F47-FBF5-244C-9725-3F20233A4CA7}" type="pres">
      <dgm:prSet presAssocID="{322A28B1-385F-4746-9D62-4479AD15B02A}" presName="hierChild2" presStyleCnt="0"/>
      <dgm:spPr/>
    </dgm:pt>
  </dgm:ptLst>
  <dgm:cxnLst>
    <dgm:cxn modelId="{C4F32035-8673-3348-9AC0-BAEE749929DD}" type="presOf" srcId="{322A28B1-385F-4746-9D62-4479AD15B02A}" destId="{1CED17BF-46A0-B940-B74E-5CD364D08811}" srcOrd="0" destOrd="0" presId="urn:microsoft.com/office/officeart/2005/8/layout/hierarchy1"/>
    <dgm:cxn modelId="{03DB1569-FF0A-C24A-BB7F-AB67C35055E6}" type="presOf" srcId="{27E375F1-4C10-43B8-BA73-B133DF992790}" destId="{E8A64F84-C381-8F48-8617-6C37A5036149}" srcOrd="0" destOrd="0" presId="urn:microsoft.com/office/officeart/2005/8/layout/hierarchy1"/>
    <dgm:cxn modelId="{1856F999-810D-814E-B805-B51F7E9BA4C4}" type="presOf" srcId="{39BADAAC-68D6-4A76-BB06-5F29EF651B36}" destId="{C149676F-27A1-4F45-BF9D-D5AB30E27D24}" srcOrd="0" destOrd="0" presId="urn:microsoft.com/office/officeart/2005/8/layout/hierarchy1"/>
    <dgm:cxn modelId="{1E9CDA9A-436E-4EDF-B964-363BAEC44647}" srcId="{39BADAAC-68D6-4A76-BB06-5F29EF651B36}" destId="{322A28B1-385F-4746-9D62-4479AD15B02A}" srcOrd="1" destOrd="0" parTransId="{D2D4376F-B63E-41BE-87A6-35EB139C9968}" sibTransId="{C2B79B58-2A2E-4947-B6BF-9578B86B6D4D}"/>
    <dgm:cxn modelId="{CABF5A9B-7633-48D3-BB7D-991B507851C4}" srcId="{39BADAAC-68D6-4A76-BB06-5F29EF651B36}" destId="{27E375F1-4C10-43B8-BA73-B133DF992790}" srcOrd="0" destOrd="0" parTransId="{C64AA25D-0EC4-491B-96C9-EF7C265E3E90}" sibTransId="{EB03D150-2A06-4580-8A4B-1FDB73BDB7A3}"/>
    <dgm:cxn modelId="{BB86D620-7FDD-6645-AB65-F2E6F0BFE373}" type="presParOf" srcId="{C149676F-27A1-4F45-BF9D-D5AB30E27D24}" destId="{EF9137EE-F882-1A4C-A746-FB74B4A32FEF}" srcOrd="0" destOrd="0" presId="urn:microsoft.com/office/officeart/2005/8/layout/hierarchy1"/>
    <dgm:cxn modelId="{DE801082-9E58-FF47-B03D-F4B50E225F14}" type="presParOf" srcId="{EF9137EE-F882-1A4C-A746-FB74B4A32FEF}" destId="{602C1272-852E-3844-9339-3CF8FC440BC2}" srcOrd="0" destOrd="0" presId="urn:microsoft.com/office/officeart/2005/8/layout/hierarchy1"/>
    <dgm:cxn modelId="{16849254-5877-584C-B7A6-B7B6B98DE2F8}" type="presParOf" srcId="{602C1272-852E-3844-9339-3CF8FC440BC2}" destId="{D6C06D9E-7E80-8E4E-94C3-2A662E7D9DE2}" srcOrd="0" destOrd="0" presId="urn:microsoft.com/office/officeart/2005/8/layout/hierarchy1"/>
    <dgm:cxn modelId="{F7C16E9F-1574-9C41-9C66-4A7D6B1A5EB5}" type="presParOf" srcId="{602C1272-852E-3844-9339-3CF8FC440BC2}" destId="{E8A64F84-C381-8F48-8617-6C37A5036149}" srcOrd="1" destOrd="0" presId="urn:microsoft.com/office/officeart/2005/8/layout/hierarchy1"/>
    <dgm:cxn modelId="{1CE74AFA-DD80-8043-8AAD-8018975622E9}" type="presParOf" srcId="{EF9137EE-F882-1A4C-A746-FB74B4A32FEF}" destId="{9D6759DE-FFE7-E94D-A48F-17D66606C31E}" srcOrd="1" destOrd="0" presId="urn:microsoft.com/office/officeart/2005/8/layout/hierarchy1"/>
    <dgm:cxn modelId="{9DA5FF6A-0562-6947-8AE1-DA0E56F6EBB9}" type="presParOf" srcId="{C149676F-27A1-4F45-BF9D-D5AB30E27D24}" destId="{37352AEE-9C70-3048-BBED-B7F295732CF0}" srcOrd="1" destOrd="0" presId="urn:microsoft.com/office/officeart/2005/8/layout/hierarchy1"/>
    <dgm:cxn modelId="{B3CA1232-7D41-994A-8209-6ACB676BA5D6}" type="presParOf" srcId="{37352AEE-9C70-3048-BBED-B7F295732CF0}" destId="{8B78009F-8F3A-F341-9AA1-AC2F02B90EEF}" srcOrd="0" destOrd="0" presId="urn:microsoft.com/office/officeart/2005/8/layout/hierarchy1"/>
    <dgm:cxn modelId="{9872EA12-4F3D-A44A-8C3D-96499958529E}" type="presParOf" srcId="{8B78009F-8F3A-F341-9AA1-AC2F02B90EEF}" destId="{52508EDA-F376-6C4B-8703-17C968DA2E25}" srcOrd="0" destOrd="0" presId="urn:microsoft.com/office/officeart/2005/8/layout/hierarchy1"/>
    <dgm:cxn modelId="{63B860E7-BD21-2A46-A455-891845C2BA4D}" type="presParOf" srcId="{8B78009F-8F3A-F341-9AA1-AC2F02B90EEF}" destId="{1CED17BF-46A0-B940-B74E-5CD364D08811}" srcOrd="1" destOrd="0" presId="urn:microsoft.com/office/officeart/2005/8/layout/hierarchy1"/>
    <dgm:cxn modelId="{BAC39316-6458-6448-A775-C27D3E532B8A}" type="presParOf" srcId="{37352AEE-9C70-3048-BBED-B7F295732CF0}" destId="{5ADC5F47-FBF5-244C-9725-3F20233A4CA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3F7B8BB-FDA1-4BD6-B021-26DCFD34381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B829A3B-7362-4667-9B52-17B4962EC96D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77321504-AC36-4C13-880B-27A8661E74D9}" type="parTrans" cxnId="{AE8F6BD0-FC84-4060-9FDE-7EB5D1CC0CFC}">
      <dgm:prSet/>
      <dgm:spPr/>
      <dgm:t>
        <a:bodyPr/>
        <a:lstStyle/>
        <a:p>
          <a:endParaRPr lang="en-US"/>
        </a:p>
      </dgm:t>
    </dgm:pt>
    <dgm:pt modelId="{D7141720-DB12-46BA-83CC-83DFBD4C30D9}" type="sibTrans" cxnId="{AE8F6BD0-FC84-4060-9FDE-7EB5D1CC0CFC}">
      <dgm:prSet/>
      <dgm:spPr/>
      <dgm:t>
        <a:bodyPr/>
        <a:lstStyle/>
        <a:p>
          <a:endParaRPr lang="en-US"/>
        </a:p>
      </dgm:t>
    </dgm:pt>
    <dgm:pt modelId="{1FD3AB96-841D-453D-8B15-6D6EC83B8311}">
      <dgm:prSet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5C92327E-ABD3-406F-BE9C-36236BEE99B8}" type="parTrans" cxnId="{03AE6BA5-B6E8-4242-BF9E-C41F0E844F8A}">
      <dgm:prSet/>
      <dgm:spPr/>
      <dgm:t>
        <a:bodyPr/>
        <a:lstStyle/>
        <a:p>
          <a:endParaRPr lang="en-US"/>
        </a:p>
      </dgm:t>
    </dgm:pt>
    <dgm:pt modelId="{BE0375B8-EA4B-4831-87DC-9104A41F10A8}" type="sibTrans" cxnId="{03AE6BA5-B6E8-4242-BF9E-C41F0E844F8A}">
      <dgm:prSet/>
      <dgm:spPr/>
      <dgm:t>
        <a:bodyPr/>
        <a:lstStyle/>
        <a:p>
          <a:endParaRPr lang="en-US"/>
        </a:p>
      </dgm:t>
    </dgm:pt>
    <dgm:pt modelId="{AB39916D-F77C-6F47-A9DC-450D2715A0F7}" type="pres">
      <dgm:prSet presAssocID="{23F7B8BB-FDA1-4BD6-B021-26DCFD34381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F8634F3-9993-AB4D-BA61-ED2C4326316B}" type="pres">
      <dgm:prSet presAssocID="{AB829A3B-7362-4667-9B52-17B4962EC96D}" presName="hierRoot1" presStyleCnt="0"/>
      <dgm:spPr/>
    </dgm:pt>
    <dgm:pt modelId="{2D7944AE-C899-6647-B963-7C80DD2C865B}" type="pres">
      <dgm:prSet presAssocID="{AB829A3B-7362-4667-9B52-17B4962EC96D}" presName="composite" presStyleCnt="0"/>
      <dgm:spPr/>
    </dgm:pt>
    <dgm:pt modelId="{166DE9D2-2A26-724A-99F2-04B256D70D89}" type="pres">
      <dgm:prSet presAssocID="{AB829A3B-7362-4667-9B52-17B4962EC96D}" presName="background" presStyleLbl="node0" presStyleIdx="0" presStyleCnt="2"/>
      <dgm:spPr>
        <a:solidFill>
          <a:schemeClr val="bg2">
            <a:lumMod val="90000"/>
          </a:schemeClr>
        </a:solidFill>
      </dgm:spPr>
    </dgm:pt>
    <dgm:pt modelId="{70AE8418-C976-1740-99CC-A49D364DF6D3}" type="pres">
      <dgm:prSet presAssocID="{AB829A3B-7362-4667-9B52-17B4962EC96D}" presName="text" presStyleLbl="fgAcc0" presStyleIdx="0" presStyleCnt="2">
        <dgm:presLayoutVars>
          <dgm:chPref val="3"/>
        </dgm:presLayoutVars>
      </dgm:prSet>
      <dgm:spPr/>
    </dgm:pt>
    <dgm:pt modelId="{51AC4252-73EB-214B-BDA6-224DF7BFCC01}" type="pres">
      <dgm:prSet presAssocID="{AB829A3B-7362-4667-9B52-17B4962EC96D}" presName="hierChild2" presStyleCnt="0"/>
      <dgm:spPr/>
    </dgm:pt>
    <dgm:pt modelId="{08E67440-4A37-A44E-9F25-A806FAA6756E}" type="pres">
      <dgm:prSet presAssocID="{1FD3AB96-841D-453D-8B15-6D6EC83B8311}" presName="hierRoot1" presStyleCnt="0"/>
      <dgm:spPr/>
    </dgm:pt>
    <dgm:pt modelId="{39896D5F-942B-3A45-890A-660E14D267FC}" type="pres">
      <dgm:prSet presAssocID="{1FD3AB96-841D-453D-8B15-6D6EC83B8311}" presName="composite" presStyleCnt="0"/>
      <dgm:spPr/>
    </dgm:pt>
    <dgm:pt modelId="{7AFC6889-241E-D240-B94B-7E9CC34A05B6}" type="pres">
      <dgm:prSet presAssocID="{1FD3AB96-841D-453D-8B15-6D6EC83B8311}" presName="background" presStyleLbl="node0" presStyleIdx="1" presStyleCnt="2"/>
      <dgm:spPr>
        <a:solidFill>
          <a:schemeClr val="bg2">
            <a:lumMod val="90000"/>
          </a:schemeClr>
        </a:solidFill>
      </dgm:spPr>
    </dgm:pt>
    <dgm:pt modelId="{C8FA26A2-EB77-3A44-93C9-3F1BE143AC8C}" type="pres">
      <dgm:prSet presAssocID="{1FD3AB96-841D-453D-8B15-6D6EC83B8311}" presName="text" presStyleLbl="fgAcc0" presStyleIdx="1" presStyleCnt="2">
        <dgm:presLayoutVars>
          <dgm:chPref val="3"/>
        </dgm:presLayoutVars>
      </dgm:prSet>
      <dgm:spPr/>
    </dgm:pt>
    <dgm:pt modelId="{3A32B173-0F64-304D-9A7D-EF3987E66091}" type="pres">
      <dgm:prSet presAssocID="{1FD3AB96-841D-453D-8B15-6D6EC83B8311}" presName="hierChild2" presStyleCnt="0"/>
      <dgm:spPr/>
    </dgm:pt>
  </dgm:ptLst>
  <dgm:cxnLst>
    <dgm:cxn modelId="{9DBC1328-8E2C-2148-832F-AD05D61F4BF3}" type="presOf" srcId="{23F7B8BB-FDA1-4BD6-B021-26DCFD343813}" destId="{AB39916D-F77C-6F47-A9DC-450D2715A0F7}" srcOrd="0" destOrd="0" presId="urn:microsoft.com/office/officeart/2005/8/layout/hierarchy1"/>
    <dgm:cxn modelId="{E4BFED3A-0153-A346-8350-4B0D95088839}" type="presOf" srcId="{AB829A3B-7362-4667-9B52-17B4962EC96D}" destId="{70AE8418-C976-1740-99CC-A49D364DF6D3}" srcOrd="0" destOrd="0" presId="urn:microsoft.com/office/officeart/2005/8/layout/hierarchy1"/>
    <dgm:cxn modelId="{03AE6BA5-B6E8-4242-BF9E-C41F0E844F8A}" srcId="{23F7B8BB-FDA1-4BD6-B021-26DCFD343813}" destId="{1FD3AB96-841D-453D-8B15-6D6EC83B8311}" srcOrd="1" destOrd="0" parTransId="{5C92327E-ABD3-406F-BE9C-36236BEE99B8}" sibTransId="{BE0375B8-EA4B-4831-87DC-9104A41F10A8}"/>
    <dgm:cxn modelId="{AE8F6BD0-FC84-4060-9FDE-7EB5D1CC0CFC}" srcId="{23F7B8BB-FDA1-4BD6-B021-26DCFD343813}" destId="{AB829A3B-7362-4667-9B52-17B4962EC96D}" srcOrd="0" destOrd="0" parTransId="{77321504-AC36-4C13-880B-27A8661E74D9}" sibTransId="{D7141720-DB12-46BA-83CC-83DFBD4C30D9}"/>
    <dgm:cxn modelId="{053060DA-59D9-4249-A6FB-3A4A163CEC00}" type="presOf" srcId="{1FD3AB96-841D-453D-8B15-6D6EC83B8311}" destId="{C8FA26A2-EB77-3A44-93C9-3F1BE143AC8C}" srcOrd="0" destOrd="0" presId="urn:microsoft.com/office/officeart/2005/8/layout/hierarchy1"/>
    <dgm:cxn modelId="{C8A4BF60-BED6-2B4D-9E66-1218A9AA28B6}" type="presParOf" srcId="{AB39916D-F77C-6F47-A9DC-450D2715A0F7}" destId="{DF8634F3-9993-AB4D-BA61-ED2C4326316B}" srcOrd="0" destOrd="0" presId="urn:microsoft.com/office/officeart/2005/8/layout/hierarchy1"/>
    <dgm:cxn modelId="{A0192EF8-EFED-534F-A9FF-36C5C408E08F}" type="presParOf" srcId="{DF8634F3-9993-AB4D-BA61-ED2C4326316B}" destId="{2D7944AE-C899-6647-B963-7C80DD2C865B}" srcOrd="0" destOrd="0" presId="urn:microsoft.com/office/officeart/2005/8/layout/hierarchy1"/>
    <dgm:cxn modelId="{B83D1CB6-1FA9-C84A-A880-F4B93EDFF042}" type="presParOf" srcId="{2D7944AE-C899-6647-B963-7C80DD2C865B}" destId="{166DE9D2-2A26-724A-99F2-04B256D70D89}" srcOrd="0" destOrd="0" presId="urn:microsoft.com/office/officeart/2005/8/layout/hierarchy1"/>
    <dgm:cxn modelId="{0FD28277-4759-0744-B42B-C12895FEB48D}" type="presParOf" srcId="{2D7944AE-C899-6647-B963-7C80DD2C865B}" destId="{70AE8418-C976-1740-99CC-A49D364DF6D3}" srcOrd="1" destOrd="0" presId="urn:microsoft.com/office/officeart/2005/8/layout/hierarchy1"/>
    <dgm:cxn modelId="{5C9DC760-0529-8E46-A09F-03DFEEA59F7F}" type="presParOf" srcId="{DF8634F3-9993-AB4D-BA61-ED2C4326316B}" destId="{51AC4252-73EB-214B-BDA6-224DF7BFCC01}" srcOrd="1" destOrd="0" presId="urn:microsoft.com/office/officeart/2005/8/layout/hierarchy1"/>
    <dgm:cxn modelId="{841E177C-732F-4A40-B099-893E64180497}" type="presParOf" srcId="{AB39916D-F77C-6F47-A9DC-450D2715A0F7}" destId="{08E67440-4A37-A44E-9F25-A806FAA6756E}" srcOrd="1" destOrd="0" presId="urn:microsoft.com/office/officeart/2005/8/layout/hierarchy1"/>
    <dgm:cxn modelId="{581A823F-7460-5447-886A-FB2414F40617}" type="presParOf" srcId="{08E67440-4A37-A44E-9F25-A806FAA6756E}" destId="{39896D5F-942B-3A45-890A-660E14D267FC}" srcOrd="0" destOrd="0" presId="urn:microsoft.com/office/officeart/2005/8/layout/hierarchy1"/>
    <dgm:cxn modelId="{89730600-E509-D048-9F9D-6F2DED7737A7}" type="presParOf" srcId="{39896D5F-942B-3A45-890A-660E14D267FC}" destId="{7AFC6889-241E-D240-B94B-7E9CC34A05B6}" srcOrd="0" destOrd="0" presId="urn:microsoft.com/office/officeart/2005/8/layout/hierarchy1"/>
    <dgm:cxn modelId="{D6064C5E-D65F-8340-A71F-08C8C3F9FA63}" type="presParOf" srcId="{39896D5F-942B-3A45-890A-660E14D267FC}" destId="{C8FA26A2-EB77-3A44-93C9-3F1BE143AC8C}" srcOrd="1" destOrd="0" presId="urn:microsoft.com/office/officeart/2005/8/layout/hierarchy1"/>
    <dgm:cxn modelId="{28D64134-9492-7E4B-9EEB-174DE6B28E1B}" type="presParOf" srcId="{08E67440-4A37-A44E-9F25-A806FAA6756E}" destId="{3A32B173-0F64-304D-9A7D-EF3987E6609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0EA72-C822-D44E-99AE-469DE9D08C57}">
      <dsp:nvSpPr>
        <dsp:cNvPr id="0" name=""/>
        <dsp:cNvSpPr/>
      </dsp:nvSpPr>
      <dsp:spPr>
        <a:xfrm>
          <a:off x="0" y="303596"/>
          <a:ext cx="10515600" cy="478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8738266-FE71-E44B-82D7-42B46D950192}">
      <dsp:nvSpPr>
        <dsp:cNvPr id="0" name=""/>
        <dsp:cNvSpPr/>
      </dsp:nvSpPr>
      <dsp:spPr>
        <a:xfrm>
          <a:off x="525780" y="23156"/>
          <a:ext cx="736092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900" kern="1200" dirty="0"/>
            <a:t>2010</a:t>
          </a:r>
          <a:r>
            <a:rPr kumimoji="1" lang="ko-KR" sz="1900" kern="1200" dirty="0"/>
            <a:t>년대 일본 경제</a:t>
          </a:r>
          <a:endParaRPr lang="en-US" sz="1900" kern="1200" dirty="0"/>
        </a:p>
      </dsp:txBody>
      <dsp:txXfrm>
        <a:off x="553160" y="50536"/>
        <a:ext cx="7306160" cy="506120"/>
      </dsp:txXfrm>
    </dsp:sp>
    <dsp:sp modelId="{E79C34F4-C2B6-2345-898D-B982F5730C3A}">
      <dsp:nvSpPr>
        <dsp:cNvPr id="0" name=""/>
        <dsp:cNvSpPr/>
      </dsp:nvSpPr>
      <dsp:spPr>
        <a:xfrm>
          <a:off x="0" y="1165436"/>
          <a:ext cx="10515600" cy="478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7AB06D-395F-8843-A975-582B5EDFE602}">
      <dsp:nvSpPr>
        <dsp:cNvPr id="0" name=""/>
        <dsp:cNvSpPr/>
      </dsp:nvSpPr>
      <dsp:spPr>
        <a:xfrm>
          <a:off x="525780" y="910392"/>
          <a:ext cx="736092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900" kern="1200" dirty="0"/>
            <a:t>2010</a:t>
          </a:r>
          <a:r>
            <a:rPr kumimoji="1" lang="ko-KR" sz="1900" kern="1200" dirty="0"/>
            <a:t>년대 한국 경제</a:t>
          </a:r>
          <a:endParaRPr lang="en-US" sz="1900" kern="1200" dirty="0"/>
        </a:p>
      </dsp:txBody>
      <dsp:txXfrm>
        <a:off x="553160" y="937772"/>
        <a:ext cx="7306160" cy="506120"/>
      </dsp:txXfrm>
    </dsp:sp>
    <dsp:sp modelId="{5BB1516C-04AC-F14E-9F95-9B47293F0049}">
      <dsp:nvSpPr>
        <dsp:cNvPr id="0" name=""/>
        <dsp:cNvSpPr/>
      </dsp:nvSpPr>
      <dsp:spPr>
        <a:xfrm>
          <a:off x="0" y="2027276"/>
          <a:ext cx="10515600" cy="478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E6AE13E-EC9F-DA48-B270-4580D62D398C}">
      <dsp:nvSpPr>
        <dsp:cNvPr id="0" name=""/>
        <dsp:cNvSpPr/>
      </dsp:nvSpPr>
      <dsp:spPr>
        <a:xfrm>
          <a:off x="525780" y="1746836"/>
          <a:ext cx="736092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900" kern="1200" dirty="0"/>
            <a:t>2020</a:t>
          </a:r>
          <a:r>
            <a:rPr kumimoji="1" lang="ko-KR" sz="1900" kern="1200" dirty="0"/>
            <a:t>년대 일본 경제</a:t>
          </a:r>
          <a:endParaRPr lang="en-US" sz="1900" kern="1200" dirty="0"/>
        </a:p>
      </dsp:txBody>
      <dsp:txXfrm>
        <a:off x="553160" y="1774216"/>
        <a:ext cx="7306160" cy="506120"/>
      </dsp:txXfrm>
    </dsp:sp>
    <dsp:sp modelId="{DD6BFC3A-ECC3-6B40-9535-7CC8182D77FB}">
      <dsp:nvSpPr>
        <dsp:cNvPr id="0" name=""/>
        <dsp:cNvSpPr/>
      </dsp:nvSpPr>
      <dsp:spPr>
        <a:xfrm>
          <a:off x="0" y="2889116"/>
          <a:ext cx="10515600" cy="478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F8B030E-452F-C74D-ACA8-CDA27E2F1EB3}">
      <dsp:nvSpPr>
        <dsp:cNvPr id="0" name=""/>
        <dsp:cNvSpPr/>
      </dsp:nvSpPr>
      <dsp:spPr>
        <a:xfrm>
          <a:off x="525780" y="2608676"/>
          <a:ext cx="736092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900" kern="1200" dirty="0"/>
            <a:t>2020</a:t>
          </a:r>
          <a:r>
            <a:rPr kumimoji="1" lang="ko-KR" sz="1900" kern="1200" dirty="0"/>
            <a:t>년대 한국 경제</a:t>
          </a:r>
          <a:endParaRPr lang="en-US" sz="1900" kern="1200" dirty="0"/>
        </a:p>
      </dsp:txBody>
      <dsp:txXfrm>
        <a:off x="553160" y="2636056"/>
        <a:ext cx="7306160" cy="506120"/>
      </dsp:txXfrm>
    </dsp:sp>
    <dsp:sp modelId="{158E1659-39DE-2242-B421-83A17FCC1466}">
      <dsp:nvSpPr>
        <dsp:cNvPr id="0" name=""/>
        <dsp:cNvSpPr/>
      </dsp:nvSpPr>
      <dsp:spPr>
        <a:xfrm>
          <a:off x="0" y="3750956"/>
          <a:ext cx="10515600" cy="478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FCF4FB5-A3DD-084B-9EB0-5D46B8514870}">
      <dsp:nvSpPr>
        <dsp:cNvPr id="0" name=""/>
        <dsp:cNvSpPr/>
      </dsp:nvSpPr>
      <dsp:spPr>
        <a:xfrm>
          <a:off x="525780" y="3470516"/>
          <a:ext cx="736092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ko-KR" sz="1900" kern="1200"/>
            <a:t>한・일 경제 비교</a:t>
          </a:r>
          <a:endParaRPr lang="en-US" sz="1900" kern="1200"/>
        </a:p>
      </dsp:txBody>
      <dsp:txXfrm>
        <a:off x="553160" y="3497896"/>
        <a:ext cx="7306160" cy="5061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7431B6-75F4-274D-9E97-167CC1A2F2F4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741C0B-8017-1049-93A0-ECF6BF7E9B2A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790A26BA-2A69-AB48-8BB2-28AF61FDA970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B8813A-56A0-AF47-845A-3BA98DFEC22F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643DDB-FF4E-E148-B981-C46D6E119B66}">
      <dsp:nvSpPr>
        <dsp:cNvPr id="0" name=""/>
        <dsp:cNvSpPr/>
      </dsp:nvSpPr>
      <dsp:spPr>
        <a:xfrm>
          <a:off x="1332" y="1857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2B961-7322-D44D-BDB3-64C32257C958}">
      <dsp:nvSpPr>
        <dsp:cNvPr id="0" name=""/>
        <dsp:cNvSpPr/>
      </dsp:nvSpPr>
      <dsp:spPr>
        <a:xfrm>
          <a:off x="521008" y="495549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2536"/>
        <a:ext cx="4503113" cy="2795976"/>
      </dsp:txXfrm>
    </dsp:sp>
    <dsp:sp modelId="{EBE0F0C2-5B7F-A740-BC67-1CBA8F32F60F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8A1EE-248A-DB44-83B2-D516838E74BA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736816-608B-C145-8B00-47246EE48C9E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85B6AA-79E2-E548-91E2-D2A2BDBCB0E2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0A3E449B-8420-2144-8480-6759577A6E49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016B10-14B2-CA4E-B230-E888B47180D5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D67E36-95C7-F646-8D34-45DE63DA4035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F56B87-D811-7B41-89AE-4760758846E1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718957B1-8F1F-6E4A-BFC8-B07B346705E2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49854B-F326-974B-B06B-9A658C26238B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1226BB-F611-4645-B453-D307EA657CF0}">
      <dsp:nvSpPr>
        <dsp:cNvPr id="0" name=""/>
        <dsp:cNvSpPr/>
      </dsp:nvSpPr>
      <dsp:spPr>
        <a:xfrm>
          <a:off x="1283" y="458137"/>
          <a:ext cx="4505585" cy="2861046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CAC5C8-87A0-7843-84F0-54D19320C084}">
      <dsp:nvSpPr>
        <dsp:cNvPr id="0" name=""/>
        <dsp:cNvSpPr/>
      </dsp:nvSpPr>
      <dsp:spPr>
        <a:xfrm>
          <a:off x="501904" y="933727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585701" y="1017524"/>
        <a:ext cx="4337991" cy="2693452"/>
      </dsp:txXfrm>
    </dsp:sp>
    <dsp:sp modelId="{18D8E6E5-0174-C44C-9380-730AB0311F6A}">
      <dsp:nvSpPr>
        <dsp:cNvPr id="0" name=""/>
        <dsp:cNvSpPr/>
      </dsp:nvSpPr>
      <dsp:spPr>
        <a:xfrm>
          <a:off x="5508110" y="458137"/>
          <a:ext cx="4505585" cy="2861046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26834-5150-E94F-9BE6-43DBCDBE0978}">
      <dsp:nvSpPr>
        <dsp:cNvPr id="0" name=""/>
        <dsp:cNvSpPr/>
      </dsp:nvSpPr>
      <dsp:spPr>
        <a:xfrm>
          <a:off x="6008730" y="933727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92527" y="1017524"/>
        <a:ext cx="4337991" cy="269345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216CE5-661F-C94F-9144-3992C04E88EC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F2D33-0A72-F943-80B3-6ACF38F04400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897A957B-7EC0-E041-AD63-E33D75B9B973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E6E479-7568-F540-A3D3-5D440DB6E122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C99363-A9CE-B448-8FDD-992FB4639C82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C8FFC3-AFA8-124C-8910-F3E0D15D593A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8A70C3C3-73BF-5C49-B6F2-1D3B67B8B30C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5A87DB-40D2-9A4C-847A-ABB7DF948E35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80850-E34C-5A43-B7D4-042A84591BEE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19C594-7E12-334F-BE1B-1C445759759E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479630FF-85DB-874A-82B9-F69FE6EAF3B5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98AF3E-8296-6141-A201-AC9D4CDAAFCF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1C309F-5AC0-8040-BA7E-986C7EEEAE73}">
      <dsp:nvSpPr>
        <dsp:cNvPr id="0" name=""/>
        <dsp:cNvSpPr/>
      </dsp:nvSpPr>
      <dsp:spPr>
        <a:xfrm>
          <a:off x="1332" y="-44771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18F5E5-31D6-6B42-8E53-64B7393F93BB}">
      <dsp:nvSpPr>
        <dsp:cNvPr id="0" name=""/>
        <dsp:cNvSpPr/>
      </dsp:nvSpPr>
      <dsp:spPr>
        <a:xfrm>
          <a:off x="521008" y="44892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35908"/>
        <a:ext cx="4503113" cy="2795976"/>
      </dsp:txXfrm>
    </dsp:sp>
    <dsp:sp modelId="{D459E29C-D4AE-F74F-A01A-A5D997AFC0E5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8F80B-C4AD-424D-9BA6-5E9456DBF83B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AC65EB-EB9F-4245-A8BD-883973F53828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53EAE9-15BA-664B-B4AB-2089937EB7CC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7DA43922-125A-5A47-9E79-ACD702207C3B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25571-0712-4742-9536-184D0DDE9317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43547-F53D-8D49-9FAF-7E077F1E62A9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9916D0-B1E4-D94A-AC5E-2F1290684A92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D0E44412-64A0-C947-884D-F203839D31F5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57B44A-B795-3C48-A65F-63E79FE37E22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84169A-187E-0440-9305-3D3C5B63B836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2E5D40-41A8-4E44-B431-E19686D7438D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402CB91C-2902-8742-8755-4FC137D04ACD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6FBC72-CFB4-7248-AA4D-6B524F0C12C8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2BEF81-200F-0F46-858B-1C0C2B8D0D18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DE5525-4EC6-0743-81A0-0292ACBA1D45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D6290092-5B83-E44D-BB89-BF3EC4377ECE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96AECA-28E5-8945-9E5B-AE2C8DE3F249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EDA758-07E4-D942-BF8F-559167A2C4B6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12D846-B2FF-594D-8231-A09C1BFD123A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22516756-4F57-B94E-AAE5-8623D42A1BC0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F1991-A604-244D-B765-3AE4ADF2C37B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C06D9E-7E80-8E4E-94C3-2A662E7D9DE2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A64F84-C381-8F48-8617-6C37A5036149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52508EDA-F376-6C4B-8703-17C968DA2E25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D17BF-46A0-B940-B74E-5CD364D08811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6DE9D2-2A26-724A-99F2-04B256D70D89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E8418-C976-1740-99CC-A49D364DF6D3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07995" y="588328"/>
        <a:ext cx="4503113" cy="2795976"/>
      </dsp:txXfrm>
    </dsp:sp>
    <dsp:sp modelId="{7AFC6889-241E-D240-B94B-7E9CC34A05B6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FA26A2-EB77-3A44-93C9-3F1BE143AC8C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24436" y="588328"/>
        <a:ext cx="4503113" cy="2795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/>
          <a:lstStyle>
            <a:lvl1pPr algn="l">
              <a:lnSpc>
                <a:spcPct val="105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9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50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4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22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87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0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32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23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4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4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400" spc="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1400" spc="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400" spc="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49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4400" kern="1200" spc="1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600" kern="1200" spc="8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200" kern="1200" spc="8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 spc="8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spc="8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spc="8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스크린샷, 빛, 기술, 밤이(가) 표시된 사진&#10;&#10;자동 생성된 설명">
            <a:extLst>
              <a:ext uri="{FF2B5EF4-FFF2-40B4-BE49-F238E27FC236}">
                <a16:creationId xmlns:a16="http://schemas.microsoft.com/office/drawing/2014/main" id="{3539C18D-7B46-5244-759C-E2A48EF7A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D9AC1DE-D422-19C8-085C-A8F5DD42A89C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7191990" y="5478534"/>
                </a:moveTo>
                <a:lnTo>
                  <a:pt x="7261083" y="5478534"/>
                </a:lnTo>
                <a:lnTo>
                  <a:pt x="7261083" y="5516932"/>
                </a:lnTo>
                <a:lnTo>
                  <a:pt x="7191990" y="5516932"/>
                </a:lnTo>
                <a:close/>
                <a:moveTo>
                  <a:pt x="5331787" y="5474181"/>
                </a:moveTo>
                <a:lnTo>
                  <a:pt x="5331787" y="5539591"/>
                </a:lnTo>
                <a:lnTo>
                  <a:pt x="5462719" y="5539591"/>
                </a:lnTo>
                <a:lnTo>
                  <a:pt x="5462719" y="5516262"/>
                </a:lnTo>
                <a:lnTo>
                  <a:pt x="5359916" y="5516262"/>
                </a:lnTo>
                <a:lnTo>
                  <a:pt x="5359916" y="5474181"/>
                </a:lnTo>
                <a:close/>
                <a:moveTo>
                  <a:pt x="4703137" y="5474181"/>
                </a:moveTo>
                <a:lnTo>
                  <a:pt x="4703137" y="5539591"/>
                </a:lnTo>
                <a:lnTo>
                  <a:pt x="4834069" y="5539591"/>
                </a:lnTo>
                <a:lnTo>
                  <a:pt x="4834069" y="5516262"/>
                </a:lnTo>
                <a:lnTo>
                  <a:pt x="4731266" y="5516262"/>
                </a:lnTo>
                <a:lnTo>
                  <a:pt x="4731266" y="5474181"/>
                </a:lnTo>
                <a:close/>
                <a:moveTo>
                  <a:pt x="5549486" y="5472395"/>
                </a:moveTo>
                <a:lnTo>
                  <a:pt x="5549486" y="5495724"/>
                </a:lnTo>
                <a:lnTo>
                  <a:pt x="5646261" y="5495724"/>
                </a:lnTo>
                <a:lnTo>
                  <a:pt x="5646261" y="5542493"/>
                </a:lnTo>
                <a:lnTo>
                  <a:pt x="5674613" y="5542493"/>
                </a:lnTo>
                <a:lnTo>
                  <a:pt x="5674613" y="5472395"/>
                </a:lnTo>
                <a:close/>
                <a:moveTo>
                  <a:pt x="7373411" y="5460675"/>
                </a:moveTo>
                <a:lnTo>
                  <a:pt x="7373411" y="5535684"/>
                </a:lnTo>
                <a:lnTo>
                  <a:pt x="7501441" y="5535684"/>
                </a:lnTo>
                <a:lnTo>
                  <a:pt x="7501441" y="5511686"/>
                </a:lnTo>
                <a:lnTo>
                  <a:pt x="7401316" y="5511686"/>
                </a:lnTo>
                <a:lnTo>
                  <a:pt x="7401316" y="5460675"/>
                </a:lnTo>
                <a:close/>
                <a:moveTo>
                  <a:pt x="7164308" y="5454759"/>
                </a:moveTo>
                <a:lnTo>
                  <a:pt x="7164308" y="5540261"/>
                </a:lnTo>
                <a:lnTo>
                  <a:pt x="7288988" y="5540261"/>
                </a:lnTo>
                <a:lnTo>
                  <a:pt x="7288988" y="5454759"/>
                </a:lnTo>
                <a:close/>
                <a:moveTo>
                  <a:pt x="5144338" y="5445160"/>
                </a:moveTo>
                <a:lnTo>
                  <a:pt x="5144338" y="5468712"/>
                </a:lnTo>
                <a:lnTo>
                  <a:pt x="5242230" y="5468712"/>
                </a:lnTo>
                <a:lnTo>
                  <a:pt x="5242230" y="5483111"/>
                </a:lnTo>
                <a:lnTo>
                  <a:pt x="5144338" y="5483111"/>
                </a:lnTo>
                <a:lnTo>
                  <a:pt x="5144338" y="5543274"/>
                </a:lnTo>
                <a:lnTo>
                  <a:pt x="5273037" y="5543274"/>
                </a:lnTo>
                <a:lnTo>
                  <a:pt x="5273037" y="5519946"/>
                </a:lnTo>
                <a:lnTo>
                  <a:pt x="5172020" y="5519946"/>
                </a:lnTo>
                <a:lnTo>
                  <a:pt x="5172020" y="5506663"/>
                </a:lnTo>
                <a:lnTo>
                  <a:pt x="5269912" y="5506663"/>
                </a:lnTo>
                <a:lnTo>
                  <a:pt x="5269912" y="5445160"/>
                </a:lnTo>
                <a:close/>
                <a:moveTo>
                  <a:pt x="4515688" y="5445160"/>
                </a:moveTo>
                <a:lnTo>
                  <a:pt x="4515688" y="5468712"/>
                </a:lnTo>
                <a:lnTo>
                  <a:pt x="4613580" y="5468712"/>
                </a:lnTo>
                <a:lnTo>
                  <a:pt x="4613580" y="5483111"/>
                </a:lnTo>
                <a:lnTo>
                  <a:pt x="4515688" y="5483111"/>
                </a:lnTo>
                <a:lnTo>
                  <a:pt x="4515688" y="5543274"/>
                </a:lnTo>
                <a:lnTo>
                  <a:pt x="4644387" y="5543274"/>
                </a:lnTo>
                <a:lnTo>
                  <a:pt x="4644387" y="5519946"/>
                </a:lnTo>
                <a:lnTo>
                  <a:pt x="4543370" y="5519946"/>
                </a:lnTo>
                <a:lnTo>
                  <a:pt x="4543370" y="5506663"/>
                </a:lnTo>
                <a:lnTo>
                  <a:pt x="4641262" y="5506663"/>
                </a:lnTo>
                <a:lnTo>
                  <a:pt x="4641262" y="5445160"/>
                </a:lnTo>
                <a:close/>
                <a:moveTo>
                  <a:pt x="7592114" y="5418370"/>
                </a:moveTo>
                <a:cubicBezTo>
                  <a:pt x="7598067" y="5418370"/>
                  <a:pt x="7603239" y="5420119"/>
                  <a:pt x="7607629" y="5423617"/>
                </a:cubicBezTo>
                <a:cubicBezTo>
                  <a:pt x="7612094" y="5427114"/>
                  <a:pt x="7614327" y="5431951"/>
                  <a:pt x="7614327" y="5438127"/>
                </a:cubicBezTo>
                <a:cubicBezTo>
                  <a:pt x="7614327" y="5440955"/>
                  <a:pt x="7613731" y="5443597"/>
                  <a:pt x="7612541" y="5446052"/>
                </a:cubicBezTo>
                <a:cubicBezTo>
                  <a:pt x="7611350" y="5448508"/>
                  <a:pt x="7609732" y="5450629"/>
                  <a:pt x="7607685" y="5452415"/>
                </a:cubicBezTo>
                <a:cubicBezTo>
                  <a:pt x="7605639" y="5454201"/>
                  <a:pt x="7603276" y="5455615"/>
                  <a:pt x="7600597" y="5456657"/>
                </a:cubicBezTo>
                <a:cubicBezTo>
                  <a:pt x="7597918" y="5457698"/>
                  <a:pt x="7595091" y="5458219"/>
                  <a:pt x="7592114" y="5458219"/>
                </a:cubicBezTo>
                <a:cubicBezTo>
                  <a:pt x="7588989" y="5458219"/>
                  <a:pt x="7586068" y="5457698"/>
                  <a:pt x="7583352" y="5456657"/>
                </a:cubicBezTo>
                <a:cubicBezTo>
                  <a:pt x="7580636" y="5455615"/>
                  <a:pt x="7578273" y="5454201"/>
                  <a:pt x="7576264" y="5452415"/>
                </a:cubicBezTo>
                <a:cubicBezTo>
                  <a:pt x="7574255" y="5450629"/>
                  <a:pt x="7572673" y="5448508"/>
                  <a:pt x="7571520" y="5446052"/>
                </a:cubicBezTo>
                <a:cubicBezTo>
                  <a:pt x="7570367" y="5443597"/>
                  <a:pt x="7569790" y="5440955"/>
                  <a:pt x="7569790" y="5438127"/>
                </a:cubicBezTo>
                <a:cubicBezTo>
                  <a:pt x="7569790" y="5431877"/>
                  <a:pt x="7571948" y="5427040"/>
                  <a:pt x="7576264" y="5423617"/>
                </a:cubicBezTo>
                <a:cubicBezTo>
                  <a:pt x="7580654" y="5420119"/>
                  <a:pt x="7585938" y="5418370"/>
                  <a:pt x="7592114" y="5418370"/>
                </a:cubicBezTo>
                <a:close/>
                <a:moveTo>
                  <a:pt x="5572145" y="5408101"/>
                </a:moveTo>
                <a:cubicBezTo>
                  <a:pt x="5575344" y="5408101"/>
                  <a:pt x="5578209" y="5408511"/>
                  <a:pt x="5580739" y="5409329"/>
                </a:cubicBezTo>
                <a:cubicBezTo>
                  <a:pt x="5583269" y="5410148"/>
                  <a:pt x="5585390" y="5411283"/>
                  <a:pt x="5587102" y="5412734"/>
                </a:cubicBezTo>
                <a:cubicBezTo>
                  <a:pt x="5588813" y="5414185"/>
                  <a:pt x="5590135" y="5415915"/>
                  <a:pt x="5591065" y="5417924"/>
                </a:cubicBezTo>
                <a:cubicBezTo>
                  <a:pt x="5591995" y="5419933"/>
                  <a:pt x="5592460" y="5422091"/>
                  <a:pt x="5592460" y="5424398"/>
                </a:cubicBezTo>
                <a:cubicBezTo>
                  <a:pt x="5592460" y="5428788"/>
                  <a:pt x="5590674" y="5432584"/>
                  <a:pt x="5587102" y="5435783"/>
                </a:cubicBezTo>
                <a:cubicBezTo>
                  <a:pt x="5583604" y="5438983"/>
                  <a:pt x="5578618" y="5440583"/>
                  <a:pt x="5572145" y="5440583"/>
                </a:cubicBezTo>
                <a:cubicBezTo>
                  <a:pt x="5565447" y="5440583"/>
                  <a:pt x="5560276" y="5438983"/>
                  <a:pt x="5556629" y="5435783"/>
                </a:cubicBezTo>
                <a:cubicBezTo>
                  <a:pt x="5552983" y="5432584"/>
                  <a:pt x="5551161" y="5428788"/>
                  <a:pt x="5551161" y="5424398"/>
                </a:cubicBezTo>
                <a:cubicBezTo>
                  <a:pt x="5551161" y="5422091"/>
                  <a:pt x="5551625" y="5419933"/>
                  <a:pt x="5552555" y="5417924"/>
                </a:cubicBezTo>
                <a:cubicBezTo>
                  <a:pt x="5553485" y="5415915"/>
                  <a:pt x="5554843" y="5414185"/>
                  <a:pt x="5556629" y="5412734"/>
                </a:cubicBezTo>
                <a:cubicBezTo>
                  <a:pt x="5558416" y="5411283"/>
                  <a:pt x="5560611" y="5410148"/>
                  <a:pt x="5563215" y="5409329"/>
                </a:cubicBezTo>
                <a:cubicBezTo>
                  <a:pt x="5565819" y="5408511"/>
                  <a:pt x="5568796" y="5408101"/>
                  <a:pt x="5572145" y="5408101"/>
                </a:cubicBezTo>
                <a:close/>
                <a:moveTo>
                  <a:pt x="7592114" y="5396046"/>
                </a:moveTo>
                <a:cubicBezTo>
                  <a:pt x="7585715" y="5396046"/>
                  <a:pt x="7579557" y="5396995"/>
                  <a:pt x="7573641" y="5398893"/>
                </a:cubicBezTo>
                <a:cubicBezTo>
                  <a:pt x="7567725" y="5400790"/>
                  <a:pt x="7562497" y="5403562"/>
                  <a:pt x="7557958" y="5407208"/>
                </a:cubicBezTo>
                <a:cubicBezTo>
                  <a:pt x="7553419" y="5410855"/>
                  <a:pt x="7549791" y="5415282"/>
                  <a:pt x="7547075" y="5420491"/>
                </a:cubicBezTo>
                <a:cubicBezTo>
                  <a:pt x="7544359" y="5425700"/>
                  <a:pt x="7543001" y="5431579"/>
                  <a:pt x="7543001" y="5438127"/>
                </a:cubicBezTo>
                <a:cubicBezTo>
                  <a:pt x="7543001" y="5444899"/>
                  <a:pt x="7544359" y="5450927"/>
                  <a:pt x="7547075" y="5456210"/>
                </a:cubicBezTo>
                <a:cubicBezTo>
                  <a:pt x="7549791" y="5461493"/>
                  <a:pt x="7553419" y="5465958"/>
                  <a:pt x="7557958" y="5469605"/>
                </a:cubicBezTo>
                <a:cubicBezTo>
                  <a:pt x="7562497" y="5473251"/>
                  <a:pt x="7567725" y="5476023"/>
                  <a:pt x="7573641" y="5477920"/>
                </a:cubicBezTo>
                <a:cubicBezTo>
                  <a:pt x="7579557" y="5479818"/>
                  <a:pt x="7585715" y="5480767"/>
                  <a:pt x="7592114" y="5480767"/>
                </a:cubicBezTo>
                <a:cubicBezTo>
                  <a:pt x="7598514" y="5480767"/>
                  <a:pt x="7604672" y="5479818"/>
                  <a:pt x="7610587" y="5477920"/>
                </a:cubicBezTo>
                <a:cubicBezTo>
                  <a:pt x="7616503" y="5476023"/>
                  <a:pt x="7621712" y="5473251"/>
                  <a:pt x="7626214" y="5469605"/>
                </a:cubicBezTo>
                <a:cubicBezTo>
                  <a:pt x="7630716" y="5465958"/>
                  <a:pt x="7634326" y="5461493"/>
                  <a:pt x="7637042" y="5456210"/>
                </a:cubicBezTo>
                <a:cubicBezTo>
                  <a:pt x="7639758" y="5450927"/>
                  <a:pt x="7641116" y="5444899"/>
                  <a:pt x="7641116" y="5438127"/>
                </a:cubicBezTo>
                <a:cubicBezTo>
                  <a:pt x="7641116" y="5431579"/>
                  <a:pt x="7639758" y="5425700"/>
                  <a:pt x="7637042" y="5420491"/>
                </a:cubicBezTo>
                <a:cubicBezTo>
                  <a:pt x="7634326" y="5415282"/>
                  <a:pt x="7630716" y="5410855"/>
                  <a:pt x="7626214" y="5407208"/>
                </a:cubicBezTo>
                <a:cubicBezTo>
                  <a:pt x="7621712" y="5403562"/>
                  <a:pt x="7616503" y="5400790"/>
                  <a:pt x="7610587" y="5398893"/>
                </a:cubicBezTo>
                <a:cubicBezTo>
                  <a:pt x="7604672" y="5396995"/>
                  <a:pt x="7598514" y="5396046"/>
                  <a:pt x="7592114" y="5396046"/>
                </a:cubicBezTo>
                <a:close/>
                <a:moveTo>
                  <a:pt x="5752896" y="5395823"/>
                </a:moveTo>
                <a:lnTo>
                  <a:pt x="5752896" y="5450852"/>
                </a:lnTo>
                <a:cubicBezTo>
                  <a:pt x="5745529" y="5450852"/>
                  <a:pt x="5738441" y="5450815"/>
                  <a:pt x="5731633" y="5450741"/>
                </a:cubicBezTo>
                <a:cubicBezTo>
                  <a:pt x="5724824" y="5450666"/>
                  <a:pt x="5718964" y="5450555"/>
                  <a:pt x="5714052" y="5450406"/>
                </a:cubicBezTo>
                <a:lnTo>
                  <a:pt x="5716843" y="5475520"/>
                </a:lnTo>
                <a:cubicBezTo>
                  <a:pt x="5721829" y="5475520"/>
                  <a:pt x="5727261" y="5475502"/>
                  <a:pt x="5733139" y="5475465"/>
                </a:cubicBezTo>
                <a:cubicBezTo>
                  <a:pt x="5739018" y="5475427"/>
                  <a:pt x="5744934" y="5475353"/>
                  <a:pt x="5750887" y="5475241"/>
                </a:cubicBezTo>
                <a:cubicBezTo>
                  <a:pt x="5756840" y="5475130"/>
                  <a:pt x="5762682" y="5474962"/>
                  <a:pt x="5768412" y="5474739"/>
                </a:cubicBezTo>
                <a:cubicBezTo>
                  <a:pt x="5774142" y="5474516"/>
                  <a:pt x="5779351" y="5474255"/>
                  <a:pt x="5784039" y="5473958"/>
                </a:cubicBezTo>
                <a:cubicBezTo>
                  <a:pt x="5789471" y="5473660"/>
                  <a:pt x="5795164" y="5473251"/>
                  <a:pt x="5801117" y="5472730"/>
                </a:cubicBezTo>
                <a:cubicBezTo>
                  <a:pt x="5807070" y="5472209"/>
                  <a:pt x="5812893" y="5471632"/>
                  <a:pt x="5818585" y="5471000"/>
                </a:cubicBezTo>
                <a:cubicBezTo>
                  <a:pt x="5824278" y="5470367"/>
                  <a:pt x="5829691" y="5469753"/>
                  <a:pt x="5834827" y="5469158"/>
                </a:cubicBezTo>
                <a:cubicBezTo>
                  <a:pt x="5839961" y="5468563"/>
                  <a:pt x="5844425" y="5468042"/>
                  <a:pt x="5848221" y="5467595"/>
                </a:cubicBezTo>
                <a:lnTo>
                  <a:pt x="5845988" y="5445383"/>
                </a:lnTo>
                <a:cubicBezTo>
                  <a:pt x="5842491" y="5445829"/>
                  <a:pt x="5838212" y="5446313"/>
                  <a:pt x="5833152" y="5446834"/>
                </a:cubicBezTo>
                <a:cubicBezTo>
                  <a:pt x="5828092" y="5447355"/>
                  <a:pt x="5822660" y="5447838"/>
                  <a:pt x="5816855" y="5448285"/>
                </a:cubicBezTo>
                <a:cubicBezTo>
                  <a:pt x="5811051" y="5448731"/>
                  <a:pt x="5805042" y="5449122"/>
                  <a:pt x="5798828" y="5449457"/>
                </a:cubicBezTo>
                <a:cubicBezTo>
                  <a:pt x="5792615" y="5449792"/>
                  <a:pt x="5786606" y="5450034"/>
                  <a:pt x="5780802" y="5450182"/>
                </a:cubicBezTo>
                <a:lnTo>
                  <a:pt x="5780802" y="5395823"/>
                </a:lnTo>
                <a:close/>
                <a:moveTo>
                  <a:pt x="5572145" y="5386447"/>
                </a:moveTo>
                <a:cubicBezTo>
                  <a:pt x="5565447" y="5386447"/>
                  <a:pt x="5559159" y="5387321"/>
                  <a:pt x="5553281" y="5389070"/>
                </a:cubicBezTo>
                <a:cubicBezTo>
                  <a:pt x="5547402" y="5390819"/>
                  <a:pt x="5542286" y="5393330"/>
                  <a:pt x="5537933" y="5396604"/>
                </a:cubicBezTo>
                <a:cubicBezTo>
                  <a:pt x="5533579" y="5399879"/>
                  <a:pt x="5530157" y="5403841"/>
                  <a:pt x="5527664" y="5408492"/>
                </a:cubicBezTo>
                <a:cubicBezTo>
                  <a:pt x="5525171" y="5413143"/>
                  <a:pt x="5523925" y="5418370"/>
                  <a:pt x="5523925" y="5424175"/>
                </a:cubicBezTo>
                <a:cubicBezTo>
                  <a:pt x="5523925" y="5430128"/>
                  <a:pt x="5525171" y="5435411"/>
                  <a:pt x="5527664" y="5440025"/>
                </a:cubicBezTo>
                <a:cubicBezTo>
                  <a:pt x="5530157" y="5444639"/>
                  <a:pt x="5533579" y="5448545"/>
                  <a:pt x="5537933" y="5451745"/>
                </a:cubicBezTo>
                <a:cubicBezTo>
                  <a:pt x="5542286" y="5454945"/>
                  <a:pt x="5547402" y="5457382"/>
                  <a:pt x="5553281" y="5459056"/>
                </a:cubicBezTo>
                <a:cubicBezTo>
                  <a:pt x="5559159" y="5460731"/>
                  <a:pt x="5565447" y="5461568"/>
                  <a:pt x="5572145" y="5461568"/>
                </a:cubicBezTo>
                <a:cubicBezTo>
                  <a:pt x="5578618" y="5461568"/>
                  <a:pt x="5584702" y="5460731"/>
                  <a:pt x="5590395" y="5459056"/>
                </a:cubicBezTo>
                <a:cubicBezTo>
                  <a:pt x="5596087" y="5457382"/>
                  <a:pt x="5601054" y="5454945"/>
                  <a:pt x="5605296" y="5451745"/>
                </a:cubicBezTo>
                <a:cubicBezTo>
                  <a:pt x="5609537" y="5448545"/>
                  <a:pt x="5612886" y="5444639"/>
                  <a:pt x="5615342" y="5440025"/>
                </a:cubicBezTo>
                <a:cubicBezTo>
                  <a:pt x="5617797" y="5435411"/>
                  <a:pt x="5619025" y="5430128"/>
                  <a:pt x="5619025" y="5424175"/>
                </a:cubicBezTo>
                <a:cubicBezTo>
                  <a:pt x="5619025" y="5418370"/>
                  <a:pt x="5617817" y="5413143"/>
                  <a:pt x="5615398" y="5408492"/>
                </a:cubicBezTo>
                <a:cubicBezTo>
                  <a:pt x="5612979" y="5403841"/>
                  <a:pt x="5609649" y="5399879"/>
                  <a:pt x="5605408" y="5396604"/>
                </a:cubicBezTo>
                <a:cubicBezTo>
                  <a:pt x="5601166" y="5393330"/>
                  <a:pt x="5596199" y="5390819"/>
                  <a:pt x="5590506" y="5389070"/>
                </a:cubicBezTo>
                <a:cubicBezTo>
                  <a:pt x="5584814" y="5387321"/>
                  <a:pt x="5578693" y="5386447"/>
                  <a:pt x="5572145" y="5386447"/>
                </a:cubicBezTo>
                <a:close/>
                <a:moveTo>
                  <a:pt x="7433352" y="5379303"/>
                </a:moveTo>
                <a:lnTo>
                  <a:pt x="7470856" y="5379303"/>
                </a:lnTo>
                <a:lnTo>
                  <a:pt x="7470856" y="5401292"/>
                </a:lnTo>
                <a:lnTo>
                  <a:pt x="7433798" y="5401292"/>
                </a:lnTo>
                <a:cubicBezTo>
                  <a:pt x="7434394" y="5398539"/>
                  <a:pt x="7434691" y="5395339"/>
                  <a:pt x="7434691" y="5391693"/>
                </a:cubicBezTo>
                <a:cubicBezTo>
                  <a:pt x="7434691" y="5387600"/>
                  <a:pt x="7434245" y="5383470"/>
                  <a:pt x="7433352" y="5379303"/>
                </a:cubicBezTo>
                <a:close/>
                <a:moveTo>
                  <a:pt x="5359916" y="5377071"/>
                </a:moveTo>
                <a:lnTo>
                  <a:pt x="5431242" y="5377071"/>
                </a:lnTo>
                <a:lnTo>
                  <a:pt x="5431242" y="5395823"/>
                </a:lnTo>
                <a:lnTo>
                  <a:pt x="5359916" y="5395823"/>
                </a:lnTo>
                <a:close/>
                <a:moveTo>
                  <a:pt x="4731266" y="5377071"/>
                </a:moveTo>
                <a:lnTo>
                  <a:pt x="4802592" y="5377071"/>
                </a:lnTo>
                <a:lnTo>
                  <a:pt x="4802592" y="5395823"/>
                </a:lnTo>
                <a:lnTo>
                  <a:pt x="4731266" y="5395823"/>
                </a:lnTo>
                <a:close/>
                <a:moveTo>
                  <a:pt x="7529048" y="5365127"/>
                </a:moveTo>
                <a:lnTo>
                  <a:pt x="7529048" y="5388456"/>
                </a:lnTo>
                <a:lnTo>
                  <a:pt x="7649487" y="5388456"/>
                </a:lnTo>
                <a:lnTo>
                  <a:pt x="7649487" y="5365127"/>
                </a:lnTo>
                <a:close/>
                <a:moveTo>
                  <a:pt x="4943048" y="5364457"/>
                </a:moveTo>
                <a:cubicBezTo>
                  <a:pt x="4951755" y="5364457"/>
                  <a:pt x="4958861" y="5367471"/>
                  <a:pt x="4964368" y="5373499"/>
                </a:cubicBezTo>
                <a:cubicBezTo>
                  <a:pt x="4969949" y="5379526"/>
                  <a:pt x="4972739" y="5387712"/>
                  <a:pt x="4972739" y="5398055"/>
                </a:cubicBezTo>
                <a:cubicBezTo>
                  <a:pt x="4972739" y="5408622"/>
                  <a:pt x="4969949" y="5416845"/>
                  <a:pt x="4964368" y="5422724"/>
                </a:cubicBezTo>
                <a:cubicBezTo>
                  <a:pt x="4958861" y="5428677"/>
                  <a:pt x="4951755" y="5431653"/>
                  <a:pt x="4943048" y="5431653"/>
                </a:cubicBezTo>
                <a:cubicBezTo>
                  <a:pt x="4934639" y="5431653"/>
                  <a:pt x="4927644" y="5428677"/>
                  <a:pt x="4922063" y="5422724"/>
                </a:cubicBezTo>
                <a:cubicBezTo>
                  <a:pt x="4916557" y="5416771"/>
                  <a:pt x="4913804" y="5408548"/>
                  <a:pt x="4913804" y="5398055"/>
                </a:cubicBezTo>
                <a:cubicBezTo>
                  <a:pt x="4913804" y="5387786"/>
                  <a:pt x="4916557" y="5379601"/>
                  <a:pt x="4922063" y="5373499"/>
                </a:cubicBezTo>
                <a:cubicBezTo>
                  <a:pt x="4927644" y="5367471"/>
                  <a:pt x="4934639" y="5364457"/>
                  <a:pt x="4943048" y="5364457"/>
                </a:cubicBezTo>
                <a:close/>
                <a:moveTo>
                  <a:pt x="7378657" y="5363118"/>
                </a:moveTo>
                <a:cubicBezTo>
                  <a:pt x="7382601" y="5363118"/>
                  <a:pt x="7386266" y="5363825"/>
                  <a:pt x="7389652" y="5365239"/>
                </a:cubicBezTo>
                <a:cubicBezTo>
                  <a:pt x="7393038" y="5366653"/>
                  <a:pt x="7395996" y="5368625"/>
                  <a:pt x="7398526" y="5371155"/>
                </a:cubicBezTo>
                <a:cubicBezTo>
                  <a:pt x="7401056" y="5373685"/>
                  <a:pt x="7403028" y="5376680"/>
                  <a:pt x="7404442" y="5380140"/>
                </a:cubicBezTo>
                <a:cubicBezTo>
                  <a:pt x="7405856" y="5383601"/>
                  <a:pt x="7406563" y="5387377"/>
                  <a:pt x="7406563" y="5391470"/>
                </a:cubicBezTo>
                <a:cubicBezTo>
                  <a:pt x="7406563" y="5395563"/>
                  <a:pt x="7405856" y="5399376"/>
                  <a:pt x="7404442" y="5402911"/>
                </a:cubicBezTo>
                <a:cubicBezTo>
                  <a:pt x="7403028" y="5406446"/>
                  <a:pt x="7401056" y="5409497"/>
                  <a:pt x="7398526" y="5412064"/>
                </a:cubicBezTo>
                <a:cubicBezTo>
                  <a:pt x="7395996" y="5414631"/>
                  <a:pt x="7393038" y="5416640"/>
                  <a:pt x="7389652" y="5418091"/>
                </a:cubicBezTo>
                <a:cubicBezTo>
                  <a:pt x="7386266" y="5419542"/>
                  <a:pt x="7382601" y="5420268"/>
                  <a:pt x="7378657" y="5420268"/>
                </a:cubicBezTo>
                <a:cubicBezTo>
                  <a:pt x="7374565" y="5420268"/>
                  <a:pt x="7370807" y="5419542"/>
                  <a:pt x="7367384" y="5418091"/>
                </a:cubicBezTo>
                <a:cubicBezTo>
                  <a:pt x="7363961" y="5416640"/>
                  <a:pt x="7361003" y="5414631"/>
                  <a:pt x="7358510" y="5412064"/>
                </a:cubicBezTo>
                <a:cubicBezTo>
                  <a:pt x="7356017" y="5409497"/>
                  <a:pt x="7354082" y="5406446"/>
                  <a:pt x="7352706" y="5402911"/>
                </a:cubicBezTo>
                <a:cubicBezTo>
                  <a:pt x="7351329" y="5399376"/>
                  <a:pt x="7350641" y="5395563"/>
                  <a:pt x="7350641" y="5391470"/>
                </a:cubicBezTo>
                <a:cubicBezTo>
                  <a:pt x="7350641" y="5387377"/>
                  <a:pt x="7351329" y="5383601"/>
                  <a:pt x="7352706" y="5380140"/>
                </a:cubicBezTo>
                <a:cubicBezTo>
                  <a:pt x="7354082" y="5376680"/>
                  <a:pt x="7356017" y="5373685"/>
                  <a:pt x="7358510" y="5371155"/>
                </a:cubicBezTo>
                <a:cubicBezTo>
                  <a:pt x="7361003" y="5368625"/>
                  <a:pt x="7363961" y="5366653"/>
                  <a:pt x="7367384" y="5365239"/>
                </a:cubicBezTo>
                <a:cubicBezTo>
                  <a:pt x="7370807" y="5363825"/>
                  <a:pt x="7374565" y="5363118"/>
                  <a:pt x="7378657" y="5363118"/>
                </a:cubicBezTo>
                <a:close/>
                <a:moveTo>
                  <a:pt x="6954162" y="5359658"/>
                </a:moveTo>
                <a:cubicBezTo>
                  <a:pt x="6958925" y="5359658"/>
                  <a:pt x="6963204" y="5360737"/>
                  <a:pt x="6966999" y="5362895"/>
                </a:cubicBezTo>
                <a:cubicBezTo>
                  <a:pt x="6970794" y="5365053"/>
                  <a:pt x="6974031" y="5368401"/>
                  <a:pt x="6976710" y="5372941"/>
                </a:cubicBezTo>
                <a:cubicBezTo>
                  <a:pt x="6979389" y="5377480"/>
                  <a:pt x="6981454" y="5383266"/>
                  <a:pt x="6982905" y="5390298"/>
                </a:cubicBezTo>
                <a:cubicBezTo>
                  <a:pt x="6984356" y="5397330"/>
                  <a:pt x="6985081" y="5405720"/>
                  <a:pt x="6985081" y="5415468"/>
                </a:cubicBezTo>
                <a:lnTo>
                  <a:pt x="6985081" y="5425737"/>
                </a:lnTo>
                <a:cubicBezTo>
                  <a:pt x="6985081" y="5435262"/>
                  <a:pt x="6984374" y="5443467"/>
                  <a:pt x="6982961" y="5450350"/>
                </a:cubicBezTo>
                <a:cubicBezTo>
                  <a:pt x="6981547" y="5457233"/>
                  <a:pt x="6979500" y="5462907"/>
                  <a:pt x="6976821" y="5467372"/>
                </a:cubicBezTo>
                <a:cubicBezTo>
                  <a:pt x="6974143" y="5471837"/>
                  <a:pt x="6970868" y="5475148"/>
                  <a:pt x="6966999" y="5477306"/>
                </a:cubicBezTo>
                <a:cubicBezTo>
                  <a:pt x="6963129" y="5479464"/>
                  <a:pt x="6958776" y="5480543"/>
                  <a:pt x="6953939" y="5480543"/>
                </a:cubicBezTo>
                <a:cubicBezTo>
                  <a:pt x="6943893" y="5480543"/>
                  <a:pt x="6936210" y="5476004"/>
                  <a:pt x="6930890" y="5466926"/>
                </a:cubicBezTo>
                <a:cubicBezTo>
                  <a:pt x="6925569" y="5457847"/>
                  <a:pt x="6922909" y="5443820"/>
                  <a:pt x="6922909" y="5424844"/>
                </a:cubicBezTo>
                <a:lnTo>
                  <a:pt x="6922909" y="5414352"/>
                </a:lnTo>
                <a:cubicBezTo>
                  <a:pt x="6922909" y="5404902"/>
                  <a:pt x="6923616" y="5396735"/>
                  <a:pt x="6925030" y="5389851"/>
                </a:cubicBezTo>
                <a:cubicBezTo>
                  <a:pt x="6926443" y="5382968"/>
                  <a:pt x="6928490" y="5377294"/>
                  <a:pt x="6931169" y="5372829"/>
                </a:cubicBezTo>
                <a:cubicBezTo>
                  <a:pt x="6933847" y="5368364"/>
                  <a:pt x="6937122" y="5365053"/>
                  <a:pt x="6940991" y="5362895"/>
                </a:cubicBezTo>
                <a:cubicBezTo>
                  <a:pt x="6944861" y="5360737"/>
                  <a:pt x="6949251" y="5359658"/>
                  <a:pt x="6954162" y="5359658"/>
                </a:cubicBezTo>
                <a:close/>
                <a:moveTo>
                  <a:pt x="6687463" y="5359658"/>
                </a:moveTo>
                <a:cubicBezTo>
                  <a:pt x="6692225" y="5359658"/>
                  <a:pt x="6696504" y="5360737"/>
                  <a:pt x="6700299" y="5362895"/>
                </a:cubicBezTo>
                <a:cubicBezTo>
                  <a:pt x="6704094" y="5365053"/>
                  <a:pt x="6707331" y="5368401"/>
                  <a:pt x="6710010" y="5372941"/>
                </a:cubicBezTo>
                <a:cubicBezTo>
                  <a:pt x="6712689" y="5377480"/>
                  <a:pt x="6714754" y="5383266"/>
                  <a:pt x="6716205" y="5390298"/>
                </a:cubicBezTo>
                <a:cubicBezTo>
                  <a:pt x="6717656" y="5397330"/>
                  <a:pt x="6718382" y="5405720"/>
                  <a:pt x="6718382" y="5415468"/>
                </a:cubicBezTo>
                <a:lnTo>
                  <a:pt x="6718382" y="5425737"/>
                </a:lnTo>
                <a:cubicBezTo>
                  <a:pt x="6718382" y="5435262"/>
                  <a:pt x="6717675" y="5443467"/>
                  <a:pt x="6716261" y="5450350"/>
                </a:cubicBezTo>
                <a:cubicBezTo>
                  <a:pt x="6714847" y="5457233"/>
                  <a:pt x="6712801" y="5462907"/>
                  <a:pt x="6710122" y="5467372"/>
                </a:cubicBezTo>
                <a:cubicBezTo>
                  <a:pt x="6707443" y="5471837"/>
                  <a:pt x="6704169" y="5475148"/>
                  <a:pt x="6700299" y="5477306"/>
                </a:cubicBezTo>
                <a:cubicBezTo>
                  <a:pt x="6696429" y="5479464"/>
                  <a:pt x="6692076" y="5480543"/>
                  <a:pt x="6687239" y="5480543"/>
                </a:cubicBezTo>
                <a:cubicBezTo>
                  <a:pt x="6677194" y="5480543"/>
                  <a:pt x="6669510" y="5476004"/>
                  <a:pt x="6664190" y="5466926"/>
                </a:cubicBezTo>
                <a:cubicBezTo>
                  <a:pt x="6658869" y="5457847"/>
                  <a:pt x="6656209" y="5443820"/>
                  <a:pt x="6656209" y="5424844"/>
                </a:cubicBezTo>
                <a:lnTo>
                  <a:pt x="6656209" y="5414352"/>
                </a:lnTo>
                <a:cubicBezTo>
                  <a:pt x="6656209" y="5404902"/>
                  <a:pt x="6656915" y="5396735"/>
                  <a:pt x="6658330" y="5389851"/>
                </a:cubicBezTo>
                <a:cubicBezTo>
                  <a:pt x="6659743" y="5382968"/>
                  <a:pt x="6661790" y="5377294"/>
                  <a:pt x="6664469" y="5372829"/>
                </a:cubicBezTo>
                <a:cubicBezTo>
                  <a:pt x="6667148" y="5368364"/>
                  <a:pt x="6670422" y="5365053"/>
                  <a:pt x="6674291" y="5362895"/>
                </a:cubicBezTo>
                <a:cubicBezTo>
                  <a:pt x="6678161" y="5360737"/>
                  <a:pt x="6682551" y="5359658"/>
                  <a:pt x="6687463" y="5359658"/>
                </a:cubicBezTo>
                <a:close/>
                <a:moveTo>
                  <a:pt x="6420763" y="5359658"/>
                </a:moveTo>
                <a:cubicBezTo>
                  <a:pt x="6425525" y="5359658"/>
                  <a:pt x="6429804" y="5360737"/>
                  <a:pt x="6433599" y="5362895"/>
                </a:cubicBezTo>
                <a:cubicBezTo>
                  <a:pt x="6437394" y="5365053"/>
                  <a:pt x="6440631" y="5368401"/>
                  <a:pt x="6443310" y="5372941"/>
                </a:cubicBezTo>
                <a:cubicBezTo>
                  <a:pt x="6445989" y="5377480"/>
                  <a:pt x="6448054" y="5383266"/>
                  <a:pt x="6449505" y="5390298"/>
                </a:cubicBezTo>
                <a:cubicBezTo>
                  <a:pt x="6450956" y="5397330"/>
                  <a:pt x="6451682" y="5405720"/>
                  <a:pt x="6451682" y="5415468"/>
                </a:cubicBezTo>
                <a:lnTo>
                  <a:pt x="6451682" y="5425737"/>
                </a:lnTo>
                <a:cubicBezTo>
                  <a:pt x="6451682" y="5435262"/>
                  <a:pt x="6450975" y="5443467"/>
                  <a:pt x="6449561" y="5450350"/>
                </a:cubicBezTo>
                <a:cubicBezTo>
                  <a:pt x="6448147" y="5457233"/>
                  <a:pt x="6446101" y="5462907"/>
                  <a:pt x="6443422" y="5467372"/>
                </a:cubicBezTo>
                <a:cubicBezTo>
                  <a:pt x="6440743" y="5471837"/>
                  <a:pt x="6437469" y="5475148"/>
                  <a:pt x="6433599" y="5477306"/>
                </a:cubicBezTo>
                <a:cubicBezTo>
                  <a:pt x="6429730" y="5479464"/>
                  <a:pt x="6425376" y="5480543"/>
                  <a:pt x="6420539" y="5480543"/>
                </a:cubicBezTo>
                <a:cubicBezTo>
                  <a:pt x="6410494" y="5480543"/>
                  <a:pt x="6402810" y="5476004"/>
                  <a:pt x="6397490" y="5466926"/>
                </a:cubicBezTo>
                <a:cubicBezTo>
                  <a:pt x="6392169" y="5457847"/>
                  <a:pt x="6389509" y="5443820"/>
                  <a:pt x="6389509" y="5424844"/>
                </a:cubicBezTo>
                <a:lnTo>
                  <a:pt x="6389509" y="5414352"/>
                </a:lnTo>
                <a:cubicBezTo>
                  <a:pt x="6389509" y="5404902"/>
                  <a:pt x="6390216" y="5396735"/>
                  <a:pt x="6391630" y="5389851"/>
                </a:cubicBezTo>
                <a:cubicBezTo>
                  <a:pt x="6393043" y="5382968"/>
                  <a:pt x="6395090" y="5377294"/>
                  <a:pt x="6397769" y="5372829"/>
                </a:cubicBezTo>
                <a:cubicBezTo>
                  <a:pt x="6400448" y="5368364"/>
                  <a:pt x="6403722" y="5365053"/>
                  <a:pt x="6407591" y="5362895"/>
                </a:cubicBezTo>
                <a:cubicBezTo>
                  <a:pt x="6411461" y="5360737"/>
                  <a:pt x="6415851" y="5359658"/>
                  <a:pt x="6420763" y="5359658"/>
                </a:cubicBezTo>
                <a:close/>
                <a:moveTo>
                  <a:pt x="5509748" y="5358542"/>
                </a:moveTo>
                <a:lnTo>
                  <a:pt x="5509748" y="5381424"/>
                </a:lnTo>
                <a:lnTo>
                  <a:pt x="5630188" y="5381424"/>
                </a:lnTo>
                <a:lnTo>
                  <a:pt x="5630188" y="5358542"/>
                </a:lnTo>
                <a:close/>
                <a:moveTo>
                  <a:pt x="5153045" y="5356644"/>
                </a:moveTo>
                <a:cubicBezTo>
                  <a:pt x="5157137" y="5356644"/>
                  <a:pt x="5160951" y="5357277"/>
                  <a:pt x="5164486" y="5358542"/>
                </a:cubicBezTo>
                <a:cubicBezTo>
                  <a:pt x="5168020" y="5359807"/>
                  <a:pt x="5171071" y="5361574"/>
                  <a:pt x="5173639" y="5363844"/>
                </a:cubicBezTo>
                <a:cubicBezTo>
                  <a:pt x="5176206" y="5366113"/>
                  <a:pt x="5178215" y="5368829"/>
                  <a:pt x="5179666" y="5371992"/>
                </a:cubicBezTo>
                <a:cubicBezTo>
                  <a:pt x="5181118" y="5375155"/>
                  <a:pt x="5181843" y="5378671"/>
                  <a:pt x="5181843" y="5382540"/>
                </a:cubicBezTo>
                <a:cubicBezTo>
                  <a:pt x="5181843" y="5386484"/>
                  <a:pt x="5181118" y="5390056"/>
                  <a:pt x="5179666" y="5393256"/>
                </a:cubicBezTo>
                <a:cubicBezTo>
                  <a:pt x="5178215" y="5396456"/>
                  <a:pt x="5176206" y="5399190"/>
                  <a:pt x="5173639" y="5401460"/>
                </a:cubicBezTo>
                <a:cubicBezTo>
                  <a:pt x="5171071" y="5403729"/>
                  <a:pt x="5168020" y="5405478"/>
                  <a:pt x="5164486" y="5406706"/>
                </a:cubicBezTo>
                <a:cubicBezTo>
                  <a:pt x="5160951" y="5407934"/>
                  <a:pt x="5157137" y="5408548"/>
                  <a:pt x="5153045" y="5408548"/>
                </a:cubicBezTo>
                <a:cubicBezTo>
                  <a:pt x="5145082" y="5408548"/>
                  <a:pt x="5138497" y="5406167"/>
                  <a:pt x="5133288" y="5401404"/>
                </a:cubicBezTo>
                <a:cubicBezTo>
                  <a:pt x="5128004" y="5396567"/>
                  <a:pt x="5125363" y="5390279"/>
                  <a:pt x="5125363" y="5382540"/>
                </a:cubicBezTo>
                <a:cubicBezTo>
                  <a:pt x="5125363" y="5374727"/>
                  <a:pt x="5128004" y="5368476"/>
                  <a:pt x="5133288" y="5363788"/>
                </a:cubicBezTo>
                <a:cubicBezTo>
                  <a:pt x="5138497" y="5359025"/>
                  <a:pt x="5145082" y="5356644"/>
                  <a:pt x="5153045" y="5356644"/>
                </a:cubicBezTo>
                <a:close/>
                <a:moveTo>
                  <a:pt x="4524395" y="5356644"/>
                </a:moveTo>
                <a:cubicBezTo>
                  <a:pt x="4528487" y="5356644"/>
                  <a:pt x="4532301" y="5357277"/>
                  <a:pt x="4535836" y="5358542"/>
                </a:cubicBezTo>
                <a:cubicBezTo>
                  <a:pt x="4539371" y="5359807"/>
                  <a:pt x="4542421" y="5361574"/>
                  <a:pt x="4544989" y="5363844"/>
                </a:cubicBezTo>
                <a:cubicBezTo>
                  <a:pt x="4547556" y="5366113"/>
                  <a:pt x="4549565" y="5368829"/>
                  <a:pt x="4551016" y="5371992"/>
                </a:cubicBezTo>
                <a:cubicBezTo>
                  <a:pt x="4552467" y="5375155"/>
                  <a:pt x="4553193" y="5378671"/>
                  <a:pt x="4553193" y="5382540"/>
                </a:cubicBezTo>
                <a:cubicBezTo>
                  <a:pt x="4553193" y="5386484"/>
                  <a:pt x="4552467" y="5390056"/>
                  <a:pt x="4551016" y="5393256"/>
                </a:cubicBezTo>
                <a:cubicBezTo>
                  <a:pt x="4549565" y="5396456"/>
                  <a:pt x="4547556" y="5399190"/>
                  <a:pt x="4544989" y="5401460"/>
                </a:cubicBezTo>
                <a:cubicBezTo>
                  <a:pt x="4542421" y="5403729"/>
                  <a:pt x="4539371" y="5405478"/>
                  <a:pt x="4535836" y="5406706"/>
                </a:cubicBezTo>
                <a:cubicBezTo>
                  <a:pt x="4532301" y="5407934"/>
                  <a:pt x="4528487" y="5408548"/>
                  <a:pt x="4524395" y="5408548"/>
                </a:cubicBezTo>
                <a:cubicBezTo>
                  <a:pt x="4516432" y="5408548"/>
                  <a:pt x="4509847" y="5406167"/>
                  <a:pt x="4504638" y="5401404"/>
                </a:cubicBezTo>
                <a:cubicBezTo>
                  <a:pt x="4499354" y="5396567"/>
                  <a:pt x="4496713" y="5390279"/>
                  <a:pt x="4496713" y="5382540"/>
                </a:cubicBezTo>
                <a:cubicBezTo>
                  <a:pt x="4496713" y="5374727"/>
                  <a:pt x="4499354" y="5368476"/>
                  <a:pt x="4504638" y="5363788"/>
                </a:cubicBezTo>
                <a:cubicBezTo>
                  <a:pt x="4509847" y="5359025"/>
                  <a:pt x="4516432" y="5356644"/>
                  <a:pt x="4524395" y="5356644"/>
                </a:cubicBezTo>
                <a:close/>
                <a:moveTo>
                  <a:pt x="5726443" y="5339343"/>
                </a:moveTo>
                <a:lnTo>
                  <a:pt x="5726443" y="5363341"/>
                </a:lnTo>
                <a:lnTo>
                  <a:pt x="5806140" y="5363341"/>
                </a:lnTo>
                <a:cubicBezTo>
                  <a:pt x="5806437" y="5367062"/>
                  <a:pt x="5806549" y="5371564"/>
                  <a:pt x="5806474" y="5376847"/>
                </a:cubicBezTo>
                <a:cubicBezTo>
                  <a:pt x="5806400" y="5382131"/>
                  <a:pt x="5806158" y="5387656"/>
                  <a:pt x="5805749" y="5393423"/>
                </a:cubicBezTo>
                <a:cubicBezTo>
                  <a:pt x="5805340" y="5399190"/>
                  <a:pt x="5804782" y="5404920"/>
                  <a:pt x="5804075" y="5410613"/>
                </a:cubicBezTo>
                <a:cubicBezTo>
                  <a:pt x="5803368" y="5416305"/>
                  <a:pt x="5802531" y="5421421"/>
                  <a:pt x="5801563" y="5425961"/>
                </a:cubicBezTo>
                <a:lnTo>
                  <a:pt x="5828129" y="5429421"/>
                </a:lnTo>
                <a:cubicBezTo>
                  <a:pt x="5828724" y="5427040"/>
                  <a:pt x="5829264" y="5424417"/>
                  <a:pt x="5829747" y="5421552"/>
                </a:cubicBezTo>
                <a:cubicBezTo>
                  <a:pt x="5830231" y="5418687"/>
                  <a:pt x="5830677" y="5415654"/>
                  <a:pt x="5831087" y="5412455"/>
                </a:cubicBezTo>
                <a:cubicBezTo>
                  <a:pt x="5831496" y="5409255"/>
                  <a:pt x="5831850" y="5405981"/>
                  <a:pt x="5832147" y="5402632"/>
                </a:cubicBezTo>
                <a:cubicBezTo>
                  <a:pt x="5832445" y="5399283"/>
                  <a:pt x="5832705" y="5395935"/>
                  <a:pt x="5832929" y="5392586"/>
                </a:cubicBezTo>
                <a:cubicBezTo>
                  <a:pt x="5833375" y="5385814"/>
                  <a:pt x="5833673" y="5379266"/>
                  <a:pt x="5833822" y="5372941"/>
                </a:cubicBezTo>
                <a:cubicBezTo>
                  <a:pt x="5833970" y="5366615"/>
                  <a:pt x="5834045" y="5361109"/>
                  <a:pt x="5834045" y="5356421"/>
                </a:cubicBezTo>
                <a:lnTo>
                  <a:pt x="5834045" y="5339343"/>
                </a:lnTo>
                <a:close/>
                <a:moveTo>
                  <a:pt x="6780331" y="5336552"/>
                </a:moveTo>
                <a:lnTo>
                  <a:pt x="6774639" y="5430984"/>
                </a:lnTo>
                <a:cubicBezTo>
                  <a:pt x="6776425" y="5429942"/>
                  <a:pt x="6778750" y="5428900"/>
                  <a:pt x="6781615" y="5427858"/>
                </a:cubicBezTo>
                <a:cubicBezTo>
                  <a:pt x="6784480" y="5426816"/>
                  <a:pt x="6787475" y="5425886"/>
                  <a:pt x="6790601" y="5425068"/>
                </a:cubicBezTo>
                <a:cubicBezTo>
                  <a:pt x="6793726" y="5424249"/>
                  <a:pt x="6796814" y="5423579"/>
                  <a:pt x="6799865" y="5423059"/>
                </a:cubicBezTo>
                <a:cubicBezTo>
                  <a:pt x="6802916" y="5422538"/>
                  <a:pt x="6805558" y="5422277"/>
                  <a:pt x="6807790" y="5422277"/>
                </a:cubicBezTo>
                <a:cubicBezTo>
                  <a:pt x="6812702" y="5422277"/>
                  <a:pt x="6817222" y="5422779"/>
                  <a:pt x="6821352" y="5423784"/>
                </a:cubicBezTo>
                <a:cubicBezTo>
                  <a:pt x="6825482" y="5424789"/>
                  <a:pt x="6829017" y="5426389"/>
                  <a:pt x="6831956" y="5428584"/>
                </a:cubicBezTo>
                <a:cubicBezTo>
                  <a:pt x="6834896" y="5430779"/>
                  <a:pt x="6837202" y="5433644"/>
                  <a:pt x="6838877" y="5437179"/>
                </a:cubicBezTo>
                <a:cubicBezTo>
                  <a:pt x="6840551" y="5440713"/>
                  <a:pt x="6841388" y="5444974"/>
                  <a:pt x="6841388" y="5449959"/>
                </a:cubicBezTo>
                <a:cubicBezTo>
                  <a:pt x="6841388" y="5454722"/>
                  <a:pt x="6840644" y="5458889"/>
                  <a:pt x="6839156" y="5462461"/>
                </a:cubicBezTo>
                <a:cubicBezTo>
                  <a:pt x="6837667" y="5466033"/>
                  <a:pt x="6835528" y="5469009"/>
                  <a:pt x="6832738" y="5471390"/>
                </a:cubicBezTo>
                <a:cubicBezTo>
                  <a:pt x="6829947" y="5473772"/>
                  <a:pt x="6826580" y="5475558"/>
                  <a:pt x="6822636" y="5476748"/>
                </a:cubicBezTo>
                <a:cubicBezTo>
                  <a:pt x="6818692" y="5477939"/>
                  <a:pt x="6814264" y="5478534"/>
                  <a:pt x="6809353" y="5478534"/>
                </a:cubicBezTo>
                <a:cubicBezTo>
                  <a:pt x="6806674" y="5478534"/>
                  <a:pt x="6803846" y="5478237"/>
                  <a:pt x="6800870" y="5477641"/>
                </a:cubicBezTo>
                <a:cubicBezTo>
                  <a:pt x="6797893" y="5477046"/>
                  <a:pt x="6794935" y="5476246"/>
                  <a:pt x="6791996" y="5475241"/>
                </a:cubicBezTo>
                <a:cubicBezTo>
                  <a:pt x="6789056" y="5474237"/>
                  <a:pt x="6786266" y="5473121"/>
                  <a:pt x="6783624" y="5471893"/>
                </a:cubicBezTo>
                <a:cubicBezTo>
                  <a:pt x="6780983" y="5470665"/>
                  <a:pt x="6778657" y="5469381"/>
                  <a:pt x="6776648" y="5468042"/>
                </a:cubicBezTo>
                <a:lnTo>
                  <a:pt x="6768611" y="5493157"/>
                </a:lnTo>
                <a:cubicBezTo>
                  <a:pt x="6771141" y="5494868"/>
                  <a:pt x="6774099" y="5496505"/>
                  <a:pt x="6777485" y="5498068"/>
                </a:cubicBezTo>
                <a:cubicBezTo>
                  <a:pt x="6780871" y="5499631"/>
                  <a:pt x="6784554" y="5501007"/>
                  <a:pt x="6788536" y="5502198"/>
                </a:cubicBezTo>
                <a:cubicBezTo>
                  <a:pt x="6792516" y="5503389"/>
                  <a:pt x="6796702" y="5504319"/>
                  <a:pt x="6801093" y="5504988"/>
                </a:cubicBezTo>
                <a:cubicBezTo>
                  <a:pt x="6805483" y="5505658"/>
                  <a:pt x="6809985" y="5505993"/>
                  <a:pt x="6814599" y="5505993"/>
                </a:cubicBezTo>
                <a:cubicBezTo>
                  <a:pt x="6823082" y="5505993"/>
                  <a:pt x="6830858" y="5504579"/>
                  <a:pt x="6837928" y="5501751"/>
                </a:cubicBezTo>
                <a:cubicBezTo>
                  <a:pt x="6844997" y="5498924"/>
                  <a:pt x="6851043" y="5495036"/>
                  <a:pt x="6856066" y="5490087"/>
                </a:cubicBezTo>
                <a:cubicBezTo>
                  <a:pt x="6861089" y="5485139"/>
                  <a:pt x="6864996" y="5479260"/>
                  <a:pt x="6867787" y="5472451"/>
                </a:cubicBezTo>
                <a:cubicBezTo>
                  <a:pt x="6870577" y="5465642"/>
                  <a:pt x="6871972" y="5458219"/>
                  <a:pt x="6871972" y="5450182"/>
                </a:cubicBezTo>
                <a:cubicBezTo>
                  <a:pt x="6871972" y="5441327"/>
                  <a:pt x="6870726" y="5433607"/>
                  <a:pt x="6868233" y="5427021"/>
                </a:cubicBezTo>
                <a:cubicBezTo>
                  <a:pt x="6865740" y="5420435"/>
                  <a:pt x="6862261" y="5414947"/>
                  <a:pt x="6857796" y="5410557"/>
                </a:cubicBezTo>
                <a:cubicBezTo>
                  <a:pt x="6853331" y="5406167"/>
                  <a:pt x="6848029" y="5402874"/>
                  <a:pt x="6841890" y="5400679"/>
                </a:cubicBezTo>
                <a:cubicBezTo>
                  <a:pt x="6835751" y="5398483"/>
                  <a:pt x="6829035" y="5397386"/>
                  <a:pt x="6821743" y="5397386"/>
                </a:cubicBezTo>
                <a:cubicBezTo>
                  <a:pt x="6820329" y="5397386"/>
                  <a:pt x="6818766" y="5397460"/>
                  <a:pt x="6817055" y="5397609"/>
                </a:cubicBezTo>
                <a:cubicBezTo>
                  <a:pt x="6815343" y="5397758"/>
                  <a:pt x="6813632" y="5397944"/>
                  <a:pt x="6811920" y="5398167"/>
                </a:cubicBezTo>
                <a:cubicBezTo>
                  <a:pt x="6810209" y="5398390"/>
                  <a:pt x="6808572" y="5398669"/>
                  <a:pt x="6807009" y="5399004"/>
                </a:cubicBezTo>
                <a:cubicBezTo>
                  <a:pt x="6805446" y="5399339"/>
                  <a:pt x="6804107" y="5399730"/>
                  <a:pt x="6802991" y="5400176"/>
                </a:cubicBezTo>
                <a:lnTo>
                  <a:pt x="6805000" y="5362672"/>
                </a:lnTo>
                <a:lnTo>
                  <a:pt x="6865163" y="5362672"/>
                </a:lnTo>
                <a:lnTo>
                  <a:pt x="6865163" y="5336552"/>
                </a:lnTo>
                <a:close/>
                <a:moveTo>
                  <a:pt x="7123454" y="5335882"/>
                </a:moveTo>
                <a:lnTo>
                  <a:pt x="7123454" y="5359211"/>
                </a:lnTo>
                <a:lnTo>
                  <a:pt x="7190204" y="5359211"/>
                </a:lnTo>
                <a:cubicBezTo>
                  <a:pt x="7188641" y="5366578"/>
                  <a:pt x="7185813" y="5373685"/>
                  <a:pt x="7181721" y="5380531"/>
                </a:cubicBezTo>
                <a:cubicBezTo>
                  <a:pt x="7177628" y="5387377"/>
                  <a:pt x="7172344" y="5393702"/>
                  <a:pt x="7165870" y="5399507"/>
                </a:cubicBezTo>
                <a:cubicBezTo>
                  <a:pt x="7159396" y="5405311"/>
                  <a:pt x="7151750" y="5410520"/>
                  <a:pt x="7142932" y="5415133"/>
                </a:cubicBezTo>
                <a:cubicBezTo>
                  <a:pt x="7134114" y="5419747"/>
                  <a:pt x="7124199" y="5423505"/>
                  <a:pt x="7113185" y="5426407"/>
                </a:cubicBezTo>
                <a:lnTo>
                  <a:pt x="7125910" y="5448843"/>
                </a:lnTo>
                <a:cubicBezTo>
                  <a:pt x="7134393" y="5446387"/>
                  <a:pt x="7142616" y="5443355"/>
                  <a:pt x="7150578" y="5439746"/>
                </a:cubicBezTo>
                <a:cubicBezTo>
                  <a:pt x="7158541" y="5436137"/>
                  <a:pt x="7166019" y="5431877"/>
                  <a:pt x="7173014" y="5426965"/>
                </a:cubicBezTo>
                <a:cubicBezTo>
                  <a:pt x="7180009" y="5422054"/>
                  <a:pt x="7186409" y="5416510"/>
                  <a:pt x="7192213" y="5410334"/>
                </a:cubicBezTo>
                <a:cubicBezTo>
                  <a:pt x="7198017" y="5404157"/>
                  <a:pt x="7203003" y="5397293"/>
                  <a:pt x="7207170" y="5389740"/>
                </a:cubicBezTo>
                <a:cubicBezTo>
                  <a:pt x="7211337" y="5382187"/>
                  <a:pt x="7214630" y="5373927"/>
                  <a:pt x="7217049" y="5364960"/>
                </a:cubicBezTo>
                <a:cubicBezTo>
                  <a:pt x="7219467" y="5355993"/>
                  <a:pt x="7220788" y="5346300"/>
                  <a:pt x="7221011" y="5335882"/>
                </a:cubicBezTo>
                <a:close/>
                <a:moveTo>
                  <a:pt x="6954162" y="5334097"/>
                </a:moveTo>
                <a:cubicBezTo>
                  <a:pt x="6946274" y="5334097"/>
                  <a:pt x="6938610" y="5335566"/>
                  <a:pt x="6931169" y="5338506"/>
                </a:cubicBezTo>
                <a:cubicBezTo>
                  <a:pt x="6923727" y="5341445"/>
                  <a:pt x="6917104" y="5346170"/>
                  <a:pt x="6911300" y="5352681"/>
                </a:cubicBezTo>
                <a:cubicBezTo>
                  <a:pt x="6905496" y="5359193"/>
                  <a:pt x="6900826" y="5367695"/>
                  <a:pt x="6897292" y="5378187"/>
                </a:cubicBezTo>
                <a:cubicBezTo>
                  <a:pt x="6893757" y="5388679"/>
                  <a:pt x="6891990" y="5401478"/>
                  <a:pt x="6891990" y="5416585"/>
                </a:cubicBezTo>
                <a:lnTo>
                  <a:pt x="6891990" y="5425514"/>
                </a:lnTo>
                <a:cubicBezTo>
                  <a:pt x="6891990" y="5439876"/>
                  <a:pt x="6893627" y="5452136"/>
                  <a:pt x="6896901" y="5462293"/>
                </a:cubicBezTo>
                <a:cubicBezTo>
                  <a:pt x="6900175" y="5472451"/>
                  <a:pt x="6904622" y="5480767"/>
                  <a:pt x="6910240" y="5487241"/>
                </a:cubicBezTo>
                <a:cubicBezTo>
                  <a:pt x="6915858" y="5493715"/>
                  <a:pt x="6922406" y="5498459"/>
                  <a:pt x="6929885" y="5501472"/>
                </a:cubicBezTo>
                <a:cubicBezTo>
                  <a:pt x="6937363" y="5504486"/>
                  <a:pt x="6945307" y="5505993"/>
                  <a:pt x="6953716" y="5505993"/>
                </a:cubicBezTo>
                <a:cubicBezTo>
                  <a:pt x="6961678" y="5505993"/>
                  <a:pt x="6969361" y="5504542"/>
                  <a:pt x="6976766" y="5501640"/>
                </a:cubicBezTo>
                <a:cubicBezTo>
                  <a:pt x="6984170" y="5498738"/>
                  <a:pt x="6990737" y="5494068"/>
                  <a:pt x="6996467" y="5487631"/>
                </a:cubicBezTo>
                <a:cubicBezTo>
                  <a:pt x="7002197" y="5481195"/>
                  <a:pt x="7006792" y="5472786"/>
                  <a:pt x="7010252" y="5462405"/>
                </a:cubicBezTo>
                <a:cubicBezTo>
                  <a:pt x="7013712" y="5452024"/>
                  <a:pt x="7015442" y="5439355"/>
                  <a:pt x="7015442" y="5424398"/>
                </a:cubicBezTo>
                <a:lnTo>
                  <a:pt x="7015442" y="5415692"/>
                </a:lnTo>
                <a:cubicBezTo>
                  <a:pt x="7015442" y="5400958"/>
                  <a:pt x="7013749" y="5388419"/>
                  <a:pt x="7010364" y="5378075"/>
                </a:cubicBezTo>
                <a:cubicBezTo>
                  <a:pt x="7006978" y="5367732"/>
                  <a:pt x="7002439" y="5359304"/>
                  <a:pt x="6996746" y="5352793"/>
                </a:cubicBezTo>
                <a:cubicBezTo>
                  <a:pt x="6991053" y="5346282"/>
                  <a:pt x="6984523" y="5341538"/>
                  <a:pt x="6977156" y="5338561"/>
                </a:cubicBezTo>
                <a:cubicBezTo>
                  <a:pt x="6969789" y="5335585"/>
                  <a:pt x="6962125" y="5334097"/>
                  <a:pt x="6954162" y="5334097"/>
                </a:cubicBezTo>
                <a:close/>
                <a:moveTo>
                  <a:pt x="6687463" y="5334097"/>
                </a:moveTo>
                <a:cubicBezTo>
                  <a:pt x="6679574" y="5334097"/>
                  <a:pt x="6671910" y="5335566"/>
                  <a:pt x="6664469" y="5338506"/>
                </a:cubicBezTo>
                <a:cubicBezTo>
                  <a:pt x="6657027" y="5341445"/>
                  <a:pt x="6650404" y="5346170"/>
                  <a:pt x="6644600" y="5352681"/>
                </a:cubicBezTo>
                <a:cubicBezTo>
                  <a:pt x="6638796" y="5359193"/>
                  <a:pt x="6634126" y="5367695"/>
                  <a:pt x="6630592" y="5378187"/>
                </a:cubicBezTo>
                <a:cubicBezTo>
                  <a:pt x="6627057" y="5388679"/>
                  <a:pt x="6625290" y="5401478"/>
                  <a:pt x="6625290" y="5416585"/>
                </a:cubicBezTo>
                <a:lnTo>
                  <a:pt x="6625290" y="5425514"/>
                </a:lnTo>
                <a:cubicBezTo>
                  <a:pt x="6625290" y="5439876"/>
                  <a:pt x="6626927" y="5452136"/>
                  <a:pt x="6630201" y="5462293"/>
                </a:cubicBezTo>
                <a:cubicBezTo>
                  <a:pt x="6633475" y="5472451"/>
                  <a:pt x="6637922" y="5480767"/>
                  <a:pt x="6643540" y="5487241"/>
                </a:cubicBezTo>
                <a:cubicBezTo>
                  <a:pt x="6649158" y="5493715"/>
                  <a:pt x="6655706" y="5498459"/>
                  <a:pt x="6663185" y="5501472"/>
                </a:cubicBezTo>
                <a:cubicBezTo>
                  <a:pt x="6670664" y="5504486"/>
                  <a:pt x="6678607" y="5505993"/>
                  <a:pt x="6687016" y="5505993"/>
                </a:cubicBezTo>
                <a:cubicBezTo>
                  <a:pt x="6694978" y="5505993"/>
                  <a:pt x="6702662" y="5504542"/>
                  <a:pt x="6710066" y="5501640"/>
                </a:cubicBezTo>
                <a:cubicBezTo>
                  <a:pt x="6717470" y="5498738"/>
                  <a:pt x="6724037" y="5494068"/>
                  <a:pt x="6729767" y="5487631"/>
                </a:cubicBezTo>
                <a:cubicBezTo>
                  <a:pt x="6735497" y="5481195"/>
                  <a:pt x="6740092" y="5472786"/>
                  <a:pt x="6743552" y="5462405"/>
                </a:cubicBezTo>
                <a:cubicBezTo>
                  <a:pt x="6747013" y="5452024"/>
                  <a:pt x="6748743" y="5439355"/>
                  <a:pt x="6748743" y="5424398"/>
                </a:cubicBezTo>
                <a:lnTo>
                  <a:pt x="6748743" y="5415692"/>
                </a:lnTo>
                <a:cubicBezTo>
                  <a:pt x="6748743" y="5400958"/>
                  <a:pt x="6747050" y="5388419"/>
                  <a:pt x="6743664" y="5378075"/>
                </a:cubicBezTo>
                <a:cubicBezTo>
                  <a:pt x="6740278" y="5367732"/>
                  <a:pt x="6735739" y="5359304"/>
                  <a:pt x="6730046" y="5352793"/>
                </a:cubicBezTo>
                <a:cubicBezTo>
                  <a:pt x="6724353" y="5346282"/>
                  <a:pt x="6717824" y="5341538"/>
                  <a:pt x="6710457" y="5338561"/>
                </a:cubicBezTo>
                <a:cubicBezTo>
                  <a:pt x="6703090" y="5335585"/>
                  <a:pt x="6695425" y="5334097"/>
                  <a:pt x="6687463" y="5334097"/>
                </a:cubicBezTo>
                <a:close/>
                <a:moveTo>
                  <a:pt x="6549462" y="5334097"/>
                </a:moveTo>
                <a:cubicBezTo>
                  <a:pt x="6544923" y="5334097"/>
                  <a:pt x="6540458" y="5334469"/>
                  <a:pt x="6536067" y="5335213"/>
                </a:cubicBezTo>
                <a:cubicBezTo>
                  <a:pt x="6531677" y="5335957"/>
                  <a:pt x="6527472" y="5336943"/>
                  <a:pt x="6523454" y="5338171"/>
                </a:cubicBezTo>
                <a:cubicBezTo>
                  <a:pt x="6519436" y="5339399"/>
                  <a:pt x="6515696" y="5340794"/>
                  <a:pt x="6512236" y="5342357"/>
                </a:cubicBezTo>
                <a:cubicBezTo>
                  <a:pt x="6508776" y="5343919"/>
                  <a:pt x="6505669" y="5345556"/>
                  <a:pt x="6502916" y="5347268"/>
                </a:cubicBezTo>
                <a:lnTo>
                  <a:pt x="6510171" y="5372048"/>
                </a:lnTo>
                <a:cubicBezTo>
                  <a:pt x="6512478" y="5370634"/>
                  <a:pt x="6515120" y="5369220"/>
                  <a:pt x="6518096" y="5367806"/>
                </a:cubicBezTo>
                <a:cubicBezTo>
                  <a:pt x="6521073" y="5366392"/>
                  <a:pt x="6524124" y="5365164"/>
                  <a:pt x="6527249" y="5364123"/>
                </a:cubicBezTo>
                <a:cubicBezTo>
                  <a:pt x="6530375" y="5363081"/>
                  <a:pt x="6533463" y="5362225"/>
                  <a:pt x="6536514" y="5361555"/>
                </a:cubicBezTo>
                <a:cubicBezTo>
                  <a:pt x="6539565" y="5360886"/>
                  <a:pt x="6542281" y="5360551"/>
                  <a:pt x="6544662" y="5360551"/>
                </a:cubicBezTo>
                <a:cubicBezTo>
                  <a:pt x="6548755" y="5360551"/>
                  <a:pt x="6552494" y="5361016"/>
                  <a:pt x="6555880" y="5361946"/>
                </a:cubicBezTo>
                <a:cubicBezTo>
                  <a:pt x="6559266" y="5362876"/>
                  <a:pt x="6562131" y="5364402"/>
                  <a:pt x="6564475" y="5366522"/>
                </a:cubicBezTo>
                <a:cubicBezTo>
                  <a:pt x="6566819" y="5368643"/>
                  <a:pt x="6568642" y="5371378"/>
                  <a:pt x="6569944" y="5374727"/>
                </a:cubicBezTo>
                <a:cubicBezTo>
                  <a:pt x="6571247" y="5378075"/>
                  <a:pt x="6571898" y="5382131"/>
                  <a:pt x="6571898" y="5386893"/>
                </a:cubicBezTo>
                <a:cubicBezTo>
                  <a:pt x="6571898" y="5392102"/>
                  <a:pt x="6570967" y="5397237"/>
                  <a:pt x="6569107" y="5402297"/>
                </a:cubicBezTo>
                <a:cubicBezTo>
                  <a:pt x="6567247" y="5407357"/>
                  <a:pt x="6564717" y="5412436"/>
                  <a:pt x="6561517" y="5417533"/>
                </a:cubicBezTo>
                <a:cubicBezTo>
                  <a:pt x="6558317" y="5422631"/>
                  <a:pt x="6554559" y="5427728"/>
                  <a:pt x="6550243" y="5432825"/>
                </a:cubicBezTo>
                <a:cubicBezTo>
                  <a:pt x="6545927" y="5437923"/>
                  <a:pt x="6541276" y="5443113"/>
                  <a:pt x="6536291" y="5448397"/>
                </a:cubicBezTo>
                <a:lnTo>
                  <a:pt x="6502358" y="5484227"/>
                </a:lnTo>
                <a:lnTo>
                  <a:pt x="6502358" y="5503426"/>
                </a:lnTo>
                <a:lnTo>
                  <a:pt x="6603710" y="5503426"/>
                </a:lnTo>
                <a:lnTo>
                  <a:pt x="6603710" y="5477418"/>
                </a:lnTo>
                <a:lnTo>
                  <a:pt x="6544885" y="5477418"/>
                </a:lnTo>
                <a:lnTo>
                  <a:pt x="6561628" y="5460675"/>
                </a:lnTo>
                <a:cubicBezTo>
                  <a:pt x="6566837" y="5455466"/>
                  <a:pt x="6571972" y="5449866"/>
                  <a:pt x="6577032" y="5443876"/>
                </a:cubicBezTo>
                <a:cubicBezTo>
                  <a:pt x="6582092" y="5437886"/>
                  <a:pt x="6586613" y="5431598"/>
                  <a:pt x="6590594" y="5425012"/>
                </a:cubicBezTo>
                <a:cubicBezTo>
                  <a:pt x="6594575" y="5418426"/>
                  <a:pt x="6597794" y="5411562"/>
                  <a:pt x="6600249" y="5404418"/>
                </a:cubicBezTo>
                <a:cubicBezTo>
                  <a:pt x="6602705" y="5397274"/>
                  <a:pt x="6603933" y="5389907"/>
                  <a:pt x="6603933" y="5382317"/>
                </a:cubicBezTo>
                <a:cubicBezTo>
                  <a:pt x="6603933" y="5374429"/>
                  <a:pt x="6602705" y="5367471"/>
                  <a:pt x="6600249" y="5361444"/>
                </a:cubicBezTo>
                <a:cubicBezTo>
                  <a:pt x="6597794" y="5355416"/>
                  <a:pt x="6594240" y="5350375"/>
                  <a:pt x="6589590" y="5346319"/>
                </a:cubicBezTo>
                <a:cubicBezTo>
                  <a:pt x="6584939" y="5342263"/>
                  <a:pt x="6579227" y="5339213"/>
                  <a:pt x="6572456" y="5337166"/>
                </a:cubicBezTo>
                <a:cubicBezTo>
                  <a:pt x="6565684" y="5335120"/>
                  <a:pt x="6558019" y="5334097"/>
                  <a:pt x="6549462" y="5334097"/>
                </a:cubicBezTo>
                <a:close/>
                <a:moveTo>
                  <a:pt x="6420763" y="5334097"/>
                </a:moveTo>
                <a:cubicBezTo>
                  <a:pt x="6412875" y="5334097"/>
                  <a:pt x="6405210" y="5335566"/>
                  <a:pt x="6397769" y="5338506"/>
                </a:cubicBezTo>
                <a:cubicBezTo>
                  <a:pt x="6390327" y="5341445"/>
                  <a:pt x="6383704" y="5346170"/>
                  <a:pt x="6377900" y="5352681"/>
                </a:cubicBezTo>
                <a:cubicBezTo>
                  <a:pt x="6372096" y="5359193"/>
                  <a:pt x="6367426" y="5367695"/>
                  <a:pt x="6363892" y="5378187"/>
                </a:cubicBezTo>
                <a:cubicBezTo>
                  <a:pt x="6360357" y="5388679"/>
                  <a:pt x="6358590" y="5401478"/>
                  <a:pt x="6358590" y="5416585"/>
                </a:cubicBezTo>
                <a:lnTo>
                  <a:pt x="6358590" y="5425514"/>
                </a:lnTo>
                <a:cubicBezTo>
                  <a:pt x="6358590" y="5439876"/>
                  <a:pt x="6360227" y="5452136"/>
                  <a:pt x="6363501" y="5462293"/>
                </a:cubicBezTo>
                <a:cubicBezTo>
                  <a:pt x="6366775" y="5472451"/>
                  <a:pt x="6371222" y="5480767"/>
                  <a:pt x="6376840" y="5487241"/>
                </a:cubicBezTo>
                <a:cubicBezTo>
                  <a:pt x="6382458" y="5493715"/>
                  <a:pt x="6389006" y="5498459"/>
                  <a:pt x="6396485" y="5501472"/>
                </a:cubicBezTo>
                <a:cubicBezTo>
                  <a:pt x="6403964" y="5504486"/>
                  <a:pt x="6411907" y="5505993"/>
                  <a:pt x="6420316" y="5505993"/>
                </a:cubicBezTo>
                <a:cubicBezTo>
                  <a:pt x="6428278" y="5505993"/>
                  <a:pt x="6435962" y="5504542"/>
                  <a:pt x="6443366" y="5501640"/>
                </a:cubicBezTo>
                <a:cubicBezTo>
                  <a:pt x="6450770" y="5498738"/>
                  <a:pt x="6457337" y="5494068"/>
                  <a:pt x="6463067" y="5487631"/>
                </a:cubicBezTo>
                <a:cubicBezTo>
                  <a:pt x="6468797" y="5481195"/>
                  <a:pt x="6473392" y="5472786"/>
                  <a:pt x="6476852" y="5462405"/>
                </a:cubicBezTo>
                <a:cubicBezTo>
                  <a:pt x="6480313" y="5452024"/>
                  <a:pt x="6482043" y="5439355"/>
                  <a:pt x="6482043" y="5424398"/>
                </a:cubicBezTo>
                <a:lnTo>
                  <a:pt x="6482043" y="5415692"/>
                </a:lnTo>
                <a:cubicBezTo>
                  <a:pt x="6482043" y="5400958"/>
                  <a:pt x="6480350" y="5388419"/>
                  <a:pt x="6476964" y="5378075"/>
                </a:cubicBezTo>
                <a:cubicBezTo>
                  <a:pt x="6473578" y="5367732"/>
                  <a:pt x="6469039" y="5359304"/>
                  <a:pt x="6463346" y="5352793"/>
                </a:cubicBezTo>
                <a:cubicBezTo>
                  <a:pt x="6457653" y="5346282"/>
                  <a:pt x="6451124" y="5341538"/>
                  <a:pt x="6443757" y="5338561"/>
                </a:cubicBezTo>
                <a:cubicBezTo>
                  <a:pt x="6436390" y="5335585"/>
                  <a:pt x="6428725" y="5334097"/>
                  <a:pt x="6420763" y="5334097"/>
                </a:cubicBezTo>
                <a:close/>
                <a:moveTo>
                  <a:pt x="6282762" y="5334097"/>
                </a:moveTo>
                <a:cubicBezTo>
                  <a:pt x="6278223" y="5334097"/>
                  <a:pt x="6273758" y="5334469"/>
                  <a:pt x="6269367" y="5335213"/>
                </a:cubicBezTo>
                <a:cubicBezTo>
                  <a:pt x="6264977" y="5335957"/>
                  <a:pt x="6260772" y="5336943"/>
                  <a:pt x="6256754" y="5338171"/>
                </a:cubicBezTo>
                <a:cubicBezTo>
                  <a:pt x="6252736" y="5339399"/>
                  <a:pt x="6248996" y="5340794"/>
                  <a:pt x="6245536" y="5342357"/>
                </a:cubicBezTo>
                <a:cubicBezTo>
                  <a:pt x="6242076" y="5343919"/>
                  <a:pt x="6238969" y="5345556"/>
                  <a:pt x="6236216" y="5347268"/>
                </a:cubicBezTo>
                <a:lnTo>
                  <a:pt x="6243471" y="5372048"/>
                </a:lnTo>
                <a:cubicBezTo>
                  <a:pt x="6245778" y="5370634"/>
                  <a:pt x="6248420" y="5369220"/>
                  <a:pt x="6251396" y="5367806"/>
                </a:cubicBezTo>
                <a:cubicBezTo>
                  <a:pt x="6254373" y="5366392"/>
                  <a:pt x="6257424" y="5365164"/>
                  <a:pt x="6260549" y="5364123"/>
                </a:cubicBezTo>
                <a:cubicBezTo>
                  <a:pt x="6263675" y="5363081"/>
                  <a:pt x="6266763" y="5362225"/>
                  <a:pt x="6269814" y="5361555"/>
                </a:cubicBezTo>
                <a:cubicBezTo>
                  <a:pt x="6272865" y="5360886"/>
                  <a:pt x="6275581" y="5360551"/>
                  <a:pt x="6277962" y="5360551"/>
                </a:cubicBezTo>
                <a:cubicBezTo>
                  <a:pt x="6282055" y="5360551"/>
                  <a:pt x="6285794" y="5361016"/>
                  <a:pt x="6289180" y="5361946"/>
                </a:cubicBezTo>
                <a:cubicBezTo>
                  <a:pt x="6292566" y="5362876"/>
                  <a:pt x="6295431" y="5364402"/>
                  <a:pt x="6297775" y="5366522"/>
                </a:cubicBezTo>
                <a:cubicBezTo>
                  <a:pt x="6300119" y="5368643"/>
                  <a:pt x="6301942" y="5371378"/>
                  <a:pt x="6303244" y="5374727"/>
                </a:cubicBezTo>
                <a:cubicBezTo>
                  <a:pt x="6304547" y="5378075"/>
                  <a:pt x="6305198" y="5382131"/>
                  <a:pt x="6305198" y="5386893"/>
                </a:cubicBezTo>
                <a:cubicBezTo>
                  <a:pt x="6305198" y="5392102"/>
                  <a:pt x="6304267" y="5397237"/>
                  <a:pt x="6302407" y="5402297"/>
                </a:cubicBezTo>
                <a:cubicBezTo>
                  <a:pt x="6300547" y="5407357"/>
                  <a:pt x="6298017" y="5412436"/>
                  <a:pt x="6294817" y="5417533"/>
                </a:cubicBezTo>
                <a:cubicBezTo>
                  <a:pt x="6291617" y="5422631"/>
                  <a:pt x="6287859" y="5427728"/>
                  <a:pt x="6283543" y="5432825"/>
                </a:cubicBezTo>
                <a:cubicBezTo>
                  <a:pt x="6279227" y="5437923"/>
                  <a:pt x="6274576" y="5443113"/>
                  <a:pt x="6269591" y="5448397"/>
                </a:cubicBezTo>
                <a:lnTo>
                  <a:pt x="6235658" y="5484227"/>
                </a:lnTo>
                <a:lnTo>
                  <a:pt x="6235658" y="5503426"/>
                </a:lnTo>
                <a:lnTo>
                  <a:pt x="6337010" y="5503426"/>
                </a:lnTo>
                <a:lnTo>
                  <a:pt x="6337010" y="5477418"/>
                </a:lnTo>
                <a:lnTo>
                  <a:pt x="6278185" y="5477418"/>
                </a:lnTo>
                <a:lnTo>
                  <a:pt x="6294928" y="5460675"/>
                </a:lnTo>
                <a:cubicBezTo>
                  <a:pt x="6300137" y="5455466"/>
                  <a:pt x="6305272" y="5449866"/>
                  <a:pt x="6310332" y="5443876"/>
                </a:cubicBezTo>
                <a:cubicBezTo>
                  <a:pt x="6315392" y="5437886"/>
                  <a:pt x="6319913" y="5431598"/>
                  <a:pt x="6323894" y="5425012"/>
                </a:cubicBezTo>
                <a:cubicBezTo>
                  <a:pt x="6327875" y="5418426"/>
                  <a:pt x="6331094" y="5411562"/>
                  <a:pt x="6333549" y="5404418"/>
                </a:cubicBezTo>
                <a:cubicBezTo>
                  <a:pt x="6336005" y="5397274"/>
                  <a:pt x="6337233" y="5389907"/>
                  <a:pt x="6337233" y="5382317"/>
                </a:cubicBezTo>
                <a:cubicBezTo>
                  <a:pt x="6337233" y="5374429"/>
                  <a:pt x="6336005" y="5367471"/>
                  <a:pt x="6333549" y="5361444"/>
                </a:cubicBezTo>
                <a:cubicBezTo>
                  <a:pt x="6331094" y="5355416"/>
                  <a:pt x="6327540" y="5350375"/>
                  <a:pt x="6322890" y="5346319"/>
                </a:cubicBezTo>
                <a:cubicBezTo>
                  <a:pt x="6318239" y="5342263"/>
                  <a:pt x="6312527" y="5339213"/>
                  <a:pt x="6305756" y="5337166"/>
                </a:cubicBezTo>
                <a:cubicBezTo>
                  <a:pt x="6298984" y="5335120"/>
                  <a:pt x="6291319" y="5334097"/>
                  <a:pt x="6282762" y="5334097"/>
                </a:cubicBezTo>
                <a:close/>
                <a:moveTo>
                  <a:pt x="6158937" y="5334097"/>
                </a:moveTo>
                <a:cubicBezTo>
                  <a:pt x="6154397" y="5334097"/>
                  <a:pt x="6149933" y="5334469"/>
                  <a:pt x="6145542" y="5335213"/>
                </a:cubicBezTo>
                <a:cubicBezTo>
                  <a:pt x="6141152" y="5335957"/>
                  <a:pt x="6136947" y="5336943"/>
                  <a:pt x="6132929" y="5338171"/>
                </a:cubicBezTo>
                <a:cubicBezTo>
                  <a:pt x="6128911" y="5339399"/>
                  <a:pt x="6125171" y="5340794"/>
                  <a:pt x="6121711" y="5342357"/>
                </a:cubicBezTo>
                <a:cubicBezTo>
                  <a:pt x="6118251" y="5343919"/>
                  <a:pt x="6115144" y="5345556"/>
                  <a:pt x="6112391" y="5347268"/>
                </a:cubicBezTo>
                <a:lnTo>
                  <a:pt x="6119646" y="5372048"/>
                </a:lnTo>
                <a:cubicBezTo>
                  <a:pt x="6121953" y="5370634"/>
                  <a:pt x="6124595" y="5369220"/>
                  <a:pt x="6127571" y="5367806"/>
                </a:cubicBezTo>
                <a:cubicBezTo>
                  <a:pt x="6130548" y="5366392"/>
                  <a:pt x="6133599" y="5365164"/>
                  <a:pt x="6136724" y="5364123"/>
                </a:cubicBezTo>
                <a:cubicBezTo>
                  <a:pt x="6139849" y="5363081"/>
                  <a:pt x="6142938" y="5362225"/>
                  <a:pt x="6145989" y="5361555"/>
                </a:cubicBezTo>
                <a:cubicBezTo>
                  <a:pt x="6149040" y="5360886"/>
                  <a:pt x="6151756" y="5360551"/>
                  <a:pt x="6154137" y="5360551"/>
                </a:cubicBezTo>
                <a:cubicBezTo>
                  <a:pt x="6158230" y="5360551"/>
                  <a:pt x="6161969" y="5361016"/>
                  <a:pt x="6165355" y="5361946"/>
                </a:cubicBezTo>
                <a:cubicBezTo>
                  <a:pt x="6168741" y="5362876"/>
                  <a:pt x="6171606" y="5364402"/>
                  <a:pt x="6173950" y="5366522"/>
                </a:cubicBezTo>
                <a:cubicBezTo>
                  <a:pt x="6176294" y="5368643"/>
                  <a:pt x="6178117" y="5371378"/>
                  <a:pt x="6179419" y="5374727"/>
                </a:cubicBezTo>
                <a:cubicBezTo>
                  <a:pt x="6180721" y="5378075"/>
                  <a:pt x="6181373" y="5382131"/>
                  <a:pt x="6181373" y="5386893"/>
                </a:cubicBezTo>
                <a:cubicBezTo>
                  <a:pt x="6181373" y="5392102"/>
                  <a:pt x="6180442" y="5397237"/>
                  <a:pt x="6178582" y="5402297"/>
                </a:cubicBezTo>
                <a:cubicBezTo>
                  <a:pt x="6176722" y="5407357"/>
                  <a:pt x="6174192" y="5412436"/>
                  <a:pt x="6170992" y="5417533"/>
                </a:cubicBezTo>
                <a:cubicBezTo>
                  <a:pt x="6167792" y="5422631"/>
                  <a:pt x="6164034" y="5427728"/>
                  <a:pt x="6159718" y="5432825"/>
                </a:cubicBezTo>
                <a:cubicBezTo>
                  <a:pt x="6155402" y="5437923"/>
                  <a:pt x="6150751" y="5443113"/>
                  <a:pt x="6145765" y="5448397"/>
                </a:cubicBezTo>
                <a:lnTo>
                  <a:pt x="6111833" y="5484227"/>
                </a:lnTo>
                <a:lnTo>
                  <a:pt x="6111833" y="5503426"/>
                </a:lnTo>
                <a:lnTo>
                  <a:pt x="6213185" y="5503426"/>
                </a:lnTo>
                <a:lnTo>
                  <a:pt x="6213185" y="5477418"/>
                </a:lnTo>
                <a:lnTo>
                  <a:pt x="6154360" y="5477418"/>
                </a:lnTo>
                <a:lnTo>
                  <a:pt x="6171103" y="5460675"/>
                </a:lnTo>
                <a:cubicBezTo>
                  <a:pt x="6176312" y="5455466"/>
                  <a:pt x="6181447" y="5449866"/>
                  <a:pt x="6186507" y="5443876"/>
                </a:cubicBezTo>
                <a:cubicBezTo>
                  <a:pt x="6191567" y="5437886"/>
                  <a:pt x="6196088" y="5431598"/>
                  <a:pt x="6200069" y="5425012"/>
                </a:cubicBezTo>
                <a:cubicBezTo>
                  <a:pt x="6204050" y="5418426"/>
                  <a:pt x="6207269" y="5411562"/>
                  <a:pt x="6209724" y="5404418"/>
                </a:cubicBezTo>
                <a:cubicBezTo>
                  <a:pt x="6212180" y="5397274"/>
                  <a:pt x="6213408" y="5389907"/>
                  <a:pt x="6213408" y="5382317"/>
                </a:cubicBezTo>
                <a:cubicBezTo>
                  <a:pt x="6213408" y="5374429"/>
                  <a:pt x="6212180" y="5367471"/>
                  <a:pt x="6209724" y="5361444"/>
                </a:cubicBezTo>
                <a:cubicBezTo>
                  <a:pt x="6207269" y="5355416"/>
                  <a:pt x="6203715" y="5350375"/>
                  <a:pt x="6199064" y="5346319"/>
                </a:cubicBezTo>
                <a:cubicBezTo>
                  <a:pt x="6194414" y="5342263"/>
                  <a:pt x="6188702" y="5339213"/>
                  <a:pt x="6181931" y="5337166"/>
                </a:cubicBezTo>
                <a:cubicBezTo>
                  <a:pt x="6175159" y="5335120"/>
                  <a:pt x="6167494" y="5334097"/>
                  <a:pt x="6158937" y="5334097"/>
                </a:cubicBezTo>
                <a:close/>
                <a:moveTo>
                  <a:pt x="6035112" y="5334097"/>
                </a:moveTo>
                <a:cubicBezTo>
                  <a:pt x="6030572" y="5334097"/>
                  <a:pt x="6026108" y="5334469"/>
                  <a:pt x="6021717" y="5335213"/>
                </a:cubicBezTo>
                <a:cubicBezTo>
                  <a:pt x="6017327" y="5335957"/>
                  <a:pt x="6013122" y="5336943"/>
                  <a:pt x="6009104" y="5338171"/>
                </a:cubicBezTo>
                <a:cubicBezTo>
                  <a:pt x="6005086" y="5339399"/>
                  <a:pt x="6001347" y="5340794"/>
                  <a:pt x="5997887" y="5342357"/>
                </a:cubicBezTo>
                <a:cubicBezTo>
                  <a:pt x="5994427" y="5343919"/>
                  <a:pt x="5991320" y="5345556"/>
                  <a:pt x="5988566" y="5347268"/>
                </a:cubicBezTo>
                <a:lnTo>
                  <a:pt x="5995821" y="5372048"/>
                </a:lnTo>
                <a:cubicBezTo>
                  <a:pt x="5998128" y="5370634"/>
                  <a:pt x="6000770" y="5369220"/>
                  <a:pt x="6003746" y="5367806"/>
                </a:cubicBezTo>
                <a:cubicBezTo>
                  <a:pt x="6006723" y="5366392"/>
                  <a:pt x="6009774" y="5365164"/>
                  <a:pt x="6012899" y="5364123"/>
                </a:cubicBezTo>
                <a:cubicBezTo>
                  <a:pt x="6016024" y="5363081"/>
                  <a:pt x="6019113" y="5362225"/>
                  <a:pt x="6022164" y="5361555"/>
                </a:cubicBezTo>
                <a:cubicBezTo>
                  <a:pt x="6025215" y="5360886"/>
                  <a:pt x="6027931" y="5360551"/>
                  <a:pt x="6030312" y="5360551"/>
                </a:cubicBezTo>
                <a:cubicBezTo>
                  <a:pt x="6034405" y="5360551"/>
                  <a:pt x="6038144" y="5361016"/>
                  <a:pt x="6041530" y="5361946"/>
                </a:cubicBezTo>
                <a:cubicBezTo>
                  <a:pt x="6044916" y="5362876"/>
                  <a:pt x="6047781" y="5364402"/>
                  <a:pt x="6050125" y="5366522"/>
                </a:cubicBezTo>
                <a:cubicBezTo>
                  <a:pt x="6052469" y="5368643"/>
                  <a:pt x="6054292" y="5371378"/>
                  <a:pt x="6055594" y="5374727"/>
                </a:cubicBezTo>
                <a:cubicBezTo>
                  <a:pt x="6056896" y="5378075"/>
                  <a:pt x="6057548" y="5382131"/>
                  <a:pt x="6057548" y="5386893"/>
                </a:cubicBezTo>
                <a:cubicBezTo>
                  <a:pt x="6057548" y="5392102"/>
                  <a:pt x="6056617" y="5397237"/>
                  <a:pt x="6054757" y="5402297"/>
                </a:cubicBezTo>
                <a:cubicBezTo>
                  <a:pt x="6052897" y="5407357"/>
                  <a:pt x="6050367" y="5412436"/>
                  <a:pt x="6047167" y="5417533"/>
                </a:cubicBezTo>
                <a:cubicBezTo>
                  <a:pt x="6043967" y="5422631"/>
                  <a:pt x="6040210" y="5427728"/>
                  <a:pt x="6035893" y="5432825"/>
                </a:cubicBezTo>
                <a:cubicBezTo>
                  <a:pt x="6031577" y="5437923"/>
                  <a:pt x="6026926" y="5443113"/>
                  <a:pt x="6021940" y="5448397"/>
                </a:cubicBezTo>
                <a:lnTo>
                  <a:pt x="5988008" y="5484227"/>
                </a:lnTo>
                <a:lnTo>
                  <a:pt x="5988008" y="5503426"/>
                </a:lnTo>
                <a:lnTo>
                  <a:pt x="6089360" y="5503426"/>
                </a:lnTo>
                <a:lnTo>
                  <a:pt x="6089360" y="5477418"/>
                </a:lnTo>
                <a:lnTo>
                  <a:pt x="6030535" y="5477418"/>
                </a:lnTo>
                <a:lnTo>
                  <a:pt x="6047278" y="5460675"/>
                </a:lnTo>
                <a:cubicBezTo>
                  <a:pt x="6052487" y="5455466"/>
                  <a:pt x="6057623" y="5449866"/>
                  <a:pt x="6062683" y="5443876"/>
                </a:cubicBezTo>
                <a:cubicBezTo>
                  <a:pt x="6067742" y="5437886"/>
                  <a:pt x="6072264" y="5431598"/>
                  <a:pt x="6076244" y="5425012"/>
                </a:cubicBezTo>
                <a:cubicBezTo>
                  <a:pt x="6080225" y="5418426"/>
                  <a:pt x="6083444" y="5411562"/>
                  <a:pt x="6085899" y="5404418"/>
                </a:cubicBezTo>
                <a:cubicBezTo>
                  <a:pt x="6088355" y="5397274"/>
                  <a:pt x="6089583" y="5389907"/>
                  <a:pt x="6089583" y="5382317"/>
                </a:cubicBezTo>
                <a:cubicBezTo>
                  <a:pt x="6089583" y="5374429"/>
                  <a:pt x="6088355" y="5367471"/>
                  <a:pt x="6085899" y="5361444"/>
                </a:cubicBezTo>
                <a:cubicBezTo>
                  <a:pt x="6083444" y="5355416"/>
                  <a:pt x="6079890" y="5350375"/>
                  <a:pt x="6075239" y="5346319"/>
                </a:cubicBezTo>
                <a:cubicBezTo>
                  <a:pt x="6070589" y="5342263"/>
                  <a:pt x="6064878" y="5339213"/>
                  <a:pt x="6058106" y="5337166"/>
                </a:cubicBezTo>
                <a:cubicBezTo>
                  <a:pt x="6051334" y="5335120"/>
                  <a:pt x="6043670" y="5334097"/>
                  <a:pt x="6035112" y="5334097"/>
                </a:cubicBezTo>
                <a:close/>
                <a:moveTo>
                  <a:pt x="5153045" y="5332869"/>
                </a:moveTo>
                <a:cubicBezTo>
                  <a:pt x="5144933" y="5332869"/>
                  <a:pt x="5137492" y="5334152"/>
                  <a:pt x="5130721" y="5336720"/>
                </a:cubicBezTo>
                <a:cubicBezTo>
                  <a:pt x="5123949" y="5339287"/>
                  <a:pt x="5118126" y="5342822"/>
                  <a:pt x="5113252" y="5347324"/>
                </a:cubicBezTo>
                <a:cubicBezTo>
                  <a:pt x="5108378" y="5351826"/>
                  <a:pt x="5104582" y="5357109"/>
                  <a:pt x="5101866" y="5363174"/>
                </a:cubicBezTo>
                <a:cubicBezTo>
                  <a:pt x="5099150" y="5369239"/>
                  <a:pt x="5097792" y="5375768"/>
                  <a:pt x="5097792" y="5382763"/>
                </a:cubicBezTo>
                <a:cubicBezTo>
                  <a:pt x="5097792" y="5389833"/>
                  <a:pt x="5099150" y="5396400"/>
                  <a:pt x="5101866" y="5402464"/>
                </a:cubicBezTo>
                <a:cubicBezTo>
                  <a:pt x="5104582" y="5408529"/>
                  <a:pt x="5108378" y="5413794"/>
                  <a:pt x="5113252" y="5418259"/>
                </a:cubicBezTo>
                <a:cubicBezTo>
                  <a:pt x="5118126" y="5422724"/>
                  <a:pt x="5123949" y="5426221"/>
                  <a:pt x="5130721" y="5428751"/>
                </a:cubicBezTo>
                <a:cubicBezTo>
                  <a:pt x="5137492" y="5431281"/>
                  <a:pt x="5144933" y="5432546"/>
                  <a:pt x="5153045" y="5432546"/>
                </a:cubicBezTo>
                <a:cubicBezTo>
                  <a:pt x="5161304" y="5432546"/>
                  <a:pt x="5168876" y="5431281"/>
                  <a:pt x="5175759" y="5428751"/>
                </a:cubicBezTo>
                <a:cubicBezTo>
                  <a:pt x="5182643" y="5426221"/>
                  <a:pt x="5188597" y="5422724"/>
                  <a:pt x="5193619" y="5418259"/>
                </a:cubicBezTo>
                <a:cubicBezTo>
                  <a:pt x="5198642" y="5413794"/>
                  <a:pt x="5202549" y="5408529"/>
                  <a:pt x="5205339" y="5402464"/>
                </a:cubicBezTo>
                <a:cubicBezTo>
                  <a:pt x="5208130" y="5396400"/>
                  <a:pt x="5209525" y="5389833"/>
                  <a:pt x="5209525" y="5382763"/>
                </a:cubicBezTo>
                <a:cubicBezTo>
                  <a:pt x="5209525" y="5375768"/>
                  <a:pt x="5208130" y="5369239"/>
                  <a:pt x="5205339" y="5363174"/>
                </a:cubicBezTo>
                <a:cubicBezTo>
                  <a:pt x="5202549" y="5357109"/>
                  <a:pt x="5198642" y="5351826"/>
                  <a:pt x="5193619" y="5347324"/>
                </a:cubicBezTo>
                <a:cubicBezTo>
                  <a:pt x="5188597" y="5342822"/>
                  <a:pt x="5182643" y="5339287"/>
                  <a:pt x="5175759" y="5336720"/>
                </a:cubicBezTo>
                <a:cubicBezTo>
                  <a:pt x="5168876" y="5334152"/>
                  <a:pt x="5161304" y="5332869"/>
                  <a:pt x="5153045" y="5332869"/>
                </a:cubicBezTo>
                <a:close/>
                <a:moveTo>
                  <a:pt x="4524395" y="5332869"/>
                </a:moveTo>
                <a:cubicBezTo>
                  <a:pt x="4516283" y="5332869"/>
                  <a:pt x="4508842" y="5334152"/>
                  <a:pt x="4502070" y="5336720"/>
                </a:cubicBezTo>
                <a:cubicBezTo>
                  <a:pt x="4495299" y="5339287"/>
                  <a:pt x="4489476" y="5342822"/>
                  <a:pt x="4484602" y="5347324"/>
                </a:cubicBezTo>
                <a:cubicBezTo>
                  <a:pt x="4479727" y="5351826"/>
                  <a:pt x="4475932" y="5357109"/>
                  <a:pt x="4473216" y="5363174"/>
                </a:cubicBezTo>
                <a:cubicBezTo>
                  <a:pt x="4470500" y="5369239"/>
                  <a:pt x="4469142" y="5375768"/>
                  <a:pt x="4469142" y="5382763"/>
                </a:cubicBezTo>
                <a:cubicBezTo>
                  <a:pt x="4469142" y="5389833"/>
                  <a:pt x="4470500" y="5396400"/>
                  <a:pt x="4473216" y="5402464"/>
                </a:cubicBezTo>
                <a:cubicBezTo>
                  <a:pt x="4475932" y="5408529"/>
                  <a:pt x="4479727" y="5413794"/>
                  <a:pt x="4484602" y="5418259"/>
                </a:cubicBezTo>
                <a:cubicBezTo>
                  <a:pt x="4489476" y="5422724"/>
                  <a:pt x="4495299" y="5426221"/>
                  <a:pt x="4502070" y="5428751"/>
                </a:cubicBezTo>
                <a:cubicBezTo>
                  <a:pt x="4508842" y="5431281"/>
                  <a:pt x="4516283" y="5432546"/>
                  <a:pt x="4524395" y="5432546"/>
                </a:cubicBezTo>
                <a:cubicBezTo>
                  <a:pt x="4532655" y="5432546"/>
                  <a:pt x="4540226" y="5431281"/>
                  <a:pt x="4547110" y="5428751"/>
                </a:cubicBezTo>
                <a:cubicBezTo>
                  <a:pt x="4553993" y="5426221"/>
                  <a:pt x="4559946" y="5422724"/>
                  <a:pt x="4564969" y="5418259"/>
                </a:cubicBezTo>
                <a:cubicBezTo>
                  <a:pt x="4569992" y="5413794"/>
                  <a:pt x="4573899" y="5408529"/>
                  <a:pt x="4576689" y="5402464"/>
                </a:cubicBezTo>
                <a:cubicBezTo>
                  <a:pt x="4579480" y="5396400"/>
                  <a:pt x="4580875" y="5389833"/>
                  <a:pt x="4580875" y="5382763"/>
                </a:cubicBezTo>
                <a:cubicBezTo>
                  <a:pt x="4580875" y="5375768"/>
                  <a:pt x="4579480" y="5369239"/>
                  <a:pt x="4576689" y="5363174"/>
                </a:cubicBezTo>
                <a:cubicBezTo>
                  <a:pt x="4573899" y="5357109"/>
                  <a:pt x="4569992" y="5351826"/>
                  <a:pt x="4564969" y="5347324"/>
                </a:cubicBezTo>
                <a:cubicBezTo>
                  <a:pt x="4559946" y="5342822"/>
                  <a:pt x="4553993" y="5339287"/>
                  <a:pt x="4547110" y="5336720"/>
                </a:cubicBezTo>
                <a:cubicBezTo>
                  <a:pt x="4540226" y="5334152"/>
                  <a:pt x="4532655" y="5332869"/>
                  <a:pt x="4524395" y="5332869"/>
                </a:cubicBezTo>
                <a:close/>
                <a:moveTo>
                  <a:pt x="5331787" y="5331976"/>
                </a:moveTo>
                <a:lnTo>
                  <a:pt x="5331787" y="5418817"/>
                </a:lnTo>
                <a:lnTo>
                  <a:pt x="5381570" y="5418817"/>
                </a:lnTo>
                <a:lnTo>
                  <a:pt x="5381570" y="5437793"/>
                </a:lnTo>
                <a:lnTo>
                  <a:pt x="5300198" y="5437793"/>
                </a:lnTo>
                <a:lnTo>
                  <a:pt x="5300198" y="5461345"/>
                </a:lnTo>
                <a:lnTo>
                  <a:pt x="5490848" y="5461345"/>
                </a:lnTo>
                <a:lnTo>
                  <a:pt x="5490848" y="5437793"/>
                </a:lnTo>
                <a:lnTo>
                  <a:pt x="5409699" y="5437793"/>
                </a:lnTo>
                <a:lnTo>
                  <a:pt x="5409699" y="5418817"/>
                </a:lnTo>
                <a:lnTo>
                  <a:pt x="5459258" y="5418817"/>
                </a:lnTo>
                <a:lnTo>
                  <a:pt x="5459258" y="5331976"/>
                </a:lnTo>
                <a:lnTo>
                  <a:pt x="5431242" y="5331976"/>
                </a:lnTo>
                <a:lnTo>
                  <a:pt x="5431242" y="5354188"/>
                </a:lnTo>
                <a:lnTo>
                  <a:pt x="5359916" y="5354188"/>
                </a:lnTo>
                <a:lnTo>
                  <a:pt x="5359916" y="5331976"/>
                </a:lnTo>
                <a:close/>
                <a:moveTo>
                  <a:pt x="4703137" y="5331976"/>
                </a:moveTo>
                <a:lnTo>
                  <a:pt x="4703137" y="5418817"/>
                </a:lnTo>
                <a:lnTo>
                  <a:pt x="4752920" y="5418817"/>
                </a:lnTo>
                <a:lnTo>
                  <a:pt x="4752920" y="5437793"/>
                </a:lnTo>
                <a:lnTo>
                  <a:pt x="4671548" y="5437793"/>
                </a:lnTo>
                <a:lnTo>
                  <a:pt x="4671548" y="5461345"/>
                </a:lnTo>
                <a:lnTo>
                  <a:pt x="4862197" y="5461345"/>
                </a:lnTo>
                <a:lnTo>
                  <a:pt x="4862197" y="5437793"/>
                </a:lnTo>
                <a:lnTo>
                  <a:pt x="4781049" y="5437793"/>
                </a:lnTo>
                <a:lnTo>
                  <a:pt x="4781049" y="5418817"/>
                </a:lnTo>
                <a:lnTo>
                  <a:pt x="4830608" y="5418817"/>
                </a:lnTo>
                <a:lnTo>
                  <a:pt x="4830608" y="5331976"/>
                </a:lnTo>
                <a:lnTo>
                  <a:pt x="4802592" y="5331976"/>
                </a:lnTo>
                <a:lnTo>
                  <a:pt x="4802592" y="5354188"/>
                </a:lnTo>
                <a:lnTo>
                  <a:pt x="4731266" y="5354188"/>
                </a:lnTo>
                <a:lnTo>
                  <a:pt x="4731266" y="5331976"/>
                </a:lnTo>
                <a:close/>
                <a:moveTo>
                  <a:pt x="7561753" y="5331083"/>
                </a:moveTo>
                <a:lnTo>
                  <a:pt x="7561753" y="5354412"/>
                </a:lnTo>
                <a:lnTo>
                  <a:pt x="7619350" y="5354412"/>
                </a:lnTo>
                <a:lnTo>
                  <a:pt x="7619350" y="5331083"/>
                </a:lnTo>
                <a:close/>
                <a:moveTo>
                  <a:pt x="7665561" y="5327846"/>
                </a:moveTo>
                <a:lnTo>
                  <a:pt x="7665561" y="5516485"/>
                </a:lnTo>
                <a:lnTo>
                  <a:pt x="7693913" y="5516485"/>
                </a:lnTo>
                <a:lnTo>
                  <a:pt x="7693913" y="5422500"/>
                </a:lnTo>
                <a:lnTo>
                  <a:pt x="7727511" y="5422500"/>
                </a:lnTo>
                <a:lnTo>
                  <a:pt x="7727511" y="5398948"/>
                </a:lnTo>
                <a:lnTo>
                  <a:pt x="7693913" y="5398948"/>
                </a:lnTo>
                <a:lnTo>
                  <a:pt x="7693913" y="5327846"/>
                </a:lnTo>
                <a:close/>
                <a:moveTo>
                  <a:pt x="7470856" y="5327846"/>
                </a:moveTo>
                <a:lnTo>
                  <a:pt x="7470856" y="5355081"/>
                </a:lnTo>
                <a:lnTo>
                  <a:pt x="7419846" y="5355081"/>
                </a:lnTo>
                <a:cubicBezTo>
                  <a:pt x="7414860" y="5349947"/>
                  <a:pt x="7408870" y="5345966"/>
                  <a:pt x="7401875" y="5343138"/>
                </a:cubicBezTo>
                <a:cubicBezTo>
                  <a:pt x="7394880" y="5340310"/>
                  <a:pt x="7387141" y="5338896"/>
                  <a:pt x="7378657" y="5338896"/>
                </a:cubicBezTo>
                <a:cubicBezTo>
                  <a:pt x="7370472" y="5338896"/>
                  <a:pt x="7362956" y="5340254"/>
                  <a:pt x="7356110" y="5342970"/>
                </a:cubicBezTo>
                <a:cubicBezTo>
                  <a:pt x="7349264" y="5345687"/>
                  <a:pt x="7343367" y="5349426"/>
                  <a:pt x="7338418" y="5354188"/>
                </a:cubicBezTo>
                <a:cubicBezTo>
                  <a:pt x="7333469" y="5358951"/>
                  <a:pt x="7329619" y="5364532"/>
                  <a:pt x="7326865" y="5370932"/>
                </a:cubicBezTo>
                <a:cubicBezTo>
                  <a:pt x="7324112" y="5377331"/>
                  <a:pt x="7322735" y="5384252"/>
                  <a:pt x="7322735" y="5391693"/>
                </a:cubicBezTo>
                <a:cubicBezTo>
                  <a:pt x="7322735" y="5399134"/>
                  <a:pt x="7324112" y="5406055"/>
                  <a:pt x="7326865" y="5412455"/>
                </a:cubicBezTo>
                <a:cubicBezTo>
                  <a:pt x="7329619" y="5418854"/>
                  <a:pt x="7333469" y="5424398"/>
                  <a:pt x="7338418" y="5429086"/>
                </a:cubicBezTo>
                <a:cubicBezTo>
                  <a:pt x="7343367" y="5433774"/>
                  <a:pt x="7349264" y="5437439"/>
                  <a:pt x="7356110" y="5440081"/>
                </a:cubicBezTo>
                <a:cubicBezTo>
                  <a:pt x="7362956" y="5442722"/>
                  <a:pt x="7370472" y="5444043"/>
                  <a:pt x="7378657" y="5444043"/>
                </a:cubicBezTo>
                <a:cubicBezTo>
                  <a:pt x="7387885" y="5444043"/>
                  <a:pt x="7396201" y="5442369"/>
                  <a:pt x="7403605" y="5439020"/>
                </a:cubicBezTo>
                <a:cubicBezTo>
                  <a:pt x="7411009" y="5435672"/>
                  <a:pt x="7417278" y="5431095"/>
                  <a:pt x="7422413" y="5425291"/>
                </a:cubicBezTo>
                <a:lnTo>
                  <a:pt x="7470856" y="5425291"/>
                </a:lnTo>
                <a:lnTo>
                  <a:pt x="7470856" y="5473288"/>
                </a:lnTo>
                <a:lnTo>
                  <a:pt x="7498538" y="5473288"/>
                </a:lnTo>
                <a:lnTo>
                  <a:pt x="7498538" y="5327846"/>
                </a:lnTo>
                <a:close/>
                <a:moveTo>
                  <a:pt x="5858490" y="5327846"/>
                </a:moveTo>
                <a:lnTo>
                  <a:pt x="5858490" y="5516709"/>
                </a:lnTo>
                <a:lnTo>
                  <a:pt x="5886395" y="5516709"/>
                </a:lnTo>
                <a:lnTo>
                  <a:pt x="5886395" y="5418147"/>
                </a:lnTo>
                <a:lnTo>
                  <a:pt x="5917761" y="5418147"/>
                </a:lnTo>
                <a:lnTo>
                  <a:pt x="5917761" y="5394595"/>
                </a:lnTo>
                <a:lnTo>
                  <a:pt x="5886395" y="5394595"/>
                </a:lnTo>
                <a:lnTo>
                  <a:pt x="5886395" y="5327846"/>
                </a:lnTo>
                <a:close/>
                <a:moveTo>
                  <a:pt x="5032457" y="5327846"/>
                </a:moveTo>
                <a:lnTo>
                  <a:pt x="5032457" y="5386670"/>
                </a:lnTo>
                <a:lnTo>
                  <a:pt x="4999975" y="5386670"/>
                </a:lnTo>
                <a:cubicBezTo>
                  <a:pt x="4998785" y="5379452"/>
                  <a:pt x="4996533" y="5372959"/>
                  <a:pt x="4993222" y="5367192"/>
                </a:cubicBezTo>
                <a:cubicBezTo>
                  <a:pt x="4989910" y="5361425"/>
                  <a:pt x="4985762" y="5356514"/>
                  <a:pt x="4980776" y="5352458"/>
                </a:cubicBezTo>
                <a:cubicBezTo>
                  <a:pt x="4975790" y="5348403"/>
                  <a:pt x="4970098" y="5345277"/>
                  <a:pt x="4963698" y="5343082"/>
                </a:cubicBezTo>
                <a:cubicBezTo>
                  <a:pt x="4957298" y="5340887"/>
                  <a:pt x="4950415" y="5339789"/>
                  <a:pt x="4943048" y="5339789"/>
                </a:cubicBezTo>
                <a:cubicBezTo>
                  <a:pt x="4934788" y="5339789"/>
                  <a:pt x="4927180" y="5341184"/>
                  <a:pt x="4920222" y="5343975"/>
                </a:cubicBezTo>
                <a:cubicBezTo>
                  <a:pt x="4913264" y="5346766"/>
                  <a:pt x="4907237" y="5350728"/>
                  <a:pt x="4902139" y="5355863"/>
                </a:cubicBezTo>
                <a:cubicBezTo>
                  <a:pt x="4897042" y="5360997"/>
                  <a:pt x="4893060" y="5367155"/>
                  <a:pt x="4890196" y="5374336"/>
                </a:cubicBezTo>
                <a:cubicBezTo>
                  <a:pt x="4887331" y="5381517"/>
                  <a:pt x="4885898" y="5389498"/>
                  <a:pt x="4885898" y="5398279"/>
                </a:cubicBezTo>
                <a:cubicBezTo>
                  <a:pt x="4885898" y="5406985"/>
                  <a:pt x="4887331" y="5414910"/>
                  <a:pt x="4890196" y="5422054"/>
                </a:cubicBezTo>
                <a:cubicBezTo>
                  <a:pt x="4893060" y="5429198"/>
                  <a:pt x="4897042" y="5435337"/>
                  <a:pt x="4902139" y="5440471"/>
                </a:cubicBezTo>
                <a:cubicBezTo>
                  <a:pt x="4907237" y="5445606"/>
                  <a:pt x="4913264" y="5449569"/>
                  <a:pt x="4920222" y="5452359"/>
                </a:cubicBezTo>
                <a:cubicBezTo>
                  <a:pt x="4927180" y="5455150"/>
                  <a:pt x="4934788" y="5456545"/>
                  <a:pt x="4943048" y="5456545"/>
                </a:cubicBezTo>
                <a:cubicBezTo>
                  <a:pt x="4950415" y="5456545"/>
                  <a:pt x="4957281" y="5455466"/>
                  <a:pt x="4963642" y="5453308"/>
                </a:cubicBezTo>
                <a:cubicBezTo>
                  <a:pt x="4970005" y="5451150"/>
                  <a:pt x="4975660" y="5448062"/>
                  <a:pt x="4980609" y="5444043"/>
                </a:cubicBezTo>
                <a:cubicBezTo>
                  <a:pt x="4985557" y="5440025"/>
                  <a:pt x="4989688" y="5435169"/>
                  <a:pt x="4992999" y="5429477"/>
                </a:cubicBezTo>
                <a:cubicBezTo>
                  <a:pt x="4996310" y="5423784"/>
                  <a:pt x="4998561" y="5417366"/>
                  <a:pt x="4999752" y="5410222"/>
                </a:cubicBezTo>
                <a:lnTo>
                  <a:pt x="5032457" y="5410222"/>
                </a:lnTo>
                <a:lnTo>
                  <a:pt x="5032457" y="5516485"/>
                </a:lnTo>
                <a:lnTo>
                  <a:pt x="5060139" y="5516485"/>
                </a:lnTo>
                <a:lnTo>
                  <a:pt x="5060139" y="5327846"/>
                </a:lnTo>
                <a:close/>
                <a:moveTo>
                  <a:pt x="7261083" y="5327623"/>
                </a:moveTo>
                <a:lnTo>
                  <a:pt x="7261083" y="5444936"/>
                </a:lnTo>
                <a:lnTo>
                  <a:pt x="7288988" y="5444936"/>
                </a:lnTo>
                <a:lnTo>
                  <a:pt x="7288988" y="5327623"/>
                </a:lnTo>
                <a:close/>
                <a:moveTo>
                  <a:pt x="5646261" y="5327623"/>
                </a:moveTo>
                <a:lnTo>
                  <a:pt x="5646261" y="5462572"/>
                </a:lnTo>
                <a:lnTo>
                  <a:pt x="5674613" y="5462572"/>
                </a:lnTo>
                <a:lnTo>
                  <a:pt x="5674613" y="5406315"/>
                </a:lnTo>
                <a:lnTo>
                  <a:pt x="5708211" y="5406315"/>
                </a:lnTo>
                <a:lnTo>
                  <a:pt x="5708211" y="5382763"/>
                </a:lnTo>
                <a:lnTo>
                  <a:pt x="5674613" y="5382763"/>
                </a:lnTo>
                <a:lnTo>
                  <a:pt x="5674613" y="5327623"/>
                </a:lnTo>
                <a:close/>
                <a:moveTo>
                  <a:pt x="5241783" y="5327623"/>
                </a:moveTo>
                <a:lnTo>
                  <a:pt x="5241783" y="5434667"/>
                </a:lnTo>
                <a:lnTo>
                  <a:pt x="5269912" y="5434667"/>
                </a:lnTo>
                <a:lnTo>
                  <a:pt x="5269912" y="5327623"/>
                </a:lnTo>
                <a:close/>
                <a:moveTo>
                  <a:pt x="4613133" y="5327623"/>
                </a:moveTo>
                <a:lnTo>
                  <a:pt x="4613133" y="5434667"/>
                </a:lnTo>
                <a:lnTo>
                  <a:pt x="4641262" y="5434667"/>
                </a:lnTo>
                <a:lnTo>
                  <a:pt x="4641262" y="5327623"/>
                </a:lnTo>
                <a:close/>
                <a:moveTo>
                  <a:pt x="5542453" y="5326060"/>
                </a:moveTo>
                <a:lnTo>
                  <a:pt x="5542453" y="5348942"/>
                </a:lnTo>
                <a:lnTo>
                  <a:pt x="5600051" y="5348942"/>
                </a:lnTo>
                <a:lnTo>
                  <a:pt x="5600051" y="5326060"/>
                </a:lnTo>
                <a:close/>
                <a:moveTo>
                  <a:pt x="1607128" y="4241347"/>
                </a:moveTo>
                <a:lnTo>
                  <a:pt x="1607128" y="4634998"/>
                </a:lnTo>
                <a:lnTo>
                  <a:pt x="2448751" y="4634998"/>
                </a:lnTo>
                <a:lnTo>
                  <a:pt x="2448751" y="4476496"/>
                </a:lnTo>
                <a:lnTo>
                  <a:pt x="1793163" y="4476496"/>
                </a:lnTo>
                <a:lnTo>
                  <a:pt x="1793163" y="4241347"/>
                </a:lnTo>
                <a:close/>
                <a:moveTo>
                  <a:pt x="5788900" y="4171398"/>
                </a:moveTo>
                <a:cubicBezTo>
                  <a:pt x="5846447" y="4171398"/>
                  <a:pt x="5893328" y="4187273"/>
                  <a:pt x="5929543" y="4219023"/>
                </a:cubicBezTo>
                <a:cubicBezTo>
                  <a:pt x="5966751" y="4250277"/>
                  <a:pt x="5985353" y="4291701"/>
                  <a:pt x="5985353" y="4343294"/>
                </a:cubicBezTo>
                <a:cubicBezTo>
                  <a:pt x="5985353" y="4395384"/>
                  <a:pt x="5966751" y="4437056"/>
                  <a:pt x="5929543" y="4468310"/>
                </a:cubicBezTo>
                <a:cubicBezTo>
                  <a:pt x="5893328" y="4500060"/>
                  <a:pt x="5846447" y="4515935"/>
                  <a:pt x="5788900" y="4515935"/>
                </a:cubicBezTo>
                <a:cubicBezTo>
                  <a:pt x="5730857" y="4515935"/>
                  <a:pt x="5683728" y="4500060"/>
                  <a:pt x="5647514" y="4468310"/>
                </a:cubicBezTo>
                <a:cubicBezTo>
                  <a:pt x="5611795" y="4437056"/>
                  <a:pt x="5593936" y="4395384"/>
                  <a:pt x="5593936" y="4343294"/>
                </a:cubicBezTo>
                <a:cubicBezTo>
                  <a:pt x="5593936" y="4291701"/>
                  <a:pt x="5611795" y="4250277"/>
                  <a:pt x="5647514" y="4219023"/>
                </a:cubicBezTo>
                <a:cubicBezTo>
                  <a:pt x="5683728" y="4187273"/>
                  <a:pt x="5730857" y="4171398"/>
                  <a:pt x="5788900" y="4171398"/>
                </a:cubicBezTo>
                <a:close/>
                <a:moveTo>
                  <a:pt x="5788900" y="4014384"/>
                </a:moveTo>
                <a:cubicBezTo>
                  <a:pt x="5733338" y="4014384"/>
                  <a:pt x="5682364" y="4022570"/>
                  <a:pt x="5635980" y="4038941"/>
                </a:cubicBezTo>
                <a:cubicBezTo>
                  <a:pt x="5589595" y="4055312"/>
                  <a:pt x="5549659" y="4078132"/>
                  <a:pt x="5516173" y="4107402"/>
                </a:cubicBezTo>
                <a:cubicBezTo>
                  <a:pt x="5482687" y="4136672"/>
                  <a:pt x="5456517" y="4171398"/>
                  <a:pt x="5437666" y="4211582"/>
                </a:cubicBezTo>
                <a:cubicBezTo>
                  <a:pt x="5418814" y="4251765"/>
                  <a:pt x="5409389" y="4295669"/>
                  <a:pt x="5409389" y="4343294"/>
                </a:cubicBezTo>
                <a:cubicBezTo>
                  <a:pt x="5409389" y="4393400"/>
                  <a:pt x="5418814" y="4438669"/>
                  <a:pt x="5437666" y="4479100"/>
                </a:cubicBezTo>
                <a:cubicBezTo>
                  <a:pt x="5456517" y="4519532"/>
                  <a:pt x="5482687" y="4554010"/>
                  <a:pt x="5516173" y="4582536"/>
                </a:cubicBezTo>
                <a:cubicBezTo>
                  <a:pt x="5549659" y="4611061"/>
                  <a:pt x="5589595" y="4633013"/>
                  <a:pt x="5635980" y="4648392"/>
                </a:cubicBezTo>
                <a:cubicBezTo>
                  <a:pt x="5682364" y="4663771"/>
                  <a:pt x="5733338" y="4671460"/>
                  <a:pt x="5788900" y="4671460"/>
                </a:cubicBezTo>
                <a:cubicBezTo>
                  <a:pt x="5843966" y="4671460"/>
                  <a:pt x="5894692" y="4663771"/>
                  <a:pt x="5941077" y="4648392"/>
                </a:cubicBezTo>
                <a:cubicBezTo>
                  <a:pt x="5987462" y="4633013"/>
                  <a:pt x="6027645" y="4611061"/>
                  <a:pt x="6061628" y="4582536"/>
                </a:cubicBezTo>
                <a:cubicBezTo>
                  <a:pt x="6095610" y="4554010"/>
                  <a:pt x="6122151" y="4519532"/>
                  <a:pt x="6141251" y="4479100"/>
                </a:cubicBezTo>
                <a:cubicBezTo>
                  <a:pt x="6160350" y="4438669"/>
                  <a:pt x="6169900" y="4393400"/>
                  <a:pt x="6169900" y="4343294"/>
                </a:cubicBezTo>
                <a:cubicBezTo>
                  <a:pt x="6169900" y="4295669"/>
                  <a:pt x="6160350" y="4251765"/>
                  <a:pt x="6141251" y="4211582"/>
                </a:cubicBezTo>
                <a:cubicBezTo>
                  <a:pt x="6122151" y="4171398"/>
                  <a:pt x="6095610" y="4136672"/>
                  <a:pt x="6061628" y="4107402"/>
                </a:cubicBezTo>
                <a:cubicBezTo>
                  <a:pt x="6027645" y="4078132"/>
                  <a:pt x="5987462" y="4055312"/>
                  <a:pt x="5941077" y="4038941"/>
                </a:cubicBezTo>
                <a:cubicBezTo>
                  <a:pt x="5894692" y="4022570"/>
                  <a:pt x="5843966" y="4014384"/>
                  <a:pt x="5788900" y="4014384"/>
                </a:cubicBezTo>
                <a:close/>
                <a:moveTo>
                  <a:pt x="3555586" y="4012896"/>
                </a:moveTo>
                <a:lnTo>
                  <a:pt x="3555586" y="4169910"/>
                </a:lnTo>
                <a:lnTo>
                  <a:pt x="4208197" y="4169910"/>
                </a:lnTo>
                <a:lnTo>
                  <a:pt x="4208197" y="4265904"/>
                </a:lnTo>
                <a:lnTo>
                  <a:pt x="3555586" y="4265904"/>
                </a:lnTo>
                <a:lnTo>
                  <a:pt x="3555586" y="4666996"/>
                </a:lnTo>
                <a:lnTo>
                  <a:pt x="4413580" y="4666996"/>
                </a:lnTo>
                <a:lnTo>
                  <a:pt x="4413580" y="4511470"/>
                </a:lnTo>
                <a:lnTo>
                  <a:pt x="3740132" y="4511470"/>
                </a:lnTo>
                <a:lnTo>
                  <a:pt x="3740132" y="4422917"/>
                </a:lnTo>
                <a:lnTo>
                  <a:pt x="4392743" y="4422917"/>
                </a:lnTo>
                <a:lnTo>
                  <a:pt x="4392743" y="4012896"/>
                </a:lnTo>
                <a:close/>
                <a:moveTo>
                  <a:pt x="2796712" y="3839511"/>
                </a:moveTo>
                <a:lnTo>
                  <a:pt x="2796712" y="4028523"/>
                </a:lnTo>
                <a:lnTo>
                  <a:pt x="2985723" y="4028523"/>
                </a:lnTo>
                <a:lnTo>
                  <a:pt x="2985723" y="3839511"/>
                </a:lnTo>
                <a:close/>
                <a:moveTo>
                  <a:pt x="1727679" y="3816443"/>
                </a:moveTo>
                <a:cubicBezTo>
                  <a:pt x="1748515" y="3816443"/>
                  <a:pt x="1767242" y="3819171"/>
                  <a:pt x="1783862" y="3824629"/>
                </a:cubicBezTo>
                <a:cubicBezTo>
                  <a:pt x="1800480" y="3830086"/>
                  <a:pt x="1814495" y="3837775"/>
                  <a:pt x="1825905" y="3847697"/>
                </a:cubicBezTo>
                <a:cubicBezTo>
                  <a:pt x="1837315" y="3857619"/>
                  <a:pt x="1846121" y="3869277"/>
                  <a:pt x="1852322" y="3882672"/>
                </a:cubicBezTo>
                <a:cubicBezTo>
                  <a:pt x="1858523" y="3896066"/>
                  <a:pt x="1861624" y="3910453"/>
                  <a:pt x="1861624" y="3925832"/>
                </a:cubicBezTo>
                <a:cubicBezTo>
                  <a:pt x="1861624" y="3955597"/>
                  <a:pt x="1849718" y="3981146"/>
                  <a:pt x="1825905" y="4002478"/>
                </a:cubicBezTo>
                <a:cubicBezTo>
                  <a:pt x="1802589" y="4023810"/>
                  <a:pt x="1769847" y="4034476"/>
                  <a:pt x="1727679" y="4034476"/>
                </a:cubicBezTo>
                <a:cubicBezTo>
                  <a:pt x="1684023" y="4034476"/>
                  <a:pt x="1650040" y="4023810"/>
                  <a:pt x="1625731" y="4002478"/>
                </a:cubicBezTo>
                <a:cubicBezTo>
                  <a:pt x="1601423" y="3981146"/>
                  <a:pt x="1589269" y="3955597"/>
                  <a:pt x="1589269" y="3925832"/>
                </a:cubicBezTo>
                <a:cubicBezTo>
                  <a:pt x="1589269" y="3910453"/>
                  <a:pt x="1592369" y="3896066"/>
                  <a:pt x="1598570" y="3882672"/>
                </a:cubicBezTo>
                <a:cubicBezTo>
                  <a:pt x="1604772" y="3869277"/>
                  <a:pt x="1613825" y="3857619"/>
                  <a:pt x="1625731" y="3847697"/>
                </a:cubicBezTo>
                <a:cubicBezTo>
                  <a:pt x="1637638" y="3837775"/>
                  <a:pt x="1652148" y="3830086"/>
                  <a:pt x="1669264" y="3824629"/>
                </a:cubicBezTo>
                <a:cubicBezTo>
                  <a:pt x="1686379" y="3819171"/>
                  <a:pt x="1705851" y="3816443"/>
                  <a:pt x="1727679" y="3816443"/>
                </a:cubicBezTo>
                <a:close/>
                <a:moveTo>
                  <a:pt x="9900574" y="3746494"/>
                </a:moveTo>
                <a:lnTo>
                  <a:pt x="9900574" y="4198931"/>
                </a:lnTo>
                <a:lnTo>
                  <a:pt x="9598453" y="4198931"/>
                </a:lnTo>
                <a:lnTo>
                  <a:pt x="9598453" y="4357433"/>
                </a:lnTo>
                <a:lnTo>
                  <a:pt x="10869446" y="4357433"/>
                </a:lnTo>
                <a:lnTo>
                  <a:pt x="10869446" y="4198931"/>
                </a:lnTo>
                <a:lnTo>
                  <a:pt x="10408079" y="4198931"/>
                </a:lnTo>
                <a:lnTo>
                  <a:pt x="10408079" y="3746494"/>
                </a:lnTo>
                <a:lnTo>
                  <a:pt x="10222044" y="3746494"/>
                </a:lnTo>
                <a:lnTo>
                  <a:pt x="10222044" y="4198931"/>
                </a:lnTo>
                <a:lnTo>
                  <a:pt x="10085866" y="4198931"/>
                </a:lnTo>
                <a:lnTo>
                  <a:pt x="10085866" y="3746494"/>
                </a:lnTo>
                <a:close/>
                <a:moveTo>
                  <a:pt x="8464681" y="3721937"/>
                </a:moveTo>
                <a:lnTo>
                  <a:pt x="8762337" y="3721937"/>
                </a:lnTo>
                <a:lnTo>
                  <a:pt x="8762337" y="3967503"/>
                </a:lnTo>
                <a:lnTo>
                  <a:pt x="8464681" y="3967503"/>
                </a:lnTo>
                <a:close/>
                <a:moveTo>
                  <a:pt x="1727679" y="3666871"/>
                </a:moveTo>
                <a:cubicBezTo>
                  <a:pt x="1683030" y="3666871"/>
                  <a:pt x="1641110" y="3672824"/>
                  <a:pt x="1601919" y="3684730"/>
                </a:cubicBezTo>
                <a:cubicBezTo>
                  <a:pt x="1562728" y="3696636"/>
                  <a:pt x="1528621" y="3713628"/>
                  <a:pt x="1499600" y="3735704"/>
                </a:cubicBezTo>
                <a:cubicBezTo>
                  <a:pt x="1470578" y="3757780"/>
                  <a:pt x="1447758" y="3784693"/>
                  <a:pt x="1431139" y="3816443"/>
                </a:cubicBezTo>
                <a:cubicBezTo>
                  <a:pt x="1414519" y="3848193"/>
                  <a:pt x="1406210" y="3884160"/>
                  <a:pt x="1406210" y="3924344"/>
                </a:cubicBezTo>
                <a:cubicBezTo>
                  <a:pt x="1406210" y="3964527"/>
                  <a:pt x="1414519" y="4000246"/>
                  <a:pt x="1431139" y="4031499"/>
                </a:cubicBezTo>
                <a:cubicBezTo>
                  <a:pt x="1447758" y="4062753"/>
                  <a:pt x="1470578" y="4089170"/>
                  <a:pt x="1499600" y="4110750"/>
                </a:cubicBezTo>
                <a:cubicBezTo>
                  <a:pt x="1528621" y="4132331"/>
                  <a:pt x="1562728" y="4148826"/>
                  <a:pt x="1601919" y="4160236"/>
                </a:cubicBezTo>
                <a:cubicBezTo>
                  <a:pt x="1641110" y="4171646"/>
                  <a:pt x="1683030" y="4177351"/>
                  <a:pt x="1727679" y="4177351"/>
                </a:cubicBezTo>
                <a:cubicBezTo>
                  <a:pt x="1770839" y="4177351"/>
                  <a:pt x="1811395" y="4171646"/>
                  <a:pt x="1849346" y="4160236"/>
                </a:cubicBezTo>
                <a:cubicBezTo>
                  <a:pt x="1887297" y="4148826"/>
                  <a:pt x="1920411" y="4132331"/>
                  <a:pt x="1948689" y="4110750"/>
                </a:cubicBezTo>
                <a:cubicBezTo>
                  <a:pt x="1976966" y="4089170"/>
                  <a:pt x="1999290" y="4062753"/>
                  <a:pt x="2015661" y="4031499"/>
                </a:cubicBezTo>
                <a:cubicBezTo>
                  <a:pt x="2032032" y="4000246"/>
                  <a:pt x="2040218" y="3964527"/>
                  <a:pt x="2040218" y="3924344"/>
                </a:cubicBezTo>
                <a:cubicBezTo>
                  <a:pt x="2040218" y="3884160"/>
                  <a:pt x="2032156" y="3848193"/>
                  <a:pt x="2016033" y="3816443"/>
                </a:cubicBezTo>
                <a:cubicBezTo>
                  <a:pt x="1999910" y="3784693"/>
                  <a:pt x="1977710" y="3757780"/>
                  <a:pt x="1949433" y="3735704"/>
                </a:cubicBezTo>
                <a:cubicBezTo>
                  <a:pt x="1921155" y="3713628"/>
                  <a:pt x="1888041" y="3696636"/>
                  <a:pt x="1850090" y="3684730"/>
                </a:cubicBezTo>
                <a:cubicBezTo>
                  <a:pt x="1812139" y="3672824"/>
                  <a:pt x="1771335" y="3666871"/>
                  <a:pt x="1727679" y="3666871"/>
                </a:cubicBezTo>
                <a:close/>
                <a:moveTo>
                  <a:pt x="1311704" y="3470418"/>
                </a:moveTo>
                <a:lnTo>
                  <a:pt x="1311704" y="3624455"/>
                </a:lnTo>
                <a:lnTo>
                  <a:pt x="2114632" y="3624455"/>
                </a:lnTo>
                <a:lnTo>
                  <a:pt x="2114632" y="3470418"/>
                </a:lnTo>
                <a:close/>
                <a:moveTo>
                  <a:pt x="3613629" y="3422793"/>
                </a:moveTo>
                <a:cubicBezTo>
                  <a:pt x="3640914" y="3422793"/>
                  <a:pt x="3666339" y="3427010"/>
                  <a:pt x="3689904" y="3435443"/>
                </a:cubicBezTo>
                <a:cubicBezTo>
                  <a:pt x="3713468" y="3443877"/>
                  <a:pt x="3733808" y="3455659"/>
                  <a:pt x="3750923" y="3470790"/>
                </a:cubicBezTo>
                <a:cubicBezTo>
                  <a:pt x="3768038" y="3485921"/>
                  <a:pt x="3781433" y="3504028"/>
                  <a:pt x="3791106" y="3525112"/>
                </a:cubicBezTo>
                <a:cubicBezTo>
                  <a:pt x="3800780" y="3546196"/>
                  <a:pt x="3805617" y="3569636"/>
                  <a:pt x="3805617" y="3595433"/>
                </a:cubicBezTo>
                <a:cubicBezTo>
                  <a:pt x="3805617" y="3621726"/>
                  <a:pt x="3800780" y="3645539"/>
                  <a:pt x="3791106" y="3666871"/>
                </a:cubicBezTo>
                <a:cubicBezTo>
                  <a:pt x="3781433" y="3688203"/>
                  <a:pt x="3768038" y="3706434"/>
                  <a:pt x="3750923" y="3721565"/>
                </a:cubicBezTo>
                <a:cubicBezTo>
                  <a:pt x="3733808" y="3736696"/>
                  <a:pt x="3713468" y="3748354"/>
                  <a:pt x="3689904" y="3756540"/>
                </a:cubicBezTo>
                <a:cubicBezTo>
                  <a:pt x="3666339" y="3764725"/>
                  <a:pt x="3640914" y="3768818"/>
                  <a:pt x="3613629" y="3768818"/>
                </a:cubicBezTo>
                <a:cubicBezTo>
                  <a:pt x="3560547" y="3768818"/>
                  <a:pt x="3516642" y="3752943"/>
                  <a:pt x="3481916" y="3721193"/>
                </a:cubicBezTo>
                <a:cubicBezTo>
                  <a:pt x="3446693" y="3688947"/>
                  <a:pt x="3429082" y="3647027"/>
                  <a:pt x="3429082" y="3595433"/>
                </a:cubicBezTo>
                <a:cubicBezTo>
                  <a:pt x="3429082" y="3543343"/>
                  <a:pt x="3446693" y="3501671"/>
                  <a:pt x="3481916" y="3470418"/>
                </a:cubicBezTo>
                <a:cubicBezTo>
                  <a:pt x="3516642" y="3438668"/>
                  <a:pt x="3560547" y="3422793"/>
                  <a:pt x="3613629" y="3422793"/>
                </a:cubicBezTo>
                <a:close/>
                <a:moveTo>
                  <a:pt x="6408471" y="3311916"/>
                </a:moveTo>
                <a:lnTo>
                  <a:pt x="6408471" y="3467441"/>
                </a:lnTo>
                <a:lnTo>
                  <a:pt x="6636178" y="3467441"/>
                </a:lnTo>
                <a:cubicBezTo>
                  <a:pt x="6635682" y="3523500"/>
                  <a:pt x="6632334" y="3574349"/>
                  <a:pt x="6626132" y="3619990"/>
                </a:cubicBezTo>
                <a:cubicBezTo>
                  <a:pt x="6619932" y="3665631"/>
                  <a:pt x="6611250" y="3707054"/>
                  <a:pt x="6600088" y="3744261"/>
                </a:cubicBezTo>
                <a:cubicBezTo>
                  <a:pt x="6588925" y="3781468"/>
                  <a:pt x="6575407" y="3815079"/>
                  <a:pt x="6559532" y="3845093"/>
                </a:cubicBezTo>
                <a:cubicBezTo>
                  <a:pt x="6543657" y="3875106"/>
                  <a:pt x="6525922" y="3902515"/>
                  <a:pt x="6506326" y="3927320"/>
                </a:cubicBezTo>
                <a:cubicBezTo>
                  <a:pt x="6486730" y="3952125"/>
                  <a:pt x="6465398" y="3974945"/>
                  <a:pt x="6442330" y="3995781"/>
                </a:cubicBezTo>
                <a:cubicBezTo>
                  <a:pt x="6419261" y="4016617"/>
                  <a:pt x="6394829" y="4036461"/>
                  <a:pt x="6369032" y="4055312"/>
                </a:cubicBezTo>
                <a:lnTo>
                  <a:pt x="6480653" y="4190001"/>
                </a:lnTo>
                <a:cubicBezTo>
                  <a:pt x="6506946" y="4173630"/>
                  <a:pt x="6533239" y="4152919"/>
                  <a:pt x="6559532" y="4127866"/>
                </a:cubicBezTo>
                <a:cubicBezTo>
                  <a:pt x="6585825" y="4102813"/>
                  <a:pt x="6610505" y="4075280"/>
                  <a:pt x="6633574" y="4045266"/>
                </a:cubicBezTo>
                <a:cubicBezTo>
                  <a:pt x="6656642" y="4015253"/>
                  <a:pt x="6676982" y="3983874"/>
                  <a:pt x="6694593" y="3951132"/>
                </a:cubicBezTo>
                <a:cubicBezTo>
                  <a:pt x="6712205" y="3918390"/>
                  <a:pt x="6725228" y="3886144"/>
                  <a:pt x="6733661" y="3854394"/>
                </a:cubicBezTo>
                <a:cubicBezTo>
                  <a:pt x="6742590" y="3883168"/>
                  <a:pt x="6756729" y="3912933"/>
                  <a:pt x="6776077" y="3943691"/>
                </a:cubicBezTo>
                <a:cubicBezTo>
                  <a:pt x="6795424" y="3974449"/>
                  <a:pt x="6817253" y="4003842"/>
                  <a:pt x="6841561" y="4031872"/>
                </a:cubicBezTo>
                <a:cubicBezTo>
                  <a:pt x="6865870" y="4059901"/>
                  <a:pt x="6891047" y="4085326"/>
                  <a:pt x="6917091" y="4108146"/>
                </a:cubicBezTo>
                <a:cubicBezTo>
                  <a:pt x="6943136" y="4130966"/>
                  <a:pt x="6967321" y="4149074"/>
                  <a:pt x="6989645" y="4162468"/>
                </a:cubicBezTo>
                <a:lnTo>
                  <a:pt x="7096057" y="4020337"/>
                </a:lnTo>
                <a:cubicBezTo>
                  <a:pt x="7057362" y="3999006"/>
                  <a:pt x="7021768" y="3973581"/>
                  <a:pt x="6989273" y="3944063"/>
                </a:cubicBezTo>
                <a:cubicBezTo>
                  <a:pt x="6956779" y="3914546"/>
                  <a:pt x="6928378" y="3877959"/>
                  <a:pt x="6904069" y="3834303"/>
                </a:cubicBezTo>
                <a:cubicBezTo>
                  <a:pt x="6879761" y="3790646"/>
                  <a:pt x="6860537" y="3738928"/>
                  <a:pt x="6846398" y="3679149"/>
                </a:cubicBezTo>
                <a:cubicBezTo>
                  <a:pt x="6832259" y="3619370"/>
                  <a:pt x="6824446" y="3548800"/>
                  <a:pt x="6822958" y="3467441"/>
                </a:cubicBezTo>
                <a:lnTo>
                  <a:pt x="7045456" y="3467441"/>
                </a:lnTo>
                <a:lnTo>
                  <a:pt x="7045456" y="3311916"/>
                </a:lnTo>
                <a:close/>
                <a:moveTo>
                  <a:pt x="9770350" y="3307451"/>
                </a:moveTo>
                <a:lnTo>
                  <a:pt x="9770350" y="3461488"/>
                </a:lnTo>
                <a:lnTo>
                  <a:pt x="10530862" y="3461488"/>
                </a:lnTo>
                <a:lnTo>
                  <a:pt x="10530862" y="3550785"/>
                </a:lnTo>
                <a:cubicBezTo>
                  <a:pt x="10530862" y="3583527"/>
                  <a:pt x="10530241" y="3619742"/>
                  <a:pt x="10529002" y="3659429"/>
                </a:cubicBezTo>
                <a:cubicBezTo>
                  <a:pt x="10527761" y="3699117"/>
                  <a:pt x="10525528" y="3739548"/>
                  <a:pt x="10522304" y="3780724"/>
                </a:cubicBezTo>
                <a:cubicBezTo>
                  <a:pt x="10519079" y="3821900"/>
                  <a:pt x="10514986" y="3862580"/>
                  <a:pt x="10510026" y="3902763"/>
                </a:cubicBezTo>
                <a:cubicBezTo>
                  <a:pt x="10505065" y="3942947"/>
                  <a:pt x="10498864" y="3979658"/>
                  <a:pt x="10491422" y="4012896"/>
                </a:cubicBezTo>
                <a:lnTo>
                  <a:pt x="10671504" y="4040429"/>
                </a:lnTo>
                <a:cubicBezTo>
                  <a:pt x="10679441" y="4000246"/>
                  <a:pt x="10686263" y="3956590"/>
                  <a:pt x="10691968" y="3909460"/>
                </a:cubicBezTo>
                <a:cubicBezTo>
                  <a:pt x="10697673" y="3862332"/>
                  <a:pt x="10702510" y="3814707"/>
                  <a:pt x="10706479" y="3766585"/>
                </a:cubicBezTo>
                <a:cubicBezTo>
                  <a:pt x="10710447" y="3718465"/>
                  <a:pt x="10713424" y="3671087"/>
                  <a:pt x="10715409" y="3624455"/>
                </a:cubicBezTo>
                <a:cubicBezTo>
                  <a:pt x="10717392" y="3577822"/>
                  <a:pt x="10718385" y="3534662"/>
                  <a:pt x="10718385" y="3494974"/>
                </a:cubicBezTo>
                <a:lnTo>
                  <a:pt x="10718385" y="3307451"/>
                </a:lnTo>
                <a:close/>
                <a:moveTo>
                  <a:pt x="8279390" y="3293312"/>
                </a:moveTo>
                <a:lnTo>
                  <a:pt x="8279390" y="4123773"/>
                </a:lnTo>
                <a:lnTo>
                  <a:pt x="8948372" y="4123773"/>
                </a:lnTo>
                <a:lnTo>
                  <a:pt x="8948372" y="3293312"/>
                </a:lnTo>
                <a:lnTo>
                  <a:pt x="8762337" y="3293312"/>
                </a:lnTo>
                <a:lnTo>
                  <a:pt x="8762337" y="3563435"/>
                </a:lnTo>
                <a:lnTo>
                  <a:pt x="8464681" y="3563435"/>
                </a:lnTo>
                <a:lnTo>
                  <a:pt x="8464681" y="3293312"/>
                </a:lnTo>
                <a:close/>
                <a:moveTo>
                  <a:pt x="3613629" y="3264291"/>
                </a:moveTo>
                <a:cubicBezTo>
                  <a:pt x="3559554" y="3264291"/>
                  <a:pt x="3509945" y="3272848"/>
                  <a:pt x="3464800" y="3289963"/>
                </a:cubicBezTo>
                <a:cubicBezTo>
                  <a:pt x="3419656" y="3307079"/>
                  <a:pt x="3380837" y="3330643"/>
                  <a:pt x="3348343" y="3360657"/>
                </a:cubicBezTo>
                <a:cubicBezTo>
                  <a:pt x="3315849" y="3390671"/>
                  <a:pt x="3290548" y="3425893"/>
                  <a:pt x="3272440" y="3466325"/>
                </a:cubicBezTo>
                <a:cubicBezTo>
                  <a:pt x="3254333" y="3506757"/>
                  <a:pt x="3245280" y="3550289"/>
                  <a:pt x="3245280" y="3596921"/>
                </a:cubicBezTo>
                <a:cubicBezTo>
                  <a:pt x="3245280" y="3644050"/>
                  <a:pt x="3254333" y="3687831"/>
                  <a:pt x="3272440" y="3728262"/>
                </a:cubicBezTo>
                <a:cubicBezTo>
                  <a:pt x="3290548" y="3768694"/>
                  <a:pt x="3315849" y="3803792"/>
                  <a:pt x="3348343" y="3833558"/>
                </a:cubicBezTo>
                <a:cubicBezTo>
                  <a:pt x="3380837" y="3863324"/>
                  <a:pt x="3419656" y="3886640"/>
                  <a:pt x="3464800" y="3903507"/>
                </a:cubicBezTo>
                <a:cubicBezTo>
                  <a:pt x="3509945" y="3920375"/>
                  <a:pt x="3559554" y="3928808"/>
                  <a:pt x="3613629" y="3928808"/>
                </a:cubicBezTo>
                <a:cubicBezTo>
                  <a:pt x="3668696" y="3928808"/>
                  <a:pt x="3719172" y="3920375"/>
                  <a:pt x="3765061" y="3903507"/>
                </a:cubicBezTo>
                <a:cubicBezTo>
                  <a:pt x="3810950" y="3886640"/>
                  <a:pt x="3850638" y="3863324"/>
                  <a:pt x="3884124" y="3833558"/>
                </a:cubicBezTo>
                <a:cubicBezTo>
                  <a:pt x="3917610" y="3803792"/>
                  <a:pt x="3943655" y="3768694"/>
                  <a:pt x="3962259" y="3728262"/>
                </a:cubicBezTo>
                <a:cubicBezTo>
                  <a:pt x="3980862" y="3687831"/>
                  <a:pt x="3990164" y="3644050"/>
                  <a:pt x="3990164" y="3596921"/>
                </a:cubicBezTo>
                <a:cubicBezTo>
                  <a:pt x="3990164" y="3550289"/>
                  <a:pt x="3980862" y="3506757"/>
                  <a:pt x="3962259" y="3466325"/>
                </a:cubicBezTo>
                <a:cubicBezTo>
                  <a:pt x="3943655" y="3425893"/>
                  <a:pt x="3917610" y="3390671"/>
                  <a:pt x="3884124" y="3360657"/>
                </a:cubicBezTo>
                <a:cubicBezTo>
                  <a:pt x="3850638" y="3330643"/>
                  <a:pt x="3810950" y="3307079"/>
                  <a:pt x="3765061" y="3289963"/>
                </a:cubicBezTo>
                <a:cubicBezTo>
                  <a:pt x="3719172" y="3272848"/>
                  <a:pt x="3668696" y="3264291"/>
                  <a:pt x="3613629" y="3264291"/>
                </a:cubicBezTo>
                <a:close/>
                <a:moveTo>
                  <a:pt x="1529737" y="3252384"/>
                </a:moveTo>
                <a:lnTo>
                  <a:pt x="1529737" y="3409398"/>
                </a:lnTo>
                <a:lnTo>
                  <a:pt x="1913714" y="3409398"/>
                </a:lnTo>
                <a:lnTo>
                  <a:pt x="1913714" y="3252384"/>
                </a:lnTo>
                <a:close/>
                <a:moveTo>
                  <a:pt x="7149635" y="3249408"/>
                </a:moveTo>
                <a:lnTo>
                  <a:pt x="7149635" y="3611804"/>
                </a:lnTo>
                <a:lnTo>
                  <a:pt x="6969553" y="3611804"/>
                </a:lnTo>
                <a:lnTo>
                  <a:pt x="6969553" y="3765841"/>
                </a:lnTo>
                <a:lnTo>
                  <a:pt x="7149635" y="3765841"/>
                </a:lnTo>
                <a:lnTo>
                  <a:pt x="7149635" y="4437800"/>
                </a:lnTo>
                <a:lnTo>
                  <a:pt x="7327485" y="4437800"/>
                </a:lnTo>
                <a:lnTo>
                  <a:pt x="7327485" y="3249408"/>
                </a:lnTo>
                <a:close/>
                <a:moveTo>
                  <a:pt x="9190218" y="3230804"/>
                </a:moveTo>
                <a:lnTo>
                  <a:pt x="9190218" y="4488402"/>
                </a:lnTo>
                <a:lnTo>
                  <a:pt x="9376253" y="4488402"/>
                </a:lnTo>
                <a:lnTo>
                  <a:pt x="9376253" y="3230804"/>
                </a:lnTo>
                <a:close/>
                <a:moveTo>
                  <a:pt x="7426456" y="3230804"/>
                </a:moveTo>
                <a:lnTo>
                  <a:pt x="7426456" y="4489890"/>
                </a:lnTo>
                <a:lnTo>
                  <a:pt x="7609514" y="4489890"/>
                </a:lnTo>
                <a:lnTo>
                  <a:pt x="7609514" y="3230804"/>
                </a:lnTo>
                <a:close/>
                <a:moveTo>
                  <a:pt x="2221788" y="3230804"/>
                </a:moveTo>
                <a:lnTo>
                  <a:pt x="2221788" y="4280787"/>
                </a:lnTo>
                <a:lnTo>
                  <a:pt x="2410800" y="4280787"/>
                </a:lnTo>
                <a:lnTo>
                  <a:pt x="2410800" y="3805281"/>
                </a:lnTo>
                <a:lnTo>
                  <a:pt x="2634786" y="3805281"/>
                </a:lnTo>
                <a:lnTo>
                  <a:pt x="2634786" y="3649011"/>
                </a:lnTo>
                <a:lnTo>
                  <a:pt x="2410800" y="3649011"/>
                </a:lnTo>
                <a:lnTo>
                  <a:pt x="2410800" y="3230804"/>
                </a:lnTo>
                <a:close/>
                <a:moveTo>
                  <a:pt x="6005445" y="3229316"/>
                </a:moveTo>
                <a:lnTo>
                  <a:pt x="6005445" y="3406421"/>
                </a:lnTo>
                <a:lnTo>
                  <a:pt x="5721928" y="3406421"/>
                </a:lnTo>
                <a:cubicBezTo>
                  <a:pt x="5723912" y="3389059"/>
                  <a:pt x="5725648" y="3371323"/>
                  <a:pt x="5727137" y="3353215"/>
                </a:cubicBezTo>
                <a:cubicBezTo>
                  <a:pt x="5728624" y="3335108"/>
                  <a:pt x="5729369" y="3315637"/>
                  <a:pt x="5729369" y="3294800"/>
                </a:cubicBezTo>
                <a:lnTo>
                  <a:pt x="5087920" y="3294800"/>
                </a:lnTo>
                <a:lnTo>
                  <a:pt x="5087920" y="3450326"/>
                </a:lnTo>
                <a:lnTo>
                  <a:pt x="5514313" y="3450326"/>
                </a:lnTo>
                <a:cubicBezTo>
                  <a:pt x="5506375" y="3499439"/>
                  <a:pt x="5489880" y="3546816"/>
                  <a:pt x="5464827" y="3592457"/>
                </a:cubicBezTo>
                <a:cubicBezTo>
                  <a:pt x="5439774" y="3638097"/>
                  <a:pt x="5406536" y="3680637"/>
                  <a:pt x="5365112" y="3720077"/>
                </a:cubicBezTo>
                <a:cubicBezTo>
                  <a:pt x="5323688" y="3759516"/>
                  <a:pt x="5274079" y="3795111"/>
                  <a:pt x="5216285" y="3826861"/>
                </a:cubicBezTo>
                <a:cubicBezTo>
                  <a:pt x="5158489" y="3858611"/>
                  <a:pt x="5092881" y="3885152"/>
                  <a:pt x="5019459" y="3906484"/>
                </a:cubicBezTo>
                <a:lnTo>
                  <a:pt x="5104291" y="4055312"/>
                </a:lnTo>
                <a:cubicBezTo>
                  <a:pt x="5169279" y="4035964"/>
                  <a:pt x="5231787" y="4011408"/>
                  <a:pt x="5291814" y="3981642"/>
                </a:cubicBezTo>
                <a:cubicBezTo>
                  <a:pt x="5351842" y="3951876"/>
                  <a:pt x="5407156" y="3916530"/>
                  <a:pt x="5457758" y="3875602"/>
                </a:cubicBezTo>
                <a:cubicBezTo>
                  <a:pt x="5508360" y="3834675"/>
                  <a:pt x="5553132" y="3788166"/>
                  <a:pt x="5592076" y="3736076"/>
                </a:cubicBezTo>
                <a:cubicBezTo>
                  <a:pt x="5631018" y="3683986"/>
                  <a:pt x="5662148" y="3625943"/>
                  <a:pt x="5685465" y="3561947"/>
                </a:cubicBezTo>
                <a:lnTo>
                  <a:pt x="6005445" y="3561947"/>
                </a:lnTo>
                <a:lnTo>
                  <a:pt x="6005445" y="3697380"/>
                </a:lnTo>
                <a:lnTo>
                  <a:pt x="5683976" y="3697380"/>
                </a:lnTo>
                <a:lnTo>
                  <a:pt x="5683976" y="3854394"/>
                </a:lnTo>
                <a:lnTo>
                  <a:pt x="6005445" y="3854394"/>
                </a:lnTo>
                <a:lnTo>
                  <a:pt x="6005445" y="4026290"/>
                </a:lnTo>
                <a:lnTo>
                  <a:pt x="6191480" y="4026290"/>
                </a:lnTo>
                <a:lnTo>
                  <a:pt x="6191480" y="3229316"/>
                </a:lnTo>
                <a:close/>
                <a:moveTo>
                  <a:pt x="4205220" y="3229316"/>
                </a:moveTo>
                <a:lnTo>
                  <a:pt x="4205220" y="3942947"/>
                </a:lnTo>
                <a:lnTo>
                  <a:pt x="4392743" y="3942947"/>
                </a:lnTo>
                <a:lnTo>
                  <a:pt x="4392743" y="3229316"/>
                </a:lnTo>
                <a:close/>
                <a:moveTo>
                  <a:pt x="4504662" y="2304647"/>
                </a:moveTo>
                <a:lnTo>
                  <a:pt x="4504662" y="2787594"/>
                </a:lnTo>
                <a:lnTo>
                  <a:pt x="5350006" y="2787594"/>
                </a:lnTo>
                <a:lnTo>
                  <a:pt x="5350006" y="2627604"/>
                </a:lnTo>
                <a:lnTo>
                  <a:pt x="4690697" y="2627604"/>
                </a:lnTo>
                <a:lnTo>
                  <a:pt x="4690697" y="2304647"/>
                </a:lnTo>
                <a:close/>
                <a:moveTo>
                  <a:pt x="8722153" y="2261487"/>
                </a:moveTo>
                <a:lnTo>
                  <a:pt x="8722153" y="2418501"/>
                </a:lnTo>
                <a:lnTo>
                  <a:pt x="9264632" y="2418501"/>
                </a:lnTo>
                <a:lnTo>
                  <a:pt x="9264632" y="2770479"/>
                </a:lnTo>
                <a:lnTo>
                  <a:pt x="9452155" y="2770479"/>
                </a:lnTo>
                <a:lnTo>
                  <a:pt x="9452155" y="2418501"/>
                </a:lnTo>
                <a:lnTo>
                  <a:pt x="9993146" y="2418501"/>
                </a:lnTo>
                <a:lnTo>
                  <a:pt x="9993146" y="2261487"/>
                </a:lnTo>
                <a:close/>
                <a:moveTo>
                  <a:pt x="9356161" y="1815003"/>
                </a:moveTo>
                <a:cubicBezTo>
                  <a:pt x="9409739" y="1815003"/>
                  <a:pt x="9451163" y="1827405"/>
                  <a:pt x="9480432" y="1852210"/>
                </a:cubicBezTo>
                <a:cubicBezTo>
                  <a:pt x="9509206" y="1876518"/>
                  <a:pt x="9523593" y="1904796"/>
                  <a:pt x="9523593" y="1937042"/>
                </a:cubicBezTo>
                <a:cubicBezTo>
                  <a:pt x="9523593" y="1977721"/>
                  <a:pt x="9509206" y="2008479"/>
                  <a:pt x="9480432" y="2029315"/>
                </a:cubicBezTo>
                <a:cubicBezTo>
                  <a:pt x="9451659" y="2050151"/>
                  <a:pt x="9410236" y="2060569"/>
                  <a:pt x="9356161" y="2060569"/>
                </a:cubicBezTo>
                <a:cubicBezTo>
                  <a:pt x="9302087" y="2060569"/>
                  <a:pt x="9260167" y="2050151"/>
                  <a:pt x="9230401" y="2029315"/>
                </a:cubicBezTo>
                <a:cubicBezTo>
                  <a:pt x="9200636" y="2008479"/>
                  <a:pt x="9185753" y="1977721"/>
                  <a:pt x="9185753" y="1937042"/>
                </a:cubicBezTo>
                <a:cubicBezTo>
                  <a:pt x="9185753" y="1905292"/>
                  <a:pt x="9200636" y="1877014"/>
                  <a:pt x="9230401" y="1852210"/>
                </a:cubicBezTo>
                <a:cubicBezTo>
                  <a:pt x="9260663" y="1827405"/>
                  <a:pt x="9302583" y="1815003"/>
                  <a:pt x="9356161" y="1815003"/>
                </a:cubicBezTo>
                <a:close/>
                <a:moveTo>
                  <a:pt x="7737954" y="1646083"/>
                </a:moveTo>
                <a:cubicBezTo>
                  <a:pt x="7795500" y="1646083"/>
                  <a:pt x="7842629" y="1666174"/>
                  <a:pt x="7879340" y="1706358"/>
                </a:cubicBezTo>
                <a:cubicBezTo>
                  <a:pt x="7916051" y="1747038"/>
                  <a:pt x="7934407" y="1801608"/>
                  <a:pt x="7934407" y="1870069"/>
                </a:cubicBezTo>
                <a:cubicBezTo>
                  <a:pt x="7934407" y="1940018"/>
                  <a:pt x="7916051" y="1994837"/>
                  <a:pt x="7879340" y="2034524"/>
                </a:cubicBezTo>
                <a:cubicBezTo>
                  <a:pt x="7842629" y="2074212"/>
                  <a:pt x="7795500" y="2094055"/>
                  <a:pt x="7737954" y="2094055"/>
                </a:cubicBezTo>
                <a:cubicBezTo>
                  <a:pt x="7680902" y="2094055"/>
                  <a:pt x="7633774" y="2074212"/>
                  <a:pt x="7596567" y="2034524"/>
                </a:cubicBezTo>
                <a:cubicBezTo>
                  <a:pt x="7559856" y="1994837"/>
                  <a:pt x="7541500" y="1940018"/>
                  <a:pt x="7541500" y="1870069"/>
                </a:cubicBezTo>
                <a:cubicBezTo>
                  <a:pt x="7541500" y="1801608"/>
                  <a:pt x="7559856" y="1747038"/>
                  <a:pt x="7596567" y="1706358"/>
                </a:cubicBezTo>
                <a:cubicBezTo>
                  <a:pt x="7633774" y="1666174"/>
                  <a:pt x="7680902" y="1646083"/>
                  <a:pt x="7737954" y="1646083"/>
                </a:cubicBezTo>
                <a:close/>
                <a:moveTo>
                  <a:pt x="8864284" y="1643106"/>
                </a:moveTo>
                <a:lnTo>
                  <a:pt x="8864284" y="1789702"/>
                </a:lnTo>
                <a:lnTo>
                  <a:pt x="9074132" y="1789702"/>
                </a:lnTo>
                <a:cubicBezTo>
                  <a:pt x="9052800" y="1811034"/>
                  <a:pt x="9036057" y="1834474"/>
                  <a:pt x="9023902" y="1860023"/>
                </a:cubicBezTo>
                <a:cubicBezTo>
                  <a:pt x="9011748" y="1885572"/>
                  <a:pt x="9005671" y="1913229"/>
                  <a:pt x="9005671" y="1942995"/>
                </a:cubicBezTo>
                <a:cubicBezTo>
                  <a:pt x="9005671" y="1982682"/>
                  <a:pt x="9014353" y="2019145"/>
                  <a:pt x="9031716" y="2052383"/>
                </a:cubicBezTo>
                <a:cubicBezTo>
                  <a:pt x="9049079" y="2085622"/>
                  <a:pt x="9073264" y="2114271"/>
                  <a:pt x="9104269" y="2138332"/>
                </a:cubicBezTo>
                <a:cubicBezTo>
                  <a:pt x="9135276" y="2162392"/>
                  <a:pt x="9172358" y="2181120"/>
                  <a:pt x="9215518" y="2194514"/>
                </a:cubicBezTo>
                <a:cubicBezTo>
                  <a:pt x="9258678" y="2207909"/>
                  <a:pt x="9306056" y="2214606"/>
                  <a:pt x="9357649" y="2214606"/>
                </a:cubicBezTo>
                <a:cubicBezTo>
                  <a:pt x="9408251" y="2214606"/>
                  <a:pt x="9454884" y="2207909"/>
                  <a:pt x="9497548" y="2194514"/>
                </a:cubicBezTo>
                <a:cubicBezTo>
                  <a:pt x="9540212" y="2181120"/>
                  <a:pt x="9576923" y="2162392"/>
                  <a:pt x="9607680" y="2138332"/>
                </a:cubicBezTo>
                <a:cubicBezTo>
                  <a:pt x="9638438" y="2114271"/>
                  <a:pt x="9662375" y="2085622"/>
                  <a:pt x="9679490" y="2052383"/>
                </a:cubicBezTo>
                <a:cubicBezTo>
                  <a:pt x="9696605" y="2019145"/>
                  <a:pt x="9705163" y="1982682"/>
                  <a:pt x="9705163" y="1942995"/>
                </a:cubicBezTo>
                <a:cubicBezTo>
                  <a:pt x="9705163" y="1913229"/>
                  <a:pt x="9699210" y="1885572"/>
                  <a:pt x="9687303" y="1860023"/>
                </a:cubicBezTo>
                <a:cubicBezTo>
                  <a:pt x="9675397" y="1834474"/>
                  <a:pt x="9659026" y="1811034"/>
                  <a:pt x="9638190" y="1789702"/>
                </a:cubicBezTo>
                <a:lnTo>
                  <a:pt x="9853247" y="1789702"/>
                </a:lnTo>
                <a:lnTo>
                  <a:pt x="9853247" y="1643106"/>
                </a:lnTo>
                <a:close/>
                <a:moveTo>
                  <a:pt x="3581483" y="1614085"/>
                </a:moveTo>
                <a:cubicBezTo>
                  <a:pt x="3613232" y="1614085"/>
                  <a:pt x="3641757" y="1621278"/>
                  <a:pt x="3667058" y="1635665"/>
                </a:cubicBezTo>
                <a:cubicBezTo>
                  <a:pt x="3692359" y="1650051"/>
                  <a:pt x="3713939" y="1672376"/>
                  <a:pt x="3731798" y="1702637"/>
                </a:cubicBezTo>
                <a:cubicBezTo>
                  <a:pt x="3749658" y="1732899"/>
                  <a:pt x="3763424" y="1771470"/>
                  <a:pt x="3773098" y="1818351"/>
                </a:cubicBezTo>
                <a:cubicBezTo>
                  <a:pt x="3782772" y="1865232"/>
                  <a:pt x="3787610" y="1921167"/>
                  <a:pt x="3787610" y="1986155"/>
                </a:cubicBezTo>
                <a:lnTo>
                  <a:pt x="3787610" y="2054616"/>
                </a:lnTo>
                <a:cubicBezTo>
                  <a:pt x="3787610" y="2118116"/>
                  <a:pt x="3782896" y="2172810"/>
                  <a:pt x="3773470" y="2218699"/>
                </a:cubicBezTo>
                <a:cubicBezTo>
                  <a:pt x="3764045" y="2264587"/>
                  <a:pt x="3750402" y="2302415"/>
                  <a:pt x="3732543" y="2332180"/>
                </a:cubicBezTo>
                <a:cubicBezTo>
                  <a:pt x="3714683" y="2361946"/>
                  <a:pt x="3692855" y="2384022"/>
                  <a:pt x="3667058" y="2398409"/>
                </a:cubicBezTo>
                <a:cubicBezTo>
                  <a:pt x="3641261" y="2412795"/>
                  <a:pt x="3612239" y="2419989"/>
                  <a:pt x="3579994" y="2419989"/>
                </a:cubicBezTo>
                <a:cubicBezTo>
                  <a:pt x="3513021" y="2419989"/>
                  <a:pt x="3461799" y="2389727"/>
                  <a:pt x="3426329" y="2329204"/>
                </a:cubicBezTo>
                <a:cubicBezTo>
                  <a:pt x="3390858" y="2268680"/>
                  <a:pt x="3373122" y="2175166"/>
                  <a:pt x="3373123" y="2048663"/>
                </a:cubicBezTo>
                <a:lnTo>
                  <a:pt x="3373123" y="1978713"/>
                </a:lnTo>
                <a:cubicBezTo>
                  <a:pt x="3373122" y="1915710"/>
                  <a:pt x="3377836" y="1861263"/>
                  <a:pt x="3387262" y="1815374"/>
                </a:cubicBezTo>
                <a:cubicBezTo>
                  <a:pt x="3396687" y="1769486"/>
                  <a:pt x="3410330" y="1731659"/>
                  <a:pt x="3428189" y="1701893"/>
                </a:cubicBezTo>
                <a:cubicBezTo>
                  <a:pt x="3446049" y="1672128"/>
                  <a:pt x="3467876" y="1650051"/>
                  <a:pt x="3493674" y="1635665"/>
                </a:cubicBezTo>
                <a:cubicBezTo>
                  <a:pt x="3519471" y="1621278"/>
                  <a:pt x="3548740" y="1614085"/>
                  <a:pt x="3581483" y="1614085"/>
                </a:cubicBezTo>
                <a:close/>
                <a:moveTo>
                  <a:pt x="2609932" y="1614085"/>
                </a:moveTo>
                <a:cubicBezTo>
                  <a:pt x="2641683" y="1614085"/>
                  <a:pt x="2670208" y="1621278"/>
                  <a:pt x="2695509" y="1635665"/>
                </a:cubicBezTo>
                <a:cubicBezTo>
                  <a:pt x="2720809" y="1650051"/>
                  <a:pt x="2742390" y="1672376"/>
                  <a:pt x="2760249" y="1702637"/>
                </a:cubicBezTo>
                <a:cubicBezTo>
                  <a:pt x="2778108" y="1732899"/>
                  <a:pt x="2791874" y="1771470"/>
                  <a:pt x="2801548" y="1818351"/>
                </a:cubicBezTo>
                <a:cubicBezTo>
                  <a:pt x="2811222" y="1865232"/>
                  <a:pt x="2816059" y="1921167"/>
                  <a:pt x="2816059" y="1986155"/>
                </a:cubicBezTo>
                <a:lnTo>
                  <a:pt x="2816059" y="2054616"/>
                </a:lnTo>
                <a:cubicBezTo>
                  <a:pt x="2816059" y="2118116"/>
                  <a:pt x="2811346" y="2172810"/>
                  <a:pt x="2801920" y="2218699"/>
                </a:cubicBezTo>
                <a:cubicBezTo>
                  <a:pt x="2792495" y="2264587"/>
                  <a:pt x="2778852" y="2302415"/>
                  <a:pt x="2760993" y="2332180"/>
                </a:cubicBezTo>
                <a:cubicBezTo>
                  <a:pt x="2743134" y="2361946"/>
                  <a:pt x="2721305" y="2384022"/>
                  <a:pt x="2695509" y="2398409"/>
                </a:cubicBezTo>
                <a:cubicBezTo>
                  <a:pt x="2669711" y="2412795"/>
                  <a:pt x="2640690" y="2419989"/>
                  <a:pt x="2608444" y="2419989"/>
                </a:cubicBezTo>
                <a:cubicBezTo>
                  <a:pt x="2541471" y="2419989"/>
                  <a:pt x="2490249" y="2389727"/>
                  <a:pt x="2454779" y="2329204"/>
                </a:cubicBezTo>
                <a:cubicBezTo>
                  <a:pt x="2419308" y="2268680"/>
                  <a:pt x="2401572" y="2175166"/>
                  <a:pt x="2401572" y="2048663"/>
                </a:cubicBezTo>
                <a:lnTo>
                  <a:pt x="2401572" y="1978713"/>
                </a:lnTo>
                <a:cubicBezTo>
                  <a:pt x="2401572" y="1915710"/>
                  <a:pt x="2406286" y="1861263"/>
                  <a:pt x="2415712" y="1815374"/>
                </a:cubicBezTo>
                <a:cubicBezTo>
                  <a:pt x="2425137" y="1769486"/>
                  <a:pt x="2438780" y="1731659"/>
                  <a:pt x="2456640" y="1701893"/>
                </a:cubicBezTo>
                <a:cubicBezTo>
                  <a:pt x="2474499" y="1672128"/>
                  <a:pt x="2496326" y="1650051"/>
                  <a:pt x="2522124" y="1635665"/>
                </a:cubicBezTo>
                <a:cubicBezTo>
                  <a:pt x="2547920" y="1621278"/>
                  <a:pt x="2577190" y="1614085"/>
                  <a:pt x="2609932" y="1614085"/>
                </a:cubicBezTo>
                <a:close/>
                <a:moveTo>
                  <a:pt x="5566253" y="1490557"/>
                </a:moveTo>
                <a:lnTo>
                  <a:pt x="5566253" y="2294973"/>
                </a:lnTo>
                <a:cubicBezTo>
                  <a:pt x="5602468" y="2295965"/>
                  <a:pt x="5637690" y="2296462"/>
                  <a:pt x="5671921" y="2296462"/>
                </a:cubicBezTo>
                <a:cubicBezTo>
                  <a:pt x="5695238" y="2296462"/>
                  <a:pt x="5717810" y="2296213"/>
                  <a:pt x="5739638" y="2295717"/>
                </a:cubicBezTo>
                <a:cubicBezTo>
                  <a:pt x="5794705" y="2294725"/>
                  <a:pt x="5847663" y="2292493"/>
                  <a:pt x="5898512" y="2289020"/>
                </a:cubicBezTo>
                <a:cubicBezTo>
                  <a:pt x="5949362" y="2285547"/>
                  <a:pt x="5998475" y="2280834"/>
                  <a:pt x="6045852" y="2274881"/>
                </a:cubicBezTo>
                <a:cubicBezTo>
                  <a:pt x="6093229" y="2268928"/>
                  <a:pt x="6139738" y="2261487"/>
                  <a:pt x="6185378" y="2252557"/>
                </a:cubicBezTo>
                <a:lnTo>
                  <a:pt x="6162310" y="2100008"/>
                </a:lnTo>
                <a:cubicBezTo>
                  <a:pt x="6138994" y="2105962"/>
                  <a:pt x="6110096" y="2111295"/>
                  <a:pt x="6075617" y="2116007"/>
                </a:cubicBezTo>
                <a:cubicBezTo>
                  <a:pt x="6041139" y="2120720"/>
                  <a:pt x="6004801" y="2124689"/>
                  <a:pt x="5966601" y="2127914"/>
                </a:cubicBezTo>
                <a:cubicBezTo>
                  <a:pt x="5928402" y="2131138"/>
                  <a:pt x="5890451" y="2133247"/>
                  <a:pt x="5852747" y="2134239"/>
                </a:cubicBezTo>
                <a:cubicBezTo>
                  <a:pt x="5829927" y="2135231"/>
                  <a:pt x="5808843" y="2135727"/>
                  <a:pt x="5789496" y="2135727"/>
                </a:cubicBezTo>
                <a:cubicBezTo>
                  <a:pt x="5776598" y="2135727"/>
                  <a:pt x="5764194" y="2135479"/>
                  <a:pt x="5752288" y="2134983"/>
                </a:cubicBezTo>
                <a:lnTo>
                  <a:pt x="5752288" y="1646083"/>
                </a:lnTo>
                <a:lnTo>
                  <a:pt x="6098313" y="1646083"/>
                </a:lnTo>
                <a:lnTo>
                  <a:pt x="6098313" y="1490557"/>
                </a:lnTo>
                <a:close/>
                <a:moveTo>
                  <a:pt x="7737954" y="1481628"/>
                </a:moveTo>
                <a:cubicBezTo>
                  <a:pt x="7683383" y="1481628"/>
                  <a:pt x="7632781" y="1490929"/>
                  <a:pt x="7586149" y="1509533"/>
                </a:cubicBezTo>
                <a:cubicBezTo>
                  <a:pt x="7539516" y="1528136"/>
                  <a:pt x="7499084" y="1554553"/>
                  <a:pt x="7464854" y="1588784"/>
                </a:cubicBezTo>
                <a:cubicBezTo>
                  <a:pt x="7430623" y="1623014"/>
                  <a:pt x="7403834" y="1664066"/>
                  <a:pt x="7384487" y="1711939"/>
                </a:cubicBezTo>
                <a:cubicBezTo>
                  <a:pt x="7365139" y="1759812"/>
                  <a:pt x="7355465" y="1813018"/>
                  <a:pt x="7355465" y="1871557"/>
                </a:cubicBezTo>
                <a:cubicBezTo>
                  <a:pt x="7355465" y="1929600"/>
                  <a:pt x="7365139" y="1982434"/>
                  <a:pt x="7384487" y="2030059"/>
                </a:cubicBezTo>
                <a:cubicBezTo>
                  <a:pt x="7403834" y="2077684"/>
                  <a:pt x="7430623" y="2118612"/>
                  <a:pt x="7464854" y="2152842"/>
                </a:cubicBezTo>
                <a:cubicBezTo>
                  <a:pt x="7499084" y="2187073"/>
                  <a:pt x="7539516" y="2213490"/>
                  <a:pt x="7586149" y="2232093"/>
                </a:cubicBezTo>
                <a:cubicBezTo>
                  <a:pt x="7632781" y="2250697"/>
                  <a:pt x="7683383" y="2259999"/>
                  <a:pt x="7737954" y="2259999"/>
                </a:cubicBezTo>
                <a:cubicBezTo>
                  <a:pt x="7794012" y="2259999"/>
                  <a:pt x="7845606" y="2250697"/>
                  <a:pt x="7892734" y="2232093"/>
                </a:cubicBezTo>
                <a:cubicBezTo>
                  <a:pt x="7939863" y="2213490"/>
                  <a:pt x="7980419" y="2187073"/>
                  <a:pt x="8014401" y="2152842"/>
                </a:cubicBezTo>
                <a:cubicBezTo>
                  <a:pt x="8048384" y="2118612"/>
                  <a:pt x="8074801" y="2077684"/>
                  <a:pt x="8093652" y="2030059"/>
                </a:cubicBezTo>
                <a:cubicBezTo>
                  <a:pt x="8112504" y="1982434"/>
                  <a:pt x="8121930" y="1929600"/>
                  <a:pt x="8121930" y="1871557"/>
                </a:cubicBezTo>
                <a:cubicBezTo>
                  <a:pt x="8121930" y="1813018"/>
                  <a:pt x="8112504" y="1759812"/>
                  <a:pt x="8093652" y="1711939"/>
                </a:cubicBezTo>
                <a:cubicBezTo>
                  <a:pt x="8074801" y="1664066"/>
                  <a:pt x="8048384" y="1623014"/>
                  <a:pt x="8014401" y="1588784"/>
                </a:cubicBezTo>
                <a:cubicBezTo>
                  <a:pt x="7980419" y="1554553"/>
                  <a:pt x="7939863" y="1528136"/>
                  <a:pt x="7892734" y="1509533"/>
                </a:cubicBezTo>
                <a:cubicBezTo>
                  <a:pt x="7845606" y="1490929"/>
                  <a:pt x="7794012" y="1481628"/>
                  <a:pt x="7737954" y="1481628"/>
                </a:cubicBezTo>
                <a:close/>
                <a:moveTo>
                  <a:pt x="4209238" y="1460047"/>
                </a:moveTo>
                <a:lnTo>
                  <a:pt x="4209238" y="2207165"/>
                </a:lnTo>
                <a:cubicBezTo>
                  <a:pt x="4272242" y="2209149"/>
                  <a:pt x="4337850" y="2209893"/>
                  <a:pt x="4406064" y="2209397"/>
                </a:cubicBezTo>
                <a:cubicBezTo>
                  <a:pt x="4474277" y="2208901"/>
                  <a:pt x="4541745" y="2206669"/>
                  <a:pt x="4608470" y="2202700"/>
                </a:cubicBezTo>
                <a:cubicBezTo>
                  <a:pt x="4675195" y="2198731"/>
                  <a:pt x="4739687" y="2193150"/>
                  <a:pt x="4801946" y="2185957"/>
                </a:cubicBezTo>
                <a:cubicBezTo>
                  <a:pt x="4864206" y="2178763"/>
                  <a:pt x="4920637" y="2169461"/>
                  <a:pt x="4971238" y="2158051"/>
                </a:cubicBezTo>
                <a:lnTo>
                  <a:pt x="4955611" y="1995085"/>
                </a:lnTo>
                <a:cubicBezTo>
                  <a:pt x="4913940" y="2004014"/>
                  <a:pt x="4869167" y="2011580"/>
                  <a:pt x="4821294" y="2017781"/>
                </a:cubicBezTo>
                <a:cubicBezTo>
                  <a:pt x="4773421" y="2023982"/>
                  <a:pt x="4724928" y="2028943"/>
                  <a:pt x="4675815" y="2032664"/>
                </a:cubicBezTo>
                <a:cubicBezTo>
                  <a:pt x="4626701" y="2036384"/>
                  <a:pt x="4578084" y="2038493"/>
                  <a:pt x="4529963" y="2038989"/>
                </a:cubicBezTo>
                <a:cubicBezTo>
                  <a:pt x="4514088" y="2039485"/>
                  <a:pt x="4498461" y="2039733"/>
                  <a:pt x="4483082" y="2039733"/>
                </a:cubicBezTo>
                <a:cubicBezTo>
                  <a:pt x="4452324" y="2039733"/>
                  <a:pt x="4422807" y="2038989"/>
                  <a:pt x="4394529" y="2037501"/>
                </a:cubicBezTo>
                <a:lnTo>
                  <a:pt x="4394529" y="1460047"/>
                </a:lnTo>
                <a:close/>
                <a:moveTo>
                  <a:pt x="3581483" y="1443676"/>
                </a:moveTo>
                <a:cubicBezTo>
                  <a:pt x="3528896" y="1443676"/>
                  <a:pt x="3477799" y="1453475"/>
                  <a:pt x="3428189" y="1473070"/>
                </a:cubicBezTo>
                <a:cubicBezTo>
                  <a:pt x="3378580" y="1492666"/>
                  <a:pt x="3334427" y="1524168"/>
                  <a:pt x="3295732" y="1567576"/>
                </a:cubicBezTo>
                <a:cubicBezTo>
                  <a:pt x="3257036" y="1610984"/>
                  <a:pt x="3225907" y="1667663"/>
                  <a:pt x="3202342" y="1737612"/>
                </a:cubicBezTo>
                <a:cubicBezTo>
                  <a:pt x="3178778" y="1807561"/>
                  <a:pt x="3166996" y="1892890"/>
                  <a:pt x="3166996" y="1993596"/>
                </a:cubicBezTo>
                <a:lnTo>
                  <a:pt x="3166996" y="2053127"/>
                </a:lnTo>
                <a:cubicBezTo>
                  <a:pt x="3166996" y="2148874"/>
                  <a:pt x="3177910" y="2230605"/>
                  <a:pt x="3199738" y="2298322"/>
                </a:cubicBezTo>
                <a:cubicBezTo>
                  <a:pt x="3221566" y="2366039"/>
                  <a:pt x="3251207" y="2421477"/>
                  <a:pt x="3288663" y="2464637"/>
                </a:cubicBezTo>
                <a:cubicBezTo>
                  <a:pt x="3326118" y="2507797"/>
                  <a:pt x="3369773" y="2539423"/>
                  <a:pt x="3419631" y="2559515"/>
                </a:cubicBezTo>
                <a:cubicBezTo>
                  <a:pt x="3469489" y="2579607"/>
                  <a:pt x="3522447" y="2589653"/>
                  <a:pt x="3578505" y="2589653"/>
                </a:cubicBezTo>
                <a:cubicBezTo>
                  <a:pt x="3631588" y="2589653"/>
                  <a:pt x="3682809" y="2579979"/>
                  <a:pt x="3732171" y="2560631"/>
                </a:cubicBezTo>
                <a:cubicBezTo>
                  <a:pt x="3781532" y="2541284"/>
                  <a:pt x="3825312" y="2510154"/>
                  <a:pt x="3863512" y="2467242"/>
                </a:cubicBezTo>
                <a:cubicBezTo>
                  <a:pt x="3901711" y="2424330"/>
                  <a:pt x="3932345" y="2368271"/>
                  <a:pt x="3955412" y="2299066"/>
                </a:cubicBezTo>
                <a:cubicBezTo>
                  <a:pt x="3978481" y="2229861"/>
                  <a:pt x="3990015" y="2145401"/>
                  <a:pt x="3990015" y="2045686"/>
                </a:cubicBezTo>
                <a:lnTo>
                  <a:pt x="3990015" y="1987643"/>
                </a:lnTo>
                <a:cubicBezTo>
                  <a:pt x="3990015" y="1889417"/>
                  <a:pt x="3978729" y="1805825"/>
                  <a:pt x="3956157" y="1736868"/>
                </a:cubicBezTo>
                <a:cubicBezTo>
                  <a:pt x="3933585" y="1667911"/>
                  <a:pt x="3903323" y="1611728"/>
                  <a:pt x="3865372" y="1568320"/>
                </a:cubicBezTo>
                <a:cubicBezTo>
                  <a:pt x="3827421" y="1524912"/>
                  <a:pt x="3783888" y="1493286"/>
                  <a:pt x="3734776" y="1473442"/>
                </a:cubicBezTo>
                <a:cubicBezTo>
                  <a:pt x="3685662" y="1453598"/>
                  <a:pt x="3634564" y="1443676"/>
                  <a:pt x="3581483" y="1443676"/>
                </a:cubicBezTo>
                <a:close/>
                <a:moveTo>
                  <a:pt x="2609932" y="1443676"/>
                </a:moveTo>
                <a:cubicBezTo>
                  <a:pt x="2557346" y="1443676"/>
                  <a:pt x="2506249" y="1453475"/>
                  <a:pt x="2456640" y="1473070"/>
                </a:cubicBezTo>
                <a:cubicBezTo>
                  <a:pt x="2407030" y="1492666"/>
                  <a:pt x="2362878" y="1524168"/>
                  <a:pt x="2324182" y="1567576"/>
                </a:cubicBezTo>
                <a:cubicBezTo>
                  <a:pt x="2285487" y="1610984"/>
                  <a:pt x="2254357" y="1667663"/>
                  <a:pt x="2230792" y="1737612"/>
                </a:cubicBezTo>
                <a:cubicBezTo>
                  <a:pt x="2207227" y="1807561"/>
                  <a:pt x="2195446" y="1892890"/>
                  <a:pt x="2195446" y="1993596"/>
                </a:cubicBezTo>
                <a:lnTo>
                  <a:pt x="2195446" y="2053127"/>
                </a:lnTo>
                <a:cubicBezTo>
                  <a:pt x="2195446" y="2148874"/>
                  <a:pt x="2206360" y="2230605"/>
                  <a:pt x="2228188" y="2298322"/>
                </a:cubicBezTo>
                <a:cubicBezTo>
                  <a:pt x="2250016" y="2366039"/>
                  <a:pt x="2279657" y="2421477"/>
                  <a:pt x="2317113" y="2464637"/>
                </a:cubicBezTo>
                <a:cubicBezTo>
                  <a:pt x="2354568" y="2507797"/>
                  <a:pt x="2398223" y="2539423"/>
                  <a:pt x="2448082" y="2559515"/>
                </a:cubicBezTo>
                <a:cubicBezTo>
                  <a:pt x="2497939" y="2579607"/>
                  <a:pt x="2550897" y="2589653"/>
                  <a:pt x="2606955" y="2589653"/>
                </a:cubicBezTo>
                <a:cubicBezTo>
                  <a:pt x="2660037" y="2589653"/>
                  <a:pt x="2711260" y="2579979"/>
                  <a:pt x="2760621" y="2560631"/>
                </a:cubicBezTo>
                <a:cubicBezTo>
                  <a:pt x="2809982" y="2541284"/>
                  <a:pt x="2853762" y="2510154"/>
                  <a:pt x="2891962" y="2467242"/>
                </a:cubicBezTo>
                <a:cubicBezTo>
                  <a:pt x="2930160" y="2424330"/>
                  <a:pt x="2960795" y="2368271"/>
                  <a:pt x="2983863" y="2299066"/>
                </a:cubicBezTo>
                <a:cubicBezTo>
                  <a:pt x="3006931" y="2229861"/>
                  <a:pt x="3018465" y="2145401"/>
                  <a:pt x="3018465" y="2045686"/>
                </a:cubicBezTo>
                <a:lnTo>
                  <a:pt x="3018465" y="1987643"/>
                </a:lnTo>
                <a:cubicBezTo>
                  <a:pt x="3018465" y="1889417"/>
                  <a:pt x="3007179" y="1805825"/>
                  <a:pt x="2984607" y="1736868"/>
                </a:cubicBezTo>
                <a:cubicBezTo>
                  <a:pt x="2962035" y="1667911"/>
                  <a:pt x="2931773" y="1611728"/>
                  <a:pt x="2893822" y="1568320"/>
                </a:cubicBezTo>
                <a:cubicBezTo>
                  <a:pt x="2855871" y="1524912"/>
                  <a:pt x="2812339" y="1493286"/>
                  <a:pt x="2763225" y="1473442"/>
                </a:cubicBezTo>
                <a:cubicBezTo>
                  <a:pt x="2714112" y="1453598"/>
                  <a:pt x="2663014" y="1443676"/>
                  <a:pt x="2609932" y="1443676"/>
                </a:cubicBezTo>
                <a:close/>
                <a:moveTo>
                  <a:pt x="9136639" y="1416143"/>
                </a:moveTo>
                <a:lnTo>
                  <a:pt x="9136639" y="1561995"/>
                </a:lnTo>
                <a:lnTo>
                  <a:pt x="9578659" y="1561995"/>
                </a:lnTo>
                <a:lnTo>
                  <a:pt x="9578659" y="1416143"/>
                </a:lnTo>
                <a:close/>
                <a:moveTo>
                  <a:pt x="8315406" y="1402004"/>
                </a:moveTo>
                <a:lnTo>
                  <a:pt x="8315406" y="2659602"/>
                </a:lnTo>
                <a:lnTo>
                  <a:pt x="8499952" y="2659602"/>
                </a:lnTo>
                <a:lnTo>
                  <a:pt x="8499952" y="1402004"/>
                </a:lnTo>
                <a:close/>
                <a:moveTo>
                  <a:pt x="6558192" y="1402004"/>
                </a:moveTo>
                <a:lnTo>
                  <a:pt x="6558192" y="1795655"/>
                </a:lnTo>
                <a:lnTo>
                  <a:pt x="6425735" y="1795655"/>
                </a:lnTo>
                <a:lnTo>
                  <a:pt x="6425735" y="1420608"/>
                </a:lnTo>
                <a:lnTo>
                  <a:pt x="6244909" y="1420608"/>
                </a:lnTo>
                <a:lnTo>
                  <a:pt x="6244909" y="2606024"/>
                </a:lnTo>
                <a:lnTo>
                  <a:pt x="6425735" y="2606024"/>
                </a:lnTo>
                <a:lnTo>
                  <a:pt x="6425735" y="1952669"/>
                </a:lnTo>
                <a:lnTo>
                  <a:pt x="6558192" y="1952669"/>
                </a:lnTo>
                <a:lnTo>
                  <a:pt x="6558192" y="2658114"/>
                </a:lnTo>
                <a:lnTo>
                  <a:pt x="6739763" y="2658114"/>
                </a:lnTo>
                <a:lnTo>
                  <a:pt x="6739763" y="1402004"/>
                </a:lnTo>
                <a:close/>
                <a:moveTo>
                  <a:pt x="5138670" y="1402004"/>
                </a:moveTo>
                <a:lnTo>
                  <a:pt x="5138670" y="1545623"/>
                </a:lnTo>
                <a:lnTo>
                  <a:pt x="4766600" y="1545623"/>
                </a:lnTo>
                <a:lnTo>
                  <a:pt x="4766600" y="1698172"/>
                </a:lnTo>
                <a:lnTo>
                  <a:pt x="5138670" y="1698172"/>
                </a:lnTo>
                <a:lnTo>
                  <a:pt x="5138670" y="1789702"/>
                </a:lnTo>
                <a:lnTo>
                  <a:pt x="4766600" y="1789702"/>
                </a:lnTo>
                <a:lnTo>
                  <a:pt x="4766600" y="1941506"/>
                </a:lnTo>
                <a:lnTo>
                  <a:pt x="5138670" y="1941506"/>
                </a:lnTo>
                <a:lnTo>
                  <a:pt x="5138670" y="2397665"/>
                </a:lnTo>
                <a:lnTo>
                  <a:pt x="5324705" y="2397665"/>
                </a:lnTo>
                <a:lnTo>
                  <a:pt x="5324705" y="1402004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bg2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ko-Kore-KR" altLang="en-US" sz="12000" b="1" dirty="0">
              <a:ln>
                <a:solidFill>
                  <a:schemeClr val="bg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616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C6D0D7-6829-DADD-50A2-86781EDEF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705" y="573962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한국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187B5661-6801-1366-4BA5-1B75CC6E1E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95995"/>
              </p:ext>
            </p:extLst>
          </p:nvPr>
        </p:nvGraphicFramePr>
        <p:xfrm>
          <a:off x="638065" y="2401686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17799FA-60EF-0491-646E-8E316E4E5B83}"/>
              </a:ext>
            </a:extLst>
          </p:cNvPr>
          <p:cNvSpPr txBox="1"/>
          <p:nvPr/>
        </p:nvSpPr>
        <p:spPr>
          <a:xfrm>
            <a:off x="1331259" y="3048012"/>
            <a:ext cx="43568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2800" dirty="0"/>
              <a:t>(</a:t>
            </a:r>
            <a:r>
              <a:rPr kumimoji="1" lang="ko-KR" altLang="ko-Kore-KR" sz="2800" dirty="0"/>
              <a:t>소비 여력 위축</a:t>
            </a:r>
            <a:r>
              <a:rPr kumimoji="1" lang="en-US" altLang="ko-KR" sz="2800" dirty="0"/>
              <a:t>)</a:t>
            </a:r>
            <a:r>
              <a:rPr kumimoji="1" lang="ko-KR" altLang="ko-Kore-KR" sz="2800" dirty="0"/>
              <a:t> </a:t>
            </a:r>
            <a:endParaRPr kumimoji="1" lang="en-US" altLang="ko-KR" sz="2800" dirty="0"/>
          </a:p>
          <a:p>
            <a:pPr algn="ctr"/>
            <a:r>
              <a:rPr kumimoji="1" lang="ko-KR" altLang="ko-Kore-KR" sz="2800" dirty="0"/>
              <a:t>가계 부채 규모가 지속적으로 늘어남에 따라 금리 인상과 주택가격 하락으로 인한 </a:t>
            </a:r>
            <a:endParaRPr kumimoji="1" lang="en-US" altLang="ko-KR" sz="2800" dirty="0"/>
          </a:p>
          <a:p>
            <a:pPr algn="ctr"/>
            <a:r>
              <a:rPr kumimoji="1" lang="ko-KR" altLang="ko-Kore-KR" sz="2800" dirty="0"/>
              <a:t>가처분소득의 감소로 소</a:t>
            </a:r>
            <a:r>
              <a:rPr kumimoji="1" lang="ko-KR" altLang="en-US" sz="2800" dirty="0"/>
              <a:t>비</a:t>
            </a:r>
            <a:r>
              <a:rPr kumimoji="1" lang="ko-KR" altLang="ko-Kore-KR" sz="2800" dirty="0"/>
              <a:t>가 </a:t>
            </a:r>
            <a:endParaRPr kumimoji="1" lang="en-US" altLang="ko-KR" sz="2800" dirty="0"/>
          </a:p>
          <a:p>
            <a:pPr algn="ctr"/>
            <a:r>
              <a:rPr kumimoji="1" lang="ko-KR" altLang="ko-Kore-KR" sz="2800" dirty="0"/>
              <a:t>위축될 수 있다</a:t>
            </a:r>
            <a:r>
              <a:rPr kumimoji="1" lang="en-US" altLang="ko-Kore-KR" sz="2800" dirty="0"/>
              <a:t>.</a:t>
            </a:r>
            <a:endParaRPr lang="en-US" altLang="ko-Kore-KR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81FEC-4CAA-9B6A-E8DE-FD2B0286DB34}"/>
              </a:ext>
            </a:extLst>
          </p:cNvPr>
          <p:cNvSpPr txBox="1"/>
          <p:nvPr/>
        </p:nvSpPr>
        <p:spPr>
          <a:xfrm>
            <a:off x="7167282" y="3048012"/>
            <a:ext cx="40879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2800" dirty="0"/>
              <a:t>(</a:t>
            </a:r>
            <a:r>
              <a:rPr kumimoji="1" lang="ko-KR" altLang="ko-Kore-KR" sz="2800" dirty="0"/>
              <a:t>금융 기관 부실화</a:t>
            </a:r>
            <a:r>
              <a:rPr kumimoji="1" lang="en-US" altLang="ko-KR" sz="2800" dirty="0"/>
              <a:t>)</a:t>
            </a:r>
          </a:p>
          <a:p>
            <a:pPr algn="ctr"/>
            <a:r>
              <a:rPr kumimoji="1" lang="ko-KR" altLang="ko-Kore-KR" sz="2800" dirty="0"/>
              <a:t> 금리 인상에 따라 주택 가격이 하락하고 개인파산이 증가하게 되면</a:t>
            </a:r>
            <a:r>
              <a:rPr kumimoji="1" lang="en-US" altLang="ko-Kore-KR" sz="2800" dirty="0"/>
              <a:t>,</a:t>
            </a:r>
            <a:r>
              <a:rPr kumimoji="1" lang="ko-KR" altLang="ko-Kore-KR" sz="2800" dirty="0"/>
              <a:t> 제 </a:t>
            </a:r>
            <a:r>
              <a:rPr kumimoji="1" lang="en-US" altLang="ko-Kore-KR" sz="2800" dirty="0"/>
              <a:t>2</a:t>
            </a:r>
            <a:r>
              <a:rPr kumimoji="1" lang="ko-KR" altLang="ko-Kore-KR" sz="2800" dirty="0"/>
              <a:t>금융권을 시작으로 금융기관의 부실화가 시작될 수 있다</a:t>
            </a:r>
            <a:r>
              <a:rPr kumimoji="1" lang="en-US" altLang="ko-Kore-KR" sz="2800" dirty="0"/>
              <a:t>.</a:t>
            </a:r>
            <a:endParaRPr lang="en-US" altLang="ko-Kore-KR" sz="2800" dirty="0"/>
          </a:p>
        </p:txBody>
      </p:sp>
    </p:spTree>
    <p:extLst>
      <p:ext uri="{BB962C8B-B14F-4D97-AF65-F5344CB8AC3E}">
        <p14:creationId xmlns:p14="http://schemas.microsoft.com/office/powerpoint/2010/main" val="227425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A7D05E-CEFC-35CB-323A-B8175E767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86" y="573962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020</a:t>
            </a:r>
            <a:r>
              <a:rPr kumimoji="1" lang="ko-KR" altLang="en-US" dirty="0"/>
              <a:t>년대 일본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7BFDB97F-3D52-B7B5-80A5-0160D2F1FD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149921"/>
              </p:ext>
            </p:extLst>
          </p:nvPr>
        </p:nvGraphicFramePr>
        <p:xfrm>
          <a:off x="638065" y="2477411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D1B71CF-15C2-28AF-3D47-13E41545AB1E}"/>
              </a:ext>
            </a:extLst>
          </p:cNvPr>
          <p:cNvSpPr txBox="1"/>
          <p:nvPr/>
        </p:nvSpPr>
        <p:spPr>
          <a:xfrm>
            <a:off x="1396253" y="3375212"/>
            <a:ext cx="4203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500" dirty="0"/>
              <a:t>세계적인 코로나 </a:t>
            </a:r>
            <a:r>
              <a:rPr kumimoji="1" lang="en-US" altLang="ko-Kore-KR" sz="3500" dirty="0"/>
              <a:t>19</a:t>
            </a:r>
            <a:r>
              <a:rPr kumimoji="1" lang="ko-KR" altLang="ko-Kore-KR" sz="3500" dirty="0"/>
              <a:t> 유행에 따라</a:t>
            </a:r>
            <a:r>
              <a:rPr kumimoji="1" lang="en-US" altLang="ko-Kore-KR" sz="3500" dirty="0"/>
              <a:t>,</a:t>
            </a:r>
            <a:r>
              <a:rPr kumimoji="1" lang="ko-KR" altLang="ko-Kore-KR" sz="3500" dirty="0"/>
              <a:t> 일본도 코로나 </a:t>
            </a:r>
            <a:r>
              <a:rPr kumimoji="1" lang="en-US" altLang="ko-Kore-KR" sz="3500" dirty="0"/>
              <a:t>19</a:t>
            </a:r>
            <a:r>
              <a:rPr kumimoji="1" lang="ko-KR" altLang="ko-Kore-KR" sz="3500" dirty="0"/>
              <a:t>에 휩쓸리게 되었다</a:t>
            </a:r>
            <a:endParaRPr lang="en-US" altLang="ko-Kore-KR" sz="35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FC9C6C-D277-5600-5D5D-BA1EE092F46B}"/>
              </a:ext>
            </a:extLst>
          </p:cNvPr>
          <p:cNvSpPr txBox="1"/>
          <p:nvPr/>
        </p:nvSpPr>
        <p:spPr>
          <a:xfrm>
            <a:off x="7011147" y="3361764"/>
            <a:ext cx="441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2800" dirty="0"/>
              <a:t>특히 코로나 </a:t>
            </a:r>
            <a:r>
              <a:rPr kumimoji="1" lang="ko-KR" altLang="ko-Kore-KR" sz="2800" dirty="0" err="1"/>
              <a:t>확진자가</a:t>
            </a:r>
            <a:r>
              <a:rPr kumimoji="1" lang="ko-KR" altLang="ko-Kore-KR" sz="2800" dirty="0"/>
              <a:t> 지나치게 많아서 일본내 거리두기와 대면 접촉에 대해 크게 기피하면서 그에 관련된 업종들이 타격을 </a:t>
            </a:r>
            <a:r>
              <a:rPr kumimoji="1" lang="ko-KR" altLang="en-US" sz="2800" dirty="0"/>
              <a:t>받</a:t>
            </a:r>
            <a:r>
              <a:rPr kumimoji="1" lang="ko-KR" altLang="ko-Kore-KR" sz="2800" dirty="0"/>
              <a:t>았다</a:t>
            </a:r>
            <a:r>
              <a:rPr kumimoji="1" lang="en-US" altLang="ko-Kore-KR" sz="2800" dirty="0"/>
              <a:t>.</a:t>
            </a:r>
            <a:endParaRPr lang="en-US" altLang="ko-Kore-KR" sz="2800" dirty="0"/>
          </a:p>
        </p:txBody>
      </p:sp>
    </p:spTree>
    <p:extLst>
      <p:ext uri="{BB962C8B-B14F-4D97-AF65-F5344CB8AC3E}">
        <p14:creationId xmlns:p14="http://schemas.microsoft.com/office/powerpoint/2010/main" val="102190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>
            <a:extLst>
              <a:ext uri="{FF2B5EF4-FFF2-40B4-BE49-F238E27FC236}">
                <a16:creationId xmlns:a16="http://schemas.microsoft.com/office/drawing/2014/main" id="{93A885DA-0344-52FC-4AF7-088F5EACA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81" y="573962"/>
            <a:ext cx="10515600" cy="1325563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020</a:t>
            </a:r>
            <a:r>
              <a:rPr kumimoji="1" lang="ko-KR" altLang="en-US" dirty="0"/>
              <a:t>년대 일본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04D514C9-8D42-DF58-1286-04171371A6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803248"/>
              </p:ext>
            </p:extLst>
          </p:nvPr>
        </p:nvGraphicFramePr>
        <p:xfrm>
          <a:off x="632646" y="2334451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5685A-48F6-29E0-9CF9-D44CABE6224C}"/>
              </a:ext>
            </a:extLst>
          </p:cNvPr>
          <p:cNvSpPr txBox="1"/>
          <p:nvPr/>
        </p:nvSpPr>
        <p:spPr>
          <a:xfrm>
            <a:off x="1422400" y="3089501"/>
            <a:ext cx="4191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2600" dirty="0"/>
              <a:t>또한 </a:t>
            </a:r>
            <a:r>
              <a:rPr kumimoji="1" lang="en-US" altLang="ko-Kore-KR" sz="2600" dirty="0"/>
              <a:t>2020</a:t>
            </a:r>
            <a:r>
              <a:rPr kumimoji="1" lang="ko-KR" altLang="ko-Kore-KR" sz="2600" dirty="0"/>
              <a:t> 도쿄 올림픽이 코로나 사태로 인해 </a:t>
            </a:r>
            <a:r>
              <a:rPr kumimoji="1" lang="en-US" altLang="ko-Kore-KR" sz="2600" dirty="0"/>
              <a:t>1</a:t>
            </a:r>
            <a:r>
              <a:rPr kumimoji="1" lang="ko-KR" altLang="ko-Kore-KR" sz="2600" dirty="0"/>
              <a:t>년 연기 되면서 계속해서 예산을 소모하고 있기 때문에 개최를 취소하건 일본에 타격이 올 거라는 추측이 많았다</a:t>
            </a:r>
            <a:r>
              <a:rPr kumimoji="1" lang="en-US" altLang="ko-Kore-KR" sz="2600" dirty="0"/>
              <a:t>.</a:t>
            </a:r>
            <a:endParaRPr lang="en-US" altLang="ko-Kore-KR" sz="2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B80991-3ACA-1402-F270-F52F89EFF43E}"/>
              </a:ext>
            </a:extLst>
          </p:cNvPr>
          <p:cNvSpPr txBox="1"/>
          <p:nvPr/>
        </p:nvSpPr>
        <p:spPr>
          <a:xfrm>
            <a:off x="7058022" y="3226058"/>
            <a:ext cx="4330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2800" dirty="0" err="1"/>
              <a:t>미</a:t>
            </a:r>
            <a:r>
              <a:rPr kumimoji="1" lang="ko-KR" altLang="en-US" sz="2800" dirty="0" err="1"/>
              <a:t>・</a:t>
            </a:r>
            <a:r>
              <a:rPr kumimoji="1" lang="ko-KR" altLang="ko-Kore-KR" sz="2800" dirty="0" err="1"/>
              <a:t>중무역</a:t>
            </a:r>
            <a:r>
              <a:rPr kumimoji="1" lang="ko-KR" altLang="ko-Kore-KR" sz="2800" dirty="0"/>
              <a:t> 전쟁으로 반도체 수급이 불안정해지자 일본측이 반도체 산업을 자국으로 유치하는 방안이 담긴 성장 전략 원안을 마련하였다</a:t>
            </a:r>
            <a:r>
              <a:rPr kumimoji="1" lang="en-US" altLang="ko-Kore-KR" sz="2800" dirty="0"/>
              <a:t>.</a:t>
            </a:r>
            <a:endParaRPr lang="en-US" altLang="ko-Kore-KR" sz="2800" dirty="0"/>
          </a:p>
        </p:txBody>
      </p:sp>
    </p:spTree>
    <p:extLst>
      <p:ext uri="{BB962C8B-B14F-4D97-AF65-F5344CB8AC3E}">
        <p14:creationId xmlns:p14="http://schemas.microsoft.com/office/powerpoint/2010/main" val="423855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B93A1749-F184-BD9D-A277-1284618C4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753" y="573962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020</a:t>
            </a:r>
            <a:r>
              <a:rPr kumimoji="1" lang="ko-KR" altLang="en-US" dirty="0"/>
              <a:t>년대 일본 경제 </a:t>
            </a:r>
            <a:endParaRPr kumimoji="1" lang="ko-Kore-KR" altLang="en-US" dirty="0"/>
          </a:p>
        </p:txBody>
      </p:sp>
      <p:graphicFrame>
        <p:nvGraphicFramePr>
          <p:cNvPr id="6" name="내용 개체 틀 2">
            <a:extLst>
              <a:ext uri="{FF2B5EF4-FFF2-40B4-BE49-F238E27FC236}">
                <a16:creationId xmlns:a16="http://schemas.microsoft.com/office/drawing/2014/main" id="{4DF6773A-3D24-7381-1600-63FA86B5CE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344667"/>
              </p:ext>
            </p:extLst>
          </p:nvPr>
        </p:nvGraphicFramePr>
        <p:xfrm>
          <a:off x="638065" y="2307881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7B06304-97DE-2238-0B5D-9882365EF4FE}"/>
              </a:ext>
            </a:extLst>
          </p:cNvPr>
          <p:cNvSpPr txBox="1"/>
          <p:nvPr/>
        </p:nvSpPr>
        <p:spPr>
          <a:xfrm>
            <a:off x="1586753" y="3429000"/>
            <a:ext cx="388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4000" dirty="0"/>
              <a:t>2020</a:t>
            </a:r>
            <a:r>
              <a:rPr kumimoji="1" lang="ko-KR" altLang="ko-Kore-KR" sz="4000" dirty="0"/>
              <a:t>년에는 실질 </a:t>
            </a:r>
            <a:r>
              <a:rPr kumimoji="1" lang="en-US" altLang="ko-Kore-KR" sz="4000" dirty="0"/>
              <a:t>GDP</a:t>
            </a:r>
            <a:r>
              <a:rPr kumimoji="1" lang="ko-KR" altLang="ko-Kore-KR" sz="4000" dirty="0"/>
              <a:t>가 </a:t>
            </a:r>
            <a:r>
              <a:rPr kumimoji="1" lang="en-US" altLang="ko-Kore-KR" sz="4000" dirty="0"/>
              <a:t>4.6%</a:t>
            </a:r>
            <a:r>
              <a:rPr kumimoji="1" lang="ko-KR" altLang="ko-Kore-KR" sz="4000" dirty="0"/>
              <a:t> </a:t>
            </a:r>
            <a:endParaRPr kumimoji="1" lang="en-US" altLang="ko-KR" sz="4000" dirty="0"/>
          </a:p>
          <a:p>
            <a:pPr algn="ctr"/>
            <a:r>
              <a:rPr kumimoji="1" lang="ko-KR" altLang="ko-Kore-KR" sz="4000" dirty="0"/>
              <a:t>감소했다</a:t>
            </a:r>
            <a:r>
              <a:rPr kumimoji="1" lang="en-US" altLang="ko-Kore-KR" sz="4000" dirty="0"/>
              <a:t>.</a:t>
            </a:r>
            <a:endParaRPr lang="en-US" altLang="ko-Kore-KR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1EB3F2-33F8-606A-7D5D-DA5F00A07EE5}"/>
              </a:ext>
            </a:extLst>
          </p:cNvPr>
          <p:cNvSpPr txBox="1"/>
          <p:nvPr/>
        </p:nvSpPr>
        <p:spPr>
          <a:xfrm>
            <a:off x="7047753" y="3234770"/>
            <a:ext cx="4330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2800" dirty="0"/>
              <a:t>2022</a:t>
            </a:r>
            <a:r>
              <a:rPr kumimoji="1" lang="ko-KR" altLang="ko-Kore-KR" sz="2800" dirty="0"/>
              <a:t>년에 </a:t>
            </a:r>
            <a:r>
              <a:rPr kumimoji="1" lang="en-US" altLang="ko-Kore-KR" sz="2800" dirty="0"/>
              <a:t>2022</a:t>
            </a:r>
            <a:r>
              <a:rPr kumimoji="1" lang="ko-KR" altLang="ko-Kore-KR" sz="2800" dirty="0"/>
              <a:t>년 러시아 우크라이나 침공과 </a:t>
            </a:r>
            <a:r>
              <a:rPr kumimoji="1" lang="en-US" altLang="ko-Kore-KR" sz="2800" dirty="0"/>
              <a:t>2022</a:t>
            </a:r>
            <a:r>
              <a:rPr kumimoji="1" lang="ko-KR" altLang="ko-Kore-KR" sz="2800" dirty="0"/>
              <a:t>년 </a:t>
            </a:r>
            <a:r>
              <a:rPr kumimoji="1" lang="ko-KR" altLang="ko-Kore-KR" sz="2800" dirty="0" err="1"/>
              <a:t>식량・에너지</a:t>
            </a:r>
            <a:r>
              <a:rPr kumimoji="1" lang="ko-KR" altLang="ko-Kore-KR" sz="2800" dirty="0"/>
              <a:t> 위기로 버블 경제 이후 최고의 물가 상승률을 기록하였다</a:t>
            </a:r>
            <a:r>
              <a:rPr kumimoji="1" lang="en-US" altLang="ko-Kore-KR" sz="2800" dirty="0"/>
              <a:t>.</a:t>
            </a:r>
            <a:endParaRPr lang="en-US" altLang="ko-Kore-KR" sz="2800" dirty="0"/>
          </a:p>
        </p:txBody>
      </p:sp>
    </p:spTree>
    <p:extLst>
      <p:ext uri="{BB962C8B-B14F-4D97-AF65-F5344CB8AC3E}">
        <p14:creationId xmlns:p14="http://schemas.microsoft.com/office/powerpoint/2010/main" val="228769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E4D91B-FDAA-B6DC-5106-25B620618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259" y="573962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020</a:t>
            </a:r>
            <a:r>
              <a:rPr kumimoji="1" lang="ko-KR" altLang="en-US" dirty="0"/>
              <a:t>년대 일본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1FF42FF5-F8FD-CBF0-F883-B6F3CCB448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9369346"/>
              </p:ext>
            </p:extLst>
          </p:nvPr>
        </p:nvGraphicFramePr>
        <p:xfrm>
          <a:off x="638065" y="243636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9E855C6-9D8E-DB3E-BCA0-1D2A87F8D0B2}"/>
              </a:ext>
            </a:extLst>
          </p:cNvPr>
          <p:cNvSpPr txBox="1"/>
          <p:nvPr/>
        </p:nvSpPr>
        <p:spPr>
          <a:xfrm>
            <a:off x="1359647" y="3282313"/>
            <a:ext cx="4292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000" dirty="0"/>
              <a:t>엔화의 저가 현상이 지속되면서</a:t>
            </a:r>
            <a:r>
              <a:rPr kumimoji="1" lang="en-US" altLang="ko-Kore-KR" sz="3000" dirty="0"/>
              <a:t>,</a:t>
            </a:r>
            <a:r>
              <a:rPr kumimoji="1" lang="ko-KR" altLang="ko-Kore-KR" sz="3000" dirty="0"/>
              <a:t> </a:t>
            </a:r>
            <a:r>
              <a:rPr kumimoji="1" lang="en-US" altLang="ko-Kore-KR" sz="3000" dirty="0"/>
              <a:t>2022</a:t>
            </a:r>
            <a:r>
              <a:rPr kumimoji="1" lang="ko-KR" altLang="ko-Kore-KR" sz="3000" dirty="0"/>
              <a:t>년 </a:t>
            </a:r>
            <a:r>
              <a:rPr kumimoji="1" lang="en-US" altLang="ko-Kore-KR" sz="3000" dirty="0"/>
              <a:t>10</a:t>
            </a:r>
            <a:r>
              <a:rPr kumimoji="1" lang="ko-KR" altLang="ko-Kore-KR" sz="3000" dirty="0"/>
              <a:t>월 </a:t>
            </a:r>
            <a:r>
              <a:rPr kumimoji="1" lang="en-US" altLang="ko-Kore-KR" sz="3000" dirty="0"/>
              <a:t>IMF</a:t>
            </a:r>
            <a:r>
              <a:rPr kumimoji="1" lang="ko-KR" altLang="ko-Kore-KR" sz="3000" dirty="0"/>
              <a:t>가 발표한 </a:t>
            </a:r>
            <a:r>
              <a:rPr kumimoji="1" lang="en-US" altLang="ko-Kore-KR" sz="3000" dirty="0"/>
              <a:t>GDP</a:t>
            </a:r>
            <a:r>
              <a:rPr kumimoji="1" lang="ko-KR" altLang="ko-Kore-KR" sz="3000" dirty="0"/>
              <a:t>순위에서는 세계 </a:t>
            </a:r>
            <a:r>
              <a:rPr kumimoji="1" lang="en-US" altLang="ko-Kore-KR" sz="3000" dirty="0"/>
              <a:t>3</a:t>
            </a:r>
            <a:r>
              <a:rPr kumimoji="1" lang="ko-KR" altLang="ko-Kore-KR" sz="3000" dirty="0"/>
              <a:t>위 자리를 유지</a:t>
            </a:r>
            <a:endParaRPr kumimoji="1" lang="en-US" altLang="ko-KR" sz="3000" dirty="0"/>
          </a:p>
          <a:p>
            <a:pPr algn="ctr"/>
            <a:r>
              <a:rPr kumimoji="1" lang="ko-KR" altLang="ko-Kore-KR" sz="3000" dirty="0"/>
              <a:t>하였다</a:t>
            </a:r>
            <a:r>
              <a:rPr kumimoji="1" lang="en-US" altLang="ko-Kore-KR" sz="3000" dirty="0"/>
              <a:t>.</a:t>
            </a:r>
            <a:endParaRPr lang="en-US" altLang="ko-Kore-KR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848B20-D475-21D8-481E-26BB1BAEBA50}"/>
              </a:ext>
            </a:extLst>
          </p:cNvPr>
          <p:cNvSpPr txBox="1"/>
          <p:nvPr/>
        </p:nvSpPr>
        <p:spPr>
          <a:xfrm>
            <a:off x="7040763" y="3322654"/>
            <a:ext cx="43815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2800" dirty="0"/>
              <a:t>하지만 불과 </a:t>
            </a:r>
            <a:r>
              <a:rPr kumimoji="1" lang="en-US" altLang="ko-Kore-KR" sz="2800" dirty="0"/>
              <a:t>6</a:t>
            </a:r>
            <a:r>
              <a:rPr kumimoji="1" lang="ko-KR" altLang="ko-Kore-KR" sz="2800" dirty="0"/>
              <a:t>개월 만에 </a:t>
            </a:r>
            <a:r>
              <a:rPr kumimoji="1" lang="en-US" altLang="ko-Kore-KR" sz="2800" dirty="0"/>
              <a:t>6</a:t>
            </a:r>
            <a:r>
              <a:rPr kumimoji="1" lang="ko-KR" altLang="ko-Kore-KR" sz="2800" dirty="0"/>
              <a:t>천억 달러가 증발해버렸다</a:t>
            </a:r>
            <a:r>
              <a:rPr kumimoji="1" lang="en-US" altLang="ko-Kore-KR" sz="2800" dirty="0"/>
              <a:t>.</a:t>
            </a:r>
          </a:p>
          <a:p>
            <a:pPr algn="ctr"/>
            <a:r>
              <a:rPr kumimoji="1" lang="ko-KR" altLang="ko-Kore-KR" sz="2800" dirty="0"/>
              <a:t> 또한 </a:t>
            </a:r>
            <a:r>
              <a:rPr kumimoji="1" lang="en-US" altLang="ko-Kore-KR" sz="2800" dirty="0"/>
              <a:t>1</a:t>
            </a:r>
            <a:r>
              <a:rPr kumimoji="1" lang="ko-KR" altLang="ko-Kore-KR" sz="2800" dirty="0"/>
              <a:t>인당 </a:t>
            </a:r>
            <a:r>
              <a:rPr kumimoji="1" lang="en-US" altLang="ko-Kore-KR" sz="2800" dirty="0"/>
              <a:t>GDP</a:t>
            </a:r>
            <a:r>
              <a:rPr kumimoji="1" lang="ko-KR" altLang="ko-Kore-KR" sz="2800" dirty="0"/>
              <a:t>도 약 </a:t>
            </a:r>
            <a:r>
              <a:rPr kumimoji="1" lang="en-US" altLang="ko-Kore-KR" sz="2800" dirty="0"/>
              <a:t>39,200$</a:t>
            </a:r>
            <a:r>
              <a:rPr kumimoji="1" lang="ko-KR" altLang="ko-Kore-KR" sz="2800" dirty="0"/>
              <a:t>에서 </a:t>
            </a:r>
            <a:r>
              <a:rPr kumimoji="1" lang="en-US" altLang="ko-Kore-KR" sz="2800" dirty="0"/>
              <a:t>34,000$</a:t>
            </a:r>
            <a:r>
              <a:rPr kumimoji="1" lang="ko-KR" altLang="ko-Kore-KR" sz="2800" dirty="0"/>
              <a:t>로 </a:t>
            </a:r>
            <a:endParaRPr kumimoji="1" lang="en-US" altLang="ko-KR" sz="2800" dirty="0"/>
          </a:p>
          <a:p>
            <a:pPr algn="ctr"/>
            <a:r>
              <a:rPr kumimoji="1" lang="ko-KR" altLang="ko-Kore-KR" sz="2800" dirty="0"/>
              <a:t>급격히 떨어졌다</a:t>
            </a:r>
            <a:endParaRPr lang="en-US" altLang="ko-Kore-KR" sz="2800" dirty="0"/>
          </a:p>
        </p:txBody>
      </p:sp>
    </p:spTree>
    <p:extLst>
      <p:ext uri="{BB962C8B-B14F-4D97-AF65-F5344CB8AC3E}">
        <p14:creationId xmlns:p14="http://schemas.microsoft.com/office/powerpoint/2010/main" val="260951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439E54-F8FE-C6C2-2429-406D81FCF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0"/>
            <a:ext cx="10515600" cy="1325563"/>
          </a:xfrm>
        </p:spPr>
        <p:txBody>
          <a:bodyPr/>
          <a:lstStyle/>
          <a:p>
            <a:r>
              <a:rPr kumimoji="1" lang="en-US" altLang="ko-Kore-KR" dirty="0"/>
              <a:t>2</a:t>
            </a:r>
            <a:r>
              <a:rPr kumimoji="1" lang="en-US" altLang="ko-KR" dirty="0"/>
              <a:t>020</a:t>
            </a:r>
            <a:r>
              <a:rPr kumimoji="1" lang="ko-KR" altLang="en-US" dirty="0"/>
              <a:t>년대 한국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A18CC597-520B-E147-F608-4C1AF32AFF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113725"/>
              </p:ext>
            </p:extLst>
          </p:nvPr>
        </p:nvGraphicFramePr>
        <p:xfrm>
          <a:off x="838200" y="1928813"/>
          <a:ext cx="10515600" cy="4252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8D41121-B193-38FE-E718-87E4A7FE3974}"/>
              </a:ext>
            </a:extLst>
          </p:cNvPr>
          <p:cNvSpPr txBox="1"/>
          <p:nvPr/>
        </p:nvSpPr>
        <p:spPr>
          <a:xfrm>
            <a:off x="1519517" y="3092823"/>
            <a:ext cx="41416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000" dirty="0"/>
              <a:t>코로나</a:t>
            </a:r>
            <a:r>
              <a:rPr kumimoji="1" lang="en-US" altLang="ko-Kore-KR" sz="3000" dirty="0"/>
              <a:t>19</a:t>
            </a:r>
            <a:r>
              <a:rPr kumimoji="1" lang="ko-KR" altLang="ko-Kore-KR" sz="3000" dirty="0"/>
              <a:t>의 영향으로 수출 감소 지속</a:t>
            </a:r>
            <a:r>
              <a:rPr kumimoji="1" lang="en-US" altLang="ko-Kore-KR" sz="3000" dirty="0"/>
              <a:t>,</a:t>
            </a:r>
            <a:r>
              <a:rPr kumimoji="1" lang="ko-KR" altLang="ko-Kore-KR" sz="3000" dirty="0"/>
              <a:t> 소비 급감 및 투자 수요 부진 등이 나타나며 상반기 마이너스 성장 시현하였다</a:t>
            </a:r>
            <a:r>
              <a:rPr kumimoji="1" lang="en-US" altLang="ko-Kore-KR" sz="3000" dirty="0"/>
              <a:t>.</a:t>
            </a:r>
            <a:endParaRPr lang="en-US" altLang="ko-Kore-KR" sz="3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A4D5BC-F825-C94D-C535-8E432F65443E}"/>
              </a:ext>
            </a:extLst>
          </p:cNvPr>
          <p:cNvSpPr txBox="1"/>
          <p:nvPr/>
        </p:nvSpPr>
        <p:spPr>
          <a:xfrm>
            <a:off x="6902824" y="3092823"/>
            <a:ext cx="441063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000" dirty="0"/>
              <a:t>코로나 </a:t>
            </a:r>
            <a:r>
              <a:rPr kumimoji="1" lang="en-US" altLang="ko-Kore-KR" sz="3000" dirty="0"/>
              <a:t>19</a:t>
            </a:r>
            <a:r>
              <a:rPr kumimoji="1" lang="ko-KR" altLang="ko-Kore-KR" sz="3000" dirty="0"/>
              <a:t> 확산의 영향으로 </a:t>
            </a:r>
            <a:r>
              <a:rPr kumimoji="1" lang="en-US" altLang="ko-Kore-KR" sz="3000" dirty="0"/>
              <a:t>2020</a:t>
            </a:r>
            <a:r>
              <a:rPr kumimoji="1" lang="ko-KR" altLang="ko-Kore-KR" sz="3000" dirty="0"/>
              <a:t>년 상반기 국내 경제 성장률은 글로벌 금융 위기 이후 가장 낮은 </a:t>
            </a:r>
            <a:r>
              <a:rPr kumimoji="1" lang="en-US" altLang="ko-Kore-KR" sz="3000" dirty="0"/>
              <a:t>-0.8%</a:t>
            </a:r>
            <a:r>
              <a:rPr kumimoji="1" lang="ko-KR" altLang="ko-Kore-KR" sz="3000" dirty="0" err="1"/>
              <a:t>를</a:t>
            </a:r>
            <a:r>
              <a:rPr kumimoji="1" lang="ko-KR" altLang="ko-Kore-KR" sz="3000" dirty="0"/>
              <a:t> 기록하였다</a:t>
            </a:r>
            <a:endParaRPr lang="en-US" altLang="ko-Kore-KR" sz="3000" dirty="0"/>
          </a:p>
        </p:txBody>
      </p:sp>
    </p:spTree>
    <p:extLst>
      <p:ext uri="{BB962C8B-B14F-4D97-AF65-F5344CB8AC3E}">
        <p14:creationId xmlns:p14="http://schemas.microsoft.com/office/powerpoint/2010/main" val="125988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27BE30-18A5-1627-9408-A439EEBF3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706" y="553346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020</a:t>
            </a:r>
            <a:r>
              <a:rPr kumimoji="1" lang="ko-KR" altLang="en-US" dirty="0"/>
              <a:t>년대 한국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F340FE7D-CD0E-789F-22DA-5BDE48C404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138818"/>
              </p:ext>
            </p:extLst>
          </p:nvPr>
        </p:nvGraphicFramePr>
        <p:xfrm>
          <a:off x="635000" y="2267216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05DA75D-DDD7-1472-C25B-A5DCAADD2E28}"/>
              </a:ext>
            </a:extLst>
          </p:cNvPr>
          <p:cNvSpPr txBox="1"/>
          <p:nvPr/>
        </p:nvSpPr>
        <p:spPr>
          <a:xfrm>
            <a:off x="1492624" y="2985247"/>
            <a:ext cx="40341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3200" dirty="0"/>
              <a:t>(</a:t>
            </a:r>
            <a:r>
              <a:rPr kumimoji="1" lang="ko-KR" altLang="ko-Kore-KR" sz="3200" dirty="0"/>
              <a:t>현황</a:t>
            </a:r>
            <a:r>
              <a:rPr kumimoji="1" lang="en-US" altLang="ko-Kore-KR" sz="3200" dirty="0"/>
              <a:t>)</a:t>
            </a:r>
          </a:p>
          <a:p>
            <a:pPr algn="ctr"/>
            <a:r>
              <a:rPr kumimoji="1" lang="en-US" altLang="ko-Kore-KR" sz="3200" dirty="0"/>
              <a:t>2019</a:t>
            </a:r>
            <a:r>
              <a:rPr kumimoji="1" lang="ko-KR" altLang="ko-Kore-KR" sz="3200" dirty="0"/>
              <a:t>년 하반기 </a:t>
            </a:r>
            <a:r>
              <a:rPr kumimoji="1" lang="ko-KR" altLang="ko-Kore-KR" sz="3200" dirty="0" err="1"/>
              <a:t>강보합세를</a:t>
            </a:r>
            <a:r>
              <a:rPr kumimoji="1" lang="ko-KR" altLang="ko-Kore-KR" sz="3200" dirty="0"/>
              <a:t> 보였던 국제 유가는 </a:t>
            </a:r>
            <a:r>
              <a:rPr kumimoji="1" lang="en-US" altLang="ko-Kore-KR" sz="3200" dirty="0"/>
              <a:t>2020</a:t>
            </a:r>
            <a:r>
              <a:rPr kumimoji="1" lang="ko-KR" altLang="ko-Kore-KR" sz="3200" dirty="0"/>
              <a:t>년 상반기</a:t>
            </a:r>
            <a:r>
              <a:rPr kumimoji="1" lang="ko-KR" altLang="en-US" sz="3200" dirty="0"/>
              <a:t> </a:t>
            </a:r>
            <a:endParaRPr kumimoji="1" lang="en-US" altLang="ko-KR" sz="3200" dirty="0"/>
          </a:p>
          <a:p>
            <a:pPr algn="ctr"/>
            <a:r>
              <a:rPr kumimoji="1" lang="ko-KR" altLang="ko-Kore-KR" sz="3200" dirty="0"/>
              <a:t>급락하였다</a:t>
            </a:r>
            <a:r>
              <a:rPr kumimoji="1" lang="en-US" altLang="ko-KR" sz="3200" dirty="0"/>
              <a:t>.</a:t>
            </a:r>
            <a:endParaRPr lang="en-US" altLang="ko-Kore-KR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9FC7F0-A932-0B3A-197A-05B2680EA19E}"/>
              </a:ext>
            </a:extLst>
          </p:cNvPr>
          <p:cNvSpPr txBox="1"/>
          <p:nvPr/>
        </p:nvSpPr>
        <p:spPr>
          <a:xfrm>
            <a:off x="7086600" y="3146611"/>
            <a:ext cx="42896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/>
              <a:t>기존의 글로벌 공급 과잉 요인에 더해 </a:t>
            </a:r>
            <a:r>
              <a:rPr lang="en-US" altLang="ko-KR" sz="2800" dirty="0"/>
              <a:t>2020</a:t>
            </a:r>
            <a:r>
              <a:rPr lang="ko-KR" altLang="en-US" sz="2800" dirty="0"/>
              <a:t>년 상반기 코로나</a:t>
            </a:r>
            <a:r>
              <a:rPr lang="en-US" altLang="ko-KR" sz="2800" dirty="0"/>
              <a:t>19</a:t>
            </a:r>
            <a:r>
              <a:rPr lang="ko-KR" altLang="en-US" sz="2800" dirty="0"/>
              <a:t>로 인한 경기 충격 및 수요 급감 등의 영향으로 국제유가 급락하였다</a:t>
            </a:r>
            <a:r>
              <a:rPr lang="en-US" altLang="ko-KR" sz="2800" dirty="0"/>
              <a:t>.</a:t>
            </a:r>
            <a:endParaRPr lang="en-US" altLang="ko-Kore-KR" sz="2800" dirty="0"/>
          </a:p>
        </p:txBody>
      </p:sp>
    </p:spTree>
    <p:extLst>
      <p:ext uri="{BB962C8B-B14F-4D97-AF65-F5344CB8AC3E}">
        <p14:creationId xmlns:p14="http://schemas.microsoft.com/office/powerpoint/2010/main" val="244697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5BD1FD-E6B7-94D7-6057-27A337499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259" y="539900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020</a:t>
            </a:r>
            <a:r>
              <a:rPr kumimoji="1" lang="ko-KR" altLang="en-US" dirty="0"/>
              <a:t>년대 한국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D15C04D7-D970-8225-4CBB-5308CBD6A6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305976"/>
              </p:ext>
            </p:extLst>
          </p:nvPr>
        </p:nvGraphicFramePr>
        <p:xfrm>
          <a:off x="635000" y="2307557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35D7601-1C0A-A189-729A-896834DF9800}"/>
              </a:ext>
            </a:extLst>
          </p:cNvPr>
          <p:cNvSpPr txBox="1"/>
          <p:nvPr/>
        </p:nvSpPr>
        <p:spPr>
          <a:xfrm>
            <a:off x="1600200" y="2870387"/>
            <a:ext cx="38189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ko-Kore-KR" sz="3000" dirty="0"/>
              <a:t>(</a:t>
            </a:r>
            <a:r>
              <a:rPr kumimoji="1" lang="ko-KR" altLang="ko-Kore-KR" sz="3000" dirty="0"/>
              <a:t>전망</a:t>
            </a:r>
            <a:r>
              <a:rPr kumimoji="1" lang="en-US" altLang="ko-Kore-KR" sz="3000" dirty="0"/>
              <a:t>)</a:t>
            </a:r>
            <a:r>
              <a:rPr kumimoji="1" lang="ko-KR" altLang="ko-Kore-KR" sz="3000" dirty="0"/>
              <a:t> </a:t>
            </a:r>
            <a:endParaRPr kumimoji="1" lang="en-US" altLang="ko-KR" sz="3000" dirty="0"/>
          </a:p>
          <a:p>
            <a:pPr lvl="0" algn="ctr"/>
            <a:r>
              <a:rPr kumimoji="1" lang="en-US" altLang="ko-Kore-KR" sz="3000" dirty="0"/>
              <a:t>2020</a:t>
            </a:r>
            <a:r>
              <a:rPr kumimoji="1" lang="ko-KR" altLang="ko-Kore-KR" sz="3000" dirty="0"/>
              <a:t>년 하반기 국제 유가는 상승 흐름을 지속하는 가운데 연간으로는 </a:t>
            </a:r>
            <a:r>
              <a:rPr kumimoji="1" lang="en-US" altLang="ko-Kore-KR" sz="3000" dirty="0"/>
              <a:t>2019</a:t>
            </a:r>
            <a:r>
              <a:rPr kumimoji="1" lang="ko-KR" altLang="ko-Kore-KR" sz="3000" dirty="0"/>
              <a:t>년 대비 하락할 것으로 전망되고 있다</a:t>
            </a:r>
            <a:r>
              <a:rPr kumimoji="1" lang="en-US" altLang="ko-KR" sz="3000" dirty="0"/>
              <a:t>.</a:t>
            </a:r>
            <a:endParaRPr lang="en-US" altLang="ko-Kore-KR" sz="3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849154-A439-CEF1-32EC-7231FAA8F6B5}"/>
              </a:ext>
            </a:extLst>
          </p:cNvPr>
          <p:cNvSpPr txBox="1"/>
          <p:nvPr/>
        </p:nvSpPr>
        <p:spPr>
          <a:xfrm>
            <a:off x="7086600" y="3101219"/>
            <a:ext cx="42896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2500" dirty="0"/>
              <a:t>세계 경기 위축에 따르는 수요 감소로 </a:t>
            </a:r>
            <a:r>
              <a:rPr kumimoji="1" lang="en-US" altLang="ko-Kore-KR" sz="2500" dirty="0"/>
              <a:t>2020</a:t>
            </a:r>
            <a:r>
              <a:rPr kumimoji="1" lang="ko-KR" altLang="ko-Kore-KR" sz="2500" dirty="0"/>
              <a:t>년 연간 국제 유가는 </a:t>
            </a:r>
            <a:r>
              <a:rPr kumimoji="1" lang="en-US" altLang="ko-Kore-KR" sz="2500" dirty="0"/>
              <a:t>2019</a:t>
            </a:r>
            <a:r>
              <a:rPr kumimoji="1" lang="ko-KR" altLang="ko-Kore-KR" sz="2500" dirty="0"/>
              <a:t>년 대비 낮으로 예상되고</a:t>
            </a:r>
            <a:r>
              <a:rPr kumimoji="1" lang="en-US" altLang="ko-Kore-KR" sz="2500" dirty="0"/>
              <a:t>,</a:t>
            </a:r>
            <a:r>
              <a:rPr kumimoji="1" lang="ko-KR" altLang="ko-Kore-KR" sz="2500" dirty="0"/>
              <a:t> 연중 국제 유가는 상반기 대비 하반기 경기 회복에 대한 기대로 소폭 상승세 흐름 전망</a:t>
            </a:r>
            <a:endParaRPr lang="en-US" altLang="ko-Kore-KR" sz="2500" dirty="0"/>
          </a:p>
        </p:txBody>
      </p:sp>
    </p:spTree>
    <p:extLst>
      <p:ext uri="{BB962C8B-B14F-4D97-AF65-F5344CB8AC3E}">
        <p14:creationId xmlns:p14="http://schemas.microsoft.com/office/powerpoint/2010/main" val="202747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60A17E-863D-19E6-5FBA-D8BA36383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706" y="566794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020</a:t>
            </a:r>
            <a:r>
              <a:rPr kumimoji="1" lang="ko-KR" altLang="en-US" dirty="0"/>
              <a:t>년대 한국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C2A93F56-7839-CC0B-9161-0D18C1C20B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661476"/>
              </p:ext>
            </p:extLst>
          </p:nvPr>
        </p:nvGraphicFramePr>
        <p:xfrm>
          <a:off x="635000" y="2280663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B545CBC-1D15-9DC4-7541-0E75E4DB285D}"/>
              </a:ext>
            </a:extLst>
          </p:cNvPr>
          <p:cNvSpPr txBox="1"/>
          <p:nvPr/>
        </p:nvSpPr>
        <p:spPr>
          <a:xfrm>
            <a:off x="1371600" y="3065929"/>
            <a:ext cx="43030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ko-KR" altLang="ko-Kore-KR" sz="3000" dirty="0"/>
              <a:t>코로나 </a:t>
            </a:r>
            <a:r>
              <a:rPr kumimoji="1" lang="en-US" altLang="ko-Kore-KR" sz="3000" dirty="0"/>
              <a:t>19</a:t>
            </a:r>
            <a:r>
              <a:rPr kumimoji="1" lang="ko-KR" altLang="ko-Kore-KR" sz="3000" dirty="0"/>
              <a:t> 재확산으로 인한 경기 회복세 지연 가능성 및 성공적인 방역 및 경기 부양 정책 등의 경기 급락 완충 효과도 감안</a:t>
            </a:r>
            <a:endParaRPr lang="en-US" altLang="ko-Kore-KR" sz="3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C813D9-6610-3315-FEF0-84D188406DC5}"/>
              </a:ext>
            </a:extLst>
          </p:cNvPr>
          <p:cNvSpPr txBox="1"/>
          <p:nvPr/>
        </p:nvSpPr>
        <p:spPr>
          <a:xfrm>
            <a:off x="6979024" y="2877671"/>
            <a:ext cx="4477716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2500" dirty="0"/>
              <a:t>경제 활동 제약이 다시 발생하고 경기 회복이 지연될 가능성 고려 다만</a:t>
            </a:r>
            <a:r>
              <a:rPr kumimoji="1" lang="en-US" altLang="ko-Kore-KR" sz="2500" dirty="0"/>
              <a:t>,</a:t>
            </a:r>
            <a:r>
              <a:rPr kumimoji="1" lang="ko-KR" altLang="ko-Kore-KR" sz="2500" dirty="0"/>
              <a:t> 방역의 성공적인</a:t>
            </a:r>
            <a:endParaRPr kumimoji="1" lang="en-US" altLang="ko-KR" sz="2500" dirty="0"/>
          </a:p>
          <a:p>
            <a:pPr algn="ctr"/>
            <a:r>
              <a:rPr kumimoji="1" lang="ko-KR" altLang="ko-Kore-KR" sz="2500" dirty="0"/>
              <a:t>진행 및 경기 부양책의 효과적인 집행 등이 이루어진다면</a:t>
            </a:r>
            <a:endParaRPr kumimoji="1" lang="en-US" altLang="ko-KR" sz="2500" dirty="0"/>
          </a:p>
          <a:p>
            <a:pPr algn="ctr"/>
            <a:r>
              <a:rPr kumimoji="1" lang="ko-KR" altLang="ko-Kore-KR" sz="2500" dirty="0"/>
              <a:t> 경제 부진 심화는 상쇄될 것으로 </a:t>
            </a:r>
            <a:endParaRPr kumimoji="1" lang="en-US" altLang="ko-KR" sz="2500" dirty="0"/>
          </a:p>
          <a:p>
            <a:pPr algn="ctr"/>
            <a:r>
              <a:rPr kumimoji="1" lang="ko-KR" altLang="ko-Kore-KR" sz="2500" dirty="0"/>
              <a:t>예상</a:t>
            </a:r>
            <a:r>
              <a:rPr kumimoji="1" lang="ko-KR" altLang="en-US" sz="2500" dirty="0"/>
              <a:t>된다</a:t>
            </a:r>
            <a:r>
              <a:rPr kumimoji="1" lang="en-US" altLang="ko-KR" sz="2500" dirty="0"/>
              <a:t>.</a:t>
            </a:r>
            <a:endParaRPr lang="en-US" altLang="ko-Kore-KR" sz="2500" dirty="0"/>
          </a:p>
        </p:txBody>
      </p:sp>
    </p:spTree>
    <p:extLst>
      <p:ext uri="{BB962C8B-B14F-4D97-AF65-F5344CB8AC3E}">
        <p14:creationId xmlns:p14="http://schemas.microsoft.com/office/powerpoint/2010/main" val="317919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2813483-4963-D603-FAF8-7A9B23CBD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kumimoji="1" lang="ko-KR" altLang="en-US" sz="7200"/>
              <a:t>한・일 경제 비교</a:t>
            </a:r>
            <a:endParaRPr kumimoji="1" lang="ko-Kore-KR" altLang="en-US" sz="720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23ADDC"/>
          </a:solidFill>
          <a:ln w="38100" cap="rnd">
            <a:solidFill>
              <a:srgbClr val="23ADDC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5504D0A-6408-D33F-917B-EB09DE2F5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43200"/>
            <a:ext cx="6251110" cy="3483864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kumimoji="1" lang="en-US" altLang="ko-KR" sz="2600" dirty="0"/>
              <a:t>-</a:t>
            </a:r>
            <a:r>
              <a:rPr kumimoji="1" lang="ko-KR" altLang="en-US" sz="2600" dirty="0"/>
              <a:t>한국은 코로나</a:t>
            </a:r>
            <a:r>
              <a:rPr kumimoji="1" lang="en-US" altLang="ko-KR" sz="2600" dirty="0"/>
              <a:t>19</a:t>
            </a:r>
            <a:r>
              <a:rPr kumimoji="1" lang="ko-KR" altLang="en-US" sz="2600" dirty="0"/>
              <a:t>의 여파로 </a:t>
            </a:r>
            <a:r>
              <a:rPr kumimoji="1" lang="en-US" altLang="ko-Kore-KR" sz="2600" dirty="0"/>
              <a:t>2020</a:t>
            </a:r>
            <a:r>
              <a:rPr kumimoji="1" lang="ko-KR" altLang="ko-Kore-KR" sz="2600" dirty="0"/>
              <a:t>년 상반기 국내 경제 성장률은 글로벌 금융 위기 이후 가장 낮은 </a:t>
            </a:r>
            <a:r>
              <a:rPr kumimoji="1" lang="en-US" altLang="ko-Kore-KR" sz="2600" dirty="0"/>
              <a:t>-0.8%</a:t>
            </a:r>
            <a:r>
              <a:rPr kumimoji="1" lang="ko-KR" altLang="ko-Kore-KR" sz="2600" dirty="0" err="1"/>
              <a:t>를</a:t>
            </a:r>
            <a:r>
              <a:rPr kumimoji="1" lang="ko-KR" altLang="ko-Kore-KR" sz="2600" dirty="0"/>
              <a:t> 기록하였</a:t>
            </a:r>
            <a:r>
              <a:rPr kumimoji="1" lang="ko-KR" altLang="en-US" sz="2600" dirty="0"/>
              <a:t>다</a:t>
            </a:r>
            <a:endParaRPr kumimoji="1" lang="en-US" altLang="ko-KR" sz="2600" dirty="0"/>
          </a:p>
          <a:p>
            <a:pPr marL="0" indent="0">
              <a:lnSpc>
                <a:spcPct val="90000"/>
              </a:lnSpc>
              <a:buNone/>
            </a:pPr>
            <a:endParaRPr kumimoji="1" lang="en-US" altLang="ko-KR" sz="2600" dirty="0"/>
          </a:p>
          <a:p>
            <a:pPr marL="0" indent="0">
              <a:lnSpc>
                <a:spcPct val="90000"/>
              </a:lnSpc>
              <a:buNone/>
            </a:pPr>
            <a:r>
              <a:rPr kumimoji="1" lang="en-US" altLang="ko-KR" sz="2600" dirty="0"/>
              <a:t>-</a:t>
            </a:r>
            <a:r>
              <a:rPr kumimoji="1" lang="ko-KR" altLang="en-US" sz="2600" dirty="0"/>
              <a:t> 일본은 </a:t>
            </a:r>
            <a:r>
              <a:rPr kumimoji="1" lang="ko-KR" altLang="ko-Kore-KR" sz="2600" dirty="0"/>
              <a:t>일본내 거리두기와 대면 접촉에 대해 크게 기피하면서 그에 관련된 업종들이 타격을 </a:t>
            </a:r>
            <a:r>
              <a:rPr kumimoji="1" lang="ko-KR" altLang="en-US" sz="2600" dirty="0"/>
              <a:t>받</a:t>
            </a:r>
            <a:r>
              <a:rPr kumimoji="1" lang="ko-KR" altLang="ko-Kore-KR" sz="2600" dirty="0"/>
              <a:t>았</a:t>
            </a:r>
            <a:r>
              <a:rPr kumimoji="1" lang="ko-KR" altLang="en-US" sz="2600" dirty="0"/>
              <a:t>으며 도쿄 올림픽이 연기되며 피해를 입었다</a:t>
            </a:r>
            <a:r>
              <a:rPr kumimoji="1" lang="en-US" altLang="ko-KR" sz="2600" dirty="0"/>
              <a:t>.</a:t>
            </a:r>
            <a:endParaRPr lang="en-US" altLang="ko-Kore-KR" sz="2600" dirty="0"/>
          </a:p>
          <a:p>
            <a:pPr marL="0" indent="0">
              <a:lnSpc>
                <a:spcPct val="90000"/>
              </a:lnSpc>
              <a:buNone/>
            </a:pPr>
            <a:endParaRPr kumimoji="1" lang="en-US" altLang="ko-KR" sz="2600" dirty="0"/>
          </a:p>
        </p:txBody>
      </p:sp>
      <p:pic>
        <p:nvPicPr>
          <p:cNvPr id="5" name="그림 4" descr="원, 그래픽, 스크린샷, 그래픽 디자인이(가) 표시된 사진&#10;&#10;자동 생성된 설명">
            <a:extLst>
              <a:ext uri="{FF2B5EF4-FFF2-40B4-BE49-F238E27FC236}">
                <a16:creationId xmlns:a16="http://schemas.microsoft.com/office/drawing/2014/main" id="{981B798E-CD75-786C-554E-4FEAE7BB61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999" r="17090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2911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스크린샷, 빛, 기술, 밤이(가) 표시된 사진&#10;&#10;자동 생성된 설명">
            <a:extLst>
              <a:ext uri="{FF2B5EF4-FFF2-40B4-BE49-F238E27FC236}">
                <a16:creationId xmlns:a16="http://schemas.microsoft.com/office/drawing/2014/main" id="{3539C18D-7B46-5244-759C-E2A48EF7A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D9AC1DE-D422-19C8-085C-A8F5DD42A89C}"/>
              </a:ext>
            </a:extLst>
          </p:cNvPr>
          <p:cNvSpPr txBox="1"/>
          <p:nvPr/>
        </p:nvSpPr>
        <p:spPr>
          <a:xfrm>
            <a:off x="-393583889" y="-189378775"/>
            <a:ext cx="553865145" cy="326930661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7191990" y="5478534"/>
                </a:moveTo>
                <a:lnTo>
                  <a:pt x="7261083" y="5478534"/>
                </a:lnTo>
                <a:lnTo>
                  <a:pt x="7261083" y="5516932"/>
                </a:lnTo>
                <a:lnTo>
                  <a:pt x="7191990" y="5516932"/>
                </a:lnTo>
                <a:close/>
                <a:moveTo>
                  <a:pt x="5331787" y="5474181"/>
                </a:moveTo>
                <a:lnTo>
                  <a:pt x="5331787" y="5539591"/>
                </a:lnTo>
                <a:lnTo>
                  <a:pt x="5462719" y="5539591"/>
                </a:lnTo>
                <a:lnTo>
                  <a:pt x="5462719" y="5516262"/>
                </a:lnTo>
                <a:lnTo>
                  <a:pt x="5359916" y="5516262"/>
                </a:lnTo>
                <a:lnTo>
                  <a:pt x="5359916" y="5474181"/>
                </a:lnTo>
                <a:close/>
                <a:moveTo>
                  <a:pt x="4703137" y="5474181"/>
                </a:moveTo>
                <a:lnTo>
                  <a:pt x="4703137" y="5539591"/>
                </a:lnTo>
                <a:lnTo>
                  <a:pt x="4834069" y="5539591"/>
                </a:lnTo>
                <a:lnTo>
                  <a:pt x="4834069" y="5516262"/>
                </a:lnTo>
                <a:lnTo>
                  <a:pt x="4731266" y="5516262"/>
                </a:lnTo>
                <a:lnTo>
                  <a:pt x="4731266" y="5474181"/>
                </a:lnTo>
                <a:close/>
                <a:moveTo>
                  <a:pt x="5549486" y="5472395"/>
                </a:moveTo>
                <a:lnTo>
                  <a:pt x="5549486" y="5495724"/>
                </a:lnTo>
                <a:lnTo>
                  <a:pt x="5646261" y="5495724"/>
                </a:lnTo>
                <a:lnTo>
                  <a:pt x="5646261" y="5542493"/>
                </a:lnTo>
                <a:lnTo>
                  <a:pt x="5674613" y="5542493"/>
                </a:lnTo>
                <a:lnTo>
                  <a:pt x="5674613" y="5472395"/>
                </a:lnTo>
                <a:close/>
                <a:moveTo>
                  <a:pt x="7373411" y="5460675"/>
                </a:moveTo>
                <a:lnTo>
                  <a:pt x="7373411" y="5535684"/>
                </a:lnTo>
                <a:lnTo>
                  <a:pt x="7501441" y="5535684"/>
                </a:lnTo>
                <a:lnTo>
                  <a:pt x="7501441" y="5511686"/>
                </a:lnTo>
                <a:lnTo>
                  <a:pt x="7401316" y="5511686"/>
                </a:lnTo>
                <a:lnTo>
                  <a:pt x="7401316" y="5460675"/>
                </a:lnTo>
                <a:close/>
                <a:moveTo>
                  <a:pt x="7164308" y="5454759"/>
                </a:moveTo>
                <a:lnTo>
                  <a:pt x="7164308" y="5540261"/>
                </a:lnTo>
                <a:lnTo>
                  <a:pt x="7288988" y="5540261"/>
                </a:lnTo>
                <a:lnTo>
                  <a:pt x="7288988" y="5454759"/>
                </a:lnTo>
                <a:close/>
                <a:moveTo>
                  <a:pt x="5144338" y="5445160"/>
                </a:moveTo>
                <a:lnTo>
                  <a:pt x="5144338" y="5468712"/>
                </a:lnTo>
                <a:lnTo>
                  <a:pt x="5242230" y="5468712"/>
                </a:lnTo>
                <a:lnTo>
                  <a:pt x="5242230" y="5483111"/>
                </a:lnTo>
                <a:lnTo>
                  <a:pt x="5144338" y="5483111"/>
                </a:lnTo>
                <a:lnTo>
                  <a:pt x="5144338" y="5543274"/>
                </a:lnTo>
                <a:lnTo>
                  <a:pt x="5273037" y="5543274"/>
                </a:lnTo>
                <a:lnTo>
                  <a:pt x="5273037" y="5519946"/>
                </a:lnTo>
                <a:lnTo>
                  <a:pt x="5172020" y="5519946"/>
                </a:lnTo>
                <a:lnTo>
                  <a:pt x="5172020" y="5506663"/>
                </a:lnTo>
                <a:lnTo>
                  <a:pt x="5269912" y="5506663"/>
                </a:lnTo>
                <a:lnTo>
                  <a:pt x="5269912" y="5445160"/>
                </a:lnTo>
                <a:close/>
                <a:moveTo>
                  <a:pt x="4515688" y="5445160"/>
                </a:moveTo>
                <a:lnTo>
                  <a:pt x="4515688" y="5468712"/>
                </a:lnTo>
                <a:lnTo>
                  <a:pt x="4613580" y="5468712"/>
                </a:lnTo>
                <a:lnTo>
                  <a:pt x="4613580" y="5483111"/>
                </a:lnTo>
                <a:lnTo>
                  <a:pt x="4515688" y="5483111"/>
                </a:lnTo>
                <a:lnTo>
                  <a:pt x="4515688" y="5543274"/>
                </a:lnTo>
                <a:lnTo>
                  <a:pt x="4644387" y="5543274"/>
                </a:lnTo>
                <a:lnTo>
                  <a:pt x="4644387" y="5519946"/>
                </a:lnTo>
                <a:lnTo>
                  <a:pt x="4543370" y="5519946"/>
                </a:lnTo>
                <a:lnTo>
                  <a:pt x="4543370" y="5506663"/>
                </a:lnTo>
                <a:lnTo>
                  <a:pt x="4641262" y="5506663"/>
                </a:lnTo>
                <a:lnTo>
                  <a:pt x="4641262" y="5445160"/>
                </a:lnTo>
                <a:close/>
                <a:moveTo>
                  <a:pt x="7592114" y="5418370"/>
                </a:moveTo>
                <a:cubicBezTo>
                  <a:pt x="7598067" y="5418370"/>
                  <a:pt x="7603239" y="5420119"/>
                  <a:pt x="7607629" y="5423617"/>
                </a:cubicBezTo>
                <a:cubicBezTo>
                  <a:pt x="7612094" y="5427114"/>
                  <a:pt x="7614327" y="5431951"/>
                  <a:pt x="7614327" y="5438127"/>
                </a:cubicBezTo>
                <a:cubicBezTo>
                  <a:pt x="7614327" y="5440955"/>
                  <a:pt x="7613731" y="5443597"/>
                  <a:pt x="7612541" y="5446052"/>
                </a:cubicBezTo>
                <a:cubicBezTo>
                  <a:pt x="7611350" y="5448508"/>
                  <a:pt x="7609732" y="5450629"/>
                  <a:pt x="7607685" y="5452415"/>
                </a:cubicBezTo>
                <a:cubicBezTo>
                  <a:pt x="7605639" y="5454201"/>
                  <a:pt x="7603276" y="5455615"/>
                  <a:pt x="7600597" y="5456657"/>
                </a:cubicBezTo>
                <a:cubicBezTo>
                  <a:pt x="7597918" y="5457698"/>
                  <a:pt x="7595091" y="5458219"/>
                  <a:pt x="7592114" y="5458219"/>
                </a:cubicBezTo>
                <a:cubicBezTo>
                  <a:pt x="7588989" y="5458219"/>
                  <a:pt x="7586068" y="5457698"/>
                  <a:pt x="7583352" y="5456657"/>
                </a:cubicBezTo>
                <a:cubicBezTo>
                  <a:pt x="7580636" y="5455615"/>
                  <a:pt x="7578273" y="5454201"/>
                  <a:pt x="7576264" y="5452415"/>
                </a:cubicBezTo>
                <a:cubicBezTo>
                  <a:pt x="7574255" y="5450629"/>
                  <a:pt x="7572673" y="5448508"/>
                  <a:pt x="7571520" y="5446052"/>
                </a:cubicBezTo>
                <a:cubicBezTo>
                  <a:pt x="7570367" y="5443597"/>
                  <a:pt x="7569790" y="5440955"/>
                  <a:pt x="7569790" y="5438127"/>
                </a:cubicBezTo>
                <a:cubicBezTo>
                  <a:pt x="7569790" y="5431877"/>
                  <a:pt x="7571948" y="5427040"/>
                  <a:pt x="7576264" y="5423617"/>
                </a:cubicBezTo>
                <a:cubicBezTo>
                  <a:pt x="7580654" y="5420119"/>
                  <a:pt x="7585938" y="5418370"/>
                  <a:pt x="7592114" y="5418370"/>
                </a:cubicBezTo>
                <a:close/>
                <a:moveTo>
                  <a:pt x="5572145" y="5408101"/>
                </a:moveTo>
                <a:cubicBezTo>
                  <a:pt x="5575344" y="5408101"/>
                  <a:pt x="5578209" y="5408511"/>
                  <a:pt x="5580739" y="5409329"/>
                </a:cubicBezTo>
                <a:cubicBezTo>
                  <a:pt x="5583269" y="5410148"/>
                  <a:pt x="5585390" y="5411283"/>
                  <a:pt x="5587102" y="5412734"/>
                </a:cubicBezTo>
                <a:cubicBezTo>
                  <a:pt x="5588813" y="5414185"/>
                  <a:pt x="5590135" y="5415915"/>
                  <a:pt x="5591065" y="5417924"/>
                </a:cubicBezTo>
                <a:cubicBezTo>
                  <a:pt x="5591995" y="5419933"/>
                  <a:pt x="5592460" y="5422091"/>
                  <a:pt x="5592460" y="5424398"/>
                </a:cubicBezTo>
                <a:cubicBezTo>
                  <a:pt x="5592460" y="5428788"/>
                  <a:pt x="5590674" y="5432584"/>
                  <a:pt x="5587102" y="5435783"/>
                </a:cubicBezTo>
                <a:cubicBezTo>
                  <a:pt x="5583604" y="5438983"/>
                  <a:pt x="5578618" y="5440583"/>
                  <a:pt x="5572145" y="5440583"/>
                </a:cubicBezTo>
                <a:cubicBezTo>
                  <a:pt x="5565447" y="5440583"/>
                  <a:pt x="5560276" y="5438983"/>
                  <a:pt x="5556629" y="5435783"/>
                </a:cubicBezTo>
                <a:cubicBezTo>
                  <a:pt x="5552983" y="5432584"/>
                  <a:pt x="5551161" y="5428788"/>
                  <a:pt x="5551161" y="5424398"/>
                </a:cubicBezTo>
                <a:cubicBezTo>
                  <a:pt x="5551161" y="5422091"/>
                  <a:pt x="5551625" y="5419933"/>
                  <a:pt x="5552555" y="5417924"/>
                </a:cubicBezTo>
                <a:cubicBezTo>
                  <a:pt x="5553485" y="5415915"/>
                  <a:pt x="5554843" y="5414185"/>
                  <a:pt x="5556629" y="5412734"/>
                </a:cubicBezTo>
                <a:cubicBezTo>
                  <a:pt x="5558416" y="5411283"/>
                  <a:pt x="5560611" y="5410148"/>
                  <a:pt x="5563215" y="5409329"/>
                </a:cubicBezTo>
                <a:cubicBezTo>
                  <a:pt x="5565819" y="5408511"/>
                  <a:pt x="5568796" y="5408101"/>
                  <a:pt x="5572145" y="5408101"/>
                </a:cubicBezTo>
                <a:close/>
                <a:moveTo>
                  <a:pt x="7592114" y="5396046"/>
                </a:moveTo>
                <a:cubicBezTo>
                  <a:pt x="7585715" y="5396046"/>
                  <a:pt x="7579557" y="5396995"/>
                  <a:pt x="7573641" y="5398893"/>
                </a:cubicBezTo>
                <a:cubicBezTo>
                  <a:pt x="7567725" y="5400790"/>
                  <a:pt x="7562497" y="5403562"/>
                  <a:pt x="7557958" y="5407208"/>
                </a:cubicBezTo>
                <a:cubicBezTo>
                  <a:pt x="7553419" y="5410855"/>
                  <a:pt x="7549791" y="5415282"/>
                  <a:pt x="7547075" y="5420491"/>
                </a:cubicBezTo>
                <a:cubicBezTo>
                  <a:pt x="7544359" y="5425700"/>
                  <a:pt x="7543001" y="5431579"/>
                  <a:pt x="7543001" y="5438127"/>
                </a:cubicBezTo>
                <a:cubicBezTo>
                  <a:pt x="7543001" y="5444899"/>
                  <a:pt x="7544359" y="5450927"/>
                  <a:pt x="7547075" y="5456210"/>
                </a:cubicBezTo>
                <a:cubicBezTo>
                  <a:pt x="7549791" y="5461493"/>
                  <a:pt x="7553419" y="5465958"/>
                  <a:pt x="7557958" y="5469605"/>
                </a:cubicBezTo>
                <a:cubicBezTo>
                  <a:pt x="7562497" y="5473251"/>
                  <a:pt x="7567725" y="5476023"/>
                  <a:pt x="7573641" y="5477920"/>
                </a:cubicBezTo>
                <a:cubicBezTo>
                  <a:pt x="7579557" y="5479818"/>
                  <a:pt x="7585715" y="5480767"/>
                  <a:pt x="7592114" y="5480767"/>
                </a:cubicBezTo>
                <a:cubicBezTo>
                  <a:pt x="7598514" y="5480767"/>
                  <a:pt x="7604672" y="5479818"/>
                  <a:pt x="7610587" y="5477920"/>
                </a:cubicBezTo>
                <a:cubicBezTo>
                  <a:pt x="7616503" y="5476023"/>
                  <a:pt x="7621712" y="5473251"/>
                  <a:pt x="7626214" y="5469605"/>
                </a:cubicBezTo>
                <a:cubicBezTo>
                  <a:pt x="7630716" y="5465958"/>
                  <a:pt x="7634326" y="5461493"/>
                  <a:pt x="7637042" y="5456210"/>
                </a:cubicBezTo>
                <a:cubicBezTo>
                  <a:pt x="7639758" y="5450927"/>
                  <a:pt x="7641116" y="5444899"/>
                  <a:pt x="7641116" y="5438127"/>
                </a:cubicBezTo>
                <a:cubicBezTo>
                  <a:pt x="7641116" y="5431579"/>
                  <a:pt x="7639758" y="5425700"/>
                  <a:pt x="7637042" y="5420491"/>
                </a:cubicBezTo>
                <a:cubicBezTo>
                  <a:pt x="7634326" y="5415282"/>
                  <a:pt x="7630716" y="5410855"/>
                  <a:pt x="7626214" y="5407208"/>
                </a:cubicBezTo>
                <a:cubicBezTo>
                  <a:pt x="7621712" y="5403562"/>
                  <a:pt x="7616503" y="5400790"/>
                  <a:pt x="7610587" y="5398893"/>
                </a:cubicBezTo>
                <a:cubicBezTo>
                  <a:pt x="7604672" y="5396995"/>
                  <a:pt x="7598514" y="5396046"/>
                  <a:pt x="7592114" y="5396046"/>
                </a:cubicBezTo>
                <a:close/>
                <a:moveTo>
                  <a:pt x="5752896" y="5395823"/>
                </a:moveTo>
                <a:lnTo>
                  <a:pt x="5752896" y="5450852"/>
                </a:lnTo>
                <a:cubicBezTo>
                  <a:pt x="5745529" y="5450852"/>
                  <a:pt x="5738441" y="5450815"/>
                  <a:pt x="5731633" y="5450741"/>
                </a:cubicBezTo>
                <a:cubicBezTo>
                  <a:pt x="5724824" y="5450666"/>
                  <a:pt x="5718964" y="5450555"/>
                  <a:pt x="5714052" y="5450406"/>
                </a:cubicBezTo>
                <a:lnTo>
                  <a:pt x="5716843" y="5475520"/>
                </a:lnTo>
                <a:cubicBezTo>
                  <a:pt x="5721829" y="5475520"/>
                  <a:pt x="5727261" y="5475502"/>
                  <a:pt x="5733139" y="5475465"/>
                </a:cubicBezTo>
                <a:cubicBezTo>
                  <a:pt x="5739018" y="5475427"/>
                  <a:pt x="5744934" y="5475353"/>
                  <a:pt x="5750887" y="5475241"/>
                </a:cubicBezTo>
                <a:cubicBezTo>
                  <a:pt x="5756840" y="5475130"/>
                  <a:pt x="5762682" y="5474962"/>
                  <a:pt x="5768412" y="5474739"/>
                </a:cubicBezTo>
                <a:cubicBezTo>
                  <a:pt x="5774142" y="5474516"/>
                  <a:pt x="5779351" y="5474255"/>
                  <a:pt x="5784039" y="5473958"/>
                </a:cubicBezTo>
                <a:cubicBezTo>
                  <a:pt x="5789471" y="5473660"/>
                  <a:pt x="5795164" y="5473251"/>
                  <a:pt x="5801117" y="5472730"/>
                </a:cubicBezTo>
                <a:cubicBezTo>
                  <a:pt x="5807070" y="5472209"/>
                  <a:pt x="5812893" y="5471632"/>
                  <a:pt x="5818585" y="5471000"/>
                </a:cubicBezTo>
                <a:cubicBezTo>
                  <a:pt x="5824278" y="5470367"/>
                  <a:pt x="5829691" y="5469753"/>
                  <a:pt x="5834827" y="5469158"/>
                </a:cubicBezTo>
                <a:cubicBezTo>
                  <a:pt x="5839961" y="5468563"/>
                  <a:pt x="5844425" y="5468042"/>
                  <a:pt x="5848221" y="5467595"/>
                </a:cubicBezTo>
                <a:lnTo>
                  <a:pt x="5845988" y="5445383"/>
                </a:lnTo>
                <a:cubicBezTo>
                  <a:pt x="5842491" y="5445829"/>
                  <a:pt x="5838212" y="5446313"/>
                  <a:pt x="5833152" y="5446834"/>
                </a:cubicBezTo>
                <a:cubicBezTo>
                  <a:pt x="5828092" y="5447355"/>
                  <a:pt x="5822660" y="5447838"/>
                  <a:pt x="5816855" y="5448285"/>
                </a:cubicBezTo>
                <a:cubicBezTo>
                  <a:pt x="5811051" y="5448731"/>
                  <a:pt x="5805042" y="5449122"/>
                  <a:pt x="5798828" y="5449457"/>
                </a:cubicBezTo>
                <a:cubicBezTo>
                  <a:pt x="5792615" y="5449792"/>
                  <a:pt x="5786606" y="5450034"/>
                  <a:pt x="5780802" y="5450182"/>
                </a:cubicBezTo>
                <a:lnTo>
                  <a:pt x="5780802" y="5395823"/>
                </a:lnTo>
                <a:close/>
                <a:moveTo>
                  <a:pt x="5572145" y="5386447"/>
                </a:moveTo>
                <a:cubicBezTo>
                  <a:pt x="5565447" y="5386447"/>
                  <a:pt x="5559159" y="5387321"/>
                  <a:pt x="5553281" y="5389070"/>
                </a:cubicBezTo>
                <a:cubicBezTo>
                  <a:pt x="5547402" y="5390819"/>
                  <a:pt x="5542286" y="5393330"/>
                  <a:pt x="5537933" y="5396604"/>
                </a:cubicBezTo>
                <a:cubicBezTo>
                  <a:pt x="5533579" y="5399879"/>
                  <a:pt x="5530157" y="5403841"/>
                  <a:pt x="5527664" y="5408492"/>
                </a:cubicBezTo>
                <a:cubicBezTo>
                  <a:pt x="5525171" y="5413143"/>
                  <a:pt x="5523925" y="5418370"/>
                  <a:pt x="5523925" y="5424175"/>
                </a:cubicBezTo>
                <a:cubicBezTo>
                  <a:pt x="5523925" y="5430128"/>
                  <a:pt x="5525171" y="5435411"/>
                  <a:pt x="5527664" y="5440025"/>
                </a:cubicBezTo>
                <a:cubicBezTo>
                  <a:pt x="5530157" y="5444639"/>
                  <a:pt x="5533579" y="5448545"/>
                  <a:pt x="5537933" y="5451745"/>
                </a:cubicBezTo>
                <a:cubicBezTo>
                  <a:pt x="5542286" y="5454945"/>
                  <a:pt x="5547402" y="5457382"/>
                  <a:pt x="5553281" y="5459056"/>
                </a:cubicBezTo>
                <a:cubicBezTo>
                  <a:pt x="5559159" y="5460731"/>
                  <a:pt x="5565447" y="5461568"/>
                  <a:pt x="5572145" y="5461568"/>
                </a:cubicBezTo>
                <a:cubicBezTo>
                  <a:pt x="5578618" y="5461568"/>
                  <a:pt x="5584702" y="5460731"/>
                  <a:pt x="5590395" y="5459056"/>
                </a:cubicBezTo>
                <a:cubicBezTo>
                  <a:pt x="5596087" y="5457382"/>
                  <a:pt x="5601054" y="5454945"/>
                  <a:pt x="5605296" y="5451745"/>
                </a:cubicBezTo>
                <a:cubicBezTo>
                  <a:pt x="5609537" y="5448545"/>
                  <a:pt x="5612886" y="5444639"/>
                  <a:pt x="5615342" y="5440025"/>
                </a:cubicBezTo>
                <a:cubicBezTo>
                  <a:pt x="5617797" y="5435411"/>
                  <a:pt x="5619025" y="5430128"/>
                  <a:pt x="5619025" y="5424175"/>
                </a:cubicBezTo>
                <a:cubicBezTo>
                  <a:pt x="5619025" y="5418370"/>
                  <a:pt x="5617817" y="5413143"/>
                  <a:pt x="5615398" y="5408492"/>
                </a:cubicBezTo>
                <a:cubicBezTo>
                  <a:pt x="5612979" y="5403841"/>
                  <a:pt x="5609649" y="5399879"/>
                  <a:pt x="5605408" y="5396604"/>
                </a:cubicBezTo>
                <a:cubicBezTo>
                  <a:pt x="5601166" y="5393330"/>
                  <a:pt x="5596199" y="5390819"/>
                  <a:pt x="5590506" y="5389070"/>
                </a:cubicBezTo>
                <a:cubicBezTo>
                  <a:pt x="5584814" y="5387321"/>
                  <a:pt x="5578693" y="5386447"/>
                  <a:pt x="5572145" y="5386447"/>
                </a:cubicBezTo>
                <a:close/>
                <a:moveTo>
                  <a:pt x="7433352" y="5379303"/>
                </a:moveTo>
                <a:lnTo>
                  <a:pt x="7470856" y="5379303"/>
                </a:lnTo>
                <a:lnTo>
                  <a:pt x="7470856" y="5401292"/>
                </a:lnTo>
                <a:lnTo>
                  <a:pt x="7433798" y="5401292"/>
                </a:lnTo>
                <a:cubicBezTo>
                  <a:pt x="7434394" y="5398539"/>
                  <a:pt x="7434691" y="5395339"/>
                  <a:pt x="7434691" y="5391693"/>
                </a:cubicBezTo>
                <a:cubicBezTo>
                  <a:pt x="7434691" y="5387600"/>
                  <a:pt x="7434245" y="5383470"/>
                  <a:pt x="7433352" y="5379303"/>
                </a:cubicBezTo>
                <a:close/>
                <a:moveTo>
                  <a:pt x="5359916" y="5377071"/>
                </a:moveTo>
                <a:lnTo>
                  <a:pt x="5431242" y="5377071"/>
                </a:lnTo>
                <a:lnTo>
                  <a:pt x="5431242" y="5395823"/>
                </a:lnTo>
                <a:lnTo>
                  <a:pt x="5359916" y="5395823"/>
                </a:lnTo>
                <a:close/>
                <a:moveTo>
                  <a:pt x="4731266" y="5377071"/>
                </a:moveTo>
                <a:lnTo>
                  <a:pt x="4802592" y="5377071"/>
                </a:lnTo>
                <a:lnTo>
                  <a:pt x="4802592" y="5395823"/>
                </a:lnTo>
                <a:lnTo>
                  <a:pt x="4731266" y="5395823"/>
                </a:lnTo>
                <a:close/>
                <a:moveTo>
                  <a:pt x="7529048" y="5365127"/>
                </a:moveTo>
                <a:lnTo>
                  <a:pt x="7529048" y="5388456"/>
                </a:lnTo>
                <a:lnTo>
                  <a:pt x="7649487" y="5388456"/>
                </a:lnTo>
                <a:lnTo>
                  <a:pt x="7649487" y="5365127"/>
                </a:lnTo>
                <a:close/>
                <a:moveTo>
                  <a:pt x="4943048" y="5364457"/>
                </a:moveTo>
                <a:cubicBezTo>
                  <a:pt x="4951755" y="5364457"/>
                  <a:pt x="4958861" y="5367471"/>
                  <a:pt x="4964368" y="5373499"/>
                </a:cubicBezTo>
                <a:cubicBezTo>
                  <a:pt x="4969949" y="5379526"/>
                  <a:pt x="4972739" y="5387712"/>
                  <a:pt x="4972739" y="5398055"/>
                </a:cubicBezTo>
                <a:cubicBezTo>
                  <a:pt x="4972739" y="5408622"/>
                  <a:pt x="4969949" y="5416845"/>
                  <a:pt x="4964368" y="5422724"/>
                </a:cubicBezTo>
                <a:cubicBezTo>
                  <a:pt x="4958861" y="5428677"/>
                  <a:pt x="4951755" y="5431653"/>
                  <a:pt x="4943048" y="5431653"/>
                </a:cubicBezTo>
                <a:cubicBezTo>
                  <a:pt x="4934639" y="5431653"/>
                  <a:pt x="4927644" y="5428677"/>
                  <a:pt x="4922063" y="5422724"/>
                </a:cubicBezTo>
                <a:cubicBezTo>
                  <a:pt x="4916557" y="5416771"/>
                  <a:pt x="4913804" y="5408548"/>
                  <a:pt x="4913804" y="5398055"/>
                </a:cubicBezTo>
                <a:cubicBezTo>
                  <a:pt x="4913804" y="5387786"/>
                  <a:pt x="4916557" y="5379601"/>
                  <a:pt x="4922063" y="5373499"/>
                </a:cubicBezTo>
                <a:cubicBezTo>
                  <a:pt x="4927644" y="5367471"/>
                  <a:pt x="4934639" y="5364457"/>
                  <a:pt x="4943048" y="5364457"/>
                </a:cubicBezTo>
                <a:close/>
                <a:moveTo>
                  <a:pt x="7378657" y="5363118"/>
                </a:moveTo>
                <a:cubicBezTo>
                  <a:pt x="7382601" y="5363118"/>
                  <a:pt x="7386266" y="5363825"/>
                  <a:pt x="7389652" y="5365239"/>
                </a:cubicBezTo>
                <a:cubicBezTo>
                  <a:pt x="7393038" y="5366653"/>
                  <a:pt x="7395996" y="5368625"/>
                  <a:pt x="7398526" y="5371155"/>
                </a:cubicBezTo>
                <a:cubicBezTo>
                  <a:pt x="7401056" y="5373685"/>
                  <a:pt x="7403028" y="5376680"/>
                  <a:pt x="7404442" y="5380140"/>
                </a:cubicBezTo>
                <a:cubicBezTo>
                  <a:pt x="7405856" y="5383601"/>
                  <a:pt x="7406563" y="5387377"/>
                  <a:pt x="7406563" y="5391470"/>
                </a:cubicBezTo>
                <a:cubicBezTo>
                  <a:pt x="7406563" y="5395563"/>
                  <a:pt x="7405856" y="5399376"/>
                  <a:pt x="7404442" y="5402911"/>
                </a:cubicBezTo>
                <a:cubicBezTo>
                  <a:pt x="7403028" y="5406446"/>
                  <a:pt x="7401056" y="5409497"/>
                  <a:pt x="7398526" y="5412064"/>
                </a:cubicBezTo>
                <a:cubicBezTo>
                  <a:pt x="7395996" y="5414631"/>
                  <a:pt x="7393038" y="5416640"/>
                  <a:pt x="7389652" y="5418091"/>
                </a:cubicBezTo>
                <a:cubicBezTo>
                  <a:pt x="7386266" y="5419542"/>
                  <a:pt x="7382601" y="5420268"/>
                  <a:pt x="7378657" y="5420268"/>
                </a:cubicBezTo>
                <a:cubicBezTo>
                  <a:pt x="7374565" y="5420268"/>
                  <a:pt x="7370807" y="5419542"/>
                  <a:pt x="7367384" y="5418091"/>
                </a:cubicBezTo>
                <a:cubicBezTo>
                  <a:pt x="7363961" y="5416640"/>
                  <a:pt x="7361003" y="5414631"/>
                  <a:pt x="7358510" y="5412064"/>
                </a:cubicBezTo>
                <a:cubicBezTo>
                  <a:pt x="7356017" y="5409497"/>
                  <a:pt x="7354082" y="5406446"/>
                  <a:pt x="7352706" y="5402911"/>
                </a:cubicBezTo>
                <a:cubicBezTo>
                  <a:pt x="7351329" y="5399376"/>
                  <a:pt x="7350641" y="5395563"/>
                  <a:pt x="7350641" y="5391470"/>
                </a:cubicBezTo>
                <a:cubicBezTo>
                  <a:pt x="7350641" y="5387377"/>
                  <a:pt x="7351329" y="5383601"/>
                  <a:pt x="7352706" y="5380140"/>
                </a:cubicBezTo>
                <a:cubicBezTo>
                  <a:pt x="7354082" y="5376680"/>
                  <a:pt x="7356017" y="5373685"/>
                  <a:pt x="7358510" y="5371155"/>
                </a:cubicBezTo>
                <a:cubicBezTo>
                  <a:pt x="7361003" y="5368625"/>
                  <a:pt x="7363961" y="5366653"/>
                  <a:pt x="7367384" y="5365239"/>
                </a:cubicBezTo>
                <a:cubicBezTo>
                  <a:pt x="7370807" y="5363825"/>
                  <a:pt x="7374565" y="5363118"/>
                  <a:pt x="7378657" y="5363118"/>
                </a:cubicBezTo>
                <a:close/>
                <a:moveTo>
                  <a:pt x="6954162" y="5359658"/>
                </a:moveTo>
                <a:cubicBezTo>
                  <a:pt x="6958925" y="5359658"/>
                  <a:pt x="6963204" y="5360737"/>
                  <a:pt x="6966999" y="5362895"/>
                </a:cubicBezTo>
                <a:cubicBezTo>
                  <a:pt x="6970794" y="5365053"/>
                  <a:pt x="6974031" y="5368401"/>
                  <a:pt x="6976710" y="5372941"/>
                </a:cubicBezTo>
                <a:cubicBezTo>
                  <a:pt x="6979389" y="5377480"/>
                  <a:pt x="6981454" y="5383266"/>
                  <a:pt x="6982905" y="5390298"/>
                </a:cubicBezTo>
                <a:cubicBezTo>
                  <a:pt x="6984356" y="5397330"/>
                  <a:pt x="6985081" y="5405720"/>
                  <a:pt x="6985081" y="5415468"/>
                </a:cubicBezTo>
                <a:lnTo>
                  <a:pt x="6985081" y="5425737"/>
                </a:lnTo>
                <a:cubicBezTo>
                  <a:pt x="6985081" y="5435262"/>
                  <a:pt x="6984374" y="5443467"/>
                  <a:pt x="6982961" y="5450350"/>
                </a:cubicBezTo>
                <a:cubicBezTo>
                  <a:pt x="6981547" y="5457233"/>
                  <a:pt x="6979500" y="5462907"/>
                  <a:pt x="6976821" y="5467372"/>
                </a:cubicBezTo>
                <a:cubicBezTo>
                  <a:pt x="6974143" y="5471837"/>
                  <a:pt x="6970868" y="5475148"/>
                  <a:pt x="6966999" y="5477306"/>
                </a:cubicBezTo>
                <a:cubicBezTo>
                  <a:pt x="6963129" y="5479464"/>
                  <a:pt x="6958776" y="5480543"/>
                  <a:pt x="6953939" y="5480543"/>
                </a:cubicBezTo>
                <a:cubicBezTo>
                  <a:pt x="6943893" y="5480543"/>
                  <a:pt x="6936210" y="5476004"/>
                  <a:pt x="6930890" y="5466926"/>
                </a:cubicBezTo>
                <a:cubicBezTo>
                  <a:pt x="6925569" y="5457847"/>
                  <a:pt x="6922909" y="5443820"/>
                  <a:pt x="6922909" y="5424844"/>
                </a:cubicBezTo>
                <a:lnTo>
                  <a:pt x="6922909" y="5414352"/>
                </a:lnTo>
                <a:cubicBezTo>
                  <a:pt x="6922909" y="5404902"/>
                  <a:pt x="6923616" y="5396735"/>
                  <a:pt x="6925030" y="5389851"/>
                </a:cubicBezTo>
                <a:cubicBezTo>
                  <a:pt x="6926443" y="5382968"/>
                  <a:pt x="6928490" y="5377294"/>
                  <a:pt x="6931169" y="5372829"/>
                </a:cubicBezTo>
                <a:cubicBezTo>
                  <a:pt x="6933847" y="5368364"/>
                  <a:pt x="6937122" y="5365053"/>
                  <a:pt x="6940991" y="5362895"/>
                </a:cubicBezTo>
                <a:cubicBezTo>
                  <a:pt x="6944861" y="5360737"/>
                  <a:pt x="6949251" y="5359658"/>
                  <a:pt x="6954162" y="5359658"/>
                </a:cubicBezTo>
                <a:close/>
                <a:moveTo>
                  <a:pt x="6687463" y="5359658"/>
                </a:moveTo>
                <a:cubicBezTo>
                  <a:pt x="6692225" y="5359658"/>
                  <a:pt x="6696504" y="5360737"/>
                  <a:pt x="6700299" y="5362895"/>
                </a:cubicBezTo>
                <a:cubicBezTo>
                  <a:pt x="6704094" y="5365053"/>
                  <a:pt x="6707331" y="5368401"/>
                  <a:pt x="6710010" y="5372941"/>
                </a:cubicBezTo>
                <a:cubicBezTo>
                  <a:pt x="6712689" y="5377480"/>
                  <a:pt x="6714754" y="5383266"/>
                  <a:pt x="6716205" y="5390298"/>
                </a:cubicBezTo>
                <a:cubicBezTo>
                  <a:pt x="6717656" y="5397330"/>
                  <a:pt x="6718382" y="5405720"/>
                  <a:pt x="6718382" y="5415468"/>
                </a:cubicBezTo>
                <a:lnTo>
                  <a:pt x="6718382" y="5425737"/>
                </a:lnTo>
                <a:cubicBezTo>
                  <a:pt x="6718382" y="5435262"/>
                  <a:pt x="6717675" y="5443467"/>
                  <a:pt x="6716261" y="5450350"/>
                </a:cubicBezTo>
                <a:cubicBezTo>
                  <a:pt x="6714847" y="5457233"/>
                  <a:pt x="6712801" y="5462907"/>
                  <a:pt x="6710122" y="5467372"/>
                </a:cubicBezTo>
                <a:cubicBezTo>
                  <a:pt x="6707443" y="5471837"/>
                  <a:pt x="6704169" y="5475148"/>
                  <a:pt x="6700299" y="5477306"/>
                </a:cubicBezTo>
                <a:cubicBezTo>
                  <a:pt x="6696429" y="5479464"/>
                  <a:pt x="6692076" y="5480543"/>
                  <a:pt x="6687239" y="5480543"/>
                </a:cubicBezTo>
                <a:cubicBezTo>
                  <a:pt x="6677194" y="5480543"/>
                  <a:pt x="6669510" y="5476004"/>
                  <a:pt x="6664190" y="5466926"/>
                </a:cubicBezTo>
                <a:cubicBezTo>
                  <a:pt x="6658869" y="5457847"/>
                  <a:pt x="6656209" y="5443820"/>
                  <a:pt x="6656209" y="5424844"/>
                </a:cubicBezTo>
                <a:lnTo>
                  <a:pt x="6656209" y="5414352"/>
                </a:lnTo>
                <a:cubicBezTo>
                  <a:pt x="6656209" y="5404902"/>
                  <a:pt x="6656915" y="5396735"/>
                  <a:pt x="6658330" y="5389851"/>
                </a:cubicBezTo>
                <a:cubicBezTo>
                  <a:pt x="6659743" y="5382968"/>
                  <a:pt x="6661790" y="5377294"/>
                  <a:pt x="6664469" y="5372829"/>
                </a:cubicBezTo>
                <a:cubicBezTo>
                  <a:pt x="6667148" y="5368364"/>
                  <a:pt x="6670422" y="5365053"/>
                  <a:pt x="6674291" y="5362895"/>
                </a:cubicBezTo>
                <a:cubicBezTo>
                  <a:pt x="6678161" y="5360737"/>
                  <a:pt x="6682551" y="5359658"/>
                  <a:pt x="6687463" y="5359658"/>
                </a:cubicBezTo>
                <a:close/>
                <a:moveTo>
                  <a:pt x="6420763" y="5359658"/>
                </a:moveTo>
                <a:cubicBezTo>
                  <a:pt x="6425525" y="5359658"/>
                  <a:pt x="6429804" y="5360737"/>
                  <a:pt x="6433599" y="5362895"/>
                </a:cubicBezTo>
                <a:cubicBezTo>
                  <a:pt x="6437394" y="5365053"/>
                  <a:pt x="6440631" y="5368401"/>
                  <a:pt x="6443310" y="5372941"/>
                </a:cubicBezTo>
                <a:cubicBezTo>
                  <a:pt x="6445989" y="5377480"/>
                  <a:pt x="6448054" y="5383266"/>
                  <a:pt x="6449505" y="5390298"/>
                </a:cubicBezTo>
                <a:cubicBezTo>
                  <a:pt x="6450956" y="5397330"/>
                  <a:pt x="6451682" y="5405720"/>
                  <a:pt x="6451682" y="5415468"/>
                </a:cubicBezTo>
                <a:lnTo>
                  <a:pt x="6451682" y="5425737"/>
                </a:lnTo>
                <a:cubicBezTo>
                  <a:pt x="6451682" y="5435262"/>
                  <a:pt x="6450975" y="5443467"/>
                  <a:pt x="6449561" y="5450350"/>
                </a:cubicBezTo>
                <a:cubicBezTo>
                  <a:pt x="6448147" y="5457233"/>
                  <a:pt x="6446101" y="5462907"/>
                  <a:pt x="6443422" y="5467372"/>
                </a:cubicBezTo>
                <a:cubicBezTo>
                  <a:pt x="6440743" y="5471837"/>
                  <a:pt x="6437469" y="5475148"/>
                  <a:pt x="6433599" y="5477306"/>
                </a:cubicBezTo>
                <a:cubicBezTo>
                  <a:pt x="6429730" y="5479464"/>
                  <a:pt x="6425376" y="5480543"/>
                  <a:pt x="6420539" y="5480543"/>
                </a:cubicBezTo>
                <a:cubicBezTo>
                  <a:pt x="6410494" y="5480543"/>
                  <a:pt x="6402810" y="5476004"/>
                  <a:pt x="6397490" y="5466926"/>
                </a:cubicBezTo>
                <a:cubicBezTo>
                  <a:pt x="6392169" y="5457847"/>
                  <a:pt x="6389509" y="5443820"/>
                  <a:pt x="6389509" y="5424844"/>
                </a:cubicBezTo>
                <a:lnTo>
                  <a:pt x="6389509" y="5414352"/>
                </a:lnTo>
                <a:cubicBezTo>
                  <a:pt x="6389509" y="5404902"/>
                  <a:pt x="6390216" y="5396735"/>
                  <a:pt x="6391630" y="5389851"/>
                </a:cubicBezTo>
                <a:cubicBezTo>
                  <a:pt x="6393043" y="5382968"/>
                  <a:pt x="6395090" y="5377294"/>
                  <a:pt x="6397769" y="5372829"/>
                </a:cubicBezTo>
                <a:cubicBezTo>
                  <a:pt x="6400448" y="5368364"/>
                  <a:pt x="6403722" y="5365053"/>
                  <a:pt x="6407591" y="5362895"/>
                </a:cubicBezTo>
                <a:cubicBezTo>
                  <a:pt x="6411461" y="5360737"/>
                  <a:pt x="6415851" y="5359658"/>
                  <a:pt x="6420763" y="5359658"/>
                </a:cubicBezTo>
                <a:close/>
                <a:moveTo>
                  <a:pt x="5509748" y="5358542"/>
                </a:moveTo>
                <a:lnTo>
                  <a:pt x="5509748" y="5381424"/>
                </a:lnTo>
                <a:lnTo>
                  <a:pt x="5630188" y="5381424"/>
                </a:lnTo>
                <a:lnTo>
                  <a:pt x="5630188" y="5358542"/>
                </a:lnTo>
                <a:close/>
                <a:moveTo>
                  <a:pt x="5153045" y="5356644"/>
                </a:moveTo>
                <a:cubicBezTo>
                  <a:pt x="5157137" y="5356644"/>
                  <a:pt x="5160951" y="5357277"/>
                  <a:pt x="5164486" y="5358542"/>
                </a:cubicBezTo>
                <a:cubicBezTo>
                  <a:pt x="5168020" y="5359807"/>
                  <a:pt x="5171071" y="5361574"/>
                  <a:pt x="5173639" y="5363844"/>
                </a:cubicBezTo>
                <a:cubicBezTo>
                  <a:pt x="5176206" y="5366113"/>
                  <a:pt x="5178215" y="5368829"/>
                  <a:pt x="5179666" y="5371992"/>
                </a:cubicBezTo>
                <a:cubicBezTo>
                  <a:pt x="5181118" y="5375155"/>
                  <a:pt x="5181843" y="5378671"/>
                  <a:pt x="5181843" y="5382540"/>
                </a:cubicBezTo>
                <a:cubicBezTo>
                  <a:pt x="5181843" y="5386484"/>
                  <a:pt x="5181118" y="5390056"/>
                  <a:pt x="5179666" y="5393256"/>
                </a:cubicBezTo>
                <a:cubicBezTo>
                  <a:pt x="5178215" y="5396456"/>
                  <a:pt x="5176206" y="5399190"/>
                  <a:pt x="5173639" y="5401460"/>
                </a:cubicBezTo>
                <a:cubicBezTo>
                  <a:pt x="5171071" y="5403729"/>
                  <a:pt x="5168020" y="5405478"/>
                  <a:pt x="5164486" y="5406706"/>
                </a:cubicBezTo>
                <a:cubicBezTo>
                  <a:pt x="5160951" y="5407934"/>
                  <a:pt x="5157137" y="5408548"/>
                  <a:pt x="5153045" y="5408548"/>
                </a:cubicBezTo>
                <a:cubicBezTo>
                  <a:pt x="5145082" y="5408548"/>
                  <a:pt x="5138497" y="5406167"/>
                  <a:pt x="5133288" y="5401404"/>
                </a:cubicBezTo>
                <a:cubicBezTo>
                  <a:pt x="5128004" y="5396567"/>
                  <a:pt x="5125363" y="5390279"/>
                  <a:pt x="5125363" y="5382540"/>
                </a:cubicBezTo>
                <a:cubicBezTo>
                  <a:pt x="5125363" y="5374727"/>
                  <a:pt x="5128004" y="5368476"/>
                  <a:pt x="5133288" y="5363788"/>
                </a:cubicBezTo>
                <a:cubicBezTo>
                  <a:pt x="5138497" y="5359025"/>
                  <a:pt x="5145082" y="5356644"/>
                  <a:pt x="5153045" y="5356644"/>
                </a:cubicBezTo>
                <a:close/>
                <a:moveTo>
                  <a:pt x="4524395" y="5356644"/>
                </a:moveTo>
                <a:cubicBezTo>
                  <a:pt x="4528487" y="5356644"/>
                  <a:pt x="4532301" y="5357277"/>
                  <a:pt x="4535836" y="5358542"/>
                </a:cubicBezTo>
                <a:cubicBezTo>
                  <a:pt x="4539371" y="5359807"/>
                  <a:pt x="4542421" y="5361574"/>
                  <a:pt x="4544989" y="5363844"/>
                </a:cubicBezTo>
                <a:cubicBezTo>
                  <a:pt x="4547556" y="5366113"/>
                  <a:pt x="4549565" y="5368829"/>
                  <a:pt x="4551016" y="5371992"/>
                </a:cubicBezTo>
                <a:cubicBezTo>
                  <a:pt x="4552467" y="5375155"/>
                  <a:pt x="4553193" y="5378671"/>
                  <a:pt x="4553193" y="5382540"/>
                </a:cubicBezTo>
                <a:cubicBezTo>
                  <a:pt x="4553193" y="5386484"/>
                  <a:pt x="4552467" y="5390056"/>
                  <a:pt x="4551016" y="5393256"/>
                </a:cubicBezTo>
                <a:cubicBezTo>
                  <a:pt x="4549565" y="5396456"/>
                  <a:pt x="4547556" y="5399190"/>
                  <a:pt x="4544989" y="5401460"/>
                </a:cubicBezTo>
                <a:cubicBezTo>
                  <a:pt x="4542421" y="5403729"/>
                  <a:pt x="4539371" y="5405478"/>
                  <a:pt x="4535836" y="5406706"/>
                </a:cubicBezTo>
                <a:cubicBezTo>
                  <a:pt x="4532301" y="5407934"/>
                  <a:pt x="4528487" y="5408548"/>
                  <a:pt x="4524395" y="5408548"/>
                </a:cubicBezTo>
                <a:cubicBezTo>
                  <a:pt x="4516432" y="5408548"/>
                  <a:pt x="4509847" y="5406167"/>
                  <a:pt x="4504638" y="5401404"/>
                </a:cubicBezTo>
                <a:cubicBezTo>
                  <a:pt x="4499354" y="5396567"/>
                  <a:pt x="4496713" y="5390279"/>
                  <a:pt x="4496713" y="5382540"/>
                </a:cubicBezTo>
                <a:cubicBezTo>
                  <a:pt x="4496713" y="5374727"/>
                  <a:pt x="4499354" y="5368476"/>
                  <a:pt x="4504638" y="5363788"/>
                </a:cubicBezTo>
                <a:cubicBezTo>
                  <a:pt x="4509847" y="5359025"/>
                  <a:pt x="4516432" y="5356644"/>
                  <a:pt x="4524395" y="5356644"/>
                </a:cubicBezTo>
                <a:close/>
                <a:moveTo>
                  <a:pt x="5726443" y="5339343"/>
                </a:moveTo>
                <a:lnTo>
                  <a:pt x="5726443" y="5363341"/>
                </a:lnTo>
                <a:lnTo>
                  <a:pt x="5806140" y="5363341"/>
                </a:lnTo>
                <a:cubicBezTo>
                  <a:pt x="5806437" y="5367062"/>
                  <a:pt x="5806549" y="5371564"/>
                  <a:pt x="5806474" y="5376847"/>
                </a:cubicBezTo>
                <a:cubicBezTo>
                  <a:pt x="5806400" y="5382131"/>
                  <a:pt x="5806158" y="5387656"/>
                  <a:pt x="5805749" y="5393423"/>
                </a:cubicBezTo>
                <a:cubicBezTo>
                  <a:pt x="5805340" y="5399190"/>
                  <a:pt x="5804782" y="5404920"/>
                  <a:pt x="5804075" y="5410613"/>
                </a:cubicBezTo>
                <a:cubicBezTo>
                  <a:pt x="5803368" y="5416305"/>
                  <a:pt x="5802531" y="5421421"/>
                  <a:pt x="5801563" y="5425961"/>
                </a:cubicBezTo>
                <a:lnTo>
                  <a:pt x="5828129" y="5429421"/>
                </a:lnTo>
                <a:cubicBezTo>
                  <a:pt x="5828724" y="5427040"/>
                  <a:pt x="5829264" y="5424417"/>
                  <a:pt x="5829747" y="5421552"/>
                </a:cubicBezTo>
                <a:cubicBezTo>
                  <a:pt x="5830231" y="5418687"/>
                  <a:pt x="5830677" y="5415654"/>
                  <a:pt x="5831087" y="5412455"/>
                </a:cubicBezTo>
                <a:cubicBezTo>
                  <a:pt x="5831496" y="5409255"/>
                  <a:pt x="5831850" y="5405981"/>
                  <a:pt x="5832147" y="5402632"/>
                </a:cubicBezTo>
                <a:cubicBezTo>
                  <a:pt x="5832445" y="5399283"/>
                  <a:pt x="5832705" y="5395935"/>
                  <a:pt x="5832929" y="5392586"/>
                </a:cubicBezTo>
                <a:cubicBezTo>
                  <a:pt x="5833375" y="5385814"/>
                  <a:pt x="5833673" y="5379266"/>
                  <a:pt x="5833822" y="5372941"/>
                </a:cubicBezTo>
                <a:cubicBezTo>
                  <a:pt x="5833970" y="5366615"/>
                  <a:pt x="5834045" y="5361109"/>
                  <a:pt x="5834045" y="5356421"/>
                </a:cubicBezTo>
                <a:lnTo>
                  <a:pt x="5834045" y="5339343"/>
                </a:lnTo>
                <a:close/>
                <a:moveTo>
                  <a:pt x="6780331" y="5336552"/>
                </a:moveTo>
                <a:lnTo>
                  <a:pt x="6774639" y="5430984"/>
                </a:lnTo>
                <a:cubicBezTo>
                  <a:pt x="6776425" y="5429942"/>
                  <a:pt x="6778750" y="5428900"/>
                  <a:pt x="6781615" y="5427858"/>
                </a:cubicBezTo>
                <a:cubicBezTo>
                  <a:pt x="6784480" y="5426816"/>
                  <a:pt x="6787475" y="5425886"/>
                  <a:pt x="6790601" y="5425068"/>
                </a:cubicBezTo>
                <a:cubicBezTo>
                  <a:pt x="6793726" y="5424249"/>
                  <a:pt x="6796814" y="5423579"/>
                  <a:pt x="6799865" y="5423059"/>
                </a:cubicBezTo>
                <a:cubicBezTo>
                  <a:pt x="6802916" y="5422538"/>
                  <a:pt x="6805558" y="5422277"/>
                  <a:pt x="6807790" y="5422277"/>
                </a:cubicBezTo>
                <a:cubicBezTo>
                  <a:pt x="6812702" y="5422277"/>
                  <a:pt x="6817222" y="5422779"/>
                  <a:pt x="6821352" y="5423784"/>
                </a:cubicBezTo>
                <a:cubicBezTo>
                  <a:pt x="6825482" y="5424789"/>
                  <a:pt x="6829017" y="5426389"/>
                  <a:pt x="6831956" y="5428584"/>
                </a:cubicBezTo>
                <a:cubicBezTo>
                  <a:pt x="6834896" y="5430779"/>
                  <a:pt x="6837202" y="5433644"/>
                  <a:pt x="6838877" y="5437179"/>
                </a:cubicBezTo>
                <a:cubicBezTo>
                  <a:pt x="6840551" y="5440713"/>
                  <a:pt x="6841388" y="5444974"/>
                  <a:pt x="6841388" y="5449959"/>
                </a:cubicBezTo>
                <a:cubicBezTo>
                  <a:pt x="6841388" y="5454722"/>
                  <a:pt x="6840644" y="5458889"/>
                  <a:pt x="6839156" y="5462461"/>
                </a:cubicBezTo>
                <a:cubicBezTo>
                  <a:pt x="6837667" y="5466033"/>
                  <a:pt x="6835528" y="5469009"/>
                  <a:pt x="6832738" y="5471390"/>
                </a:cubicBezTo>
                <a:cubicBezTo>
                  <a:pt x="6829947" y="5473772"/>
                  <a:pt x="6826580" y="5475558"/>
                  <a:pt x="6822636" y="5476748"/>
                </a:cubicBezTo>
                <a:cubicBezTo>
                  <a:pt x="6818692" y="5477939"/>
                  <a:pt x="6814264" y="5478534"/>
                  <a:pt x="6809353" y="5478534"/>
                </a:cubicBezTo>
                <a:cubicBezTo>
                  <a:pt x="6806674" y="5478534"/>
                  <a:pt x="6803846" y="5478237"/>
                  <a:pt x="6800870" y="5477641"/>
                </a:cubicBezTo>
                <a:cubicBezTo>
                  <a:pt x="6797893" y="5477046"/>
                  <a:pt x="6794935" y="5476246"/>
                  <a:pt x="6791996" y="5475241"/>
                </a:cubicBezTo>
                <a:cubicBezTo>
                  <a:pt x="6789056" y="5474237"/>
                  <a:pt x="6786266" y="5473121"/>
                  <a:pt x="6783624" y="5471893"/>
                </a:cubicBezTo>
                <a:cubicBezTo>
                  <a:pt x="6780983" y="5470665"/>
                  <a:pt x="6778657" y="5469381"/>
                  <a:pt x="6776648" y="5468042"/>
                </a:cubicBezTo>
                <a:lnTo>
                  <a:pt x="6768611" y="5493157"/>
                </a:lnTo>
                <a:cubicBezTo>
                  <a:pt x="6771141" y="5494868"/>
                  <a:pt x="6774099" y="5496505"/>
                  <a:pt x="6777485" y="5498068"/>
                </a:cubicBezTo>
                <a:cubicBezTo>
                  <a:pt x="6780871" y="5499631"/>
                  <a:pt x="6784554" y="5501007"/>
                  <a:pt x="6788536" y="5502198"/>
                </a:cubicBezTo>
                <a:cubicBezTo>
                  <a:pt x="6792516" y="5503389"/>
                  <a:pt x="6796702" y="5504319"/>
                  <a:pt x="6801093" y="5504988"/>
                </a:cubicBezTo>
                <a:cubicBezTo>
                  <a:pt x="6805483" y="5505658"/>
                  <a:pt x="6809985" y="5505993"/>
                  <a:pt x="6814599" y="5505993"/>
                </a:cubicBezTo>
                <a:cubicBezTo>
                  <a:pt x="6823082" y="5505993"/>
                  <a:pt x="6830858" y="5504579"/>
                  <a:pt x="6837928" y="5501751"/>
                </a:cubicBezTo>
                <a:cubicBezTo>
                  <a:pt x="6844997" y="5498924"/>
                  <a:pt x="6851043" y="5495036"/>
                  <a:pt x="6856066" y="5490087"/>
                </a:cubicBezTo>
                <a:cubicBezTo>
                  <a:pt x="6861089" y="5485139"/>
                  <a:pt x="6864996" y="5479260"/>
                  <a:pt x="6867787" y="5472451"/>
                </a:cubicBezTo>
                <a:cubicBezTo>
                  <a:pt x="6870577" y="5465642"/>
                  <a:pt x="6871972" y="5458219"/>
                  <a:pt x="6871972" y="5450182"/>
                </a:cubicBezTo>
                <a:cubicBezTo>
                  <a:pt x="6871972" y="5441327"/>
                  <a:pt x="6870726" y="5433607"/>
                  <a:pt x="6868233" y="5427021"/>
                </a:cubicBezTo>
                <a:cubicBezTo>
                  <a:pt x="6865740" y="5420435"/>
                  <a:pt x="6862261" y="5414947"/>
                  <a:pt x="6857796" y="5410557"/>
                </a:cubicBezTo>
                <a:cubicBezTo>
                  <a:pt x="6853331" y="5406167"/>
                  <a:pt x="6848029" y="5402874"/>
                  <a:pt x="6841890" y="5400679"/>
                </a:cubicBezTo>
                <a:cubicBezTo>
                  <a:pt x="6835751" y="5398483"/>
                  <a:pt x="6829035" y="5397386"/>
                  <a:pt x="6821743" y="5397386"/>
                </a:cubicBezTo>
                <a:cubicBezTo>
                  <a:pt x="6820329" y="5397386"/>
                  <a:pt x="6818766" y="5397460"/>
                  <a:pt x="6817055" y="5397609"/>
                </a:cubicBezTo>
                <a:cubicBezTo>
                  <a:pt x="6815343" y="5397758"/>
                  <a:pt x="6813632" y="5397944"/>
                  <a:pt x="6811920" y="5398167"/>
                </a:cubicBezTo>
                <a:cubicBezTo>
                  <a:pt x="6810209" y="5398390"/>
                  <a:pt x="6808572" y="5398669"/>
                  <a:pt x="6807009" y="5399004"/>
                </a:cubicBezTo>
                <a:cubicBezTo>
                  <a:pt x="6805446" y="5399339"/>
                  <a:pt x="6804107" y="5399730"/>
                  <a:pt x="6802991" y="5400176"/>
                </a:cubicBezTo>
                <a:lnTo>
                  <a:pt x="6805000" y="5362672"/>
                </a:lnTo>
                <a:lnTo>
                  <a:pt x="6865163" y="5362672"/>
                </a:lnTo>
                <a:lnTo>
                  <a:pt x="6865163" y="5336552"/>
                </a:lnTo>
                <a:close/>
                <a:moveTo>
                  <a:pt x="7123454" y="5335882"/>
                </a:moveTo>
                <a:lnTo>
                  <a:pt x="7123454" y="5359211"/>
                </a:lnTo>
                <a:lnTo>
                  <a:pt x="7190204" y="5359211"/>
                </a:lnTo>
                <a:cubicBezTo>
                  <a:pt x="7188641" y="5366578"/>
                  <a:pt x="7185813" y="5373685"/>
                  <a:pt x="7181721" y="5380531"/>
                </a:cubicBezTo>
                <a:cubicBezTo>
                  <a:pt x="7177628" y="5387377"/>
                  <a:pt x="7172344" y="5393702"/>
                  <a:pt x="7165870" y="5399507"/>
                </a:cubicBezTo>
                <a:cubicBezTo>
                  <a:pt x="7159396" y="5405311"/>
                  <a:pt x="7151750" y="5410520"/>
                  <a:pt x="7142932" y="5415133"/>
                </a:cubicBezTo>
                <a:cubicBezTo>
                  <a:pt x="7134114" y="5419747"/>
                  <a:pt x="7124199" y="5423505"/>
                  <a:pt x="7113185" y="5426407"/>
                </a:cubicBezTo>
                <a:lnTo>
                  <a:pt x="7125910" y="5448843"/>
                </a:lnTo>
                <a:cubicBezTo>
                  <a:pt x="7134393" y="5446387"/>
                  <a:pt x="7142616" y="5443355"/>
                  <a:pt x="7150578" y="5439746"/>
                </a:cubicBezTo>
                <a:cubicBezTo>
                  <a:pt x="7158541" y="5436137"/>
                  <a:pt x="7166019" y="5431877"/>
                  <a:pt x="7173014" y="5426965"/>
                </a:cubicBezTo>
                <a:cubicBezTo>
                  <a:pt x="7180009" y="5422054"/>
                  <a:pt x="7186409" y="5416510"/>
                  <a:pt x="7192213" y="5410334"/>
                </a:cubicBezTo>
                <a:cubicBezTo>
                  <a:pt x="7198017" y="5404157"/>
                  <a:pt x="7203003" y="5397293"/>
                  <a:pt x="7207170" y="5389740"/>
                </a:cubicBezTo>
                <a:cubicBezTo>
                  <a:pt x="7211337" y="5382187"/>
                  <a:pt x="7214630" y="5373927"/>
                  <a:pt x="7217049" y="5364960"/>
                </a:cubicBezTo>
                <a:cubicBezTo>
                  <a:pt x="7219467" y="5355993"/>
                  <a:pt x="7220788" y="5346300"/>
                  <a:pt x="7221011" y="5335882"/>
                </a:cubicBezTo>
                <a:close/>
                <a:moveTo>
                  <a:pt x="6954162" y="5334097"/>
                </a:moveTo>
                <a:cubicBezTo>
                  <a:pt x="6946274" y="5334097"/>
                  <a:pt x="6938610" y="5335566"/>
                  <a:pt x="6931169" y="5338506"/>
                </a:cubicBezTo>
                <a:cubicBezTo>
                  <a:pt x="6923727" y="5341445"/>
                  <a:pt x="6917104" y="5346170"/>
                  <a:pt x="6911300" y="5352681"/>
                </a:cubicBezTo>
                <a:cubicBezTo>
                  <a:pt x="6905496" y="5359193"/>
                  <a:pt x="6900826" y="5367695"/>
                  <a:pt x="6897292" y="5378187"/>
                </a:cubicBezTo>
                <a:cubicBezTo>
                  <a:pt x="6893757" y="5388679"/>
                  <a:pt x="6891990" y="5401478"/>
                  <a:pt x="6891990" y="5416585"/>
                </a:cubicBezTo>
                <a:lnTo>
                  <a:pt x="6891990" y="5425514"/>
                </a:lnTo>
                <a:cubicBezTo>
                  <a:pt x="6891990" y="5439876"/>
                  <a:pt x="6893627" y="5452136"/>
                  <a:pt x="6896901" y="5462293"/>
                </a:cubicBezTo>
                <a:cubicBezTo>
                  <a:pt x="6900175" y="5472451"/>
                  <a:pt x="6904622" y="5480767"/>
                  <a:pt x="6910240" y="5487241"/>
                </a:cubicBezTo>
                <a:cubicBezTo>
                  <a:pt x="6915858" y="5493715"/>
                  <a:pt x="6922406" y="5498459"/>
                  <a:pt x="6929885" y="5501472"/>
                </a:cubicBezTo>
                <a:cubicBezTo>
                  <a:pt x="6937363" y="5504486"/>
                  <a:pt x="6945307" y="5505993"/>
                  <a:pt x="6953716" y="5505993"/>
                </a:cubicBezTo>
                <a:cubicBezTo>
                  <a:pt x="6961678" y="5505993"/>
                  <a:pt x="6969361" y="5504542"/>
                  <a:pt x="6976766" y="5501640"/>
                </a:cubicBezTo>
                <a:cubicBezTo>
                  <a:pt x="6984170" y="5498738"/>
                  <a:pt x="6990737" y="5494068"/>
                  <a:pt x="6996467" y="5487631"/>
                </a:cubicBezTo>
                <a:cubicBezTo>
                  <a:pt x="7002197" y="5481195"/>
                  <a:pt x="7006792" y="5472786"/>
                  <a:pt x="7010252" y="5462405"/>
                </a:cubicBezTo>
                <a:cubicBezTo>
                  <a:pt x="7013712" y="5452024"/>
                  <a:pt x="7015442" y="5439355"/>
                  <a:pt x="7015442" y="5424398"/>
                </a:cubicBezTo>
                <a:lnTo>
                  <a:pt x="7015442" y="5415692"/>
                </a:lnTo>
                <a:cubicBezTo>
                  <a:pt x="7015442" y="5400958"/>
                  <a:pt x="7013749" y="5388419"/>
                  <a:pt x="7010364" y="5378075"/>
                </a:cubicBezTo>
                <a:cubicBezTo>
                  <a:pt x="7006978" y="5367732"/>
                  <a:pt x="7002439" y="5359304"/>
                  <a:pt x="6996746" y="5352793"/>
                </a:cubicBezTo>
                <a:cubicBezTo>
                  <a:pt x="6991053" y="5346282"/>
                  <a:pt x="6984523" y="5341538"/>
                  <a:pt x="6977156" y="5338561"/>
                </a:cubicBezTo>
                <a:cubicBezTo>
                  <a:pt x="6969789" y="5335585"/>
                  <a:pt x="6962125" y="5334097"/>
                  <a:pt x="6954162" y="5334097"/>
                </a:cubicBezTo>
                <a:close/>
                <a:moveTo>
                  <a:pt x="6687463" y="5334097"/>
                </a:moveTo>
                <a:cubicBezTo>
                  <a:pt x="6679574" y="5334097"/>
                  <a:pt x="6671910" y="5335566"/>
                  <a:pt x="6664469" y="5338506"/>
                </a:cubicBezTo>
                <a:cubicBezTo>
                  <a:pt x="6657027" y="5341445"/>
                  <a:pt x="6650404" y="5346170"/>
                  <a:pt x="6644600" y="5352681"/>
                </a:cubicBezTo>
                <a:cubicBezTo>
                  <a:pt x="6638796" y="5359193"/>
                  <a:pt x="6634126" y="5367695"/>
                  <a:pt x="6630592" y="5378187"/>
                </a:cubicBezTo>
                <a:cubicBezTo>
                  <a:pt x="6627057" y="5388679"/>
                  <a:pt x="6625290" y="5401478"/>
                  <a:pt x="6625290" y="5416585"/>
                </a:cubicBezTo>
                <a:lnTo>
                  <a:pt x="6625290" y="5425514"/>
                </a:lnTo>
                <a:cubicBezTo>
                  <a:pt x="6625290" y="5439876"/>
                  <a:pt x="6626927" y="5452136"/>
                  <a:pt x="6630201" y="5462293"/>
                </a:cubicBezTo>
                <a:cubicBezTo>
                  <a:pt x="6633475" y="5472451"/>
                  <a:pt x="6637922" y="5480767"/>
                  <a:pt x="6643540" y="5487241"/>
                </a:cubicBezTo>
                <a:cubicBezTo>
                  <a:pt x="6649158" y="5493715"/>
                  <a:pt x="6655706" y="5498459"/>
                  <a:pt x="6663185" y="5501472"/>
                </a:cubicBezTo>
                <a:cubicBezTo>
                  <a:pt x="6670664" y="5504486"/>
                  <a:pt x="6678607" y="5505993"/>
                  <a:pt x="6687016" y="5505993"/>
                </a:cubicBezTo>
                <a:cubicBezTo>
                  <a:pt x="6694978" y="5505993"/>
                  <a:pt x="6702662" y="5504542"/>
                  <a:pt x="6710066" y="5501640"/>
                </a:cubicBezTo>
                <a:cubicBezTo>
                  <a:pt x="6717470" y="5498738"/>
                  <a:pt x="6724037" y="5494068"/>
                  <a:pt x="6729767" y="5487631"/>
                </a:cubicBezTo>
                <a:cubicBezTo>
                  <a:pt x="6735497" y="5481195"/>
                  <a:pt x="6740092" y="5472786"/>
                  <a:pt x="6743552" y="5462405"/>
                </a:cubicBezTo>
                <a:cubicBezTo>
                  <a:pt x="6747013" y="5452024"/>
                  <a:pt x="6748743" y="5439355"/>
                  <a:pt x="6748743" y="5424398"/>
                </a:cubicBezTo>
                <a:lnTo>
                  <a:pt x="6748743" y="5415692"/>
                </a:lnTo>
                <a:cubicBezTo>
                  <a:pt x="6748743" y="5400958"/>
                  <a:pt x="6747050" y="5388419"/>
                  <a:pt x="6743664" y="5378075"/>
                </a:cubicBezTo>
                <a:cubicBezTo>
                  <a:pt x="6740278" y="5367732"/>
                  <a:pt x="6735739" y="5359304"/>
                  <a:pt x="6730046" y="5352793"/>
                </a:cubicBezTo>
                <a:cubicBezTo>
                  <a:pt x="6724353" y="5346282"/>
                  <a:pt x="6717824" y="5341538"/>
                  <a:pt x="6710457" y="5338561"/>
                </a:cubicBezTo>
                <a:cubicBezTo>
                  <a:pt x="6703090" y="5335585"/>
                  <a:pt x="6695425" y="5334097"/>
                  <a:pt x="6687463" y="5334097"/>
                </a:cubicBezTo>
                <a:close/>
                <a:moveTo>
                  <a:pt x="6549462" y="5334097"/>
                </a:moveTo>
                <a:cubicBezTo>
                  <a:pt x="6544923" y="5334097"/>
                  <a:pt x="6540458" y="5334469"/>
                  <a:pt x="6536067" y="5335213"/>
                </a:cubicBezTo>
                <a:cubicBezTo>
                  <a:pt x="6531677" y="5335957"/>
                  <a:pt x="6527472" y="5336943"/>
                  <a:pt x="6523454" y="5338171"/>
                </a:cubicBezTo>
                <a:cubicBezTo>
                  <a:pt x="6519436" y="5339399"/>
                  <a:pt x="6515696" y="5340794"/>
                  <a:pt x="6512236" y="5342357"/>
                </a:cubicBezTo>
                <a:cubicBezTo>
                  <a:pt x="6508776" y="5343919"/>
                  <a:pt x="6505669" y="5345556"/>
                  <a:pt x="6502916" y="5347268"/>
                </a:cubicBezTo>
                <a:lnTo>
                  <a:pt x="6510171" y="5372048"/>
                </a:lnTo>
                <a:cubicBezTo>
                  <a:pt x="6512478" y="5370634"/>
                  <a:pt x="6515120" y="5369220"/>
                  <a:pt x="6518096" y="5367806"/>
                </a:cubicBezTo>
                <a:cubicBezTo>
                  <a:pt x="6521073" y="5366392"/>
                  <a:pt x="6524124" y="5365164"/>
                  <a:pt x="6527249" y="5364123"/>
                </a:cubicBezTo>
                <a:cubicBezTo>
                  <a:pt x="6530375" y="5363081"/>
                  <a:pt x="6533463" y="5362225"/>
                  <a:pt x="6536514" y="5361555"/>
                </a:cubicBezTo>
                <a:cubicBezTo>
                  <a:pt x="6539565" y="5360886"/>
                  <a:pt x="6542281" y="5360551"/>
                  <a:pt x="6544662" y="5360551"/>
                </a:cubicBezTo>
                <a:cubicBezTo>
                  <a:pt x="6548755" y="5360551"/>
                  <a:pt x="6552494" y="5361016"/>
                  <a:pt x="6555880" y="5361946"/>
                </a:cubicBezTo>
                <a:cubicBezTo>
                  <a:pt x="6559266" y="5362876"/>
                  <a:pt x="6562131" y="5364402"/>
                  <a:pt x="6564475" y="5366522"/>
                </a:cubicBezTo>
                <a:cubicBezTo>
                  <a:pt x="6566819" y="5368643"/>
                  <a:pt x="6568642" y="5371378"/>
                  <a:pt x="6569944" y="5374727"/>
                </a:cubicBezTo>
                <a:cubicBezTo>
                  <a:pt x="6571247" y="5378075"/>
                  <a:pt x="6571898" y="5382131"/>
                  <a:pt x="6571898" y="5386893"/>
                </a:cubicBezTo>
                <a:cubicBezTo>
                  <a:pt x="6571898" y="5392102"/>
                  <a:pt x="6570967" y="5397237"/>
                  <a:pt x="6569107" y="5402297"/>
                </a:cubicBezTo>
                <a:cubicBezTo>
                  <a:pt x="6567247" y="5407357"/>
                  <a:pt x="6564717" y="5412436"/>
                  <a:pt x="6561517" y="5417533"/>
                </a:cubicBezTo>
                <a:cubicBezTo>
                  <a:pt x="6558317" y="5422631"/>
                  <a:pt x="6554559" y="5427728"/>
                  <a:pt x="6550243" y="5432825"/>
                </a:cubicBezTo>
                <a:cubicBezTo>
                  <a:pt x="6545927" y="5437923"/>
                  <a:pt x="6541276" y="5443113"/>
                  <a:pt x="6536291" y="5448397"/>
                </a:cubicBezTo>
                <a:lnTo>
                  <a:pt x="6502358" y="5484227"/>
                </a:lnTo>
                <a:lnTo>
                  <a:pt x="6502358" y="5503426"/>
                </a:lnTo>
                <a:lnTo>
                  <a:pt x="6603710" y="5503426"/>
                </a:lnTo>
                <a:lnTo>
                  <a:pt x="6603710" y="5477418"/>
                </a:lnTo>
                <a:lnTo>
                  <a:pt x="6544885" y="5477418"/>
                </a:lnTo>
                <a:lnTo>
                  <a:pt x="6561628" y="5460675"/>
                </a:lnTo>
                <a:cubicBezTo>
                  <a:pt x="6566837" y="5455466"/>
                  <a:pt x="6571972" y="5449866"/>
                  <a:pt x="6577032" y="5443876"/>
                </a:cubicBezTo>
                <a:cubicBezTo>
                  <a:pt x="6582092" y="5437886"/>
                  <a:pt x="6586613" y="5431598"/>
                  <a:pt x="6590594" y="5425012"/>
                </a:cubicBezTo>
                <a:cubicBezTo>
                  <a:pt x="6594575" y="5418426"/>
                  <a:pt x="6597794" y="5411562"/>
                  <a:pt x="6600249" y="5404418"/>
                </a:cubicBezTo>
                <a:cubicBezTo>
                  <a:pt x="6602705" y="5397274"/>
                  <a:pt x="6603933" y="5389907"/>
                  <a:pt x="6603933" y="5382317"/>
                </a:cubicBezTo>
                <a:cubicBezTo>
                  <a:pt x="6603933" y="5374429"/>
                  <a:pt x="6602705" y="5367471"/>
                  <a:pt x="6600249" y="5361444"/>
                </a:cubicBezTo>
                <a:cubicBezTo>
                  <a:pt x="6597794" y="5355416"/>
                  <a:pt x="6594240" y="5350375"/>
                  <a:pt x="6589590" y="5346319"/>
                </a:cubicBezTo>
                <a:cubicBezTo>
                  <a:pt x="6584939" y="5342263"/>
                  <a:pt x="6579227" y="5339213"/>
                  <a:pt x="6572456" y="5337166"/>
                </a:cubicBezTo>
                <a:cubicBezTo>
                  <a:pt x="6565684" y="5335120"/>
                  <a:pt x="6558019" y="5334097"/>
                  <a:pt x="6549462" y="5334097"/>
                </a:cubicBezTo>
                <a:close/>
                <a:moveTo>
                  <a:pt x="6420763" y="5334097"/>
                </a:moveTo>
                <a:cubicBezTo>
                  <a:pt x="6412875" y="5334097"/>
                  <a:pt x="6405210" y="5335566"/>
                  <a:pt x="6397769" y="5338506"/>
                </a:cubicBezTo>
                <a:cubicBezTo>
                  <a:pt x="6390327" y="5341445"/>
                  <a:pt x="6383704" y="5346170"/>
                  <a:pt x="6377900" y="5352681"/>
                </a:cubicBezTo>
                <a:cubicBezTo>
                  <a:pt x="6372096" y="5359193"/>
                  <a:pt x="6367426" y="5367695"/>
                  <a:pt x="6363892" y="5378187"/>
                </a:cubicBezTo>
                <a:cubicBezTo>
                  <a:pt x="6360357" y="5388679"/>
                  <a:pt x="6358590" y="5401478"/>
                  <a:pt x="6358590" y="5416585"/>
                </a:cubicBezTo>
                <a:lnTo>
                  <a:pt x="6358590" y="5425514"/>
                </a:lnTo>
                <a:cubicBezTo>
                  <a:pt x="6358590" y="5439876"/>
                  <a:pt x="6360227" y="5452136"/>
                  <a:pt x="6363501" y="5462293"/>
                </a:cubicBezTo>
                <a:cubicBezTo>
                  <a:pt x="6366775" y="5472451"/>
                  <a:pt x="6371222" y="5480767"/>
                  <a:pt x="6376840" y="5487241"/>
                </a:cubicBezTo>
                <a:cubicBezTo>
                  <a:pt x="6382458" y="5493715"/>
                  <a:pt x="6389006" y="5498459"/>
                  <a:pt x="6396485" y="5501472"/>
                </a:cubicBezTo>
                <a:cubicBezTo>
                  <a:pt x="6403964" y="5504486"/>
                  <a:pt x="6411907" y="5505993"/>
                  <a:pt x="6420316" y="5505993"/>
                </a:cubicBezTo>
                <a:cubicBezTo>
                  <a:pt x="6428278" y="5505993"/>
                  <a:pt x="6435962" y="5504542"/>
                  <a:pt x="6443366" y="5501640"/>
                </a:cubicBezTo>
                <a:cubicBezTo>
                  <a:pt x="6450770" y="5498738"/>
                  <a:pt x="6457337" y="5494068"/>
                  <a:pt x="6463067" y="5487631"/>
                </a:cubicBezTo>
                <a:cubicBezTo>
                  <a:pt x="6468797" y="5481195"/>
                  <a:pt x="6473392" y="5472786"/>
                  <a:pt x="6476852" y="5462405"/>
                </a:cubicBezTo>
                <a:cubicBezTo>
                  <a:pt x="6480313" y="5452024"/>
                  <a:pt x="6482043" y="5439355"/>
                  <a:pt x="6482043" y="5424398"/>
                </a:cubicBezTo>
                <a:lnTo>
                  <a:pt x="6482043" y="5415692"/>
                </a:lnTo>
                <a:cubicBezTo>
                  <a:pt x="6482043" y="5400958"/>
                  <a:pt x="6480350" y="5388419"/>
                  <a:pt x="6476964" y="5378075"/>
                </a:cubicBezTo>
                <a:cubicBezTo>
                  <a:pt x="6473578" y="5367732"/>
                  <a:pt x="6469039" y="5359304"/>
                  <a:pt x="6463346" y="5352793"/>
                </a:cubicBezTo>
                <a:cubicBezTo>
                  <a:pt x="6457653" y="5346282"/>
                  <a:pt x="6451124" y="5341538"/>
                  <a:pt x="6443757" y="5338561"/>
                </a:cubicBezTo>
                <a:cubicBezTo>
                  <a:pt x="6436390" y="5335585"/>
                  <a:pt x="6428725" y="5334097"/>
                  <a:pt x="6420763" y="5334097"/>
                </a:cubicBezTo>
                <a:close/>
                <a:moveTo>
                  <a:pt x="6282762" y="5334097"/>
                </a:moveTo>
                <a:cubicBezTo>
                  <a:pt x="6278223" y="5334097"/>
                  <a:pt x="6273758" y="5334469"/>
                  <a:pt x="6269367" y="5335213"/>
                </a:cubicBezTo>
                <a:cubicBezTo>
                  <a:pt x="6264977" y="5335957"/>
                  <a:pt x="6260772" y="5336943"/>
                  <a:pt x="6256754" y="5338171"/>
                </a:cubicBezTo>
                <a:cubicBezTo>
                  <a:pt x="6252736" y="5339399"/>
                  <a:pt x="6248996" y="5340794"/>
                  <a:pt x="6245536" y="5342357"/>
                </a:cubicBezTo>
                <a:cubicBezTo>
                  <a:pt x="6242076" y="5343919"/>
                  <a:pt x="6238969" y="5345556"/>
                  <a:pt x="6236216" y="5347268"/>
                </a:cubicBezTo>
                <a:lnTo>
                  <a:pt x="6243471" y="5372048"/>
                </a:lnTo>
                <a:cubicBezTo>
                  <a:pt x="6245778" y="5370634"/>
                  <a:pt x="6248420" y="5369220"/>
                  <a:pt x="6251396" y="5367806"/>
                </a:cubicBezTo>
                <a:cubicBezTo>
                  <a:pt x="6254373" y="5366392"/>
                  <a:pt x="6257424" y="5365164"/>
                  <a:pt x="6260549" y="5364123"/>
                </a:cubicBezTo>
                <a:cubicBezTo>
                  <a:pt x="6263675" y="5363081"/>
                  <a:pt x="6266763" y="5362225"/>
                  <a:pt x="6269814" y="5361555"/>
                </a:cubicBezTo>
                <a:cubicBezTo>
                  <a:pt x="6272865" y="5360886"/>
                  <a:pt x="6275581" y="5360551"/>
                  <a:pt x="6277962" y="5360551"/>
                </a:cubicBezTo>
                <a:cubicBezTo>
                  <a:pt x="6282055" y="5360551"/>
                  <a:pt x="6285794" y="5361016"/>
                  <a:pt x="6289180" y="5361946"/>
                </a:cubicBezTo>
                <a:cubicBezTo>
                  <a:pt x="6292566" y="5362876"/>
                  <a:pt x="6295431" y="5364402"/>
                  <a:pt x="6297775" y="5366522"/>
                </a:cubicBezTo>
                <a:cubicBezTo>
                  <a:pt x="6300119" y="5368643"/>
                  <a:pt x="6301942" y="5371378"/>
                  <a:pt x="6303244" y="5374727"/>
                </a:cubicBezTo>
                <a:cubicBezTo>
                  <a:pt x="6304547" y="5378075"/>
                  <a:pt x="6305198" y="5382131"/>
                  <a:pt x="6305198" y="5386893"/>
                </a:cubicBezTo>
                <a:cubicBezTo>
                  <a:pt x="6305198" y="5392102"/>
                  <a:pt x="6304267" y="5397237"/>
                  <a:pt x="6302407" y="5402297"/>
                </a:cubicBezTo>
                <a:cubicBezTo>
                  <a:pt x="6300547" y="5407357"/>
                  <a:pt x="6298017" y="5412436"/>
                  <a:pt x="6294817" y="5417533"/>
                </a:cubicBezTo>
                <a:cubicBezTo>
                  <a:pt x="6291617" y="5422631"/>
                  <a:pt x="6287859" y="5427728"/>
                  <a:pt x="6283543" y="5432825"/>
                </a:cubicBezTo>
                <a:cubicBezTo>
                  <a:pt x="6279227" y="5437923"/>
                  <a:pt x="6274576" y="5443113"/>
                  <a:pt x="6269591" y="5448397"/>
                </a:cubicBezTo>
                <a:lnTo>
                  <a:pt x="6235658" y="5484227"/>
                </a:lnTo>
                <a:lnTo>
                  <a:pt x="6235658" y="5503426"/>
                </a:lnTo>
                <a:lnTo>
                  <a:pt x="6337010" y="5503426"/>
                </a:lnTo>
                <a:lnTo>
                  <a:pt x="6337010" y="5477418"/>
                </a:lnTo>
                <a:lnTo>
                  <a:pt x="6278185" y="5477418"/>
                </a:lnTo>
                <a:lnTo>
                  <a:pt x="6294928" y="5460675"/>
                </a:lnTo>
                <a:cubicBezTo>
                  <a:pt x="6300137" y="5455466"/>
                  <a:pt x="6305272" y="5449866"/>
                  <a:pt x="6310332" y="5443876"/>
                </a:cubicBezTo>
                <a:cubicBezTo>
                  <a:pt x="6315392" y="5437886"/>
                  <a:pt x="6319913" y="5431598"/>
                  <a:pt x="6323894" y="5425012"/>
                </a:cubicBezTo>
                <a:cubicBezTo>
                  <a:pt x="6327875" y="5418426"/>
                  <a:pt x="6331094" y="5411562"/>
                  <a:pt x="6333549" y="5404418"/>
                </a:cubicBezTo>
                <a:cubicBezTo>
                  <a:pt x="6336005" y="5397274"/>
                  <a:pt x="6337233" y="5389907"/>
                  <a:pt x="6337233" y="5382317"/>
                </a:cubicBezTo>
                <a:cubicBezTo>
                  <a:pt x="6337233" y="5374429"/>
                  <a:pt x="6336005" y="5367471"/>
                  <a:pt x="6333549" y="5361444"/>
                </a:cubicBezTo>
                <a:cubicBezTo>
                  <a:pt x="6331094" y="5355416"/>
                  <a:pt x="6327540" y="5350375"/>
                  <a:pt x="6322890" y="5346319"/>
                </a:cubicBezTo>
                <a:cubicBezTo>
                  <a:pt x="6318239" y="5342263"/>
                  <a:pt x="6312527" y="5339213"/>
                  <a:pt x="6305756" y="5337166"/>
                </a:cubicBezTo>
                <a:cubicBezTo>
                  <a:pt x="6298984" y="5335120"/>
                  <a:pt x="6291319" y="5334097"/>
                  <a:pt x="6282762" y="5334097"/>
                </a:cubicBezTo>
                <a:close/>
                <a:moveTo>
                  <a:pt x="6158937" y="5334097"/>
                </a:moveTo>
                <a:cubicBezTo>
                  <a:pt x="6154397" y="5334097"/>
                  <a:pt x="6149933" y="5334469"/>
                  <a:pt x="6145542" y="5335213"/>
                </a:cubicBezTo>
                <a:cubicBezTo>
                  <a:pt x="6141152" y="5335957"/>
                  <a:pt x="6136947" y="5336943"/>
                  <a:pt x="6132929" y="5338171"/>
                </a:cubicBezTo>
                <a:cubicBezTo>
                  <a:pt x="6128911" y="5339399"/>
                  <a:pt x="6125171" y="5340794"/>
                  <a:pt x="6121711" y="5342357"/>
                </a:cubicBezTo>
                <a:cubicBezTo>
                  <a:pt x="6118251" y="5343919"/>
                  <a:pt x="6115144" y="5345556"/>
                  <a:pt x="6112391" y="5347268"/>
                </a:cubicBezTo>
                <a:lnTo>
                  <a:pt x="6119646" y="5372048"/>
                </a:lnTo>
                <a:cubicBezTo>
                  <a:pt x="6121953" y="5370634"/>
                  <a:pt x="6124595" y="5369220"/>
                  <a:pt x="6127571" y="5367806"/>
                </a:cubicBezTo>
                <a:cubicBezTo>
                  <a:pt x="6130548" y="5366392"/>
                  <a:pt x="6133599" y="5365164"/>
                  <a:pt x="6136724" y="5364123"/>
                </a:cubicBezTo>
                <a:cubicBezTo>
                  <a:pt x="6139849" y="5363081"/>
                  <a:pt x="6142938" y="5362225"/>
                  <a:pt x="6145989" y="5361555"/>
                </a:cubicBezTo>
                <a:cubicBezTo>
                  <a:pt x="6149040" y="5360886"/>
                  <a:pt x="6151756" y="5360551"/>
                  <a:pt x="6154137" y="5360551"/>
                </a:cubicBezTo>
                <a:cubicBezTo>
                  <a:pt x="6158230" y="5360551"/>
                  <a:pt x="6161969" y="5361016"/>
                  <a:pt x="6165355" y="5361946"/>
                </a:cubicBezTo>
                <a:cubicBezTo>
                  <a:pt x="6168741" y="5362876"/>
                  <a:pt x="6171606" y="5364402"/>
                  <a:pt x="6173950" y="5366522"/>
                </a:cubicBezTo>
                <a:cubicBezTo>
                  <a:pt x="6176294" y="5368643"/>
                  <a:pt x="6178117" y="5371378"/>
                  <a:pt x="6179419" y="5374727"/>
                </a:cubicBezTo>
                <a:cubicBezTo>
                  <a:pt x="6180721" y="5378075"/>
                  <a:pt x="6181373" y="5382131"/>
                  <a:pt x="6181373" y="5386893"/>
                </a:cubicBezTo>
                <a:cubicBezTo>
                  <a:pt x="6181373" y="5392102"/>
                  <a:pt x="6180442" y="5397237"/>
                  <a:pt x="6178582" y="5402297"/>
                </a:cubicBezTo>
                <a:cubicBezTo>
                  <a:pt x="6176722" y="5407357"/>
                  <a:pt x="6174192" y="5412436"/>
                  <a:pt x="6170992" y="5417533"/>
                </a:cubicBezTo>
                <a:cubicBezTo>
                  <a:pt x="6167792" y="5422631"/>
                  <a:pt x="6164034" y="5427728"/>
                  <a:pt x="6159718" y="5432825"/>
                </a:cubicBezTo>
                <a:cubicBezTo>
                  <a:pt x="6155402" y="5437923"/>
                  <a:pt x="6150751" y="5443113"/>
                  <a:pt x="6145765" y="5448397"/>
                </a:cubicBezTo>
                <a:lnTo>
                  <a:pt x="6111833" y="5484227"/>
                </a:lnTo>
                <a:lnTo>
                  <a:pt x="6111833" y="5503426"/>
                </a:lnTo>
                <a:lnTo>
                  <a:pt x="6213185" y="5503426"/>
                </a:lnTo>
                <a:lnTo>
                  <a:pt x="6213185" y="5477418"/>
                </a:lnTo>
                <a:lnTo>
                  <a:pt x="6154360" y="5477418"/>
                </a:lnTo>
                <a:lnTo>
                  <a:pt x="6171103" y="5460675"/>
                </a:lnTo>
                <a:cubicBezTo>
                  <a:pt x="6176312" y="5455466"/>
                  <a:pt x="6181447" y="5449866"/>
                  <a:pt x="6186507" y="5443876"/>
                </a:cubicBezTo>
                <a:cubicBezTo>
                  <a:pt x="6191567" y="5437886"/>
                  <a:pt x="6196088" y="5431598"/>
                  <a:pt x="6200069" y="5425012"/>
                </a:cubicBezTo>
                <a:cubicBezTo>
                  <a:pt x="6204050" y="5418426"/>
                  <a:pt x="6207269" y="5411562"/>
                  <a:pt x="6209724" y="5404418"/>
                </a:cubicBezTo>
                <a:cubicBezTo>
                  <a:pt x="6212180" y="5397274"/>
                  <a:pt x="6213408" y="5389907"/>
                  <a:pt x="6213408" y="5382317"/>
                </a:cubicBezTo>
                <a:cubicBezTo>
                  <a:pt x="6213408" y="5374429"/>
                  <a:pt x="6212180" y="5367471"/>
                  <a:pt x="6209724" y="5361444"/>
                </a:cubicBezTo>
                <a:cubicBezTo>
                  <a:pt x="6207269" y="5355416"/>
                  <a:pt x="6203715" y="5350375"/>
                  <a:pt x="6199064" y="5346319"/>
                </a:cubicBezTo>
                <a:cubicBezTo>
                  <a:pt x="6194414" y="5342263"/>
                  <a:pt x="6188702" y="5339213"/>
                  <a:pt x="6181931" y="5337166"/>
                </a:cubicBezTo>
                <a:cubicBezTo>
                  <a:pt x="6175159" y="5335120"/>
                  <a:pt x="6167494" y="5334097"/>
                  <a:pt x="6158937" y="5334097"/>
                </a:cubicBezTo>
                <a:close/>
                <a:moveTo>
                  <a:pt x="6035112" y="5334097"/>
                </a:moveTo>
                <a:cubicBezTo>
                  <a:pt x="6030572" y="5334097"/>
                  <a:pt x="6026108" y="5334469"/>
                  <a:pt x="6021717" y="5335213"/>
                </a:cubicBezTo>
                <a:cubicBezTo>
                  <a:pt x="6017327" y="5335957"/>
                  <a:pt x="6013122" y="5336943"/>
                  <a:pt x="6009104" y="5338171"/>
                </a:cubicBezTo>
                <a:cubicBezTo>
                  <a:pt x="6005086" y="5339399"/>
                  <a:pt x="6001347" y="5340794"/>
                  <a:pt x="5997887" y="5342357"/>
                </a:cubicBezTo>
                <a:cubicBezTo>
                  <a:pt x="5994427" y="5343919"/>
                  <a:pt x="5991320" y="5345556"/>
                  <a:pt x="5988566" y="5347268"/>
                </a:cubicBezTo>
                <a:lnTo>
                  <a:pt x="5995821" y="5372048"/>
                </a:lnTo>
                <a:cubicBezTo>
                  <a:pt x="5998128" y="5370634"/>
                  <a:pt x="6000770" y="5369220"/>
                  <a:pt x="6003746" y="5367806"/>
                </a:cubicBezTo>
                <a:cubicBezTo>
                  <a:pt x="6006723" y="5366392"/>
                  <a:pt x="6009774" y="5365164"/>
                  <a:pt x="6012899" y="5364123"/>
                </a:cubicBezTo>
                <a:cubicBezTo>
                  <a:pt x="6016024" y="5363081"/>
                  <a:pt x="6019113" y="5362225"/>
                  <a:pt x="6022164" y="5361555"/>
                </a:cubicBezTo>
                <a:cubicBezTo>
                  <a:pt x="6025215" y="5360886"/>
                  <a:pt x="6027931" y="5360551"/>
                  <a:pt x="6030312" y="5360551"/>
                </a:cubicBezTo>
                <a:cubicBezTo>
                  <a:pt x="6034405" y="5360551"/>
                  <a:pt x="6038144" y="5361016"/>
                  <a:pt x="6041530" y="5361946"/>
                </a:cubicBezTo>
                <a:cubicBezTo>
                  <a:pt x="6044916" y="5362876"/>
                  <a:pt x="6047781" y="5364402"/>
                  <a:pt x="6050125" y="5366522"/>
                </a:cubicBezTo>
                <a:cubicBezTo>
                  <a:pt x="6052469" y="5368643"/>
                  <a:pt x="6054292" y="5371378"/>
                  <a:pt x="6055594" y="5374727"/>
                </a:cubicBezTo>
                <a:cubicBezTo>
                  <a:pt x="6056896" y="5378075"/>
                  <a:pt x="6057548" y="5382131"/>
                  <a:pt x="6057548" y="5386893"/>
                </a:cubicBezTo>
                <a:cubicBezTo>
                  <a:pt x="6057548" y="5392102"/>
                  <a:pt x="6056617" y="5397237"/>
                  <a:pt x="6054757" y="5402297"/>
                </a:cubicBezTo>
                <a:cubicBezTo>
                  <a:pt x="6052897" y="5407357"/>
                  <a:pt x="6050367" y="5412436"/>
                  <a:pt x="6047167" y="5417533"/>
                </a:cubicBezTo>
                <a:cubicBezTo>
                  <a:pt x="6043967" y="5422631"/>
                  <a:pt x="6040210" y="5427728"/>
                  <a:pt x="6035893" y="5432825"/>
                </a:cubicBezTo>
                <a:cubicBezTo>
                  <a:pt x="6031577" y="5437923"/>
                  <a:pt x="6026926" y="5443113"/>
                  <a:pt x="6021940" y="5448397"/>
                </a:cubicBezTo>
                <a:lnTo>
                  <a:pt x="5988008" y="5484227"/>
                </a:lnTo>
                <a:lnTo>
                  <a:pt x="5988008" y="5503426"/>
                </a:lnTo>
                <a:lnTo>
                  <a:pt x="6089360" y="5503426"/>
                </a:lnTo>
                <a:lnTo>
                  <a:pt x="6089360" y="5477418"/>
                </a:lnTo>
                <a:lnTo>
                  <a:pt x="6030535" y="5477418"/>
                </a:lnTo>
                <a:lnTo>
                  <a:pt x="6047278" y="5460675"/>
                </a:lnTo>
                <a:cubicBezTo>
                  <a:pt x="6052487" y="5455466"/>
                  <a:pt x="6057623" y="5449866"/>
                  <a:pt x="6062683" y="5443876"/>
                </a:cubicBezTo>
                <a:cubicBezTo>
                  <a:pt x="6067742" y="5437886"/>
                  <a:pt x="6072264" y="5431598"/>
                  <a:pt x="6076244" y="5425012"/>
                </a:cubicBezTo>
                <a:cubicBezTo>
                  <a:pt x="6080225" y="5418426"/>
                  <a:pt x="6083444" y="5411562"/>
                  <a:pt x="6085899" y="5404418"/>
                </a:cubicBezTo>
                <a:cubicBezTo>
                  <a:pt x="6088355" y="5397274"/>
                  <a:pt x="6089583" y="5389907"/>
                  <a:pt x="6089583" y="5382317"/>
                </a:cubicBezTo>
                <a:cubicBezTo>
                  <a:pt x="6089583" y="5374429"/>
                  <a:pt x="6088355" y="5367471"/>
                  <a:pt x="6085899" y="5361444"/>
                </a:cubicBezTo>
                <a:cubicBezTo>
                  <a:pt x="6083444" y="5355416"/>
                  <a:pt x="6079890" y="5350375"/>
                  <a:pt x="6075239" y="5346319"/>
                </a:cubicBezTo>
                <a:cubicBezTo>
                  <a:pt x="6070589" y="5342263"/>
                  <a:pt x="6064878" y="5339213"/>
                  <a:pt x="6058106" y="5337166"/>
                </a:cubicBezTo>
                <a:cubicBezTo>
                  <a:pt x="6051334" y="5335120"/>
                  <a:pt x="6043670" y="5334097"/>
                  <a:pt x="6035112" y="5334097"/>
                </a:cubicBezTo>
                <a:close/>
                <a:moveTo>
                  <a:pt x="5153045" y="5332869"/>
                </a:moveTo>
                <a:cubicBezTo>
                  <a:pt x="5144933" y="5332869"/>
                  <a:pt x="5137492" y="5334152"/>
                  <a:pt x="5130721" y="5336720"/>
                </a:cubicBezTo>
                <a:cubicBezTo>
                  <a:pt x="5123949" y="5339287"/>
                  <a:pt x="5118126" y="5342822"/>
                  <a:pt x="5113252" y="5347324"/>
                </a:cubicBezTo>
                <a:cubicBezTo>
                  <a:pt x="5108378" y="5351826"/>
                  <a:pt x="5104582" y="5357109"/>
                  <a:pt x="5101866" y="5363174"/>
                </a:cubicBezTo>
                <a:cubicBezTo>
                  <a:pt x="5099150" y="5369239"/>
                  <a:pt x="5097792" y="5375768"/>
                  <a:pt x="5097792" y="5382763"/>
                </a:cubicBezTo>
                <a:cubicBezTo>
                  <a:pt x="5097792" y="5389833"/>
                  <a:pt x="5099150" y="5396400"/>
                  <a:pt x="5101866" y="5402464"/>
                </a:cubicBezTo>
                <a:cubicBezTo>
                  <a:pt x="5104582" y="5408529"/>
                  <a:pt x="5108378" y="5413794"/>
                  <a:pt x="5113252" y="5418259"/>
                </a:cubicBezTo>
                <a:cubicBezTo>
                  <a:pt x="5118126" y="5422724"/>
                  <a:pt x="5123949" y="5426221"/>
                  <a:pt x="5130721" y="5428751"/>
                </a:cubicBezTo>
                <a:cubicBezTo>
                  <a:pt x="5137492" y="5431281"/>
                  <a:pt x="5144933" y="5432546"/>
                  <a:pt x="5153045" y="5432546"/>
                </a:cubicBezTo>
                <a:cubicBezTo>
                  <a:pt x="5161304" y="5432546"/>
                  <a:pt x="5168876" y="5431281"/>
                  <a:pt x="5175759" y="5428751"/>
                </a:cubicBezTo>
                <a:cubicBezTo>
                  <a:pt x="5182643" y="5426221"/>
                  <a:pt x="5188597" y="5422724"/>
                  <a:pt x="5193619" y="5418259"/>
                </a:cubicBezTo>
                <a:cubicBezTo>
                  <a:pt x="5198642" y="5413794"/>
                  <a:pt x="5202549" y="5408529"/>
                  <a:pt x="5205339" y="5402464"/>
                </a:cubicBezTo>
                <a:cubicBezTo>
                  <a:pt x="5208130" y="5396400"/>
                  <a:pt x="5209525" y="5389833"/>
                  <a:pt x="5209525" y="5382763"/>
                </a:cubicBezTo>
                <a:cubicBezTo>
                  <a:pt x="5209525" y="5375768"/>
                  <a:pt x="5208130" y="5369239"/>
                  <a:pt x="5205339" y="5363174"/>
                </a:cubicBezTo>
                <a:cubicBezTo>
                  <a:pt x="5202549" y="5357109"/>
                  <a:pt x="5198642" y="5351826"/>
                  <a:pt x="5193619" y="5347324"/>
                </a:cubicBezTo>
                <a:cubicBezTo>
                  <a:pt x="5188597" y="5342822"/>
                  <a:pt x="5182643" y="5339287"/>
                  <a:pt x="5175759" y="5336720"/>
                </a:cubicBezTo>
                <a:cubicBezTo>
                  <a:pt x="5168876" y="5334152"/>
                  <a:pt x="5161304" y="5332869"/>
                  <a:pt x="5153045" y="5332869"/>
                </a:cubicBezTo>
                <a:close/>
                <a:moveTo>
                  <a:pt x="4524395" y="5332869"/>
                </a:moveTo>
                <a:cubicBezTo>
                  <a:pt x="4516283" y="5332869"/>
                  <a:pt x="4508842" y="5334152"/>
                  <a:pt x="4502070" y="5336720"/>
                </a:cubicBezTo>
                <a:cubicBezTo>
                  <a:pt x="4495299" y="5339287"/>
                  <a:pt x="4489476" y="5342822"/>
                  <a:pt x="4484602" y="5347324"/>
                </a:cubicBezTo>
                <a:cubicBezTo>
                  <a:pt x="4479727" y="5351826"/>
                  <a:pt x="4475932" y="5357109"/>
                  <a:pt x="4473216" y="5363174"/>
                </a:cubicBezTo>
                <a:cubicBezTo>
                  <a:pt x="4470500" y="5369239"/>
                  <a:pt x="4469142" y="5375768"/>
                  <a:pt x="4469142" y="5382763"/>
                </a:cubicBezTo>
                <a:cubicBezTo>
                  <a:pt x="4469142" y="5389833"/>
                  <a:pt x="4470500" y="5396400"/>
                  <a:pt x="4473216" y="5402464"/>
                </a:cubicBezTo>
                <a:cubicBezTo>
                  <a:pt x="4475932" y="5408529"/>
                  <a:pt x="4479727" y="5413794"/>
                  <a:pt x="4484602" y="5418259"/>
                </a:cubicBezTo>
                <a:cubicBezTo>
                  <a:pt x="4489476" y="5422724"/>
                  <a:pt x="4495299" y="5426221"/>
                  <a:pt x="4502070" y="5428751"/>
                </a:cubicBezTo>
                <a:cubicBezTo>
                  <a:pt x="4508842" y="5431281"/>
                  <a:pt x="4516283" y="5432546"/>
                  <a:pt x="4524395" y="5432546"/>
                </a:cubicBezTo>
                <a:cubicBezTo>
                  <a:pt x="4532655" y="5432546"/>
                  <a:pt x="4540226" y="5431281"/>
                  <a:pt x="4547110" y="5428751"/>
                </a:cubicBezTo>
                <a:cubicBezTo>
                  <a:pt x="4553993" y="5426221"/>
                  <a:pt x="4559946" y="5422724"/>
                  <a:pt x="4564969" y="5418259"/>
                </a:cubicBezTo>
                <a:cubicBezTo>
                  <a:pt x="4569992" y="5413794"/>
                  <a:pt x="4573899" y="5408529"/>
                  <a:pt x="4576689" y="5402464"/>
                </a:cubicBezTo>
                <a:cubicBezTo>
                  <a:pt x="4579480" y="5396400"/>
                  <a:pt x="4580875" y="5389833"/>
                  <a:pt x="4580875" y="5382763"/>
                </a:cubicBezTo>
                <a:cubicBezTo>
                  <a:pt x="4580875" y="5375768"/>
                  <a:pt x="4579480" y="5369239"/>
                  <a:pt x="4576689" y="5363174"/>
                </a:cubicBezTo>
                <a:cubicBezTo>
                  <a:pt x="4573899" y="5357109"/>
                  <a:pt x="4569992" y="5351826"/>
                  <a:pt x="4564969" y="5347324"/>
                </a:cubicBezTo>
                <a:cubicBezTo>
                  <a:pt x="4559946" y="5342822"/>
                  <a:pt x="4553993" y="5339287"/>
                  <a:pt x="4547110" y="5336720"/>
                </a:cubicBezTo>
                <a:cubicBezTo>
                  <a:pt x="4540226" y="5334152"/>
                  <a:pt x="4532655" y="5332869"/>
                  <a:pt x="4524395" y="5332869"/>
                </a:cubicBezTo>
                <a:close/>
                <a:moveTo>
                  <a:pt x="5331787" y="5331976"/>
                </a:moveTo>
                <a:lnTo>
                  <a:pt x="5331787" y="5418817"/>
                </a:lnTo>
                <a:lnTo>
                  <a:pt x="5381570" y="5418817"/>
                </a:lnTo>
                <a:lnTo>
                  <a:pt x="5381570" y="5437793"/>
                </a:lnTo>
                <a:lnTo>
                  <a:pt x="5300198" y="5437793"/>
                </a:lnTo>
                <a:lnTo>
                  <a:pt x="5300198" y="5461345"/>
                </a:lnTo>
                <a:lnTo>
                  <a:pt x="5490848" y="5461345"/>
                </a:lnTo>
                <a:lnTo>
                  <a:pt x="5490848" y="5437793"/>
                </a:lnTo>
                <a:lnTo>
                  <a:pt x="5409699" y="5437793"/>
                </a:lnTo>
                <a:lnTo>
                  <a:pt x="5409699" y="5418817"/>
                </a:lnTo>
                <a:lnTo>
                  <a:pt x="5459258" y="5418817"/>
                </a:lnTo>
                <a:lnTo>
                  <a:pt x="5459258" y="5331976"/>
                </a:lnTo>
                <a:lnTo>
                  <a:pt x="5431242" y="5331976"/>
                </a:lnTo>
                <a:lnTo>
                  <a:pt x="5431242" y="5354188"/>
                </a:lnTo>
                <a:lnTo>
                  <a:pt x="5359916" y="5354188"/>
                </a:lnTo>
                <a:lnTo>
                  <a:pt x="5359916" y="5331976"/>
                </a:lnTo>
                <a:close/>
                <a:moveTo>
                  <a:pt x="4703137" y="5331976"/>
                </a:moveTo>
                <a:lnTo>
                  <a:pt x="4703137" y="5418817"/>
                </a:lnTo>
                <a:lnTo>
                  <a:pt x="4752920" y="5418817"/>
                </a:lnTo>
                <a:lnTo>
                  <a:pt x="4752920" y="5437793"/>
                </a:lnTo>
                <a:lnTo>
                  <a:pt x="4671548" y="5437793"/>
                </a:lnTo>
                <a:lnTo>
                  <a:pt x="4671548" y="5461345"/>
                </a:lnTo>
                <a:lnTo>
                  <a:pt x="4862197" y="5461345"/>
                </a:lnTo>
                <a:lnTo>
                  <a:pt x="4862197" y="5437793"/>
                </a:lnTo>
                <a:lnTo>
                  <a:pt x="4781049" y="5437793"/>
                </a:lnTo>
                <a:lnTo>
                  <a:pt x="4781049" y="5418817"/>
                </a:lnTo>
                <a:lnTo>
                  <a:pt x="4830608" y="5418817"/>
                </a:lnTo>
                <a:lnTo>
                  <a:pt x="4830608" y="5331976"/>
                </a:lnTo>
                <a:lnTo>
                  <a:pt x="4802592" y="5331976"/>
                </a:lnTo>
                <a:lnTo>
                  <a:pt x="4802592" y="5354188"/>
                </a:lnTo>
                <a:lnTo>
                  <a:pt x="4731266" y="5354188"/>
                </a:lnTo>
                <a:lnTo>
                  <a:pt x="4731266" y="5331976"/>
                </a:lnTo>
                <a:close/>
                <a:moveTo>
                  <a:pt x="7561753" y="5331083"/>
                </a:moveTo>
                <a:lnTo>
                  <a:pt x="7561753" y="5354412"/>
                </a:lnTo>
                <a:lnTo>
                  <a:pt x="7619350" y="5354412"/>
                </a:lnTo>
                <a:lnTo>
                  <a:pt x="7619350" y="5331083"/>
                </a:lnTo>
                <a:close/>
                <a:moveTo>
                  <a:pt x="7665561" y="5327846"/>
                </a:moveTo>
                <a:lnTo>
                  <a:pt x="7665561" y="5516485"/>
                </a:lnTo>
                <a:lnTo>
                  <a:pt x="7693913" y="5516485"/>
                </a:lnTo>
                <a:lnTo>
                  <a:pt x="7693913" y="5422500"/>
                </a:lnTo>
                <a:lnTo>
                  <a:pt x="7727511" y="5422500"/>
                </a:lnTo>
                <a:lnTo>
                  <a:pt x="7727511" y="5398948"/>
                </a:lnTo>
                <a:lnTo>
                  <a:pt x="7693913" y="5398948"/>
                </a:lnTo>
                <a:lnTo>
                  <a:pt x="7693913" y="5327846"/>
                </a:lnTo>
                <a:close/>
                <a:moveTo>
                  <a:pt x="7470856" y="5327846"/>
                </a:moveTo>
                <a:lnTo>
                  <a:pt x="7470856" y="5355081"/>
                </a:lnTo>
                <a:lnTo>
                  <a:pt x="7419846" y="5355081"/>
                </a:lnTo>
                <a:cubicBezTo>
                  <a:pt x="7414860" y="5349947"/>
                  <a:pt x="7408870" y="5345966"/>
                  <a:pt x="7401875" y="5343138"/>
                </a:cubicBezTo>
                <a:cubicBezTo>
                  <a:pt x="7394880" y="5340310"/>
                  <a:pt x="7387141" y="5338896"/>
                  <a:pt x="7378657" y="5338896"/>
                </a:cubicBezTo>
                <a:cubicBezTo>
                  <a:pt x="7370472" y="5338896"/>
                  <a:pt x="7362956" y="5340254"/>
                  <a:pt x="7356110" y="5342970"/>
                </a:cubicBezTo>
                <a:cubicBezTo>
                  <a:pt x="7349264" y="5345687"/>
                  <a:pt x="7343367" y="5349426"/>
                  <a:pt x="7338418" y="5354188"/>
                </a:cubicBezTo>
                <a:cubicBezTo>
                  <a:pt x="7333469" y="5358951"/>
                  <a:pt x="7329619" y="5364532"/>
                  <a:pt x="7326865" y="5370932"/>
                </a:cubicBezTo>
                <a:cubicBezTo>
                  <a:pt x="7324112" y="5377331"/>
                  <a:pt x="7322735" y="5384252"/>
                  <a:pt x="7322735" y="5391693"/>
                </a:cubicBezTo>
                <a:cubicBezTo>
                  <a:pt x="7322735" y="5399134"/>
                  <a:pt x="7324112" y="5406055"/>
                  <a:pt x="7326865" y="5412455"/>
                </a:cubicBezTo>
                <a:cubicBezTo>
                  <a:pt x="7329619" y="5418854"/>
                  <a:pt x="7333469" y="5424398"/>
                  <a:pt x="7338418" y="5429086"/>
                </a:cubicBezTo>
                <a:cubicBezTo>
                  <a:pt x="7343367" y="5433774"/>
                  <a:pt x="7349264" y="5437439"/>
                  <a:pt x="7356110" y="5440081"/>
                </a:cubicBezTo>
                <a:cubicBezTo>
                  <a:pt x="7362956" y="5442722"/>
                  <a:pt x="7370472" y="5444043"/>
                  <a:pt x="7378657" y="5444043"/>
                </a:cubicBezTo>
                <a:cubicBezTo>
                  <a:pt x="7387885" y="5444043"/>
                  <a:pt x="7396201" y="5442369"/>
                  <a:pt x="7403605" y="5439020"/>
                </a:cubicBezTo>
                <a:cubicBezTo>
                  <a:pt x="7411009" y="5435672"/>
                  <a:pt x="7417278" y="5431095"/>
                  <a:pt x="7422413" y="5425291"/>
                </a:cubicBezTo>
                <a:lnTo>
                  <a:pt x="7470856" y="5425291"/>
                </a:lnTo>
                <a:lnTo>
                  <a:pt x="7470856" y="5473288"/>
                </a:lnTo>
                <a:lnTo>
                  <a:pt x="7498538" y="5473288"/>
                </a:lnTo>
                <a:lnTo>
                  <a:pt x="7498538" y="5327846"/>
                </a:lnTo>
                <a:close/>
                <a:moveTo>
                  <a:pt x="5858490" y="5327846"/>
                </a:moveTo>
                <a:lnTo>
                  <a:pt x="5858490" y="5516709"/>
                </a:lnTo>
                <a:lnTo>
                  <a:pt x="5886395" y="5516709"/>
                </a:lnTo>
                <a:lnTo>
                  <a:pt x="5886395" y="5418147"/>
                </a:lnTo>
                <a:lnTo>
                  <a:pt x="5917761" y="5418147"/>
                </a:lnTo>
                <a:lnTo>
                  <a:pt x="5917761" y="5394595"/>
                </a:lnTo>
                <a:lnTo>
                  <a:pt x="5886395" y="5394595"/>
                </a:lnTo>
                <a:lnTo>
                  <a:pt x="5886395" y="5327846"/>
                </a:lnTo>
                <a:close/>
                <a:moveTo>
                  <a:pt x="5032457" y="5327846"/>
                </a:moveTo>
                <a:lnTo>
                  <a:pt x="5032457" y="5386670"/>
                </a:lnTo>
                <a:lnTo>
                  <a:pt x="4999975" y="5386670"/>
                </a:lnTo>
                <a:cubicBezTo>
                  <a:pt x="4998785" y="5379452"/>
                  <a:pt x="4996533" y="5372959"/>
                  <a:pt x="4993222" y="5367192"/>
                </a:cubicBezTo>
                <a:cubicBezTo>
                  <a:pt x="4989910" y="5361425"/>
                  <a:pt x="4985762" y="5356514"/>
                  <a:pt x="4980776" y="5352458"/>
                </a:cubicBezTo>
                <a:cubicBezTo>
                  <a:pt x="4975790" y="5348403"/>
                  <a:pt x="4970098" y="5345277"/>
                  <a:pt x="4963698" y="5343082"/>
                </a:cubicBezTo>
                <a:cubicBezTo>
                  <a:pt x="4957298" y="5340887"/>
                  <a:pt x="4950415" y="5339789"/>
                  <a:pt x="4943048" y="5339789"/>
                </a:cubicBezTo>
                <a:cubicBezTo>
                  <a:pt x="4934788" y="5339789"/>
                  <a:pt x="4927180" y="5341184"/>
                  <a:pt x="4920222" y="5343975"/>
                </a:cubicBezTo>
                <a:cubicBezTo>
                  <a:pt x="4913264" y="5346766"/>
                  <a:pt x="4907237" y="5350728"/>
                  <a:pt x="4902139" y="5355863"/>
                </a:cubicBezTo>
                <a:cubicBezTo>
                  <a:pt x="4897042" y="5360997"/>
                  <a:pt x="4893060" y="5367155"/>
                  <a:pt x="4890196" y="5374336"/>
                </a:cubicBezTo>
                <a:cubicBezTo>
                  <a:pt x="4887331" y="5381517"/>
                  <a:pt x="4885898" y="5389498"/>
                  <a:pt x="4885898" y="5398279"/>
                </a:cubicBezTo>
                <a:cubicBezTo>
                  <a:pt x="4885898" y="5406985"/>
                  <a:pt x="4887331" y="5414910"/>
                  <a:pt x="4890196" y="5422054"/>
                </a:cubicBezTo>
                <a:cubicBezTo>
                  <a:pt x="4893060" y="5429198"/>
                  <a:pt x="4897042" y="5435337"/>
                  <a:pt x="4902139" y="5440471"/>
                </a:cubicBezTo>
                <a:cubicBezTo>
                  <a:pt x="4907237" y="5445606"/>
                  <a:pt x="4913264" y="5449569"/>
                  <a:pt x="4920222" y="5452359"/>
                </a:cubicBezTo>
                <a:cubicBezTo>
                  <a:pt x="4927180" y="5455150"/>
                  <a:pt x="4934788" y="5456545"/>
                  <a:pt x="4943048" y="5456545"/>
                </a:cubicBezTo>
                <a:cubicBezTo>
                  <a:pt x="4950415" y="5456545"/>
                  <a:pt x="4957281" y="5455466"/>
                  <a:pt x="4963642" y="5453308"/>
                </a:cubicBezTo>
                <a:cubicBezTo>
                  <a:pt x="4970005" y="5451150"/>
                  <a:pt x="4975660" y="5448062"/>
                  <a:pt x="4980609" y="5444043"/>
                </a:cubicBezTo>
                <a:cubicBezTo>
                  <a:pt x="4985557" y="5440025"/>
                  <a:pt x="4989688" y="5435169"/>
                  <a:pt x="4992999" y="5429477"/>
                </a:cubicBezTo>
                <a:cubicBezTo>
                  <a:pt x="4996310" y="5423784"/>
                  <a:pt x="4998561" y="5417366"/>
                  <a:pt x="4999752" y="5410222"/>
                </a:cubicBezTo>
                <a:lnTo>
                  <a:pt x="5032457" y="5410222"/>
                </a:lnTo>
                <a:lnTo>
                  <a:pt x="5032457" y="5516485"/>
                </a:lnTo>
                <a:lnTo>
                  <a:pt x="5060139" y="5516485"/>
                </a:lnTo>
                <a:lnTo>
                  <a:pt x="5060139" y="5327846"/>
                </a:lnTo>
                <a:close/>
                <a:moveTo>
                  <a:pt x="7261083" y="5327623"/>
                </a:moveTo>
                <a:lnTo>
                  <a:pt x="7261083" y="5444936"/>
                </a:lnTo>
                <a:lnTo>
                  <a:pt x="7288988" y="5444936"/>
                </a:lnTo>
                <a:lnTo>
                  <a:pt x="7288988" y="5327623"/>
                </a:lnTo>
                <a:close/>
                <a:moveTo>
                  <a:pt x="5646261" y="5327623"/>
                </a:moveTo>
                <a:lnTo>
                  <a:pt x="5646261" y="5462572"/>
                </a:lnTo>
                <a:lnTo>
                  <a:pt x="5674613" y="5462572"/>
                </a:lnTo>
                <a:lnTo>
                  <a:pt x="5674613" y="5406315"/>
                </a:lnTo>
                <a:lnTo>
                  <a:pt x="5708211" y="5406315"/>
                </a:lnTo>
                <a:lnTo>
                  <a:pt x="5708211" y="5382763"/>
                </a:lnTo>
                <a:lnTo>
                  <a:pt x="5674613" y="5382763"/>
                </a:lnTo>
                <a:lnTo>
                  <a:pt x="5674613" y="5327623"/>
                </a:lnTo>
                <a:close/>
                <a:moveTo>
                  <a:pt x="5241783" y="5327623"/>
                </a:moveTo>
                <a:lnTo>
                  <a:pt x="5241783" y="5434667"/>
                </a:lnTo>
                <a:lnTo>
                  <a:pt x="5269912" y="5434667"/>
                </a:lnTo>
                <a:lnTo>
                  <a:pt x="5269912" y="5327623"/>
                </a:lnTo>
                <a:close/>
                <a:moveTo>
                  <a:pt x="4613133" y="5327623"/>
                </a:moveTo>
                <a:lnTo>
                  <a:pt x="4613133" y="5434667"/>
                </a:lnTo>
                <a:lnTo>
                  <a:pt x="4641262" y="5434667"/>
                </a:lnTo>
                <a:lnTo>
                  <a:pt x="4641262" y="5327623"/>
                </a:lnTo>
                <a:close/>
                <a:moveTo>
                  <a:pt x="5542453" y="5326060"/>
                </a:moveTo>
                <a:lnTo>
                  <a:pt x="5542453" y="5348942"/>
                </a:lnTo>
                <a:lnTo>
                  <a:pt x="5600051" y="5348942"/>
                </a:lnTo>
                <a:lnTo>
                  <a:pt x="5600051" y="5326060"/>
                </a:lnTo>
                <a:close/>
                <a:moveTo>
                  <a:pt x="1607128" y="4241347"/>
                </a:moveTo>
                <a:lnTo>
                  <a:pt x="1607128" y="4634998"/>
                </a:lnTo>
                <a:lnTo>
                  <a:pt x="2448751" y="4634998"/>
                </a:lnTo>
                <a:lnTo>
                  <a:pt x="2448751" y="4476496"/>
                </a:lnTo>
                <a:lnTo>
                  <a:pt x="1793163" y="4476496"/>
                </a:lnTo>
                <a:lnTo>
                  <a:pt x="1793163" y="4241347"/>
                </a:lnTo>
                <a:close/>
                <a:moveTo>
                  <a:pt x="5788900" y="4171398"/>
                </a:moveTo>
                <a:cubicBezTo>
                  <a:pt x="5846447" y="4171398"/>
                  <a:pt x="5893328" y="4187273"/>
                  <a:pt x="5929543" y="4219023"/>
                </a:cubicBezTo>
                <a:cubicBezTo>
                  <a:pt x="5966751" y="4250277"/>
                  <a:pt x="5985353" y="4291701"/>
                  <a:pt x="5985353" y="4343294"/>
                </a:cubicBezTo>
                <a:cubicBezTo>
                  <a:pt x="5985353" y="4395384"/>
                  <a:pt x="5966751" y="4437056"/>
                  <a:pt x="5929543" y="4468310"/>
                </a:cubicBezTo>
                <a:cubicBezTo>
                  <a:pt x="5893328" y="4500060"/>
                  <a:pt x="5846447" y="4515935"/>
                  <a:pt x="5788900" y="4515935"/>
                </a:cubicBezTo>
                <a:cubicBezTo>
                  <a:pt x="5730857" y="4515935"/>
                  <a:pt x="5683728" y="4500060"/>
                  <a:pt x="5647514" y="4468310"/>
                </a:cubicBezTo>
                <a:cubicBezTo>
                  <a:pt x="5611795" y="4437056"/>
                  <a:pt x="5593936" y="4395384"/>
                  <a:pt x="5593936" y="4343294"/>
                </a:cubicBezTo>
                <a:cubicBezTo>
                  <a:pt x="5593936" y="4291701"/>
                  <a:pt x="5611795" y="4250277"/>
                  <a:pt x="5647514" y="4219023"/>
                </a:cubicBezTo>
                <a:cubicBezTo>
                  <a:pt x="5683728" y="4187273"/>
                  <a:pt x="5730857" y="4171398"/>
                  <a:pt x="5788900" y="4171398"/>
                </a:cubicBezTo>
                <a:close/>
                <a:moveTo>
                  <a:pt x="5788900" y="4014384"/>
                </a:moveTo>
                <a:cubicBezTo>
                  <a:pt x="5733338" y="4014384"/>
                  <a:pt x="5682364" y="4022570"/>
                  <a:pt x="5635980" y="4038941"/>
                </a:cubicBezTo>
                <a:cubicBezTo>
                  <a:pt x="5589595" y="4055312"/>
                  <a:pt x="5549659" y="4078132"/>
                  <a:pt x="5516173" y="4107402"/>
                </a:cubicBezTo>
                <a:cubicBezTo>
                  <a:pt x="5482687" y="4136672"/>
                  <a:pt x="5456517" y="4171398"/>
                  <a:pt x="5437666" y="4211582"/>
                </a:cubicBezTo>
                <a:cubicBezTo>
                  <a:pt x="5418814" y="4251765"/>
                  <a:pt x="5409389" y="4295669"/>
                  <a:pt x="5409389" y="4343294"/>
                </a:cubicBezTo>
                <a:cubicBezTo>
                  <a:pt x="5409389" y="4393400"/>
                  <a:pt x="5418814" y="4438669"/>
                  <a:pt x="5437666" y="4479100"/>
                </a:cubicBezTo>
                <a:cubicBezTo>
                  <a:pt x="5456517" y="4519532"/>
                  <a:pt x="5482687" y="4554010"/>
                  <a:pt x="5516173" y="4582536"/>
                </a:cubicBezTo>
                <a:cubicBezTo>
                  <a:pt x="5549659" y="4611061"/>
                  <a:pt x="5589595" y="4633013"/>
                  <a:pt x="5635980" y="4648392"/>
                </a:cubicBezTo>
                <a:cubicBezTo>
                  <a:pt x="5682364" y="4663771"/>
                  <a:pt x="5733338" y="4671460"/>
                  <a:pt x="5788900" y="4671460"/>
                </a:cubicBezTo>
                <a:cubicBezTo>
                  <a:pt x="5843966" y="4671460"/>
                  <a:pt x="5894692" y="4663771"/>
                  <a:pt x="5941077" y="4648392"/>
                </a:cubicBezTo>
                <a:cubicBezTo>
                  <a:pt x="5987462" y="4633013"/>
                  <a:pt x="6027645" y="4611061"/>
                  <a:pt x="6061628" y="4582536"/>
                </a:cubicBezTo>
                <a:cubicBezTo>
                  <a:pt x="6095610" y="4554010"/>
                  <a:pt x="6122151" y="4519532"/>
                  <a:pt x="6141251" y="4479100"/>
                </a:cubicBezTo>
                <a:cubicBezTo>
                  <a:pt x="6160350" y="4438669"/>
                  <a:pt x="6169900" y="4393400"/>
                  <a:pt x="6169900" y="4343294"/>
                </a:cubicBezTo>
                <a:cubicBezTo>
                  <a:pt x="6169900" y="4295669"/>
                  <a:pt x="6160350" y="4251765"/>
                  <a:pt x="6141251" y="4211582"/>
                </a:cubicBezTo>
                <a:cubicBezTo>
                  <a:pt x="6122151" y="4171398"/>
                  <a:pt x="6095610" y="4136672"/>
                  <a:pt x="6061628" y="4107402"/>
                </a:cubicBezTo>
                <a:cubicBezTo>
                  <a:pt x="6027645" y="4078132"/>
                  <a:pt x="5987462" y="4055312"/>
                  <a:pt x="5941077" y="4038941"/>
                </a:cubicBezTo>
                <a:cubicBezTo>
                  <a:pt x="5894692" y="4022570"/>
                  <a:pt x="5843966" y="4014384"/>
                  <a:pt x="5788900" y="4014384"/>
                </a:cubicBezTo>
                <a:close/>
                <a:moveTo>
                  <a:pt x="3555586" y="4012896"/>
                </a:moveTo>
                <a:lnTo>
                  <a:pt x="3555586" y="4169910"/>
                </a:lnTo>
                <a:lnTo>
                  <a:pt x="4208197" y="4169910"/>
                </a:lnTo>
                <a:lnTo>
                  <a:pt x="4208197" y="4265904"/>
                </a:lnTo>
                <a:lnTo>
                  <a:pt x="3555586" y="4265904"/>
                </a:lnTo>
                <a:lnTo>
                  <a:pt x="3555586" y="4666996"/>
                </a:lnTo>
                <a:lnTo>
                  <a:pt x="4413580" y="4666996"/>
                </a:lnTo>
                <a:lnTo>
                  <a:pt x="4413580" y="4511470"/>
                </a:lnTo>
                <a:lnTo>
                  <a:pt x="3740132" y="4511470"/>
                </a:lnTo>
                <a:lnTo>
                  <a:pt x="3740132" y="4422917"/>
                </a:lnTo>
                <a:lnTo>
                  <a:pt x="4392743" y="4422917"/>
                </a:lnTo>
                <a:lnTo>
                  <a:pt x="4392743" y="4012896"/>
                </a:lnTo>
                <a:close/>
                <a:moveTo>
                  <a:pt x="2796712" y="3839511"/>
                </a:moveTo>
                <a:lnTo>
                  <a:pt x="2796712" y="4028523"/>
                </a:lnTo>
                <a:lnTo>
                  <a:pt x="2985723" y="4028523"/>
                </a:lnTo>
                <a:lnTo>
                  <a:pt x="2985723" y="3839511"/>
                </a:lnTo>
                <a:close/>
                <a:moveTo>
                  <a:pt x="1727679" y="3816443"/>
                </a:moveTo>
                <a:cubicBezTo>
                  <a:pt x="1748515" y="3816443"/>
                  <a:pt x="1767242" y="3819171"/>
                  <a:pt x="1783862" y="3824629"/>
                </a:cubicBezTo>
                <a:cubicBezTo>
                  <a:pt x="1800480" y="3830086"/>
                  <a:pt x="1814495" y="3837775"/>
                  <a:pt x="1825905" y="3847697"/>
                </a:cubicBezTo>
                <a:cubicBezTo>
                  <a:pt x="1837315" y="3857619"/>
                  <a:pt x="1846121" y="3869277"/>
                  <a:pt x="1852322" y="3882672"/>
                </a:cubicBezTo>
                <a:cubicBezTo>
                  <a:pt x="1858523" y="3896066"/>
                  <a:pt x="1861624" y="3910453"/>
                  <a:pt x="1861624" y="3925832"/>
                </a:cubicBezTo>
                <a:cubicBezTo>
                  <a:pt x="1861624" y="3955597"/>
                  <a:pt x="1849718" y="3981146"/>
                  <a:pt x="1825905" y="4002478"/>
                </a:cubicBezTo>
                <a:cubicBezTo>
                  <a:pt x="1802589" y="4023810"/>
                  <a:pt x="1769847" y="4034476"/>
                  <a:pt x="1727679" y="4034476"/>
                </a:cubicBezTo>
                <a:cubicBezTo>
                  <a:pt x="1684023" y="4034476"/>
                  <a:pt x="1650040" y="4023810"/>
                  <a:pt x="1625731" y="4002478"/>
                </a:cubicBezTo>
                <a:cubicBezTo>
                  <a:pt x="1601423" y="3981146"/>
                  <a:pt x="1589269" y="3955597"/>
                  <a:pt x="1589269" y="3925832"/>
                </a:cubicBezTo>
                <a:cubicBezTo>
                  <a:pt x="1589269" y="3910453"/>
                  <a:pt x="1592369" y="3896066"/>
                  <a:pt x="1598570" y="3882672"/>
                </a:cubicBezTo>
                <a:cubicBezTo>
                  <a:pt x="1604772" y="3869277"/>
                  <a:pt x="1613825" y="3857619"/>
                  <a:pt x="1625731" y="3847697"/>
                </a:cubicBezTo>
                <a:cubicBezTo>
                  <a:pt x="1637638" y="3837775"/>
                  <a:pt x="1652148" y="3830086"/>
                  <a:pt x="1669264" y="3824629"/>
                </a:cubicBezTo>
                <a:cubicBezTo>
                  <a:pt x="1686379" y="3819171"/>
                  <a:pt x="1705851" y="3816443"/>
                  <a:pt x="1727679" y="3816443"/>
                </a:cubicBezTo>
                <a:close/>
                <a:moveTo>
                  <a:pt x="9900574" y="3746494"/>
                </a:moveTo>
                <a:lnTo>
                  <a:pt x="9900574" y="4198931"/>
                </a:lnTo>
                <a:lnTo>
                  <a:pt x="9598453" y="4198931"/>
                </a:lnTo>
                <a:lnTo>
                  <a:pt x="9598453" y="4357433"/>
                </a:lnTo>
                <a:lnTo>
                  <a:pt x="10869446" y="4357433"/>
                </a:lnTo>
                <a:lnTo>
                  <a:pt x="10869446" y="4198931"/>
                </a:lnTo>
                <a:lnTo>
                  <a:pt x="10408079" y="4198931"/>
                </a:lnTo>
                <a:lnTo>
                  <a:pt x="10408079" y="3746494"/>
                </a:lnTo>
                <a:lnTo>
                  <a:pt x="10222044" y="3746494"/>
                </a:lnTo>
                <a:lnTo>
                  <a:pt x="10222044" y="4198931"/>
                </a:lnTo>
                <a:lnTo>
                  <a:pt x="10085866" y="4198931"/>
                </a:lnTo>
                <a:lnTo>
                  <a:pt x="10085866" y="3746494"/>
                </a:lnTo>
                <a:close/>
                <a:moveTo>
                  <a:pt x="8464681" y="3721937"/>
                </a:moveTo>
                <a:lnTo>
                  <a:pt x="8762337" y="3721937"/>
                </a:lnTo>
                <a:lnTo>
                  <a:pt x="8762337" y="3967503"/>
                </a:lnTo>
                <a:lnTo>
                  <a:pt x="8464681" y="3967503"/>
                </a:lnTo>
                <a:close/>
                <a:moveTo>
                  <a:pt x="1727679" y="3666871"/>
                </a:moveTo>
                <a:cubicBezTo>
                  <a:pt x="1683030" y="3666871"/>
                  <a:pt x="1641110" y="3672824"/>
                  <a:pt x="1601919" y="3684730"/>
                </a:cubicBezTo>
                <a:cubicBezTo>
                  <a:pt x="1562728" y="3696636"/>
                  <a:pt x="1528621" y="3713628"/>
                  <a:pt x="1499600" y="3735704"/>
                </a:cubicBezTo>
                <a:cubicBezTo>
                  <a:pt x="1470578" y="3757780"/>
                  <a:pt x="1447758" y="3784693"/>
                  <a:pt x="1431139" y="3816443"/>
                </a:cubicBezTo>
                <a:cubicBezTo>
                  <a:pt x="1414519" y="3848193"/>
                  <a:pt x="1406210" y="3884160"/>
                  <a:pt x="1406210" y="3924344"/>
                </a:cubicBezTo>
                <a:cubicBezTo>
                  <a:pt x="1406210" y="3964527"/>
                  <a:pt x="1414519" y="4000246"/>
                  <a:pt x="1431139" y="4031499"/>
                </a:cubicBezTo>
                <a:cubicBezTo>
                  <a:pt x="1447758" y="4062753"/>
                  <a:pt x="1470578" y="4089170"/>
                  <a:pt x="1499600" y="4110750"/>
                </a:cubicBezTo>
                <a:cubicBezTo>
                  <a:pt x="1528621" y="4132331"/>
                  <a:pt x="1562728" y="4148826"/>
                  <a:pt x="1601919" y="4160236"/>
                </a:cubicBezTo>
                <a:cubicBezTo>
                  <a:pt x="1641110" y="4171646"/>
                  <a:pt x="1683030" y="4177351"/>
                  <a:pt x="1727679" y="4177351"/>
                </a:cubicBezTo>
                <a:cubicBezTo>
                  <a:pt x="1770839" y="4177351"/>
                  <a:pt x="1811395" y="4171646"/>
                  <a:pt x="1849346" y="4160236"/>
                </a:cubicBezTo>
                <a:cubicBezTo>
                  <a:pt x="1887297" y="4148826"/>
                  <a:pt x="1920411" y="4132331"/>
                  <a:pt x="1948689" y="4110750"/>
                </a:cubicBezTo>
                <a:cubicBezTo>
                  <a:pt x="1976966" y="4089170"/>
                  <a:pt x="1999290" y="4062753"/>
                  <a:pt x="2015661" y="4031499"/>
                </a:cubicBezTo>
                <a:cubicBezTo>
                  <a:pt x="2032032" y="4000246"/>
                  <a:pt x="2040218" y="3964527"/>
                  <a:pt x="2040218" y="3924344"/>
                </a:cubicBezTo>
                <a:cubicBezTo>
                  <a:pt x="2040218" y="3884160"/>
                  <a:pt x="2032156" y="3848193"/>
                  <a:pt x="2016033" y="3816443"/>
                </a:cubicBezTo>
                <a:cubicBezTo>
                  <a:pt x="1999910" y="3784693"/>
                  <a:pt x="1977710" y="3757780"/>
                  <a:pt x="1949433" y="3735704"/>
                </a:cubicBezTo>
                <a:cubicBezTo>
                  <a:pt x="1921155" y="3713628"/>
                  <a:pt x="1888041" y="3696636"/>
                  <a:pt x="1850090" y="3684730"/>
                </a:cubicBezTo>
                <a:cubicBezTo>
                  <a:pt x="1812139" y="3672824"/>
                  <a:pt x="1771335" y="3666871"/>
                  <a:pt x="1727679" y="3666871"/>
                </a:cubicBezTo>
                <a:close/>
                <a:moveTo>
                  <a:pt x="1311704" y="3470418"/>
                </a:moveTo>
                <a:lnTo>
                  <a:pt x="1311704" y="3624455"/>
                </a:lnTo>
                <a:lnTo>
                  <a:pt x="2114632" y="3624455"/>
                </a:lnTo>
                <a:lnTo>
                  <a:pt x="2114632" y="3470418"/>
                </a:lnTo>
                <a:close/>
                <a:moveTo>
                  <a:pt x="3613629" y="3422793"/>
                </a:moveTo>
                <a:cubicBezTo>
                  <a:pt x="3640914" y="3422793"/>
                  <a:pt x="3666339" y="3427010"/>
                  <a:pt x="3689904" y="3435443"/>
                </a:cubicBezTo>
                <a:cubicBezTo>
                  <a:pt x="3713468" y="3443877"/>
                  <a:pt x="3733808" y="3455659"/>
                  <a:pt x="3750923" y="3470790"/>
                </a:cubicBezTo>
                <a:cubicBezTo>
                  <a:pt x="3768038" y="3485921"/>
                  <a:pt x="3781433" y="3504028"/>
                  <a:pt x="3791106" y="3525112"/>
                </a:cubicBezTo>
                <a:cubicBezTo>
                  <a:pt x="3800780" y="3546196"/>
                  <a:pt x="3805617" y="3569636"/>
                  <a:pt x="3805617" y="3595433"/>
                </a:cubicBezTo>
                <a:cubicBezTo>
                  <a:pt x="3805617" y="3621726"/>
                  <a:pt x="3800780" y="3645539"/>
                  <a:pt x="3791106" y="3666871"/>
                </a:cubicBezTo>
                <a:cubicBezTo>
                  <a:pt x="3781433" y="3688203"/>
                  <a:pt x="3768038" y="3706434"/>
                  <a:pt x="3750923" y="3721565"/>
                </a:cubicBezTo>
                <a:cubicBezTo>
                  <a:pt x="3733808" y="3736696"/>
                  <a:pt x="3713468" y="3748354"/>
                  <a:pt x="3689904" y="3756540"/>
                </a:cubicBezTo>
                <a:cubicBezTo>
                  <a:pt x="3666339" y="3764725"/>
                  <a:pt x="3640914" y="3768818"/>
                  <a:pt x="3613629" y="3768818"/>
                </a:cubicBezTo>
                <a:cubicBezTo>
                  <a:pt x="3560547" y="3768818"/>
                  <a:pt x="3516642" y="3752943"/>
                  <a:pt x="3481916" y="3721193"/>
                </a:cubicBezTo>
                <a:cubicBezTo>
                  <a:pt x="3446693" y="3688947"/>
                  <a:pt x="3429082" y="3647027"/>
                  <a:pt x="3429082" y="3595433"/>
                </a:cubicBezTo>
                <a:cubicBezTo>
                  <a:pt x="3429082" y="3543343"/>
                  <a:pt x="3446693" y="3501671"/>
                  <a:pt x="3481916" y="3470418"/>
                </a:cubicBezTo>
                <a:cubicBezTo>
                  <a:pt x="3516642" y="3438668"/>
                  <a:pt x="3560547" y="3422793"/>
                  <a:pt x="3613629" y="3422793"/>
                </a:cubicBezTo>
                <a:close/>
                <a:moveTo>
                  <a:pt x="6408471" y="3311916"/>
                </a:moveTo>
                <a:lnTo>
                  <a:pt x="6408471" y="3467441"/>
                </a:lnTo>
                <a:lnTo>
                  <a:pt x="6636178" y="3467441"/>
                </a:lnTo>
                <a:cubicBezTo>
                  <a:pt x="6635682" y="3523500"/>
                  <a:pt x="6632334" y="3574349"/>
                  <a:pt x="6626132" y="3619990"/>
                </a:cubicBezTo>
                <a:cubicBezTo>
                  <a:pt x="6619932" y="3665631"/>
                  <a:pt x="6611250" y="3707054"/>
                  <a:pt x="6600088" y="3744261"/>
                </a:cubicBezTo>
                <a:cubicBezTo>
                  <a:pt x="6588925" y="3781468"/>
                  <a:pt x="6575407" y="3815079"/>
                  <a:pt x="6559532" y="3845093"/>
                </a:cubicBezTo>
                <a:cubicBezTo>
                  <a:pt x="6543657" y="3875106"/>
                  <a:pt x="6525922" y="3902515"/>
                  <a:pt x="6506326" y="3927320"/>
                </a:cubicBezTo>
                <a:cubicBezTo>
                  <a:pt x="6486730" y="3952125"/>
                  <a:pt x="6465398" y="3974945"/>
                  <a:pt x="6442330" y="3995781"/>
                </a:cubicBezTo>
                <a:cubicBezTo>
                  <a:pt x="6419261" y="4016617"/>
                  <a:pt x="6394829" y="4036461"/>
                  <a:pt x="6369032" y="4055312"/>
                </a:cubicBezTo>
                <a:lnTo>
                  <a:pt x="6480653" y="4190001"/>
                </a:lnTo>
                <a:cubicBezTo>
                  <a:pt x="6506946" y="4173630"/>
                  <a:pt x="6533239" y="4152919"/>
                  <a:pt x="6559532" y="4127866"/>
                </a:cubicBezTo>
                <a:cubicBezTo>
                  <a:pt x="6585825" y="4102813"/>
                  <a:pt x="6610505" y="4075280"/>
                  <a:pt x="6633574" y="4045266"/>
                </a:cubicBezTo>
                <a:cubicBezTo>
                  <a:pt x="6656642" y="4015253"/>
                  <a:pt x="6676982" y="3983874"/>
                  <a:pt x="6694593" y="3951132"/>
                </a:cubicBezTo>
                <a:cubicBezTo>
                  <a:pt x="6712205" y="3918390"/>
                  <a:pt x="6725228" y="3886144"/>
                  <a:pt x="6733661" y="3854394"/>
                </a:cubicBezTo>
                <a:cubicBezTo>
                  <a:pt x="6742590" y="3883168"/>
                  <a:pt x="6756729" y="3912933"/>
                  <a:pt x="6776077" y="3943691"/>
                </a:cubicBezTo>
                <a:cubicBezTo>
                  <a:pt x="6795424" y="3974449"/>
                  <a:pt x="6817253" y="4003842"/>
                  <a:pt x="6841561" y="4031872"/>
                </a:cubicBezTo>
                <a:cubicBezTo>
                  <a:pt x="6865870" y="4059901"/>
                  <a:pt x="6891047" y="4085326"/>
                  <a:pt x="6917091" y="4108146"/>
                </a:cubicBezTo>
                <a:cubicBezTo>
                  <a:pt x="6943136" y="4130966"/>
                  <a:pt x="6967321" y="4149074"/>
                  <a:pt x="6989645" y="4162468"/>
                </a:cubicBezTo>
                <a:lnTo>
                  <a:pt x="7096057" y="4020337"/>
                </a:lnTo>
                <a:cubicBezTo>
                  <a:pt x="7057362" y="3999006"/>
                  <a:pt x="7021768" y="3973581"/>
                  <a:pt x="6989273" y="3944063"/>
                </a:cubicBezTo>
                <a:cubicBezTo>
                  <a:pt x="6956779" y="3914546"/>
                  <a:pt x="6928378" y="3877959"/>
                  <a:pt x="6904069" y="3834303"/>
                </a:cubicBezTo>
                <a:cubicBezTo>
                  <a:pt x="6879761" y="3790646"/>
                  <a:pt x="6860537" y="3738928"/>
                  <a:pt x="6846398" y="3679149"/>
                </a:cubicBezTo>
                <a:cubicBezTo>
                  <a:pt x="6832259" y="3619370"/>
                  <a:pt x="6824446" y="3548800"/>
                  <a:pt x="6822958" y="3467441"/>
                </a:cubicBezTo>
                <a:lnTo>
                  <a:pt x="7045456" y="3467441"/>
                </a:lnTo>
                <a:lnTo>
                  <a:pt x="7045456" y="3311916"/>
                </a:lnTo>
                <a:close/>
                <a:moveTo>
                  <a:pt x="9770350" y="3307451"/>
                </a:moveTo>
                <a:lnTo>
                  <a:pt x="9770350" y="3461488"/>
                </a:lnTo>
                <a:lnTo>
                  <a:pt x="10530862" y="3461488"/>
                </a:lnTo>
                <a:lnTo>
                  <a:pt x="10530862" y="3550785"/>
                </a:lnTo>
                <a:cubicBezTo>
                  <a:pt x="10530862" y="3583527"/>
                  <a:pt x="10530241" y="3619742"/>
                  <a:pt x="10529002" y="3659429"/>
                </a:cubicBezTo>
                <a:cubicBezTo>
                  <a:pt x="10527761" y="3699117"/>
                  <a:pt x="10525528" y="3739548"/>
                  <a:pt x="10522304" y="3780724"/>
                </a:cubicBezTo>
                <a:cubicBezTo>
                  <a:pt x="10519079" y="3821900"/>
                  <a:pt x="10514986" y="3862580"/>
                  <a:pt x="10510026" y="3902763"/>
                </a:cubicBezTo>
                <a:cubicBezTo>
                  <a:pt x="10505065" y="3942947"/>
                  <a:pt x="10498864" y="3979658"/>
                  <a:pt x="10491422" y="4012896"/>
                </a:cubicBezTo>
                <a:lnTo>
                  <a:pt x="10671504" y="4040429"/>
                </a:lnTo>
                <a:cubicBezTo>
                  <a:pt x="10679441" y="4000246"/>
                  <a:pt x="10686263" y="3956590"/>
                  <a:pt x="10691968" y="3909460"/>
                </a:cubicBezTo>
                <a:cubicBezTo>
                  <a:pt x="10697673" y="3862332"/>
                  <a:pt x="10702510" y="3814707"/>
                  <a:pt x="10706479" y="3766585"/>
                </a:cubicBezTo>
                <a:cubicBezTo>
                  <a:pt x="10710447" y="3718465"/>
                  <a:pt x="10713424" y="3671087"/>
                  <a:pt x="10715409" y="3624455"/>
                </a:cubicBezTo>
                <a:cubicBezTo>
                  <a:pt x="10717392" y="3577822"/>
                  <a:pt x="10718385" y="3534662"/>
                  <a:pt x="10718385" y="3494974"/>
                </a:cubicBezTo>
                <a:lnTo>
                  <a:pt x="10718385" y="3307451"/>
                </a:lnTo>
                <a:close/>
                <a:moveTo>
                  <a:pt x="8279390" y="3293312"/>
                </a:moveTo>
                <a:lnTo>
                  <a:pt x="8279390" y="4123773"/>
                </a:lnTo>
                <a:lnTo>
                  <a:pt x="8948372" y="4123773"/>
                </a:lnTo>
                <a:lnTo>
                  <a:pt x="8948372" y="3293312"/>
                </a:lnTo>
                <a:lnTo>
                  <a:pt x="8762337" y="3293312"/>
                </a:lnTo>
                <a:lnTo>
                  <a:pt x="8762337" y="3563435"/>
                </a:lnTo>
                <a:lnTo>
                  <a:pt x="8464681" y="3563435"/>
                </a:lnTo>
                <a:lnTo>
                  <a:pt x="8464681" y="3293312"/>
                </a:lnTo>
                <a:close/>
                <a:moveTo>
                  <a:pt x="3613629" y="3264291"/>
                </a:moveTo>
                <a:cubicBezTo>
                  <a:pt x="3559554" y="3264291"/>
                  <a:pt x="3509945" y="3272848"/>
                  <a:pt x="3464800" y="3289963"/>
                </a:cubicBezTo>
                <a:cubicBezTo>
                  <a:pt x="3419656" y="3307079"/>
                  <a:pt x="3380837" y="3330643"/>
                  <a:pt x="3348343" y="3360657"/>
                </a:cubicBezTo>
                <a:cubicBezTo>
                  <a:pt x="3315849" y="3390671"/>
                  <a:pt x="3290548" y="3425893"/>
                  <a:pt x="3272440" y="3466325"/>
                </a:cubicBezTo>
                <a:cubicBezTo>
                  <a:pt x="3254333" y="3506757"/>
                  <a:pt x="3245280" y="3550289"/>
                  <a:pt x="3245280" y="3596921"/>
                </a:cubicBezTo>
                <a:cubicBezTo>
                  <a:pt x="3245280" y="3644050"/>
                  <a:pt x="3254333" y="3687831"/>
                  <a:pt x="3272440" y="3728262"/>
                </a:cubicBezTo>
                <a:cubicBezTo>
                  <a:pt x="3290548" y="3768694"/>
                  <a:pt x="3315849" y="3803792"/>
                  <a:pt x="3348343" y="3833558"/>
                </a:cubicBezTo>
                <a:cubicBezTo>
                  <a:pt x="3380837" y="3863324"/>
                  <a:pt x="3419656" y="3886640"/>
                  <a:pt x="3464800" y="3903507"/>
                </a:cubicBezTo>
                <a:cubicBezTo>
                  <a:pt x="3509945" y="3920375"/>
                  <a:pt x="3559554" y="3928808"/>
                  <a:pt x="3613629" y="3928808"/>
                </a:cubicBezTo>
                <a:cubicBezTo>
                  <a:pt x="3668696" y="3928808"/>
                  <a:pt x="3719172" y="3920375"/>
                  <a:pt x="3765061" y="3903507"/>
                </a:cubicBezTo>
                <a:cubicBezTo>
                  <a:pt x="3810950" y="3886640"/>
                  <a:pt x="3850638" y="3863324"/>
                  <a:pt x="3884124" y="3833558"/>
                </a:cubicBezTo>
                <a:cubicBezTo>
                  <a:pt x="3917610" y="3803792"/>
                  <a:pt x="3943655" y="3768694"/>
                  <a:pt x="3962259" y="3728262"/>
                </a:cubicBezTo>
                <a:cubicBezTo>
                  <a:pt x="3980862" y="3687831"/>
                  <a:pt x="3990164" y="3644050"/>
                  <a:pt x="3990164" y="3596921"/>
                </a:cubicBezTo>
                <a:cubicBezTo>
                  <a:pt x="3990164" y="3550289"/>
                  <a:pt x="3980862" y="3506757"/>
                  <a:pt x="3962259" y="3466325"/>
                </a:cubicBezTo>
                <a:cubicBezTo>
                  <a:pt x="3943655" y="3425893"/>
                  <a:pt x="3917610" y="3390671"/>
                  <a:pt x="3884124" y="3360657"/>
                </a:cubicBezTo>
                <a:cubicBezTo>
                  <a:pt x="3850638" y="3330643"/>
                  <a:pt x="3810950" y="3307079"/>
                  <a:pt x="3765061" y="3289963"/>
                </a:cubicBezTo>
                <a:cubicBezTo>
                  <a:pt x="3719172" y="3272848"/>
                  <a:pt x="3668696" y="3264291"/>
                  <a:pt x="3613629" y="3264291"/>
                </a:cubicBezTo>
                <a:close/>
                <a:moveTo>
                  <a:pt x="1529737" y="3252384"/>
                </a:moveTo>
                <a:lnTo>
                  <a:pt x="1529737" y="3409398"/>
                </a:lnTo>
                <a:lnTo>
                  <a:pt x="1913714" y="3409398"/>
                </a:lnTo>
                <a:lnTo>
                  <a:pt x="1913714" y="3252384"/>
                </a:lnTo>
                <a:close/>
                <a:moveTo>
                  <a:pt x="7149635" y="3249408"/>
                </a:moveTo>
                <a:lnTo>
                  <a:pt x="7149635" y="3611804"/>
                </a:lnTo>
                <a:lnTo>
                  <a:pt x="6969553" y="3611804"/>
                </a:lnTo>
                <a:lnTo>
                  <a:pt x="6969553" y="3765841"/>
                </a:lnTo>
                <a:lnTo>
                  <a:pt x="7149635" y="3765841"/>
                </a:lnTo>
                <a:lnTo>
                  <a:pt x="7149635" y="4437800"/>
                </a:lnTo>
                <a:lnTo>
                  <a:pt x="7327485" y="4437800"/>
                </a:lnTo>
                <a:lnTo>
                  <a:pt x="7327485" y="3249408"/>
                </a:lnTo>
                <a:close/>
                <a:moveTo>
                  <a:pt x="9190218" y="3230804"/>
                </a:moveTo>
                <a:lnTo>
                  <a:pt x="9190218" y="4488402"/>
                </a:lnTo>
                <a:lnTo>
                  <a:pt x="9376253" y="4488402"/>
                </a:lnTo>
                <a:lnTo>
                  <a:pt x="9376253" y="3230804"/>
                </a:lnTo>
                <a:close/>
                <a:moveTo>
                  <a:pt x="7426456" y="3230804"/>
                </a:moveTo>
                <a:lnTo>
                  <a:pt x="7426456" y="4489890"/>
                </a:lnTo>
                <a:lnTo>
                  <a:pt x="7609514" y="4489890"/>
                </a:lnTo>
                <a:lnTo>
                  <a:pt x="7609514" y="3230804"/>
                </a:lnTo>
                <a:close/>
                <a:moveTo>
                  <a:pt x="2221788" y="3230804"/>
                </a:moveTo>
                <a:lnTo>
                  <a:pt x="2221788" y="4280787"/>
                </a:lnTo>
                <a:lnTo>
                  <a:pt x="2410800" y="4280787"/>
                </a:lnTo>
                <a:lnTo>
                  <a:pt x="2410800" y="3805281"/>
                </a:lnTo>
                <a:lnTo>
                  <a:pt x="2634786" y="3805281"/>
                </a:lnTo>
                <a:lnTo>
                  <a:pt x="2634786" y="3649011"/>
                </a:lnTo>
                <a:lnTo>
                  <a:pt x="2410800" y="3649011"/>
                </a:lnTo>
                <a:lnTo>
                  <a:pt x="2410800" y="3230804"/>
                </a:lnTo>
                <a:close/>
                <a:moveTo>
                  <a:pt x="6005445" y="3229316"/>
                </a:moveTo>
                <a:lnTo>
                  <a:pt x="6005445" y="3406421"/>
                </a:lnTo>
                <a:lnTo>
                  <a:pt x="5721928" y="3406421"/>
                </a:lnTo>
                <a:cubicBezTo>
                  <a:pt x="5723912" y="3389059"/>
                  <a:pt x="5725648" y="3371323"/>
                  <a:pt x="5727137" y="3353215"/>
                </a:cubicBezTo>
                <a:cubicBezTo>
                  <a:pt x="5728624" y="3335108"/>
                  <a:pt x="5729369" y="3315637"/>
                  <a:pt x="5729369" y="3294800"/>
                </a:cubicBezTo>
                <a:lnTo>
                  <a:pt x="5087920" y="3294800"/>
                </a:lnTo>
                <a:lnTo>
                  <a:pt x="5087920" y="3450326"/>
                </a:lnTo>
                <a:lnTo>
                  <a:pt x="5514313" y="3450326"/>
                </a:lnTo>
                <a:cubicBezTo>
                  <a:pt x="5506375" y="3499439"/>
                  <a:pt x="5489880" y="3546816"/>
                  <a:pt x="5464827" y="3592457"/>
                </a:cubicBezTo>
                <a:cubicBezTo>
                  <a:pt x="5439774" y="3638097"/>
                  <a:pt x="5406536" y="3680637"/>
                  <a:pt x="5365112" y="3720077"/>
                </a:cubicBezTo>
                <a:cubicBezTo>
                  <a:pt x="5323688" y="3759516"/>
                  <a:pt x="5274079" y="3795111"/>
                  <a:pt x="5216285" y="3826861"/>
                </a:cubicBezTo>
                <a:cubicBezTo>
                  <a:pt x="5158489" y="3858611"/>
                  <a:pt x="5092881" y="3885152"/>
                  <a:pt x="5019459" y="3906484"/>
                </a:cubicBezTo>
                <a:lnTo>
                  <a:pt x="5104291" y="4055312"/>
                </a:lnTo>
                <a:cubicBezTo>
                  <a:pt x="5169279" y="4035964"/>
                  <a:pt x="5231787" y="4011408"/>
                  <a:pt x="5291814" y="3981642"/>
                </a:cubicBezTo>
                <a:cubicBezTo>
                  <a:pt x="5351842" y="3951876"/>
                  <a:pt x="5407156" y="3916530"/>
                  <a:pt x="5457758" y="3875602"/>
                </a:cubicBezTo>
                <a:cubicBezTo>
                  <a:pt x="5508360" y="3834675"/>
                  <a:pt x="5553132" y="3788166"/>
                  <a:pt x="5592076" y="3736076"/>
                </a:cubicBezTo>
                <a:cubicBezTo>
                  <a:pt x="5631018" y="3683986"/>
                  <a:pt x="5662148" y="3625943"/>
                  <a:pt x="5685465" y="3561947"/>
                </a:cubicBezTo>
                <a:lnTo>
                  <a:pt x="6005445" y="3561947"/>
                </a:lnTo>
                <a:lnTo>
                  <a:pt x="6005445" y="3697380"/>
                </a:lnTo>
                <a:lnTo>
                  <a:pt x="5683976" y="3697380"/>
                </a:lnTo>
                <a:lnTo>
                  <a:pt x="5683976" y="3854394"/>
                </a:lnTo>
                <a:lnTo>
                  <a:pt x="6005445" y="3854394"/>
                </a:lnTo>
                <a:lnTo>
                  <a:pt x="6005445" y="4026290"/>
                </a:lnTo>
                <a:lnTo>
                  <a:pt x="6191480" y="4026290"/>
                </a:lnTo>
                <a:lnTo>
                  <a:pt x="6191480" y="3229316"/>
                </a:lnTo>
                <a:close/>
                <a:moveTo>
                  <a:pt x="4205220" y="3229316"/>
                </a:moveTo>
                <a:lnTo>
                  <a:pt x="4205220" y="3942947"/>
                </a:lnTo>
                <a:lnTo>
                  <a:pt x="4392743" y="3942947"/>
                </a:lnTo>
                <a:lnTo>
                  <a:pt x="4392743" y="3229316"/>
                </a:lnTo>
                <a:close/>
                <a:moveTo>
                  <a:pt x="4504662" y="2304647"/>
                </a:moveTo>
                <a:lnTo>
                  <a:pt x="4504662" y="2787594"/>
                </a:lnTo>
                <a:lnTo>
                  <a:pt x="5350006" y="2787594"/>
                </a:lnTo>
                <a:lnTo>
                  <a:pt x="5350006" y="2627604"/>
                </a:lnTo>
                <a:lnTo>
                  <a:pt x="4690697" y="2627604"/>
                </a:lnTo>
                <a:lnTo>
                  <a:pt x="4690697" y="2304647"/>
                </a:lnTo>
                <a:close/>
                <a:moveTo>
                  <a:pt x="8722153" y="2261487"/>
                </a:moveTo>
                <a:lnTo>
                  <a:pt x="8722153" y="2418501"/>
                </a:lnTo>
                <a:lnTo>
                  <a:pt x="9264632" y="2418501"/>
                </a:lnTo>
                <a:lnTo>
                  <a:pt x="9264632" y="2770479"/>
                </a:lnTo>
                <a:lnTo>
                  <a:pt x="9452155" y="2770479"/>
                </a:lnTo>
                <a:lnTo>
                  <a:pt x="9452155" y="2418501"/>
                </a:lnTo>
                <a:lnTo>
                  <a:pt x="9993146" y="2418501"/>
                </a:lnTo>
                <a:lnTo>
                  <a:pt x="9993146" y="2261487"/>
                </a:lnTo>
                <a:close/>
                <a:moveTo>
                  <a:pt x="9356161" y="1815003"/>
                </a:moveTo>
                <a:cubicBezTo>
                  <a:pt x="9409739" y="1815003"/>
                  <a:pt x="9451163" y="1827405"/>
                  <a:pt x="9480432" y="1852210"/>
                </a:cubicBezTo>
                <a:cubicBezTo>
                  <a:pt x="9509206" y="1876518"/>
                  <a:pt x="9523593" y="1904796"/>
                  <a:pt x="9523593" y="1937042"/>
                </a:cubicBezTo>
                <a:cubicBezTo>
                  <a:pt x="9523593" y="1977721"/>
                  <a:pt x="9509206" y="2008479"/>
                  <a:pt x="9480432" y="2029315"/>
                </a:cubicBezTo>
                <a:cubicBezTo>
                  <a:pt x="9451659" y="2050151"/>
                  <a:pt x="9410236" y="2060569"/>
                  <a:pt x="9356161" y="2060569"/>
                </a:cubicBezTo>
                <a:cubicBezTo>
                  <a:pt x="9302087" y="2060569"/>
                  <a:pt x="9260167" y="2050151"/>
                  <a:pt x="9230401" y="2029315"/>
                </a:cubicBezTo>
                <a:cubicBezTo>
                  <a:pt x="9200636" y="2008479"/>
                  <a:pt x="9185753" y="1977721"/>
                  <a:pt x="9185753" y="1937042"/>
                </a:cubicBezTo>
                <a:cubicBezTo>
                  <a:pt x="9185753" y="1905292"/>
                  <a:pt x="9200636" y="1877014"/>
                  <a:pt x="9230401" y="1852210"/>
                </a:cubicBezTo>
                <a:cubicBezTo>
                  <a:pt x="9260663" y="1827405"/>
                  <a:pt x="9302583" y="1815003"/>
                  <a:pt x="9356161" y="1815003"/>
                </a:cubicBezTo>
                <a:close/>
                <a:moveTo>
                  <a:pt x="7737954" y="1646083"/>
                </a:moveTo>
                <a:cubicBezTo>
                  <a:pt x="7795500" y="1646083"/>
                  <a:pt x="7842629" y="1666174"/>
                  <a:pt x="7879340" y="1706358"/>
                </a:cubicBezTo>
                <a:cubicBezTo>
                  <a:pt x="7916051" y="1747038"/>
                  <a:pt x="7934407" y="1801608"/>
                  <a:pt x="7934407" y="1870069"/>
                </a:cubicBezTo>
                <a:cubicBezTo>
                  <a:pt x="7934407" y="1940018"/>
                  <a:pt x="7916051" y="1994837"/>
                  <a:pt x="7879340" y="2034524"/>
                </a:cubicBezTo>
                <a:cubicBezTo>
                  <a:pt x="7842629" y="2074212"/>
                  <a:pt x="7795500" y="2094055"/>
                  <a:pt x="7737954" y="2094055"/>
                </a:cubicBezTo>
                <a:cubicBezTo>
                  <a:pt x="7680902" y="2094055"/>
                  <a:pt x="7633774" y="2074212"/>
                  <a:pt x="7596567" y="2034524"/>
                </a:cubicBezTo>
                <a:cubicBezTo>
                  <a:pt x="7559856" y="1994837"/>
                  <a:pt x="7541500" y="1940018"/>
                  <a:pt x="7541500" y="1870069"/>
                </a:cubicBezTo>
                <a:cubicBezTo>
                  <a:pt x="7541500" y="1801608"/>
                  <a:pt x="7559856" y="1747038"/>
                  <a:pt x="7596567" y="1706358"/>
                </a:cubicBezTo>
                <a:cubicBezTo>
                  <a:pt x="7633774" y="1666174"/>
                  <a:pt x="7680902" y="1646083"/>
                  <a:pt x="7737954" y="1646083"/>
                </a:cubicBezTo>
                <a:close/>
                <a:moveTo>
                  <a:pt x="8864284" y="1643106"/>
                </a:moveTo>
                <a:lnTo>
                  <a:pt x="8864284" y="1789702"/>
                </a:lnTo>
                <a:lnTo>
                  <a:pt x="9074132" y="1789702"/>
                </a:lnTo>
                <a:cubicBezTo>
                  <a:pt x="9052800" y="1811034"/>
                  <a:pt x="9036057" y="1834474"/>
                  <a:pt x="9023902" y="1860023"/>
                </a:cubicBezTo>
                <a:cubicBezTo>
                  <a:pt x="9011748" y="1885572"/>
                  <a:pt x="9005671" y="1913229"/>
                  <a:pt x="9005671" y="1942995"/>
                </a:cubicBezTo>
                <a:cubicBezTo>
                  <a:pt x="9005671" y="1982682"/>
                  <a:pt x="9014353" y="2019145"/>
                  <a:pt x="9031716" y="2052383"/>
                </a:cubicBezTo>
                <a:cubicBezTo>
                  <a:pt x="9049079" y="2085622"/>
                  <a:pt x="9073264" y="2114271"/>
                  <a:pt x="9104269" y="2138332"/>
                </a:cubicBezTo>
                <a:cubicBezTo>
                  <a:pt x="9135276" y="2162392"/>
                  <a:pt x="9172358" y="2181120"/>
                  <a:pt x="9215518" y="2194514"/>
                </a:cubicBezTo>
                <a:cubicBezTo>
                  <a:pt x="9258678" y="2207909"/>
                  <a:pt x="9306056" y="2214606"/>
                  <a:pt x="9357649" y="2214606"/>
                </a:cubicBezTo>
                <a:cubicBezTo>
                  <a:pt x="9408251" y="2214606"/>
                  <a:pt x="9454884" y="2207909"/>
                  <a:pt x="9497548" y="2194514"/>
                </a:cubicBezTo>
                <a:cubicBezTo>
                  <a:pt x="9540212" y="2181120"/>
                  <a:pt x="9576923" y="2162392"/>
                  <a:pt x="9607680" y="2138332"/>
                </a:cubicBezTo>
                <a:cubicBezTo>
                  <a:pt x="9638438" y="2114271"/>
                  <a:pt x="9662375" y="2085622"/>
                  <a:pt x="9679490" y="2052383"/>
                </a:cubicBezTo>
                <a:cubicBezTo>
                  <a:pt x="9696605" y="2019145"/>
                  <a:pt x="9705163" y="1982682"/>
                  <a:pt x="9705163" y="1942995"/>
                </a:cubicBezTo>
                <a:cubicBezTo>
                  <a:pt x="9705163" y="1913229"/>
                  <a:pt x="9699210" y="1885572"/>
                  <a:pt x="9687303" y="1860023"/>
                </a:cubicBezTo>
                <a:cubicBezTo>
                  <a:pt x="9675397" y="1834474"/>
                  <a:pt x="9659026" y="1811034"/>
                  <a:pt x="9638190" y="1789702"/>
                </a:cubicBezTo>
                <a:lnTo>
                  <a:pt x="9853247" y="1789702"/>
                </a:lnTo>
                <a:lnTo>
                  <a:pt x="9853247" y="1643106"/>
                </a:lnTo>
                <a:close/>
                <a:moveTo>
                  <a:pt x="3581483" y="1614085"/>
                </a:moveTo>
                <a:cubicBezTo>
                  <a:pt x="3613232" y="1614085"/>
                  <a:pt x="3641757" y="1621278"/>
                  <a:pt x="3667058" y="1635665"/>
                </a:cubicBezTo>
                <a:cubicBezTo>
                  <a:pt x="3692359" y="1650051"/>
                  <a:pt x="3713939" y="1672376"/>
                  <a:pt x="3731798" y="1702637"/>
                </a:cubicBezTo>
                <a:cubicBezTo>
                  <a:pt x="3749658" y="1732899"/>
                  <a:pt x="3763424" y="1771470"/>
                  <a:pt x="3773098" y="1818351"/>
                </a:cubicBezTo>
                <a:cubicBezTo>
                  <a:pt x="3782772" y="1865232"/>
                  <a:pt x="3787610" y="1921167"/>
                  <a:pt x="3787610" y="1986155"/>
                </a:cubicBezTo>
                <a:lnTo>
                  <a:pt x="3787610" y="2054616"/>
                </a:lnTo>
                <a:cubicBezTo>
                  <a:pt x="3787610" y="2118116"/>
                  <a:pt x="3782896" y="2172810"/>
                  <a:pt x="3773470" y="2218699"/>
                </a:cubicBezTo>
                <a:cubicBezTo>
                  <a:pt x="3764045" y="2264587"/>
                  <a:pt x="3750402" y="2302415"/>
                  <a:pt x="3732543" y="2332180"/>
                </a:cubicBezTo>
                <a:cubicBezTo>
                  <a:pt x="3714683" y="2361946"/>
                  <a:pt x="3692855" y="2384022"/>
                  <a:pt x="3667058" y="2398409"/>
                </a:cubicBezTo>
                <a:cubicBezTo>
                  <a:pt x="3641261" y="2412795"/>
                  <a:pt x="3612239" y="2419989"/>
                  <a:pt x="3579994" y="2419989"/>
                </a:cubicBezTo>
                <a:cubicBezTo>
                  <a:pt x="3513021" y="2419989"/>
                  <a:pt x="3461799" y="2389727"/>
                  <a:pt x="3426329" y="2329204"/>
                </a:cubicBezTo>
                <a:cubicBezTo>
                  <a:pt x="3390858" y="2268680"/>
                  <a:pt x="3373122" y="2175166"/>
                  <a:pt x="3373123" y="2048663"/>
                </a:cubicBezTo>
                <a:lnTo>
                  <a:pt x="3373123" y="1978713"/>
                </a:lnTo>
                <a:cubicBezTo>
                  <a:pt x="3373122" y="1915710"/>
                  <a:pt x="3377836" y="1861263"/>
                  <a:pt x="3387262" y="1815374"/>
                </a:cubicBezTo>
                <a:cubicBezTo>
                  <a:pt x="3396687" y="1769486"/>
                  <a:pt x="3410330" y="1731659"/>
                  <a:pt x="3428189" y="1701893"/>
                </a:cubicBezTo>
                <a:cubicBezTo>
                  <a:pt x="3446049" y="1672128"/>
                  <a:pt x="3467876" y="1650051"/>
                  <a:pt x="3493674" y="1635665"/>
                </a:cubicBezTo>
                <a:cubicBezTo>
                  <a:pt x="3519471" y="1621278"/>
                  <a:pt x="3548740" y="1614085"/>
                  <a:pt x="3581483" y="1614085"/>
                </a:cubicBezTo>
                <a:close/>
                <a:moveTo>
                  <a:pt x="2609932" y="1614085"/>
                </a:moveTo>
                <a:cubicBezTo>
                  <a:pt x="2641683" y="1614085"/>
                  <a:pt x="2670208" y="1621278"/>
                  <a:pt x="2695509" y="1635665"/>
                </a:cubicBezTo>
                <a:cubicBezTo>
                  <a:pt x="2720809" y="1650051"/>
                  <a:pt x="2742390" y="1672376"/>
                  <a:pt x="2760249" y="1702637"/>
                </a:cubicBezTo>
                <a:cubicBezTo>
                  <a:pt x="2778108" y="1732899"/>
                  <a:pt x="2791874" y="1771470"/>
                  <a:pt x="2801548" y="1818351"/>
                </a:cubicBezTo>
                <a:cubicBezTo>
                  <a:pt x="2811222" y="1865232"/>
                  <a:pt x="2816059" y="1921167"/>
                  <a:pt x="2816059" y="1986155"/>
                </a:cubicBezTo>
                <a:lnTo>
                  <a:pt x="2816059" y="2054616"/>
                </a:lnTo>
                <a:cubicBezTo>
                  <a:pt x="2816059" y="2118116"/>
                  <a:pt x="2811346" y="2172810"/>
                  <a:pt x="2801920" y="2218699"/>
                </a:cubicBezTo>
                <a:cubicBezTo>
                  <a:pt x="2792495" y="2264587"/>
                  <a:pt x="2778852" y="2302415"/>
                  <a:pt x="2760993" y="2332180"/>
                </a:cubicBezTo>
                <a:cubicBezTo>
                  <a:pt x="2743134" y="2361946"/>
                  <a:pt x="2721305" y="2384022"/>
                  <a:pt x="2695509" y="2398409"/>
                </a:cubicBezTo>
                <a:cubicBezTo>
                  <a:pt x="2669711" y="2412795"/>
                  <a:pt x="2640690" y="2419989"/>
                  <a:pt x="2608444" y="2419989"/>
                </a:cubicBezTo>
                <a:cubicBezTo>
                  <a:pt x="2541471" y="2419989"/>
                  <a:pt x="2490249" y="2389727"/>
                  <a:pt x="2454779" y="2329204"/>
                </a:cubicBezTo>
                <a:cubicBezTo>
                  <a:pt x="2419308" y="2268680"/>
                  <a:pt x="2401572" y="2175166"/>
                  <a:pt x="2401572" y="2048663"/>
                </a:cubicBezTo>
                <a:lnTo>
                  <a:pt x="2401572" y="1978713"/>
                </a:lnTo>
                <a:cubicBezTo>
                  <a:pt x="2401572" y="1915710"/>
                  <a:pt x="2406286" y="1861263"/>
                  <a:pt x="2415712" y="1815374"/>
                </a:cubicBezTo>
                <a:cubicBezTo>
                  <a:pt x="2425137" y="1769486"/>
                  <a:pt x="2438780" y="1731659"/>
                  <a:pt x="2456640" y="1701893"/>
                </a:cubicBezTo>
                <a:cubicBezTo>
                  <a:pt x="2474499" y="1672128"/>
                  <a:pt x="2496326" y="1650051"/>
                  <a:pt x="2522124" y="1635665"/>
                </a:cubicBezTo>
                <a:cubicBezTo>
                  <a:pt x="2547920" y="1621278"/>
                  <a:pt x="2577190" y="1614085"/>
                  <a:pt x="2609932" y="1614085"/>
                </a:cubicBezTo>
                <a:close/>
                <a:moveTo>
                  <a:pt x="5566253" y="1490557"/>
                </a:moveTo>
                <a:lnTo>
                  <a:pt x="5566253" y="2294973"/>
                </a:lnTo>
                <a:cubicBezTo>
                  <a:pt x="5602468" y="2295965"/>
                  <a:pt x="5637690" y="2296462"/>
                  <a:pt x="5671921" y="2296462"/>
                </a:cubicBezTo>
                <a:cubicBezTo>
                  <a:pt x="5695238" y="2296462"/>
                  <a:pt x="5717810" y="2296213"/>
                  <a:pt x="5739638" y="2295717"/>
                </a:cubicBezTo>
                <a:cubicBezTo>
                  <a:pt x="5794705" y="2294725"/>
                  <a:pt x="5847663" y="2292493"/>
                  <a:pt x="5898512" y="2289020"/>
                </a:cubicBezTo>
                <a:cubicBezTo>
                  <a:pt x="5949362" y="2285547"/>
                  <a:pt x="5998475" y="2280834"/>
                  <a:pt x="6045852" y="2274881"/>
                </a:cubicBezTo>
                <a:cubicBezTo>
                  <a:pt x="6093229" y="2268928"/>
                  <a:pt x="6139738" y="2261487"/>
                  <a:pt x="6185378" y="2252557"/>
                </a:cubicBezTo>
                <a:lnTo>
                  <a:pt x="6162310" y="2100008"/>
                </a:lnTo>
                <a:cubicBezTo>
                  <a:pt x="6138994" y="2105962"/>
                  <a:pt x="6110096" y="2111295"/>
                  <a:pt x="6075617" y="2116007"/>
                </a:cubicBezTo>
                <a:cubicBezTo>
                  <a:pt x="6041139" y="2120720"/>
                  <a:pt x="6004801" y="2124689"/>
                  <a:pt x="5966601" y="2127914"/>
                </a:cubicBezTo>
                <a:cubicBezTo>
                  <a:pt x="5928402" y="2131138"/>
                  <a:pt x="5890451" y="2133247"/>
                  <a:pt x="5852747" y="2134239"/>
                </a:cubicBezTo>
                <a:cubicBezTo>
                  <a:pt x="5829927" y="2135231"/>
                  <a:pt x="5808843" y="2135727"/>
                  <a:pt x="5789496" y="2135727"/>
                </a:cubicBezTo>
                <a:cubicBezTo>
                  <a:pt x="5776598" y="2135727"/>
                  <a:pt x="5764194" y="2135479"/>
                  <a:pt x="5752288" y="2134983"/>
                </a:cubicBezTo>
                <a:lnTo>
                  <a:pt x="5752288" y="1646083"/>
                </a:lnTo>
                <a:lnTo>
                  <a:pt x="6098313" y="1646083"/>
                </a:lnTo>
                <a:lnTo>
                  <a:pt x="6098313" y="1490557"/>
                </a:lnTo>
                <a:close/>
                <a:moveTo>
                  <a:pt x="7737954" y="1481628"/>
                </a:moveTo>
                <a:cubicBezTo>
                  <a:pt x="7683383" y="1481628"/>
                  <a:pt x="7632781" y="1490929"/>
                  <a:pt x="7586149" y="1509533"/>
                </a:cubicBezTo>
                <a:cubicBezTo>
                  <a:pt x="7539516" y="1528136"/>
                  <a:pt x="7499084" y="1554553"/>
                  <a:pt x="7464854" y="1588784"/>
                </a:cubicBezTo>
                <a:cubicBezTo>
                  <a:pt x="7430623" y="1623014"/>
                  <a:pt x="7403834" y="1664066"/>
                  <a:pt x="7384487" y="1711939"/>
                </a:cubicBezTo>
                <a:cubicBezTo>
                  <a:pt x="7365139" y="1759812"/>
                  <a:pt x="7355465" y="1813018"/>
                  <a:pt x="7355465" y="1871557"/>
                </a:cubicBezTo>
                <a:cubicBezTo>
                  <a:pt x="7355465" y="1929600"/>
                  <a:pt x="7365139" y="1982434"/>
                  <a:pt x="7384487" y="2030059"/>
                </a:cubicBezTo>
                <a:cubicBezTo>
                  <a:pt x="7403834" y="2077684"/>
                  <a:pt x="7430623" y="2118612"/>
                  <a:pt x="7464854" y="2152842"/>
                </a:cubicBezTo>
                <a:cubicBezTo>
                  <a:pt x="7499084" y="2187073"/>
                  <a:pt x="7539516" y="2213490"/>
                  <a:pt x="7586149" y="2232093"/>
                </a:cubicBezTo>
                <a:cubicBezTo>
                  <a:pt x="7632781" y="2250697"/>
                  <a:pt x="7683383" y="2259999"/>
                  <a:pt x="7737954" y="2259999"/>
                </a:cubicBezTo>
                <a:cubicBezTo>
                  <a:pt x="7794012" y="2259999"/>
                  <a:pt x="7845606" y="2250697"/>
                  <a:pt x="7892734" y="2232093"/>
                </a:cubicBezTo>
                <a:cubicBezTo>
                  <a:pt x="7939863" y="2213490"/>
                  <a:pt x="7980419" y="2187073"/>
                  <a:pt x="8014401" y="2152842"/>
                </a:cubicBezTo>
                <a:cubicBezTo>
                  <a:pt x="8048384" y="2118612"/>
                  <a:pt x="8074801" y="2077684"/>
                  <a:pt x="8093652" y="2030059"/>
                </a:cubicBezTo>
                <a:cubicBezTo>
                  <a:pt x="8112504" y="1982434"/>
                  <a:pt x="8121930" y="1929600"/>
                  <a:pt x="8121930" y="1871557"/>
                </a:cubicBezTo>
                <a:cubicBezTo>
                  <a:pt x="8121930" y="1813018"/>
                  <a:pt x="8112504" y="1759812"/>
                  <a:pt x="8093652" y="1711939"/>
                </a:cubicBezTo>
                <a:cubicBezTo>
                  <a:pt x="8074801" y="1664066"/>
                  <a:pt x="8048384" y="1623014"/>
                  <a:pt x="8014401" y="1588784"/>
                </a:cubicBezTo>
                <a:cubicBezTo>
                  <a:pt x="7980419" y="1554553"/>
                  <a:pt x="7939863" y="1528136"/>
                  <a:pt x="7892734" y="1509533"/>
                </a:cubicBezTo>
                <a:cubicBezTo>
                  <a:pt x="7845606" y="1490929"/>
                  <a:pt x="7794012" y="1481628"/>
                  <a:pt x="7737954" y="1481628"/>
                </a:cubicBezTo>
                <a:close/>
                <a:moveTo>
                  <a:pt x="4209238" y="1460047"/>
                </a:moveTo>
                <a:lnTo>
                  <a:pt x="4209238" y="2207165"/>
                </a:lnTo>
                <a:cubicBezTo>
                  <a:pt x="4272242" y="2209149"/>
                  <a:pt x="4337850" y="2209893"/>
                  <a:pt x="4406064" y="2209397"/>
                </a:cubicBezTo>
                <a:cubicBezTo>
                  <a:pt x="4474277" y="2208901"/>
                  <a:pt x="4541745" y="2206669"/>
                  <a:pt x="4608470" y="2202700"/>
                </a:cubicBezTo>
                <a:cubicBezTo>
                  <a:pt x="4675195" y="2198731"/>
                  <a:pt x="4739687" y="2193150"/>
                  <a:pt x="4801946" y="2185957"/>
                </a:cubicBezTo>
                <a:cubicBezTo>
                  <a:pt x="4864206" y="2178763"/>
                  <a:pt x="4920637" y="2169461"/>
                  <a:pt x="4971238" y="2158051"/>
                </a:cubicBezTo>
                <a:lnTo>
                  <a:pt x="4955611" y="1995085"/>
                </a:lnTo>
                <a:cubicBezTo>
                  <a:pt x="4913940" y="2004014"/>
                  <a:pt x="4869167" y="2011580"/>
                  <a:pt x="4821294" y="2017781"/>
                </a:cubicBezTo>
                <a:cubicBezTo>
                  <a:pt x="4773421" y="2023982"/>
                  <a:pt x="4724928" y="2028943"/>
                  <a:pt x="4675815" y="2032664"/>
                </a:cubicBezTo>
                <a:cubicBezTo>
                  <a:pt x="4626701" y="2036384"/>
                  <a:pt x="4578084" y="2038493"/>
                  <a:pt x="4529963" y="2038989"/>
                </a:cubicBezTo>
                <a:cubicBezTo>
                  <a:pt x="4514088" y="2039485"/>
                  <a:pt x="4498461" y="2039733"/>
                  <a:pt x="4483082" y="2039733"/>
                </a:cubicBezTo>
                <a:cubicBezTo>
                  <a:pt x="4452324" y="2039733"/>
                  <a:pt x="4422807" y="2038989"/>
                  <a:pt x="4394529" y="2037501"/>
                </a:cubicBezTo>
                <a:lnTo>
                  <a:pt x="4394529" y="1460047"/>
                </a:lnTo>
                <a:close/>
                <a:moveTo>
                  <a:pt x="3581483" y="1443676"/>
                </a:moveTo>
                <a:cubicBezTo>
                  <a:pt x="3528896" y="1443676"/>
                  <a:pt x="3477799" y="1453475"/>
                  <a:pt x="3428189" y="1473070"/>
                </a:cubicBezTo>
                <a:cubicBezTo>
                  <a:pt x="3378580" y="1492666"/>
                  <a:pt x="3334427" y="1524168"/>
                  <a:pt x="3295732" y="1567576"/>
                </a:cubicBezTo>
                <a:cubicBezTo>
                  <a:pt x="3257036" y="1610984"/>
                  <a:pt x="3225907" y="1667663"/>
                  <a:pt x="3202342" y="1737612"/>
                </a:cubicBezTo>
                <a:cubicBezTo>
                  <a:pt x="3178778" y="1807561"/>
                  <a:pt x="3166996" y="1892890"/>
                  <a:pt x="3166996" y="1993596"/>
                </a:cubicBezTo>
                <a:lnTo>
                  <a:pt x="3166996" y="2053127"/>
                </a:lnTo>
                <a:cubicBezTo>
                  <a:pt x="3166996" y="2148874"/>
                  <a:pt x="3177910" y="2230605"/>
                  <a:pt x="3199738" y="2298322"/>
                </a:cubicBezTo>
                <a:cubicBezTo>
                  <a:pt x="3221566" y="2366039"/>
                  <a:pt x="3251207" y="2421477"/>
                  <a:pt x="3288663" y="2464637"/>
                </a:cubicBezTo>
                <a:cubicBezTo>
                  <a:pt x="3326118" y="2507797"/>
                  <a:pt x="3369773" y="2539423"/>
                  <a:pt x="3419631" y="2559515"/>
                </a:cubicBezTo>
                <a:cubicBezTo>
                  <a:pt x="3469489" y="2579607"/>
                  <a:pt x="3522447" y="2589653"/>
                  <a:pt x="3578505" y="2589653"/>
                </a:cubicBezTo>
                <a:cubicBezTo>
                  <a:pt x="3631588" y="2589653"/>
                  <a:pt x="3682809" y="2579979"/>
                  <a:pt x="3732171" y="2560631"/>
                </a:cubicBezTo>
                <a:cubicBezTo>
                  <a:pt x="3781532" y="2541284"/>
                  <a:pt x="3825312" y="2510154"/>
                  <a:pt x="3863512" y="2467242"/>
                </a:cubicBezTo>
                <a:cubicBezTo>
                  <a:pt x="3901711" y="2424330"/>
                  <a:pt x="3932345" y="2368271"/>
                  <a:pt x="3955412" y="2299066"/>
                </a:cubicBezTo>
                <a:cubicBezTo>
                  <a:pt x="3978481" y="2229861"/>
                  <a:pt x="3990015" y="2145401"/>
                  <a:pt x="3990015" y="2045686"/>
                </a:cubicBezTo>
                <a:lnTo>
                  <a:pt x="3990015" y="1987643"/>
                </a:lnTo>
                <a:cubicBezTo>
                  <a:pt x="3990015" y="1889417"/>
                  <a:pt x="3978729" y="1805825"/>
                  <a:pt x="3956157" y="1736868"/>
                </a:cubicBezTo>
                <a:cubicBezTo>
                  <a:pt x="3933585" y="1667911"/>
                  <a:pt x="3903323" y="1611728"/>
                  <a:pt x="3865372" y="1568320"/>
                </a:cubicBezTo>
                <a:cubicBezTo>
                  <a:pt x="3827421" y="1524912"/>
                  <a:pt x="3783888" y="1493286"/>
                  <a:pt x="3734776" y="1473442"/>
                </a:cubicBezTo>
                <a:cubicBezTo>
                  <a:pt x="3685662" y="1453598"/>
                  <a:pt x="3634564" y="1443676"/>
                  <a:pt x="3581483" y="1443676"/>
                </a:cubicBezTo>
                <a:close/>
                <a:moveTo>
                  <a:pt x="2609932" y="1443676"/>
                </a:moveTo>
                <a:cubicBezTo>
                  <a:pt x="2557346" y="1443676"/>
                  <a:pt x="2506249" y="1453475"/>
                  <a:pt x="2456640" y="1473070"/>
                </a:cubicBezTo>
                <a:cubicBezTo>
                  <a:pt x="2407030" y="1492666"/>
                  <a:pt x="2362878" y="1524168"/>
                  <a:pt x="2324182" y="1567576"/>
                </a:cubicBezTo>
                <a:cubicBezTo>
                  <a:pt x="2285487" y="1610984"/>
                  <a:pt x="2254357" y="1667663"/>
                  <a:pt x="2230792" y="1737612"/>
                </a:cubicBezTo>
                <a:cubicBezTo>
                  <a:pt x="2207227" y="1807561"/>
                  <a:pt x="2195446" y="1892890"/>
                  <a:pt x="2195446" y="1993596"/>
                </a:cubicBezTo>
                <a:lnTo>
                  <a:pt x="2195446" y="2053127"/>
                </a:lnTo>
                <a:cubicBezTo>
                  <a:pt x="2195446" y="2148874"/>
                  <a:pt x="2206360" y="2230605"/>
                  <a:pt x="2228188" y="2298322"/>
                </a:cubicBezTo>
                <a:cubicBezTo>
                  <a:pt x="2250016" y="2366039"/>
                  <a:pt x="2279657" y="2421477"/>
                  <a:pt x="2317113" y="2464637"/>
                </a:cubicBezTo>
                <a:cubicBezTo>
                  <a:pt x="2354568" y="2507797"/>
                  <a:pt x="2398223" y="2539423"/>
                  <a:pt x="2448082" y="2559515"/>
                </a:cubicBezTo>
                <a:cubicBezTo>
                  <a:pt x="2497939" y="2579607"/>
                  <a:pt x="2550897" y="2589653"/>
                  <a:pt x="2606955" y="2589653"/>
                </a:cubicBezTo>
                <a:cubicBezTo>
                  <a:pt x="2660037" y="2589653"/>
                  <a:pt x="2711260" y="2579979"/>
                  <a:pt x="2760621" y="2560631"/>
                </a:cubicBezTo>
                <a:cubicBezTo>
                  <a:pt x="2809982" y="2541284"/>
                  <a:pt x="2853762" y="2510154"/>
                  <a:pt x="2891962" y="2467242"/>
                </a:cubicBezTo>
                <a:cubicBezTo>
                  <a:pt x="2930160" y="2424330"/>
                  <a:pt x="2960795" y="2368271"/>
                  <a:pt x="2983863" y="2299066"/>
                </a:cubicBezTo>
                <a:cubicBezTo>
                  <a:pt x="3006931" y="2229861"/>
                  <a:pt x="3018465" y="2145401"/>
                  <a:pt x="3018465" y="2045686"/>
                </a:cubicBezTo>
                <a:lnTo>
                  <a:pt x="3018465" y="1987643"/>
                </a:lnTo>
                <a:cubicBezTo>
                  <a:pt x="3018465" y="1889417"/>
                  <a:pt x="3007179" y="1805825"/>
                  <a:pt x="2984607" y="1736868"/>
                </a:cubicBezTo>
                <a:cubicBezTo>
                  <a:pt x="2962035" y="1667911"/>
                  <a:pt x="2931773" y="1611728"/>
                  <a:pt x="2893822" y="1568320"/>
                </a:cubicBezTo>
                <a:cubicBezTo>
                  <a:pt x="2855871" y="1524912"/>
                  <a:pt x="2812339" y="1493286"/>
                  <a:pt x="2763225" y="1473442"/>
                </a:cubicBezTo>
                <a:cubicBezTo>
                  <a:pt x="2714112" y="1453598"/>
                  <a:pt x="2663014" y="1443676"/>
                  <a:pt x="2609932" y="1443676"/>
                </a:cubicBezTo>
                <a:close/>
                <a:moveTo>
                  <a:pt x="9136639" y="1416143"/>
                </a:moveTo>
                <a:lnTo>
                  <a:pt x="9136639" y="1561995"/>
                </a:lnTo>
                <a:lnTo>
                  <a:pt x="9578659" y="1561995"/>
                </a:lnTo>
                <a:lnTo>
                  <a:pt x="9578659" y="1416143"/>
                </a:lnTo>
                <a:close/>
                <a:moveTo>
                  <a:pt x="8315406" y="1402004"/>
                </a:moveTo>
                <a:lnTo>
                  <a:pt x="8315406" y="2659602"/>
                </a:lnTo>
                <a:lnTo>
                  <a:pt x="8499952" y="2659602"/>
                </a:lnTo>
                <a:lnTo>
                  <a:pt x="8499952" y="1402004"/>
                </a:lnTo>
                <a:close/>
                <a:moveTo>
                  <a:pt x="6558192" y="1402004"/>
                </a:moveTo>
                <a:lnTo>
                  <a:pt x="6558192" y="1795655"/>
                </a:lnTo>
                <a:lnTo>
                  <a:pt x="6425735" y="1795655"/>
                </a:lnTo>
                <a:lnTo>
                  <a:pt x="6425735" y="1420608"/>
                </a:lnTo>
                <a:lnTo>
                  <a:pt x="6244909" y="1420608"/>
                </a:lnTo>
                <a:lnTo>
                  <a:pt x="6244909" y="2606024"/>
                </a:lnTo>
                <a:lnTo>
                  <a:pt x="6425735" y="2606024"/>
                </a:lnTo>
                <a:lnTo>
                  <a:pt x="6425735" y="1952669"/>
                </a:lnTo>
                <a:lnTo>
                  <a:pt x="6558192" y="1952669"/>
                </a:lnTo>
                <a:lnTo>
                  <a:pt x="6558192" y="2658114"/>
                </a:lnTo>
                <a:lnTo>
                  <a:pt x="6739763" y="2658114"/>
                </a:lnTo>
                <a:lnTo>
                  <a:pt x="6739763" y="1402004"/>
                </a:lnTo>
                <a:close/>
                <a:moveTo>
                  <a:pt x="5138670" y="1402004"/>
                </a:moveTo>
                <a:lnTo>
                  <a:pt x="5138670" y="1545623"/>
                </a:lnTo>
                <a:lnTo>
                  <a:pt x="4766600" y="1545623"/>
                </a:lnTo>
                <a:lnTo>
                  <a:pt x="4766600" y="1698172"/>
                </a:lnTo>
                <a:lnTo>
                  <a:pt x="5138670" y="1698172"/>
                </a:lnTo>
                <a:lnTo>
                  <a:pt x="5138670" y="1789702"/>
                </a:lnTo>
                <a:lnTo>
                  <a:pt x="4766600" y="1789702"/>
                </a:lnTo>
                <a:lnTo>
                  <a:pt x="4766600" y="1941506"/>
                </a:lnTo>
                <a:lnTo>
                  <a:pt x="5138670" y="1941506"/>
                </a:lnTo>
                <a:lnTo>
                  <a:pt x="5138670" y="2397665"/>
                </a:lnTo>
                <a:lnTo>
                  <a:pt x="5324705" y="2397665"/>
                </a:lnTo>
                <a:lnTo>
                  <a:pt x="5324705" y="1402004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ko-Kore-KR" altLang="en-US" sz="12000" b="1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C9869A41-D490-3851-A5C6-6FAB62D2B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6FF0BE-A93D-5E3B-3030-566D5F94ED27}"/>
              </a:ext>
            </a:extLst>
          </p:cNvPr>
          <p:cNvSpPr txBox="1"/>
          <p:nvPr/>
        </p:nvSpPr>
        <p:spPr>
          <a:xfrm>
            <a:off x="1295400" y="525145"/>
            <a:ext cx="177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ore-KR" altLang="en-US" sz="6000" b="1" dirty="0"/>
              <a:t>목차</a:t>
            </a:r>
          </a:p>
        </p:txBody>
      </p:sp>
      <p:graphicFrame>
        <p:nvGraphicFramePr>
          <p:cNvPr id="11" name="내용 개체 틀 2">
            <a:extLst>
              <a:ext uri="{FF2B5EF4-FFF2-40B4-BE49-F238E27FC236}">
                <a16:creationId xmlns:a16="http://schemas.microsoft.com/office/drawing/2014/main" id="{ED410786-1EDE-2FD9-2A57-BBCD254BA6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946887"/>
              </p:ext>
            </p:extLst>
          </p:nvPr>
        </p:nvGraphicFramePr>
        <p:xfrm>
          <a:off x="838200" y="1612861"/>
          <a:ext cx="10515600" cy="4252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507936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8738266-FE71-E44B-82D7-42B46D9501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graphicEl>
                                              <a:dgm id="{08738266-FE71-E44B-82D7-42B46D9501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dgm id="{08738266-FE71-E44B-82D7-42B46D9501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">
                                            <p:graphicEl>
                                              <a:dgm id="{08738266-FE71-E44B-82D7-42B46D9501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8738266-FE71-E44B-82D7-42B46D9501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4D0EA72-C822-D44E-99AE-469DE9D08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>
                                            <p:graphicEl>
                                              <a:dgm id="{D4D0EA72-C822-D44E-99AE-469DE9D08C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graphicEl>
                                              <a:dgm id="{D4D0EA72-C822-D44E-99AE-469DE9D08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1">
                                            <p:graphicEl>
                                              <a:dgm id="{D4D0EA72-C822-D44E-99AE-469DE9D08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4D0EA72-C822-D44E-99AE-469DE9D08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A7AB06D-395F-8843-A975-582B5EDFE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graphicEl>
                                              <a:dgm id="{1A7AB06D-395F-8843-A975-582B5EDFE6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graphicEl>
                                              <a:dgm id="{1A7AB06D-395F-8843-A975-582B5EDFE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1">
                                            <p:graphicEl>
                                              <a:dgm id="{1A7AB06D-395F-8843-A975-582B5EDFE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A7AB06D-395F-8843-A975-582B5EDFE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79C34F4-C2B6-2345-898D-B982F5730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graphicEl>
                                              <a:dgm id="{E79C34F4-C2B6-2345-898D-B982F5730C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graphicEl>
                                              <a:dgm id="{E79C34F4-C2B6-2345-898D-B982F5730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1">
                                            <p:graphicEl>
                                              <a:dgm id="{E79C34F4-C2B6-2345-898D-B982F5730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79C34F4-C2B6-2345-898D-B982F5730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E6AE13E-EC9F-DA48-B270-4580D62D3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graphicEl>
                                              <a:dgm id="{7E6AE13E-EC9F-DA48-B270-4580D62D39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graphicEl>
                                              <a:dgm id="{7E6AE13E-EC9F-DA48-B270-4580D62D3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1">
                                            <p:graphicEl>
                                              <a:dgm id="{7E6AE13E-EC9F-DA48-B270-4580D62D3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E6AE13E-EC9F-DA48-B270-4580D62D3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B1516C-04AC-F14E-9F95-9B47293F00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>
                                            <p:graphicEl>
                                              <a:dgm id="{5BB1516C-04AC-F14E-9F95-9B47293F00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graphicEl>
                                              <a:dgm id="{5BB1516C-04AC-F14E-9F95-9B47293F00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1">
                                            <p:graphicEl>
                                              <a:dgm id="{5BB1516C-04AC-F14E-9F95-9B47293F00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B1516C-04AC-F14E-9F95-9B47293F00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F8B030E-452F-C74D-ACA8-CDA27E2F1E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graphicEl>
                                              <a:dgm id="{FF8B030E-452F-C74D-ACA8-CDA27E2F1E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graphicEl>
                                              <a:dgm id="{FF8B030E-452F-C74D-ACA8-CDA27E2F1E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11">
                                            <p:graphicEl>
                                              <a:dgm id="{FF8B030E-452F-C74D-ACA8-CDA27E2F1E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F8B030E-452F-C74D-ACA8-CDA27E2F1E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D6BFC3A-ECC3-6B40-9535-7CC8182D77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>
                                            <p:graphicEl>
                                              <a:dgm id="{DD6BFC3A-ECC3-6B40-9535-7CC8182D77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graphicEl>
                                              <a:dgm id="{DD6BFC3A-ECC3-6B40-9535-7CC8182D77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11">
                                            <p:graphicEl>
                                              <a:dgm id="{DD6BFC3A-ECC3-6B40-9535-7CC8182D77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D6BFC3A-ECC3-6B40-9535-7CC8182D77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FCF4FB5-A3DD-084B-9EB0-5D46B8514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graphicEl>
                                              <a:dgm id="{FFCF4FB5-A3DD-084B-9EB0-5D46B85148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graphicEl>
                                              <a:dgm id="{FFCF4FB5-A3DD-084B-9EB0-5D46B8514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11">
                                            <p:graphicEl>
                                              <a:dgm id="{FFCF4FB5-A3DD-084B-9EB0-5D46B8514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FCF4FB5-A3DD-084B-9EB0-5D46B8514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58E1659-39DE-2242-B421-83A17FCC1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>
                                            <p:graphicEl>
                                              <a:dgm id="{158E1659-39DE-2242-B421-83A17FCC1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graphicEl>
                                              <a:dgm id="{158E1659-39DE-2242-B421-83A17FCC1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11">
                                            <p:graphicEl>
                                              <a:dgm id="{158E1659-39DE-2242-B421-83A17FCC1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58E1659-39DE-2242-B421-83A17FCC1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 uiExpand="1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텍스트, 스크린샷, 컴퓨터, 노트북이(가) 표시된 사진&#10;&#10;자동 생성된 설명">
            <a:extLst>
              <a:ext uri="{FF2B5EF4-FFF2-40B4-BE49-F238E27FC236}">
                <a16:creationId xmlns:a16="http://schemas.microsoft.com/office/drawing/2014/main" id="{74FE02EA-46C6-EBA9-5B3D-B04F8EF3D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70" y="0"/>
            <a:ext cx="12197969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5D34C862-C1C4-E543-CF7C-19E502719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12690" y="1645920"/>
            <a:ext cx="5160543" cy="3566160"/>
          </a:xfrm>
        </p:spPr>
        <p:txBody>
          <a:bodyPr anchor="b">
            <a:normAutofit fontScale="90000"/>
          </a:bodyPr>
          <a:lstStyle/>
          <a:p>
            <a:pPr>
              <a:lnSpc>
                <a:spcPct val="95000"/>
              </a:lnSpc>
            </a:pPr>
            <a:r>
              <a:rPr kumimoji="1" lang="en-US" altLang="ko-KR" sz="12500" b="1" dirty="0">
                <a:solidFill>
                  <a:schemeClr val="bg1"/>
                </a:solidFill>
              </a:rPr>
              <a:t>THANK YOU</a:t>
            </a:r>
            <a:r>
              <a:rPr kumimoji="1" lang="ko-KR" altLang="en-US" sz="12500" b="1" dirty="0">
                <a:solidFill>
                  <a:schemeClr val="bg1"/>
                </a:solidFill>
              </a:rPr>
              <a:t> </a:t>
            </a:r>
            <a:endParaRPr kumimoji="1" lang="ko-Kore-KR" altLang="en-US" sz="12500" b="1" dirty="0">
              <a:solidFill>
                <a:schemeClr val="bg1"/>
              </a:solidFill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2755CE4-9CFF-B2E7-3C49-F6ED7A1553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6153" y="5724134"/>
            <a:ext cx="6894576" cy="1572768"/>
          </a:xfrm>
        </p:spPr>
        <p:txBody>
          <a:bodyPr>
            <a:normAutofit/>
          </a:bodyPr>
          <a:lstStyle/>
          <a:p>
            <a:r>
              <a:rPr kumimoji="1" lang="ko-KR" altLang="en-US" sz="2000" dirty="0" err="1">
                <a:solidFill>
                  <a:schemeClr val="bg1"/>
                </a:solidFill>
              </a:rPr>
              <a:t>일본어일본학과</a:t>
            </a:r>
            <a:endParaRPr kumimoji="1" lang="en-US" altLang="ko-KR" sz="2000" dirty="0">
              <a:solidFill>
                <a:schemeClr val="bg1"/>
              </a:solidFill>
            </a:endParaRPr>
          </a:p>
          <a:p>
            <a:r>
              <a:rPr kumimoji="1" lang="en-US" altLang="ko-Kore-KR" sz="2000" dirty="0">
                <a:solidFill>
                  <a:schemeClr val="bg1"/>
                </a:solidFill>
              </a:rPr>
              <a:t>2</a:t>
            </a:r>
            <a:r>
              <a:rPr kumimoji="1" lang="en-US" altLang="ko-KR" sz="2000" dirty="0">
                <a:solidFill>
                  <a:schemeClr val="bg1"/>
                </a:solidFill>
              </a:rPr>
              <a:t>2202050</a:t>
            </a:r>
            <a:r>
              <a:rPr kumimoji="1" lang="ko-KR" altLang="en-US" sz="2000" dirty="0">
                <a:solidFill>
                  <a:schemeClr val="bg1"/>
                </a:solidFill>
              </a:rPr>
              <a:t> 김 연하</a:t>
            </a:r>
            <a:endParaRPr kumimoji="1" lang="ko-Kore-KR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577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2D5785-B477-1E27-D063-668A8F303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856" y="505074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일본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76DB46BC-E861-DBEF-0338-EC1A7633D0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031395"/>
              </p:ext>
            </p:extLst>
          </p:nvPr>
        </p:nvGraphicFramePr>
        <p:xfrm>
          <a:off x="638065" y="2336714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EE57007-9DF2-F04F-1576-04678DFB3256}"/>
              </a:ext>
            </a:extLst>
          </p:cNvPr>
          <p:cNvSpPr txBox="1"/>
          <p:nvPr/>
        </p:nvSpPr>
        <p:spPr>
          <a:xfrm>
            <a:off x="1227108" y="2998226"/>
            <a:ext cx="45433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4000" dirty="0"/>
              <a:t>2002</a:t>
            </a:r>
            <a:r>
              <a:rPr kumimoji="1" lang="ko-KR" altLang="ko-Kore-KR" sz="4000" dirty="0"/>
              <a:t>년 </a:t>
            </a:r>
            <a:r>
              <a:rPr kumimoji="1" lang="en-US" altLang="ko-Kore-KR" sz="4000" dirty="0"/>
              <a:t>~</a:t>
            </a:r>
            <a:r>
              <a:rPr kumimoji="1" lang="ko-KR" altLang="ko-Kore-KR" sz="4000" dirty="0"/>
              <a:t> </a:t>
            </a:r>
            <a:r>
              <a:rPr kumimoji="1" lang="en-US" altLang="ko-Kore-KR" sz="4000" dirty="0"/>
              <a:t>2011</a:t>
            </a:r>
            <a:r>
              <a:rPr kumimoji="1" lang="ko-KR" altLang="ko-Kore-KR" sz="4000" dirty="0"/>
              <a:t>년 </a:t>
            </a:r>
            <a:endParaRPr kumimoji="1" lang="en-US" altLang="ko-KR" sz="4000" dirty="0"/>
          </a:p>
          <a:p>
            <a:pPr algn="ctr"/>
            <a:r>
              <a:rPr kumimoji="1" lang="en-US" altLang="ko-Kore-KR" sz="4000" dirty="0"/>
              <a:t>10</a:t>
            </a:r>
            <a:r>
              <a:rPr kumimoji="1" lang="ko-KR" altLang="ko-Kore-KR" sz="4000" dirty="0"/>
              <a:t>년간 일본의 연평균 경제 성장률은 </a:t>
            </a:r>
            <a:r>
              <a:rPr kumimoji="1" lang="en-US" altLang="ko-Kore-KR" sz="4000" dirty="0"/>
              <a:t>0.4%</a:t>
            </a:r>
            <a:r>
              <a:rPr kumimoji="1" lang="ko-KR" altLang="ko-Kore-KR" sz="4000" dirty="0"/>
              <a:t>에 불과했다</a:t>
            </a:r>
            <a:r>
              <a:rPr kumimoji="1" lang="en-US" altLang="ko-Kore-KR" sz="4000" dirty="0"/>
              <a:t>.</a:t>
            </a:r>
            <a:endParaRPr lang="en-US" altLang="ko-Kore-KR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76A2B2-26AE-54A3-6640-CB424858EC02}"/>
              </a:ext>
            </a:extLst>
          </p:cNvPr>
          <p:cNvSpPr txBox="1"/>
          <p:nvPr/>
        </p:nvSpPr>
        <p:spPr>
          <a:xfrm>
            <a:off x="6687553" y="3280904"/>
            <a:ext cx="51720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ore-KR" altLang="en-US" sz="4400" dirty="0"/>
              <a:t>세계</a:t>
            </a:r>
            <a:r>
              <a:rPr kumimoji="1" lang="ko-KR" altLang="en-US" sz="4400" dirty="0"/>
              <a:t> 경제에서 차지하는 비율도 </a:t>
            </a:r>
            <a:r>
              <a:rPr kumimoji="1" lang="en-US" altLang="ko-KR" sz="4400" dirty="0"/>
              <a:t>5.8%</a:t>
            </a:r>
            <a:r>
              <a:rPr kumimoji="1" lang="ko-KR" altLang="en-US" sz="4400" dirty="0"/>
              <a:t>로 하락했다</a:t>
            </a:r>
            <a:r>
              <a:rPr kumimoji="1" lang="en-US" altLang="ko-KR" sz="4400" dirty="0"/>
              <a:t>.</a:t>
            </a:r>
            <a:endParaRPr kumimoji="1" lang="ko-Kore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50624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63D4E1-15F3-5D86-3E84-EBA6127D6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138" y="503157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일본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FFE95E82-AC57-F2AE-8B0A-50029FB11A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629664"/>
              </p:ext>
            </p:extLst>
          </p:nvPr>
        </p:nvGraphicFramePr>
        <p:xfrm>
          <a:off x="638065" y="2395865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E0A477A-CAC6-E95E-C981-97C37687F85D}"/>
              </a:ext>
            </a:extLst>
          </p:cNvPr>
          <p:cNvSpPr txBox="1"/>
          <p:nvPr/>
        </p:nvSpPr>
        <p:spPr>
          <a:xfrm>
            <a:off x="1415303" y="3082740"/>
            <a:ext cx="421481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3300" dirty="0"/>
              <a:t>2011</a:t>
            </a:r>
            <a:r>
              <a:rPr kumimoji="1" lang="ko-KR" altLang="ko-Kore-KR" sz="3300" dirty="0"/>
              <a:t>년 </a:t>
            </a:r>
            <a:r>
              <a:rPr kumimoji="1" lang="en-US" altLang="ko-Kore-KR" sz="3300" dirty="0"/>
              <a:t>8</a:t>
            </a:r>
            <a:r>
              <a:rPr kumimoji="1" lang="ko-KR" altLang="ko-Kore-KR" sz="3300" dirty="0"/>
              <a:t>월</a:t>
            </a:r>
            <a:r>
              <a:rPr kumimoji="1" lang="en-US" altLang="ko-Kore-KR" sz="3300" dirty="0"/>
              <a:t>,</a:t>
            </a:r>
            <a:r>
              <a:rPr kumimoji="1" lang="ko-KR" altLang="ko-Kore-KR" sz="3300" dirty="0"/>
              <a:t> 무디스는 일본의 국채 신용등급을 </a:t>
            </a:r>
            <a:r>
              <a:rPr kumimoji="1" lang="en-US" altLang="ko-Kore-KR" sz="3300" dirty="0"/>
              <a:t>Aa2</a:t>
            </a:r>
            <a:r>
              <a:rPr kumimoji="1" lang="ko-KR" altLang="ko-Kore-KR" sz="3300" dirty="0"/>
              <a:t>에서 </a:t>
            </a:r>
            <a:r>
              <a:rPr kumimoji="1" lang="en-US" altLang="ko-Kore-KR" sz="3300" dirty="0"/>
              <a:t>Aa3</a:t>
            </a:r>
            <a:r>
              <a:rPr kumimoji="1" lang="ko-KR" altLang="ko-Kore-KR" sz="3300" dirty="0"/>
              <a:t>로 강등해 일본 경제에 충격을 주었다</a:t>
            </a:r>
            <a:r>
              <a:rPr kumimoji="1" lang="en-US" altLang="ko-Kore-KR" sz="3300" dirty="0"/>
              <a:t>.</a:t>
            </a:r>
            <a:endParaRPr lang="ko-KR" altLang="en-US" sz="33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002F2A-4FFD-AA1F-7568-D2317611D4F8}"/>
              </a:ext>
            </a:extLst>
          </p:cNvPr>
          <p:cNvSpPr txBox="1"/>
          <p:nvPr/>
        </p:nvSpPr>
        <p:spPr>
          <a:xfrm>
            <a:off x="7031130" y="3420797"/>
            <a:ext cx="4392406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4300" dirty="0"/>
              <a:t>그러나 엔저정책을 펴면서 상황이 </a:t>
            </a:r>
            <a:endParaRPr kumimoji="1" lang="en-US" altLang="ko-KR" sz="4300" dirty="0"/>
          </a:p>
          <a:p>
            <a:pPr algn="ctr"/>
            <a:r>
              <a:rPr kumimoji="1" lang="ko-KR" altLang="ko-Kore-KR" sz="4300" dirty="0"/>
              <a:t>바뀌었다</a:t>
            </a:r>
            <a:r>
              <a:rPr kumimoji="1" lang="en-US" altLang="ko-Kore-KR" sz="4300" dirty="0"/>
              <a:t>.</a:t>
            </a:r>
            <a:endParaRPr lang="en-US" altLang="ko-Kore-KR" sz="4300" dirty="0"/>
          </a:p>
        </p:txBody>
      </p:sp>
    </p:spTree>
    <p:extLst>
      <p:ext uri="{BB962C8B-B14F-4D97-AF65-F5344CB8AC3E}">
        <p14:creationId xmlns:p14="http://schemas.microsoft.com/office/powerpoint/2010/main" val="273306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93411D-F1AA-4E49-FC83-3BB3D4E4C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862" y="495800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일본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ACB03D9B-1745-2197-0395-C0E6D7588E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019238"/>
              </p:ext>
            </p:extLst>
          </p:nvPr>
        </p:nvGraphicFramePr>
        <p:xfrm>
          <a:off x="632647" y="2280663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AD988DA-9610-7BB4-A54B-6C0779916DFB}"/>
              </a:ext>
            </a:extLst>
          </p:cNvPr>
          <p:cNvSpPr txBox="1"/>
          <p:nvPr/>
        </p:nvSpPr>
        <p:spPr>
          <a:xfrm>
            <a:off x="1385886" y="3112725"/>
            <a:ext cx="42291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700" dirty="0" err="1"/>
              <a:t>아베노믹스와</a:t>
            </a:r>
            <a:r>
              <a:rPr kumimoji="1" lang="ko-KR" altLang="ko-Kore-KR" sz="3700" dirty="0"/>
              <a:t> 함께 </a:t>
            </a:r>
            <a:r>
              <a:rPr kumimoji="1" lang="en-US" altLang="ko-Kore-KR" sz="3700" dirty="0"/>
              <a:t>GDP</a:t>
            </a:r>
            <a:r>
              <a:rPr kumimoji="1" lang="ko-KR" altLang="ko-Kore-KR" sz="3700" dirty="0"/>
              <a:t>가 폭락하였지만 </a:t>
            </a:r>
            <a:r>
              <a:rPr kumimoji="1" lang="en-US" altLang="ko-Kore-KR" sz="3700" dirty="0"/>
              <a:t>PPP</a:t>
            </a:r>
            <a:r>
              <a:rPr kumimoji="1" lang="ko-KR" altLang="ko-Kore-KR" sz="3700" dirty="0"/>
              <a:t>는 오히려 성장하였다</a:t>
            </a:r>
            <a:r>
              <a:rPr kumimoji="1" lang="en-US" altLang="ko-Kore-KR" sz="3700" dirty="0"/>
              <a:t>.</a:t>
            </a:r>
            <a:endParaRPr lang="en-US" altLang="ko-Kore-KR" sz="37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81198A-9938-8AF3-5BA3-AD555B024C7B}"/>
              </a:ext>
            </a:extLst>
          </p:cNvPr>
          <p:cNvSpPr txBox="1"/>
          <p:nvPr/>
        </p:nvSpPr>
        <p:spPr>
          <a:xfrm>
            <a:off x="6890791" y="3201174"/>
            <a:ext cx="46577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500" dirty="0"/>
              <a:t>하지만 </a:t>
            </a:r>
            <a:r>
              <a:rPr kumimoji="1" lang="en-US" altLang="ko-Kore-KR" sz="3500" dirty="0"/>
              <a:t>2016</a:t>
            </a:r>
            <a:r>
              <a:rPr kumimoji="1" lang="ko-KR" altLang="ko-Kore-KR" sz="3500" dirty="0"/>
              <a:t>년에 들어서서 마이너스 금리에 </a:t>
            </a:r>
            <a:endParaRPr kumimoji="1" lang="en-US" altLang="ko-KR" sz="3500" dirty="0"/>
          </a:p>
          <a:p>
            <a:pPr algn="ctr"/>
            <a:r>
              <a:rPr kumimoji="1" lang="ko-KR" altLang="ko-Kore-KR" sz="3500" dirty="0"/>
              <a:t>대한 반작용으로 엔화가 다시 상승하고 있다</a:t>
            </a:r>
            <a:r>
              <a:rPr kumimoji="1" lang="en-US" altLang="ko-Kore-KR" sz="3500" dirty="0"/>
              <a:t>.</a:t>
            </a:r>
            <a:endParaRPr lang="en-US" altLang="ko-Kore-KR" sz="3500" dirty="0"/>
          </a:p>
        </p:txBody>
      </p:sp>
    </p:spTree>
    <p:extLst>
      <p:ext uri="{BB962C8B-B14F-4D97-AF65-F5344CB8AC3E}">
        <p14:creationId xmlns:p14="http://schemas.microsoft.com/office/powerpoint/2010/main" val="290753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8D93E7-5D16-871D-6BE0-854AC5CF5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862" y="495800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일본 경제</a:t>
            </a:r>
            <a:endParaRPr kumimoji="1" lang="ko-Kore-KR" altLang="en-US" dirty="0"/>
          </a:p>
        </p:txBody>
      </p:sp>
      <p:graphicFrame>
        <p:nvGraphicFramePr>
          <p:cNvPr id="31" name="내용 개체 틀 2">
            <a:extLst>
              <a:ext uri="{FF2B5EF4-FFF2-40B4-BE49-F238E27FC236}">
                <a16:creationId xmlns:a16="http://schemas.microsoft.com/office/drawing/2014/main" id="{7224C632-FC98-577D-71D4-AF89F0BA30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747295"/>
              </p:ext>
            </p:extLst>
          </p:nvPr>
        </p:nvGraphicFramePr>
        <p:xfrm>
          <a:off x="638065" y="2334451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BC1C5AB-4383-A9E5-3D8A-368FDF77BB56}"/>
              </a:ext>
            </a:extLst>
          </p:cNvPr>
          <p:cNvSpPr txBox="1"/>
          <p:nvPr/>
        </p:nvSpPr>
        <p:spPr>
          <a:xfrm>
            <a:off x="1090795" y="3011368"/>
            <a:ext cx="4782209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3300" dirty="0"/>
              <a:t>2018</a:t>
            </a:r>
            <a:r>
              <a:rPr kumimoji="1" lang="ko-KR" altLang="ko-Kore-KR" sz="3300" dirty="0"/>
              <a:t>년 </a:t>
            </a:r>
            <a:r>
              <a:rPr kumimoji="1" lang="en-US" altLang="ko-Kore-KR" sz="3300" dirty="0"/>
              <a:t>10</a:t>
            </a:r>
            <a:r>
              <a:rPr kumimoji="1" lang="ko-KR" altLang="ko-Kore-KR" sz="3300" dirty="0"/>
              <a:t>월에 들어 </a:t>
            </a:r>
            <a:endParaRPr kumimoji="1" lang="en-US" altLang="ko-KR" sz="3300" dirty="0"/>
          </a:p>
          <a:p>
            <a:pPr algn="ctr"/>
            <a:r>
              <a:rPr kumimoji="1" lang="ko-KR" altLang="ko-Kore-KR" sz="3300" dirty="0" err="1"/>
              <a:t>닛케이</a:t>
            </a:r>
            <a:r>
              <a:rPr kumimoji="1" lang="ko-KR" altLang="ko-Kore-KR" sz="3300" dirty="0"/>
              <a:t> 지수가 </a:t>
            </a:r>
            <a:r>
              <a:rPr kumimoji="1" lang="en-US" altLang="ko-Kore-KR" sz="3300" dirty="0"/>
              <a:t>27</a:t>
            </a:r>
            <a:r>
              <a:rPr kumimoji="1" lang="ko-KR" altLang="ko-Kore-KR" sz="3300" dirty="0"/>
              <a:t>년 만에 </a:t>
            </a:r>
            <a:endParaRPr kumimoji="1" lang="en-US" altLang="ko-KR" sz="3300" dirty="0"/>
          </a:p>
          <a:p>
            <a:pPr algn="ctr"/>
            <a:r>
              <a:rPr kumimoji="1" lang="ko-KR" altLang="ko-Kore-KR" sz="3300" dirty="0"/>
              <a:t>최고치를 경신하면서 일본 경제 전반에 대한 긍정적인 </a:t>
            </a:r>
            <a:endParaRPr kumimoji="1" lang="en-US" altLang="ko-KR" sz="3300" dirty="0"/>
          </a:p>
          <a:p>
            <a:pPr algn="ctr"/>
            <a:r>
              <a:rPr kumimoji="1" lang="ko-KR" altLang="ko-Kore-KR" sz="3300" dirty="0"/>
              <a:t>기대도 보인다</a:t>
            </a:r>
            <a:r>
              <a:rPr kumimoji="1" lang="en-US" altLang="ko-Kore-KR" sz="3300" dirty="0"/>
              <a:t>.</a:t>
            </a:r>
            <a:endParaRPr lang="en-US" altLang="ko-Kore-KR" sz="33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1BA8A1-3FB3-E0AC-E2D8-9062BAA5362D}"/>
              </a:ext>
            </a:extLst>
          </p:cNvPr>
          <p:cNvSpPr txBox="1"/>
          <p:nvPr/>
        </p:nvSpPr>
        <p:spPr>
          <a:xfrm>
            <a:off x="7117697" y="3074866"/>
            <a:ext cx="42148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200" dirty="0"/>
              <a:t>하지만 일본의 철강 </a:t>
            </a:r>
            <a:r>
              <a:rPr kumimoji="1" lang="en-US" altLang="ko-Kore-KR" sz="3200" dirty="0"/>
              <a:t>3</a:t>
            </a:r>
            <a:r>
              <a:rPr kumimoji="1" lang="ko-KR" altLang="ko-Kore-KR" sz="3200" dirty="0"/>
              <a:t>위 업체의 </a:t>
            </a:r>
            <a:r>
              <a:rPr kumimoji="1" lang="en-US" altLang="ko-Kore-KR" sz="3200" dirty="0"/>
              <a:t>30</a:t>
            </a:r>
            <a:r>
              <a:rPr kumimoji="1" lang="ko-KR" altLang="ko-Kore-KR" sz="3200" dirty="0"/>
              <a:t>년 이상 품질 데이터 조작 등이 발각되며 </a:t>
            </a:r>
            <a:r>
              <a:rPr kumimoji="1" lang="en-US" altLang="ko-Kore-KR" sz="3200" dirty="0"/>
              <a:t>2019</a:t>
            </a:r>
            <a:r>
              <a:rPr kumimoji="1" lang="ko-KR" altLang="ko-Kore-KR" sz="3200" dirty="0"/>
              <a:t>년 </a:t>
            </a:r>
            <a:r>
              <a:rPr kumimoji="1" lang="en-US" altLang="ko-Kore-KR" sz="3200" dirty="0"/>
              <a:t>4</a:t>
            </a:r>
            <a:r>
              <a:rPr kumimoji="1" lang="ko-KR" altLang="ko-Kore-KR" sz="3200" dirty="0"/>
              <a:t>분기에 마이너스 성장에 빠졌다</a:t>
            </a:r>
            <a:endParaRPr lang="en-US" altLang="ko-Kore-KR" sz="3200" dirty="0"/>
          </a:p>
        </p:txBody>
      </p:sp>
    </p:spTree>
    <p:extLst>
      <p:ext uri="{BB962C8B-B14F-4D97-AF65-F5344CB8AC3E}">
        <p14:creationId xmlns:p14="http://schemas.microsoft.com/office/powerpoint/2010/main" val="108446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B2FDAD-3063-0349-8B14-5E6C7B75D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812" y="573962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한국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ED7DE82C-A0A6-9ABE-9ED5-2A29F946B7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554885"/>
              </p:ext>
            </p:extLst>
          </p:nvPr>
        </p:nvGraphicFramePr>
        <p:xfrm>
          <a:off x="638065" y="2374792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70FCEBA-2364-1238-D040-4D707889C1D9}"/>
              </a:ext>
            </a:extLst>
          </p:cNvPr>
          <p:cNvSpPr txBox="1"/>
          <p:nvPr/>
        </p:nvSpPr>
        <p:spPr>
          <a:xfrm>
            <a:off x="1385047" y="3186953"/>
            <a:ext cx="426271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000" dirty="0"/>
              <a:t>금융 기관의 해외 차입이 </a:t>
            </a:r>
            <a:r>
              <a:rPr kumimoji="1" lang="en-US" altLang="ko-Kore-KR" sz="3000" dirty="0"/>
              <a:t>2010</a:t>
            </a:r>
            <a:r>
              <a:rPr kumimoji="1" lang="ko-KR" altLang="ko-Kore-KR" sz="3000" dirty="0"/>
              <a:t>년 들어 급증하였고</a:t>
            </a:r>
            <a:r>
              <a:rPr kumimoji="1" lang="en-US" altLang="ko-Kore-KR" sz="3000" dirty="0"/>
              <a:t>,</a:t>
            </a:r>
            <a:r>
              <a:rPr kumimoji="1" lang="ko-KR" altLang="ko-Kore-KR" sz="3000" dirty="0"/>
              <a:t> 외국인 투자금의 급격한 유출입이 외화유동성의 불안 요인으로 작용하였다</a:t>
            </a:r>
            <a:r>
              <a:rPr kumimoji="1" lang="en-US" altLang="ko-KR" sz="3000" dirty="0"/>
              <a:t>.</a:t>
            </a:r>
            <a:endParaRPr lang="en-US" altLang="ko-Kore-KR" sz="3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E3DDB2-9FC2-00BB-0D41-0564CA3B3152}"/>
              </a:ext>
            </a:extLst>
          </p:cNvPr>
          <p:cNvSpPr txBox="1"/>
          <p:nvPr/>
        </p:nvSpPr>
        <p:spPr>
          <a:xfrm>
            <a:off x="6941593" y="3186953"/>
            <a:ext cx="455855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000" dirty="0"/>
              <a:t>외화가 지속적으로 유입되고 있어 외부 충격이 왔을 때 급격한 외화 유출로 환율 변동폭 확대</a:t>
            </a:r>
            <a:r>
              <a:rPr kumimoji="1" lang="en-US" altLang="ko-Kore-KR" sz="3000" dirty="0"/>
              <a:t>,</a:t>
            </a:r>
            <a:r>
              <a:rPr kumimoji="1" lang="ko-KR" altLang="ko-Kore-KR" sz="3000" dirty="0"/>
              <a:t> 단기외화 유동성 부족을 초래할 수 있다</a:t>
            </a:r>
            <a:r>
              <a:rPr kumimoji="1" lang="en-US" altLang="ko-Kore-KR" sz="3000" dirty="0"/>
              <a:t>.</a:t>
            </a:r>
            <a:endParaRPr lang="en-US" altLang="ko-Kore-KR" sz="3000" dirty="0"/>
          </a:p>
        </p:txBody>
      </p:sp>
    </p:spTree>
    <p:extLst>
      <p:ext uri="{BB962C8B-B14F-4D97-AF65-F5344CB8AC3E}">
        <p14:creationId xmlns:p14="http://schemas.microsoft.com/office/powerpoint/2010/main" val="109044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7DC47E-E3AC-8B30-9E99-8AEAF8D81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812" y="573962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한국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609B8F9B-4C05-69BE-0800-178B46CF05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05724"/>
              </p:ext>
            </p:extLst>
          </p:nvPr>
        </p:nvGraphicFramePr>
        <p:xfrm>
          <a:off x="638065" y="2401686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5589BD0-7263-140D-A5F9-26863018E286}"/>
              </a:ext>
            </a:extLst>
          </p:cNvPr>
          <p:cNvSpPr txBox="1"/>
          <p:nvPr/>
        </p:nvSpPr>
        <p:spPr>
          <a:xfrm>
            <a:off x="1264024" y="3213847"/>
            <a:ext cx="44509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3000" dirty="0"/>
              <a:t>2010</a:t>
            </a:r>
            <a:r>
              <a:rPr kumimoji="1" lang="ko-KR" altLang="ko-Kore-KR" sz="3000" dirty="0"/>
              <a:t>년 초 가격하락과 거래량 감소를 보이고 있는 국내 주택 시장에는 부채 디스플레이션 현상이 나타날 가능성이 높다</a:t>
            </a:r>
            <a:r>
              <a:rPr kumimoji="1" lang="en-US" altLang="ko-Kore-KR" sz="3000" dirty="0"/>
              <a:t>.</a:t>
            </a:r>
            <a:endParaRPr lang="en-US" altLang="ko-Kore-KR" sz="3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978AC2-1CF2-687E-6361-F5771D7AB3A9}"/>
              </a:ext>
            </a:extLst>
          </p:cNvPr>
          <p:cNvSpPr txBox="1"/>
          <p:nvPr/>
        </p:nvSpPr>
        <p:spPr>
          <a:xfrm>
            <a:off x="6855294" y="3146612"/>
            <a:ext cx="47120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ko-KR" altLang="ko-Kore-KR" sz="3200" dirty="0"/>
              <a:t>건설 경기 침체가 장기화되고</a:t>
            </a:r>
            <a:r>
              <a:rPr kumimoji="1" lang="en-US" altLang="ko-Kore-KR" sz="3200" dirty="0"/>
              <a:t>,</a:t>
            </a:r>
            <a:r>
              <a:rPr kumimoji="1" lang="ko-KR" altLang="ko-Kore-KR" sz="3200" dirty="0"/>
              <a:t> 가계부채 문제 등이 </a:t>
            </a:r>
            <a:endParaRPr kumimoji="1" lang="en-US" altLang="ko-KR" sz="3200" dirty="0"/>
          </a:p>
          <a:p>
            <a:pPr lvl="0" algn="ctr"/>
            <a:r>
              <a:rPr kumimoji="1" lang="ko-KR" altLang="ko-Kore-KR" sz="3200" dirty="0"/>
              <a:t>불거지면서 국가 경제에 </a:t>
            </a:r>
            <a:endParaRPr kumimoji="1" lang="en-US" altLang="ko-KR" sz="3200" dirty="0"/>
          </a:p>
          <a:p>
            <a:pPr lvl="0" algn="ctr"/>
            <a:r>
              <a:rPr kumimoji="1" lang="ko-KR" altLang="ko-Kore-KR" sz="3200" dirty="0"/>
              <a:t>커다란 부담으로 작용할 </a:t>
            </a:r>
            <a:endParaRPr kumimoji="1" lang="en-US" altLang="ko-KR" sz="3200" dirty="0"/>
          </a:p>
          <a:p>
            <a:pPr lvl="0" algn="ctr"/>
            <a:r>
              <a:rPr kumimoji="1" lang="ko-KR" altLang="ko-Kore-KR" sz="3200" dirty="0"/>
              <a:t>가능성이 있다</a:t>
            </a:r>
            <a:r>
              <a:rPr kumimoji="1" lang="en-US" altLang="ko-Kore-KR" sz="3200" dirty="0"/>
              <a:t>.</a:t>
            </a:r>
            <a:endParaRPr lang="en-US" altLang="ko-Kore-KR" sz="3200" dirty="0"/>
          </a:p>
        </p:txBody>
      </p:sp>
    </p:spTree>
    <p:extLst>
      <p:ext uri="{BB962C8B-B14F-4D97-AF65-F5344CB8AC3E}">
        <p14:creationId xmlns:p14="http://schemas.microsoft.com/office/powerpoint/2010/main" val="222896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440494-BCF0-9579-AAAE-95C0745C3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259" y="573962"/>
            <a:ext cx="10921640" cy="131469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ko-Kore-KR" dirty="0"/>
              <a:t>2</a:t>
            </a:r>
            <a:r>
              <a:rPr kumimoji="1" lang="en-US" altLang="ko-KR" dirty="0"/>
              <a:t>010</a:t>
            </a:r>
            <a:r>
              <a:rPr kumimoji="1" lang="ko-KR" altLang="en-US" dirty="0"/>
              <a:t>년대 한국 경제</a:t>
            </a:r>
            <a:endParaRPr kumimoji="1" lang="ko-Kore-KR" altLang="en-US" dirty="0"/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55AC8693-9171-7EE1-037A-05EBA01B31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959826"/>
              </p:ext>
            </p:extLst>
          </p:nvPr>
        </p:nvGraphicFramePr>
        <p:xfrm>
          <a:off x="638065" y="2442027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A6CF8B8-520E-ABE9-35ED-61F581A273A2}"/>
              </a:ext>
            </a:extLst>
          </p:cNvPr>
          <p:cNvSpPr txBox="1"/>
          <p:nvPr/>
        </p:nvSpPr>
        <p:spPr>
          <a:xfrm>
            <a:off x="1344706" y="3240741"/>
            <a:ext cx="431650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ko-KR" altLang="ko-Kore-KR" sz="3000" dirty="0"/>
              <a:t>글로벌 금융 위기 이후 저금리 기조와 경기부진으로 가계부채가 계속 증가하고 있어 향후 경제운용의 부담 요인이 될 수 있다</a:t>
            </a:r>
            <a:r>
              <a:rPr kumimoji="1" lang="en-US" altLang="ko-Kore-KR" sz="3000" dirty="0"/>
              <a:t>.</a:t>
            </a:r>
            <a:endParaRPr lang="en-US" altLang="ko-Kore-KR" sz="3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444EC1-9CC9-59BA-48D4-DD809CBEF988}"/>
              </a:ext>
            </a:extLst>
          </p:cNvPr>
          <p:cNvSpPr txBox="1"/>
          <p:nvPr/>
        </p:nvSpPr>
        <p:spPr>
          <a:xfrm>
            <a:off x="7092216" y="3240741"/>
            <a:ext cx="42896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ko-KR" altLang="ko-Kore-KR" sz="3000" dirty="0"/>
              <a:t>부동산 시장 침체가 지속되는 가운데 금리 인상이 단행될 경우 가계 소비를 위축시키고 금융기관 부실화를 초래할 수 있다</a:t>
            </a:r>
            <a:r>
              <a:rPr kumimoji="1" lang="en-US" altLang="ko-Kore-KR" sz="3000" dirty="0"/>
              <a:t>.</a:t>
            </a:r>
            <a:endParaRPr lang="en-US" altLang="ko-Kore-KR" sz="3000" dirty="0"/>
          </a:p>
        </p:txBody>
      </p:sp>
    </p:spTree>
    <p:extLst>
      <p:ext uri="{BB962C8B-B14F-4D97-AF65-F5344CB8AC3E}">
        <p14:creationId xmlns:p14="http://schemas.microsoft.com/office/powerpoint/2010/main" val="133676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SketchyVTI">
  <a:themeElements>
    <a:clrScheme name="AnalogousFromRegularSeedRightStep">
      <a:dk1>
        <a:srgbClr val="000000"/>
      </a:dk1>
      <a:lt1>
        <a:srgbClr val="FFFFFF"/>
      </a:lt1>
      <a:dk2>
        <a:srgbClr val="1B2130"/>
      </a:dk2>
      <a:lt2>
        <a:srgbClr val="F3F1F0"/>
      </a:lt2>
      <a:accent1>
        <a:srgbClr val="23ADDC"/>
      </a:accent1>
      <a:accent2>
        <a:srgbClr val="1756D5"/>
      </a:accent2>
      <a:accent3>
        <a:srgbClr val="3B2CE7"/>
      </a:accent3>
      <a:accent4>
        <a:srgbClr val="7617D5"/>
      </a:accent4>
      <a:accent5>
        <a:srgbClr val="D729E7"/>
      </a:accent5>
      <a:accent6>
        <a:srgbClr val="D51796"/>
      </a:accent6>
      <a:hlink>
        <a:srgbClr val="BF5F3F"/>
      </a:hlink>
      <a:folHlink>
        <a:srgbClr val="7F7F7F"/>
      </a:folHlink>
    </a:clrScheme>
    <a:fontScheme name="Custom 2">
      <a:majorFont>
        <a:latin typeface="Microsoft GothicNeo"/>
        <a:ea typeface=""/>
        <a:cs typeface=""/>
      </a:majorFont>
      <a:minorFont>
        <a:latin typeface="Microsoft GothicNe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748</Words>
  <Application>Microsoft Office PowerPoint</Application>
  <PresentationFormat>와이드스크린</PresentationFormat>
  <Paragraphs>84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3" baseType="lpstr">
      <vt:lpstr>Arial</vt:lpstr>
      <vt:lpstr>Microsoft GothicNeo</vt:lpstr>
      <vt:lpstr>SketchyVTI</vt:lpstr>
      <vt:lpstr>PowerPoint 프레젠테이션</vt:lpstr>
      <vt:lpstr>PowerPoint 프레젠테이션</vt:lpstr>
      <vt:lpstr>2010년대 일본 경제</vt:lpstr>
      <vt:lpstr>2010년대 일본 경제</vt:lpstr>
      <vt:lpstr>2010년대 일본 경제</vt:lpstr>
      <vt:lpstr>2010년대 일본 경제</vt:lpstr>
      <vt:lpstr>2010년대 한국 경제</vt:lpstr>
      <vt:lpstr>2010년대 한국 경제</vt:lpstr>
      <vt:lpstr>2010년대 한국 경제</vt:lpstr>
      <vt:lpstr>2010년대 한국 경제</vt:lpstr>
      <vt:lpstr>2020년대 일본 경제</vt:lpstr>
      <vt:lpstr>2020년대 일본 경제</vt:lpstr>
      <vt:lpstr>2020년대 일본 경제 </vt:lpstr>
      <vt:lpstr>2020년대 일본 경제</vt:lpstr>
      <vt:lpstr>2020년대 한국 경제</vt:lpstr>
      <vt:lpstr>2020년대 한국 경제</vt:lpstr>
      <vt:lpstr>2020년대 한국 경제</vt:lpstr>
      <vt:lpstr>2020년대 한국 경제</vt:lpstr>
      <vt:lpstr>한・일 경제 비교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2000년대 이후 한・일 경제 비교</dc:title>
  <dc:creator>김연하</dc:creator>
  <cp:lastModifiedBy>조유나</cp:lastModifiedBy>
  <cp:revision>10</cp:revision>
  <dcterms:created xsi:type="dcterms:W3CDTF">2023-09-16T07:16:19Z</dcterms:created>
  <dcterms:modified xsi:type="dcterms:W3CDTF">2023-09-29T14:46:46Z</dcterms:modified>
</cp:coreProperties>
</file>