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20" r:id="rId14"/>
  </p:sldMasterIdLst>
  <p:sldIdLst>
    <p:sldId id="256" r:id="rId16"/>
    <p:sldId id="272" r:id="rId17"/>
    <p:sldId id="257" r:id="rId18"/>
    <p:sldId id="258" r:id="rId19"/>
    <p:sldId id="259" r:id="rId20"/>
    <p:sldId id="261" r:id="rId21"/>
    <p:sldId id="260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3" r:id="rId33"/>
    <p:sldId id="274" r:id="rId34"/>
    <p:sldId id="276" r:id="rId35"/>
    <p:sldId id="277" r:id="rId36"/>
    <p:sldId id="278" r:id="rId37"/>
    <p:sldId id="27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8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5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6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microsoft.com/office/2016/11/relationships/changesInfo" Target="changesInfos/changesInfo1.xml"></Relationship><Relationship Id="rId2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slide" Target="slides/slide1.xml"></Relationship><Relationship Id="rId17" Type="http://schemas.openxmlformats.org/officeDocument/2006/relationships/slide" Target="slides/slide2.xml"></Relationship><Relationship Id="rId18" Type="http://schemas.openxmlformats.org/officeDocument/2006/relationships/slide" Target="slides/slide3.xml"></Relationship><Relationship Id="rId19" Type="http://schemas.openxmlformats.org/officeDocument/2006/relationships/slide" Target="slides/slide4.xml"></Relationship><Relationship Id="rId20" Type="http://schemas.openxmlformats.org/officeDocument/2006/relationships/slide" Target="slides/slide5.xml"></Relationship><Relationship Id="rId21" Type="http://schemas.openxmlformats.org/officeDocument/2006/relationships/slide" Target="slides/slide6.xml"></Relationship><Relationship Id="rId22" Type="http://schemas.openxmlformats.org/officeDocument/2006/relationships/slide" Target="slides/slide7.xml"></Relationship><Relationship Id="rId23" Type="http://schemas.openxmlformats.org/officeDocument/2006/relationships/slide" Target="slides/slide8.xml"></Relationship><Relationship Id="rId24" Type="http://schemas.openxmlformats.org/officeDocument/2006/relationships/slide" Target="slides/slide9.xml"></Relationship><Relationship Id="rId25" Type="http://schemas.openxmlformats.org/officeDocument/2006/relationships/slide" Target="slides/slide10.xml"></Relationship><Relationship Id="rId26" Type="http://schemas.openxmlformats.org/officeDocument/2006/relationships/slide" Target="slides/slide11.xml"></Relationship><Relationship Id="rId27" Type="http://schemas.openxmlformats.org/officeDocument/2006/relationships/slide" Target="slides/slide12.xml"></Relationship><Relationship Id="rId28" Type="http://schemas.openxmlformats.org/officeDocument/2006/relationships/slide" Target="slides/slide13.xml"></Relationship><Relationship Id="rId29" Type="http://schemas.openxmlformats.org/officeDocument/2006/relationships/slide" Target="slides/slide14.xml"></Relationship><Relationship Id="rId30" Type="http://schemas.openxmlformats.org/officeDocument/2006/relationships/slide" Target="slides/slide15.xml"></Relationship><Relationship Id="rId31" Type="http://schemas.openxmlformats.org/officeDocument/2006/relationships/slide" Target="slides/slide16.xml"></Relationship><Relationship Id="rId32" Type="http://schemas.openxmlformats.org/officeDocument/2006/relationships/slide" Target="slides/slide17.xml"></Relationship><Relationship Id="rId33" Type="http://schemas.openxmlformats.org/officeDocument/2006/relationships/slide" Target="slides/slide18.xml"></Relationship><Relationship Id="rId34" Type="http://schemas.openxmlformats.org/officeDocument/2006/relationships/slide" Target="slides/slide19.xml"></Relationship><Relationship Id="rId35" Type="http://schemas.openxmlformats.org/officeDocument/2006/relationships/slide" Target="slides/slide20.xml"></Relationship><Relationship Id="rId36" Type="http://schemas.openxmlformats.org/officeDocument/2006/relationships/slide" Target="slides/slide21.xml"></Relationship><Relationship Id="rId37" Type="http://schemas.openxmlformats.org/officeDocument/2006/relationships/slide" Target="slides/slide22.xml"></Relationship><Relationship Id="rId38" Type="http://schemas.openxmlformats.org/officeDocument/2006/relationships/slide" Target="slides/slide23.xml"></Relationship><Relationship Id="rId39" Type="http://schemas.openxmlformats.org/officeDocument/2006/relationships/viewProps" Target="viewProps.xml"></Relationship><Relationship Id="rId40" Type="http://schemas.openxmlformats.org/officeDocument/2006/relationships/presProps" Target="presProps.xml"></Relationship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 kuniyoshi" userId="d3e374f45603d076" providerId="LiveId" clId="{ED04689E-9EEE-4EFA-9C4A-558A5483A038}"/>
    <pc:docChg chg="undo custSel addSld delSld modSld sldOrd">
      <pc:chgData name="eri kuniyoshi" userId="d3e374f45603d076" providerId="LiveId" clId="{ED04689E-9EEE-4EFA-9C4A-558A5483A038}" dt="2023-09-29T12:57:35.342" v="2216" actId="1076"/>
      <pc:docMkLst>
        <pc:docMk/>
      </pc:docMkLst>
      <pc:sldChg chg="addSp delSp modSp mod">
        <pc:chgData name="eri kuniyoshi" userId="d3e374f45603d076" providerId="LiveId" clId="{ED04689E-9EEE-4EFA-9C4A-558A5483A038}" dt="2023-09-29T12:57:35.342" v="2216" actId="1076"/>
        <pc:sldMkLst>
          <pc:docMk/>
          <pc:sldMk cId="647831263" sldId="257"/>
        </pc:sldMkLst>
        <pc:spChg chg="mod">
          <ac:chgData name="eri kuniyoshi" userId="d3e374f45603d076" providerId="LiveId" clId="{ED04689E-9EEE-4EFA-9C4A-558A5483A038}" dt="2023-09-29T12:38:17.358" v="2024" actId="1076"/>
          <ac:spMkLst>
            <pc:docMk/>
            <pc:sldMk cId="647831263" sldId="257"/>
            <ac:spMk id="2" creationId="{04469DAB-075A-B673-7C20-ACE7CA5BF915}"/>
          </ac:spMkLst>
        </pc:spChg>
        <pc:spChg chg="mod">
          <ac:chgData name="eri kuniyoshi" userId="d3e374f45603d076" providerId="LiveId" clId="{ED04689E-9EEE-4EFA-9C4A-558A5483A038}" dt="2023-09-29T12:26:11.923" v="1940" actId="1076"/>
          <ac:spMkLst>
            <pc:docMk/>
            <pc:sldMk cId="647831263" sldId="257"/>
            <ac:spMk id="3" creationId="{E97243B5-956B-FB4F-D17B-38F233D75A03}"/>
          </ac:spMkLst>
        </pc:spChg>
        <pc:spChg chg="add del">
          <ac:chgData name="eri kuniyoshi" userId="d3e374f45603d076" providerId="LiveId" clId="{ED04689E-9EEE-4EFA-9C4A-558A5483A038}" dt="2023-09-29T12:23:22.147" v="1923" actId="11529"/>
          <ac:spMkLst>
            <pc:docMk/>
            <pc:sldMk cId="647831263" sldId="257"/>
            <ac:spMk id="4" creationId="{EE316A2A-5168-395A-3532-222DE21A7DFA}"/>
          </ac:spMkLst>
        </pc:spChg>
        <pc:spChg chg="mod">
          <ac:chgData name="eri kuniyoshi" userId="d3e374f45603d076" providerId="LiveId" clId="{ED04689E-9EEE-4EFA-9C4A-558A5483A038}" dt="2023-09-29T12:57:35.342" v="2216" actId="1076"/>
          <ac:spMkLst>
            <pc:docMk/>
            <pc:sldMk cId="647831263" sldId="257"/>
            <ac:spMk id="6" creationId="{6D8617B2-37FB-B192-EA86-C1B5D4238703}"/>
          </ac:spMkLst>
        </pc:spChg>
        <pc:spChg chg="add mod ord">
          <ac:chgData name="eri kuniyoshi" userId="d3e374f45603d076" providerId="LiveId" clId="{ED04689E-9EEE-4EFA-9C4A-558A5483A038}" dt="2023-09-29T12:31:20.919" v="1966" actId="14861"/>
          <ac:spMkLst>
            <pc:docMk/>
            <pc:sldMk cId="647831263" sldId="257"/>
            <ac:spMk id="9" creationId="{22B86E9C-8263-2A80-1647-D5F6D5336664}"/>
          </ac:spMkLst>
        </pc:spChg>
        <pc:picChg chg="mod">
          <ac:chgData name="eri kuniyoshi" userId="d3e374f45603d076" providerId="LiveId" clId="{ED04689E-9EEE-4EFA-9C4A-558A5483A038}" dt="2023-09-29T12:57:27.602" v="2215" actId="1038"/>
          <ac:picMkLst>
            <pc:docMk/>
            <pc:sldMk cId="647831263" sldId="257"/>
            <ac:picMk id="2052" creationId="{A56EE918-9814-B665-2FBA-E29F18D58F35}"/>
          </ac:picMkLst>
        </pc:picChg>
      </pc:sldChg>
      <pc:sldChg chg="addSp modSp mod">
        <pc:chgData name="eri kuniyoshi" userId="d3e374f45603d076" providerId="LiveId" clId="{ED04689E-9EEE-4EFA-9C4A-558A5483A038}" dt="2023-09-29T12:37:52.224" v="2022" actId="14100"/>
        <pc:sldMkLst>
          <pc:docMk/>
          <pc:sldMk cId="2782961211" sldId="258"/>
        </pc:sldMkLst>
        <pc:spChg chg="mod">
          <ac:chgData name="eri kuniyoshi" userId="d3e374f45603d076" providerId="LiveId" clId="{ED04689E-9EEE-4EFA-9C4A-558A5483A038}" dt="2023-09-29T12:37:45.624" v="2021" actId="404"/>
          <ac:spMkLst>
            <pc:docMk/>
            <pc:sldMk cId="2782961211" sldId="258"/>
            <ac:spMk id="2" creationId="{9062A2B0-40E9-7859-AE79-0139747B7756}"/>
          </ac:spMkLst>
        </pc:spChg>
        <pc:spChg chg="mod">
          <ac:chgData name="eri kuniyoshi" userId="d3e374f45603d076" providerId="LiveId" clId="{ED04689E-9EEE-4EFA-9C4A-558A5483A038}" dt="2023-09-29T12:27:56.069" v="1953" actId="1076"/>
          <ac:spMkLst>
            <pc:docMk/>
            <pc:sldMk cId="2782961211" sldId="258"/>
            <ac:spMk id="3" creationId="{5B599902-549B-7EAD-27BD-A975582B60CA}"/>
          </ac:spMkLst>
        </pc:spChg>
        <pc:spChg chg="add mod ord">
          <ac:chgData name="eri kuniyoshi" userId="d3e374f45603d076" providerId="LiveId" clId="{ED04689E-9EEE-4EFA-9C4A-558A5483A038}" dt="2023-09-29T12:37:52.224" v="2022" actId="14100"/>
          <ac:spMkLst>
            <pc:docMk/>
            <pc:sldMk cId="2782961211" sldId="258"/>
            <ac:spMk id="7" creationId="{1B48748F-ECF5-5E63-EA59-01B0EC3DFFA2}"/>
          </ac:spMkLst>
        </pc:spChg>
        <pc:picChg chg="mod">
          <ac:chgData name="eri kuniyoshi" userId="d3e374f45603d076" providerId="LiveId" clId="{ED04689E-9EEE-4EFA-9C4A-558A5483A038}" dt="2023-09-29T12:28:25.139" v="1956" actId="1076"/>
          <ac:picMkLst>
            <pc:docMk/>
            <pc:sldMk cId="2782961211" sldId="258"/>
            <ac:picMk id="3074" creationId="{993E077F-F479-191E-77E3-8049302C4960}"/>
          </ac:picMkLst>
        </pc:picChg>
        <pc:picChg chg="mod">
          <ac:chgData name="eri kuniyoshi" userId="d3e374f45603d076" providerId="LiveId" clId="{ED04689E-9EEE-4EFA-9C4A-558A5483A038}" dt="2023-09-29T12:27:47.351" v="1951" actId="167"/>
          <ac:picMkLst>
            <pc:docMk/>
            <pc:sldMk cId="2782961211" sldId="258"/>
            <ac:picMk id="3078" creationId="{FE0F995D-6528-584A-4C18-230156A9AB68}"/>
          </ac:picMkLst>
        </pc:picChg>
      </pc:sldChg>
      <pc:sldChg chg="addSp modSp mod">
        <pc:chgData name="eri kuniyoshi" userId="d3e374f45603d076" providerId="LiveId" clId="{ED04689E-9EEE-4EFA-9C4A-558A5483A038}" dt="2023-09-29T12:37:31.115" v="2020" actId="404"/>
        <pc:sldMkLst>
          <pc:docMk/>
          <pc:sldMk cId="59421730" sldId="259"/>
        </pc:sldMkLst>
        <pc:spChg chg="mod">
          <ac:chgData name="eri kuniyoshi" userId="d3e374f45603d076" providerId="LiveId" clId="{ED04689E-9EEE-4EFA-9C4A-558A5483A038}" dt="2023-09-29T12:37:31.115" v="2020" actId="404"/>
          <ac:spMkLst>
            <pc:docMk/>
            <pc:sldMk cId="59421730" sldId="259"/>
            <ac:spMk id="2" creationId="{62422027-1682-75D8-4395-AB37630BCE40}"/>
          </ac:spMkLst>
        </pc:spChg>
        <pc:spChg chg="add mod ord">
          <ac:chgData name="eri kuniyoshi" userId="d3e374f45603d076" providerId="LiveId" clId="{ED04689E-9EEE-4EFA-9C4A-558A5483A038}" dt="2023-09-29T12:32:48.832" v="1979" actId="1076"/>
          <ac:spMkLst>
            <pc:docMk/>
            <pc:sldMk cId="59421730" sldId="259"/>
            <ac:spMk id="4" creationId="{EE69D33B-CD32-3508-F1C0-E3F9AD9C3C67}"/>
          </ac:spMkLst>
        </pc:spChg>
      </pc:sldChg>
      <pc:sldChg chg="addSp modSp mod">
        <pc:chgData name="eri kuniyoshi" userId="d3e374f45603d076" providerId="LiveId" clId="{ED04689E-9EEE-4EFA-9C4A-558A5483A038}" dt="2023-09-29T12:37:18.632" v="2019" actId="1076"/>
        <pc:sldMkLst>
          <pc:docMk/>
          <pc:sldMk cId="1797345362" sldId="260"/>
        </pc:sldMkLst>
        <pc:spChg chg="mod">
          <ac:chgData name="eri kuniyoshi" userId="d3e374f45603d076" providerId="LiveId" clId="{ED04689E-9EEE-4EFA-9C4A-558A5483A038}" dt="2023-09-29T12:37:08.221" v="2017" actId="1076"/>
          <ac:spMkLst>
            <pc:docMk/>
            <pc:sldMk cId="1797345362" sldId="260"/>
            <ac:spMk id="2" creationId="{E169C48C-0A97-E120-CC7E-117A9B9728FC}"/>
          </ac:spMkLst>
        </pc:spChg>
        <pc:spChg chg="mod">
          <ac:chgData name="eri kuniyoshi" userId="d3e374f45603d076" providerId="LiveId" clId="{ED04689E-9EEE-4EFA-9C4A-558A5483A038}" dt="2023-09-29T12:37:13.163" v="2018" actId="1076"/>
          <ac:spMkLst>
            <pc:docMk/>
            <pc:sldMk cId="1797345362" sldId="260"/>
            <ac:spMk id="3" creationId="{28E29478-5006-48AE-0E5A-BEEC09C80485}"/>
          </ac:spMkLst>
        </pc:spChg>
        <pc:spChg chg="mod">
          <ac:chgData name="eri kuniyoshi" userId="d3e374f45603d076" providerId="LiveId" clId="{ED04689E-9EEE-4EFA-9C4A-558A5483A038}" dt="2023-09-29T12:37:18.632" v="2019" actId="1076"/>
          <ac:spMkLst>
            <pc:docMk/>
            <pc:sldMk cId="1797345362" sldId="260"/>
            <ac:spMk id="4" creationId="{71B55CA7-A444-09CA-683A-19E4035B5B3B}"/>
          </ac:spMkLst>
        </pc:spChg>
        <pc:spChg chg="add mod ord">
          <ac:chgData name="eri kuniyoshi" userId="d3e374f45603d076" providerId="LiveId" clId="{ED04689E-9EEE-4EFA-9C4A-558A5483A038}" dt="2023-09-29T12:36:43.221" v="2013" actId="1076"/>
          <ac:spMkLst>
            <pc:docMk/>
            <pc:sldMk cId="1797345362" sldId="260"/>
            <ac:spMk id="7" creationId="{1AEBEF90-1966-85A0-B490-E65F6F0E9A81}"/>
          </ac:spMkLst>
        </pc:spChg>
      </pc:sldChg>
      <pc:sldChg chg="addSp modSp mod">
        <pc:chgData name="eri kuniyoshi" userId="d3e374f45603d076" providerId="LiveId" clId="{ED04689E-9EEE-4EFA-9C4A-558A5483A038}" dt="2023-09-29T12:35:38.135" v="2005"/>
        <pc:sldMkLst>
          <pc:docMk/>
          <pc:sldMk cId="1181202430" sldId="261"/>
        </pc:sldMkLst>
        <pc:spChg chg="mod">
          <ac:chgData name="eri kuniyoshi" userId="d3e374f45603d076" providerId="LiveId" clId="{ED04689E-9EEE-4EFA-9C4A-558A5483A038}" dt="2023-09-29T12:35:38.135" v="2005"/>
          <ac:spMkLst>
            <pc:docMk/>
            <pc:sldMk cId="1181202430" sldId="261"/>
            <ac:spMk id="2" creationId="{9DA5B3EF-28E0-1D3B-7A16-8314BDB91312}"/>
          </ac:spMkLst>
        </pc:spChg>
        <pc:spChg chg="mod">
          <ac:chgData name="eri kuniyoshi" userId="d3e374f45603d076" providerId="LiveId" clId="{ED04689E-9EEE-4EFA-9C4A-558A5483A038}" dt="2023-09-29T12:34:41.510" v="2000" actId="1076"/>
          <ac:spMkLst>
            <pc:docMk/>
            <pc:sldMk cId="1181202430" sldId="261"/>
            <ac:spMk id="3" creationId="{B48125AC-ED4F-CF13-E83E-0D4D44130325}"/>
          </ac:spMkLst>
        </pc:spChg>
        <pc:spChg chg="add mod ord">
          <ac:chgData name="eri kuniyoshi" userId="d3e374f45603d076" providerId="LiveId" clId="{ED04689E-9EEE-4EFA-9C4A-558A5483A038}" dt="2023-09-29T12:35:22.886" v="2003" actId="14861"/>
          <ac:spMkLst>
            <pc:docMk/>
            <pc:sldMk cId="1181202430" sldId="261"/>
            <ac:spMk id="4" creationId="{DBCE2DE4-F78A-F547-597F-6D11F8180A0E}"/>
          </ac:spMkLst>
        </pc:spChg>
      </pc:sldChg>
      <pc:sldChg chg="modSp mod">
        <pc:chgData name="eri kuniyoshi" userId="d3e374f45603d076" providerId="LiveId" clId="{ED04689E-9EEE-4EFA-9C4A-558A5483A038}" dt="2023-09-21T12:32:55.859" v="60" actId="20577"/>
        <pc:sldMkLst>
          <pc:docMk/>
          <pc:sldMk cId="1852399176" sldId="262"/>
        </pc:sldMkLst>
        <pc:spChg chg="mod">
          <ac:chgData name="eri kuniyoshi" userId="d3e374f45603d076" providerId="LiveId" clId="{ED04689E-9EEE-4EFA-9C4A-558A5483A038}" dt="2023-09-21T12:32:55.859" v="60" actId="20577"/>
          <ac:spMkLst>
            <pc:docMk/>
            <pc:sldMk cId="1852399176" sldId="262"/>
            <ac:spMk id="6" creationId="{62997149-C883-768E-CA0B-70C35D16DDCE}"/>
          </ac:spMkLst>
        </pc:spChg>
      </pc:sldChg>
      <pc:sldChg chg="addSp modSp mod">
        <pc:chgData name="eri kuniyoshi" userId="d3e374f45603d076" providerId="LiveId" clId="{ED04689E-9EEE-4EFA-9C4A-558A5483A038}" dt="2023-09-29T12:39:39.541" v="2037" actId="14100"/>
        <pc:sldMkLst>
          <pc:docMk/>
          <pc:sldMk cId="1738476766" sldId="263"/>
        </pc:sldMkLst>
        <pc:spChg chg="mod">
          <ac:chgData name="eri kuniyoshi" userId="d3e374f45603d076" providerId="LiveId" clId="{ED04689E-9EEE-4EFA-9C4A-558A5483A038}" dt="2023-09-29T12:39:27.687" v="2036" actId="1076"/>
          <ac:spMkLst>
            <pc:docMk/>
            <pc:sldMk cId="1738476766" sldId="263"/>
            <ac:spMk id="2" creationId="{120DE64F-3155-E2FB-C60D-F3766758578D}"/>
          </ac:spMkLst>
        </pc:spChg>
        <pc:spChg chg="add mod ord">
          <ac:chgData name="eri kuniyoshi" userId="d3e374f45603d076" providerId="LiveId" clId="{ED04689E-9EEE-4EFA-9C4A-558A5483A038}" dt="2023-09-29T12:39:39.541" v="2037" actId="14100"/>
          <ac:spMkLst>
            <pc:docMk/>
            <pc:sldMk cId="1738476766" sldId="263"/>
            <ac:spMk id="5" creationId="{C41CFB1B-570B-B1BD-2EA9-C3B7E944E3D1}"/>
          </ac:spMkLst>
        </pc:spChg>
      </pc:sldChg>
      <pc:sldChg chg="modSp mod">
        <pc:chgData name="eri kuniyoshi" userId="d3e374f45603d076" providerId="LiveId" clId="{ED04689E-9EEE-4EFA-9C4A-558A5483A038}" dt="2023-09-29T12:15:42.794" v="1883" actId="1036"/>
        <pc:sldMkLst>
          <pc:docMk/>
          <pc:sldMk cId="3755291860" sldId="264"/>
        </pc:sldMkLst>
        <pc:picChg chg="mod">
          <ac:chgData name="eri kuniyoshi" userId="d3e374f45603d076" providerId="LiveId" clId="{ED04689E-9EEE-4EFA-9C4A-558A5483A038}" dt="2023-09-29T12:15:35.923" v="1879" actId="1076"/>
          <ac:picMkLst>
            <pc:docMk/>
            <pc:sldMk cId="3755291860" sldId="264"/>
            <ac:picMk id="4" creationId="{F991E4CD-708B-864F-453E-CB292959E454}"/>
          </ac:picMkLst>
        </pc:picChg>
        <pc:picChg chg="mod">
          <ac:chgData name="eri kuniyoshi" userId="d3e374f45603d076" providerId="LiveId" clId="{ED04689E-9EEE-4EFA-9C4A-558A5483A038}" dt="2023-09-29T12:15:42.794" v="1883" actId="1036"/>
          <ac:picMkLst>
            <pc:docMk/>
            <pc:sldMk cId="3755291860" sldId="264"/>
            <ac:picMk id="7" creationId="{C9794E5E-E39C-2C9A-604E-A70BD76C3A13}"/>
          </ac:picMkLst>
        </pc:picChg>
      </pc:sldChg>
      <pc:sldChg chg="addSp modSp mod">
        <pc:chgData name="eri kuniyoshi" userId="d3e374f45603d076" providerId="LiveId" clId="{ED04689E-9EEE-4EFA-9C4A-558A5483A038}" dt="2023-09-29T12:40:39.715" v="2045" actId="14861"/>
        <pc:sldMkLst>
          <pc:docMk/>
          <pc:sldMk cId="442717068" sldId="265"/>
        </pc:sldMkLst>
        <pc:spChg chg="mod">
          <ac:chgData name="eri kuniyoshi" userId="d3e374f45603d076" providerId="LiveId" clId="{ED04689E-9EEE-4EFA-9C4A-558A5483A038}" dt="2023-09-29T12:40:02.639" v="2040" actId="208"/>
          <ac:spMkLst>
            <pc:docMk/>
            <pc:sldMk cId="442717068" sldId="265"/>
            <ac:spMk id="2" creationId="{D550FB77-7C6B-F534-EA73-14C8AE6CF2CE}"/>
          </ac:spMkLst>
        </pc:spChg>
        <pc:spChg chg="add mod ord">
          <ac:chgData name="eri kuniyoshi" userId="d3e374f45603d076" providerId="LiveId" clId="{ED04689E-9EEE-4EFA-9C4A-558A5483A038}" dt="2023-09-29T12:40:39.715" v="2045" actId="14861"/>
          <ac:spMkLst>
            <pc:docMk/>
            <pc:sldMk cId="442717068" sldId="265"/>
            <ac:spMk id="3" creationId="{AA37E1A7-4373-2800-3874-13BA598EBF33}"/>
          </ac:spMkLst>
        </pc:spChg>
      </pc:sldChg>
      <pc:sldChg chg="addSp modSp mod">
        <pc:chgData name="eri kuniyoshi" userId="d3e374f45603d076" providerId="LiveId" clId="{ED04689E-9EEE-4EFA-9C4A-558A5483A038}" dt="2023-09-29T12:41:45.492" v="2057" actId="1076"/>
        <pc:sldMkLst>
          <pc:docMk/>
          <pc:sldMk cId="2324488468" sldId="266"/>
        </pc:sldMkLst>
        <pc:spChg chg="mod">
          <ac:chgData name="eri kuniyoshi" userId="d3e374f45603d076" providerId="LiveId" clId="{ED04689E-9EEE-4EFA-9C4A-558A5483A038}" dt="2023-09-29T12:41:14.372" v="2049" actId="14100"/>
          <ac:spMkLst>
            <pc:docMk/>
            <pc:sldMk cId="2324488468" sldId="266"/>
            <ac:spMk id="2" creationId="{D5946672-E608-BB68-7828-6EC4A5A44E70}"/>
          </ac:spMkLst>
        </pc:spChg>
        <pc:spChg chg="add mod ord">
          <ac:chgData name="eri kuniyoshi" userId="d3e374f45603d076" providerId="LiveId" clId="{ED04689E-9EEE-4EFA-9C4A-558A5483A038}" dt="2023-09-29T12:41:39.637" v="2055" actId="14861"/>
          <ac:spMkLst>
            <pc:docMk/>
            <pc:sldMk cId="2324488468" sldId="266"/>
            <ac:spMk id="4" creationId="{1CB41C5D-D945-5E64-D8FB-29F867BE034C}"/>
          </ac:spMkLst>
        </pc:spChg>
        <pc:spChg chg="mod">
          <ac:chgData name="eri kuniyoshi" userId="d3e374f45603d076" providerId="LiveId" clId="{ED04689E-9EEE-4EFA-9C4A-558A5483A038}" dt="2023-09-21T12:32:10.141" v="55" actId="20577"/>
          <ac:spMkLst>
            <pc:docMk/>
            <pc:sldMk cId="2324488468" sldId="266"/>
            <ac:spMk id="5" creationId="{7B95C0D5-9144-D864-CF65-132B9E737BD9}"/>
          </ac:spMkLst>
        </pc:spChg>
        <pc:picChg chg="mod">
          <ac:chgData name="eri kuniyoshi" userId="d3e374f45603d076" providerId="LiveId" clId="{ED04689E-9EEE-4EFA-9C4A-558A5483A038}" dt="2023-09-29T12:41:45.492" v="2057" actId="1076"/>
          <ac:picMkLst>
            <pc:docMk/>
            <pc:sldMk cId="2324488468" sldId="266"/>
            <ac:picMk id="3" creationId="{CD1E569F-9DC7-FE14-7D8C-6CE046991A29}"/>
          </ac:picMkLst>
        </pc:picChg>
      </pc:sldChg>
      <pc:sldChg chg="addSp modSp mod">
        <pc:chgData name="eri kuniyoshi" userId="d3e374f45603d076" providerId="LiveId" clId="{ED04689E-9EEE-4EFA-9C4A-558A5483A038}" dt="2023-09-29T12:44:07.896" v="2080" actId="14861"/>
        <pc:sldMkLst>
          <pc:docMk/>
          <pc:sldMk cId="1828257828" sldId="267"/>
        </pc:sldMkLst>
        <pc:spChg chg="mod">
          <ac:chgData name="eri kuniyoshi" userId="d3e374f45603d076" providerId="LiveId" clId="{ED04689E-9EEE-4EFA-9C4A-558A5483A038}" dt="2023-09-29T12:43:17.551" v="2070" actId="14100"/>
          <ac:spMkLst>
            <pc:docMk/>
            <pc:sldMk cId="1828257828" sldId="267"/>
            <ac:spMk id="2" creationId="{D43CE845-D973-B41D-EDBC-FFE39F337FD6}"/>
          </ac:spMkLst>
        </pc:spChg>
        <pc:spChg chg="add mod ord">
          <ac:chgData name="eri kuniyoshi" userId="d3e374f45603d076" providerId="LiveId" clId="{ED04689E-9EEE-4EFA-9C4A-558A5483A038}" dt="2023-09-29T12:44:07.896" v="2080" actId="14861"/>
          <ac:spMkLst>
            <pc:docMk/>
            <pc:sldMk cId="1828257828" sldId="267"/>
            <ac:spMk id="3" creationId="{690E769E-4536-57AA-BD33-EEC509A8506F}"/>
          </ac:spMkLst>
        </pc:spChg>
        <pc:spChg chg="mod">
          <ac:chgData name="eri kuniyoshi" userId="d3e374f45603d076" providerId="LiveId" clId="{ED04689E-9EEE-4EFA-9C4A-558A5483A038}" dt="2023-09-29T12:43:56.144" v="2079" actId="404"/>
          <ac:spMkLst>
            <pc:docMk/>
            <pc:sldMk cId="1828257828" sldId="267"/>
            <ac:spMk id="4" creationId="{D830FBAB-96B2-D86A-84BD-307B828F124D}"/>
          </ac:spMkLst>
        </pc:spChg>
        <pc:picChg chg="mod">
          <ac:chgData name="eri kuniyoshi" userId="d3e374f45603d076" providerId="LiveId" clId="{ED04689E-9EEE-4EFA-9C4A-558A5483A038}" dt="2023-09-29T12:43:43.433" v="2076" actId="1076"/>
          <ac:picMkLst>
            <pc:docMk/>
            <pc:sldMk cId="1828257828" sldId="267"/>
            <ac:picMk id="10242" creationId="{0C8D88FB-0EDC-45CB-1679-8BF455396862}"/>
          </ac:picMkLst>
        </pc:picChg>
      </pc:sldChg>
      <pc:sldChg chg="addSp modSp mod">
        <pc:chgData name="eri kuniyoshi" userId="d3e374f45603d076" providerId="LiveId" clId="{ED04689E-9EEE-4EFA-9C4A-558A5483A038}" dt="2023-09-29T12:45:49.598" v="2098" actId="14861"/>
        <pc:sldMkLst>
          <pc:docMk/>
          <pc:sldMk cId="1020280078" sldId="268"/>
        </pc:sldMkLst>
        <pc:spChg chg="mod">
          <ac:chgData name="eri kuniyoshi" userId="d3e374f45603d076" providerId="LiveId" clId="{ED04689E-9EEE-4EFA-9C4A-558A5483A038}" dt="2023-09-29T12:45:22.795" v="2091" actId="1076"/>
          <ac:spMkLst>
            <pc:docMk/>
            <pc:sldMk cId="1020280078" sldId="268"/>
            <ac:spMk id="2" creationId="{C2769364-DD54-72EF-7913-AC9D42DFA39E}"/>
          </ac:spMkLst>
        </pc:spChg>
        <pc:spChg chg="add mod ord">
          <ac:chgData name="eri kuniyoshi" userId="d3e374f45603d076" providerId="LiveId" clId="{ED04689E-9EEE-4EFA-9C4A-558A5483A038}" dt="2023-09-29T12:45:49.598" v="2098" actId="14861"/>
          <ac:spMkLst>
            <pc:docMk/>
            <pc:sldMk cId="1020280078" sldId="268"/>
            <ac:spMk id="3" creationId="{D929D860-B30A-5D0D-ABF3-88AD282F728E}"/>
          </ac:spMkLst>
        </pc:spChg>
      </pc:sldChg>
      <pc:sldChg chg="addSp delSp modSp new mod">
        <pc:chgData name="eri kuniyoshi" userId="d3e374f45603d076" providerId="LiveId" clId="{ED04689E-9EEE-4EFA-9C4A-558A5483A038}" dt="2023-09-29T12:46:35.397" v="2107" actId="14861"/>
        <pc:sldMkLst>
          <pc:docMk/>
          <pc:sldMk cId="3902749655" sldId="269"/>
        </pc:sldMkLst>
        <pc:spChg chg="mod">
          <ac:chgData name="eri kuniyoshi" userId="d3e374f45603d076" providerId="LiveId" clId="{ED04689E-9EEE-4EFA-9C4A-558A5483A038}" dt="2023-09-29T12:46:08.663" v="2102" actId="208"/>
          <ac:spMkLst>
            <pc:docMk/>
            <pc:sldMk cId="3902749655" sldId="269"/>
            <ac:spMk id="2" creationId="{F8D7BBFE-CD09-310A-9ACE-C7A7C7C36133}"/>
          </ac:spMkLst>
        </pc:spChg>
        <pc:spChg chg="add mod ord">
          <ac:chgData name="eri kuniyoshi" userId="d3e374f45603d076" providerId="LiveId" clId="{ED04689E-9EEE-4EFA-9C4A-558A5483A038}" dt="2023-09-29T12:46:35.397" v="2107" actId="14861"/>
          <ac:spMkLst>
            <pc:docMk/>
            <pc:sldMk cId="3902749655" sldId="269"/>
            <ac:spMk id="3" creationId="{1C6D8C2D-548B-1E79-F23F-48B4EEEAE292}"/>
          </ac:spMkLst>
        </pc:spChg>
        <pc:spChg chg="add del">
          <ac:chgData name="eri kuniyoshi" userId="d3e374f45603d076" providerId="LiveId" clId="{ED04689E-9EEE-4EFA-9C4A-558A5483A038}" dt="2023-09-21T12:38:13.644" v="71" actId="22"/>
          <ac:spMkLst>
            <pc:docMk/>
            <pc:sldMk cId="3902749655" sldId="269"/>
            <ac:spMk id="4" creationId="{7FD26C59-DC46-C297-F122-BF0FD7D01955}"/>
          </ac:spMkLst>
        </pc:spChg>
        <pc:spChg chg="add mod">
          <ac:chgData name="eri kuniyoshi" userId="d3e374f45603d076" providerId="LiveId" clId="{ED04689E-9EEE-4EFA-9C4A-558A5483A038}" dt="2023-09-21T12:51:36.082" v="239" actId="1076"/>
          <ac:spMkLst>
            <pc:docMk/>
            <pc:sldMk cId="3902749655" sldId="269"/>
            <ac:spMk id="6" creationId="{03F70B85-7D68-5991-9BBD-B2842C15E762}"/>
          </ac:spMkLst>
        </pc:spChg>
        <pc:spChg chg="add mod">
          <ac:chgData name="eri kuniyoshi" userId="d3e374f45603d076" providerId="LiveId" clId="{ED04689E-9EEE-4EFA-9C4A-558A5483A038}" dt="2023-09-21T12:51:45.139" v="241" actId="1076"/>
          <ac:spMkLst>
            <pc:docMk/>
            <pc:sldMk cId="3902749655" sldId="269"/>
            <ac:spMk id="8" creationId="{D20A5137-6E73-D633-2862-83CD819DED64}"/>
          </ac:spMkLst>
        </pc:spChg>
      </pc:sldChg>
      <pc:sldChg chg="addSp delSp modSp new mod">
        <pc:chgData name="eri kuniyoshi" userId="d3e374f45603d076" providerId="LiveId" clId="{ED04689E-9EEE-4EFA-9C4A-558A5483A038}" dt="2023-09-29T12:47:43.493" v="2119" actId="14861"/>
        <pc:sldMkLst>
          <pc:docMk/>
          <pc:sldMk cId="1507423440" sldId="270"/>
        </pc:sldMkLst>
        <pc:spChg chg="mod">
          <ac:chgData name="eri kuniyoshi" userId="d3e374f45603d076" providerId="LiveId" clId="{ED04689E-9EEE-4EFA-9C4A-558A5483A038}" dt="2023-09-29T12:47:22.472" v="2113" actId="14100"/>
          <ac:spMkLst>
            <pc:docMk/>
            <pc:sldMk cId="1507423440" sldId="270"/>
            <ac:spMk id="2" creationId="{F1453E46-70CF-7918-9514-C24088BEED75}"/>
          </ac:spMkLst>
        </pc:spChg>
        <pc:spChg chg="add mod ord">
          <ac:chgData name="eri kuniyoshi" userId="d3e374f45603d076" providerId="LiveId" clId="{ED04689E-9EEE-4EFA-9C4A-558A5483A038}" dt="2023-09-29T12:47:43.493" v="2119" actId="14861"/>
          <ac:spMkLst>
            <pc:docMk/>
            <pc:sldMk cId="1507423440" sldId="270"/>
            <ac:spMk id="3" creationId="{F0CF1C62-932B-571E-6F04-CDF11EEBE3D8}"/>
          </ac:spMkLst>
        </pc:spChg>
        <pc:spChg chg="add mod">
          <ac:chgData name="eri kuniyoshi" userId="d3e374f45603d076" providerId="LiveId" clId="{ED04689E-9EEE-4EFA-9C4A-558A5483A038}" dt="2023-09-21T13:03:59.019" v="426" actId="1076"/>
          <ac:spMkLst>
            <pc:docMk/>
            <pc:sldMk cId="1507423440" sldId="270"/>
            <ac:spMk id="4" creationId="{2CB7CFB7-E439-0B89-6893-81D8A233E31E}"/>
          </ac:spMkLst>
        </pc:spChg>
        <pc:spChg chg="add del mod">
          <ac:chgData name="eri kuniyoshi" userId="d3e374f45603d076" providerId="LiveId" clId="{ED04689E-9EEE-4EFA-9C4A-558A5483A038}" dt="2023-09-29T12:16:16.797" v="1889" actId="1076"/>
          <ac:spMkLst>
            <pc:docMk/>
            <pc:sldMk cId="1507423440" sldId="270"/>
            <ac:spMk id="6" creationId="{FE577DCD-5801-2A53-02A4-A4D332D4AC1D}"/>
          </ac:spMkLst>
        </pc:spChg>
        <pc:picChg chg="add mod">
          <ac:chgData name="eri kuniyoshi" userId="d3e374f45603d076" providerId="LiveId" clId="{ED04689E-9EEE-4EFA-9C4A-558A5483A038}" dt="2023-09-21T13:04:26.084" v="429" actId="1076"/>
          <ac:picMkLst>
            <pc:docMk/>
            <pc:sldMk cId="1507423440" sldId="270"/>
            <ac:picMk id="12290" creationId="{B44FB33A-650A-DB11-7DE4-A3DF0E9F7FA6}"/>
          </ac:picMkLst>
        </pc:picChg>
      </pc:sldChg>
      <pc:sldChg chg="addSp delSp modSp new mod">
        <pc:chgData name="eri kuniyoshi" userId="d3e374f45603d076" providerId="LiveId" clId="{ED04689E-9EEE-4EFA-9C4A-558A5483A038}" dt="2023-09-29T12:48:28.436" v="2129" actId="1076"/>
        <pc:sldMkLst>
          <pc:docMk/>
          <pc:sldMk cId="606001233" sldId="271"/>
        </pc:sldMkLst>
        <pc:spChg chg="mod">
          <ac:chgData name="eri kuniyoshi" userId="d3e374f45603d076" providerId="LiveId" clId="{ED04689E-9EEE-4EFA-9C4A-558A5483A038}" dt="2023-09-29T12:48:28.436" v="2129" actId="1076"/>
          <ac:spMkLst>
            <pc:docMk/>
            <pc:sldMk cId="606001233" sldId="271"/>
            <ac:spMk id="2" creationId="{EF983654-DF8C-CDFA-E227-513C4D9238B6}"/>
          </ac:spMkLst>
        </pc:spChg>
        <pc:spChg chg="add mod ord">
          <ac:chgData name="eri kuniyoshi" userId="d3e374f45603d076" providerId="LiveId" clId="{ED04689E-9EEE-4EFA-9C4A-558A5483A038}" dt="2023-09-29T12:48:23.297" v="2128" actId="167"/>
          <ac:spMkLst>
            <pc:docMk/>
            <pc:sldMk cId="606001233" sldId="271"/>
            <ac:spMk id="3" creationId="{A7766CD1-3DC7-3B07-933A-A70323F1CD43}"/>
          </ac:spMkLst>
        </pc:spChg>
        <pc:spChg chg="add mod">
          <ac:chgData name="eri kuniyoshi" userId="d3e374f45603d076" providerId="LiveId" clId="{ED04689E-9EEE-4EFA-9C4A-558A5483A038}" dt="2023-09-21T13:23:03.577" v="474" actId="1076"/>
          <ac:spMkLst>
            <pc:docMk/>
            <pc:sldMk cId="606001233" sldId="271"/>
            <ac:spMk id="4" creationId="{00114539-6224-B01C-5D0D-F721ADBB64AF}"/>
          </ac:spMkLst>
        </pc:spChg>
        <pc:picChg chg="add del">
          <ac:chgData name="eri kuniyoshi" userId="d3e374f45603d076" providerId="LiveId" clId="{ED04689E-9EEE-4EFA-9C4A-558A5483A038}" dt="2023-09-21T13:14:49.301" v="460"/>
          <ac:picMkLst>
            <pc:docMk/>
            <pc:sldMk cId="606001233" sldId="271"/>
            <ac:picMk id="13314" creationId="{F02ED325-F38A-FFF8-AC55-B782F5F10E80}"/>
          </ac:picMkLst>
        </pc:picChg>
        <pc:picChg chg="add del mod">
          <ac:chgData name="eri kuniyoshi" userId="d3e374f45603d076" providerId="LiveId" clId="{ED04689E-9EEE-4EFA-9C4A-558A5483A038}" dt="2023-09-21T13:19:11.147" v="465" actId="21"/>
          <ac:picMkLst>
            <pc:docMk/>
            <pc:sldMk cId="606001233" sldId="271"/>
            <ac:picMk id="13316" creationId="{8604AF4D-2013-BEA3-CE70-CB7DA3B66D9D}"/>
          </ac:picMkLst>
        </pc:picChg>
        <pc:picChg chg="add del">
          <ac:chgData name="eri kuniyoshi" userId="d3e374f45603d076" providerId="LiveId" clId="{ED04689E-9EEE-4EFA-9C4A-558A5483A038}" dt="2023-09-21T13:21:16.969" v="467" actId="21"/>
          <ac:picMkLst>
            <pc:docMk/>
            <pc:sldMk cId="606001233" sldId="271"/>
            <ac:picMk id="13318" creationId="{1AC35058-0A23-65BC-8BA8-F6CFF0782A5B}"/>
          </ac:picMkLst>
        </pc:picChg>
        <pc:picChg chg="add mod">
          <ac:chgData name="eri kuniyoshi" userId="d3e374f45603d076" providerId="LiveId" clId="{ED04689E-9EEE-4EFA-9C4A-558A5483A038}" dt="2023-09-21T13:23:10.533" v="477" actId="1076"/>
          <ac:picMkLst>
            <pc:docMk/>
            <pc:sldMk cId="606001233" sldId="271"/>
            <ac:picMk id="13320" creationId="{F796D8E8-5210-30DD-0B8D-13280360D18C}"/>
          </ac:picMkLst>
        </pc:picChg>
      </pc:sldChg>
      <pc:sldChg chg="addSp delSp modSp new mod ord">
        <pc:chgData name="eri kuniyoshi" userId="d3e374f45603d076" providerId="LiveId" clId="{ED04689E-9EEE-4EFA-9C4A-558A5483A038}" dt="2023-09-29T12:31:08.924" v="1965" actId="14861"/>
        <pc:sldMkLst>
          <pc:docMk/>
          <pc:sldMk cId="2262078556" sldId="272"/>
        </pc:sldMkLst>
        <pc:spChg chg="mod">
          <ac:chgData name="eri kuniyoshi" userId="d3e374f45603d076" providerId="LiveId" clId="{ED04689E-9EEE-4EFA-9C4A-558A5483A038}" dt="2023-09-29T12:25:22.625" v="1933" actId="208"/>
          <ac:spMkLst>
            <pc:docMk/>
            <pc:sldMk cId="2262078556" sldId="272"/>
            <ac:spMk id="2" creationId="{AF61747E-3F09-B399-78F2-16C8A252CC6F}"/>
          </ac:spMkLst>
        </pc:spChg>
        <pc:spChg chg="mod">
          <ac:chgData name="eri kuniyoshi" userId="d3e374f45603d076" providerId="LiveId" clId="{ED04689E-9EEE-4EFA-9C4A-558A5483A038}" dt="2023-09-29T12:30:51.029" v="1963" actId="1076"/>
          <ac:spMkLst>
            <pc:docMk/>
            <pc:sldMk cId="2262078556" sldId="272"/>
            <ac:spMk id="3" creationId="{8DE482DE-CA5C-7037-03C7-E02C72B237CF}"/>
          </ac:spMkLst>
        </pc:spChg>
        <pc:spChg chg="add mod">
          <ac:chgData name="eri kuniyoshi" userId="d3e374f45603d076" providerId="LiveId" clId="{ED04689E-9EEE-4EFA-9C4A-558A5483A038}" dt="2023-09-29T12:30:56.142" v="1964" actId="1076"/>
          <ac:spMkLst>
            <pc:docMk/>
            <pc:sldMk cId="2262078556" sldId="272"/>
            <ac:spMk id="4" creationId="{BDD0B0E1-0654-E2E8-1F3C-111907C9A8DD}"/>
          </ac:spMkLst>
        </pc:spChg>
        <pc:spChg chg="add mod ord">
          <ac:chgData name="eri kuniyoshi" userId="d3e374f45603d076" providerId="LiveId" clId="{ED04689E-9EEE-4EFA-9C4A-558A5483A038}" dt="2023-09-29T12:31:08.924" v="1965" actId="14861"/>
          <ac:spMkLst>
            <pc:docMk/>
            <pc:sldMk cId="2262078556" sldId="272"/>
            <ac:spMk id="6" creationId="{70AECE2D-9C29-FC6D-1DF9-E4818973C3F2}"/>
          </ac:spMkLst>
        </pc:spChg>
        <pc:picChg chg="add del mod ord">
          <ac:chgData name="eri kuniyoshi" userId="d3e374f45603d076" providerId="LiveId" clId="{ED04689E-9EEE-4EFA-9C4A-558A5483A038}" dt="2023-09-29T12:08:17.861" v="1874"/>
          <ac:picMkLst>
            <pc:docMk/>
            <pc:sldMk cId="2262078556" sldId="272"/>
            <ac:picMk id="5" creationId="{4AB5B947-857A-2D9B-90BC-E7C242A4C778}"/>
          </ac:picMkLst>
        </pc:picChg>
      </pc:sldChg>
      <pc:sldChg chg="addSp delSp modSp new mod">
        <pc:chgData name="eri kuniyoshi" userId="d3e374f45603d076" providerId="LiveId" clId="{ED04689E-9EEE-4EFA-9C4A-558A5483A038}" dt="2023-09-29T12:49:31.102" v="2140" actId="14861"/>
        <pc:sldMkLst>
          <pc:docMk/>
          <pc:sldMk cId="3787440793" sldId="273"/>
        </pc:sldMkLst>
        <pc:spChg chg="mod">
          <ac:chgData name="eri kuniyoshi" userId="d3e374f45603d076" providerId="LiveId" clId="{ED04689E-9EEE-4EFA-9C4A-558A5483A038}" dt="2023-09-29T12:49:23.589" v="2139" actId="1076"/>
          <ac:spMkLst>
            <pc:docMk/>
            <pc:sldMk cId="3787440793" sldId="273"/>
            <ac:spMk id="2" creationId="{5CD30468-57D9-7063-46FC-D044AC89F46D}"/>
          </ac:spMkLst>
        </pc:spChg>
        <pc:spChg chg="add mod ord">
          <ac:chgData name="eri kuniyoshi" userId="d3e374f45603d076" providerId="LiveId" clId="{ED04689E-9EEE-4EFA-9C4A-558A5483A038}" dt="2023-09-29T12:49:31.102" v="2140" actId="14861"/>
          <ac:spMkLst>
            <pc:docMk/>
            <pc:sldMk cId="3787440793" sldId="273"/>
            <ac:spMk id="4" creationId="{D0D50F04-F17C-DE57-609D-FE1EB0795FD2}"/>
          </ac:spMkLst>
        </pc:spChg>
        <pc:picChg chg="add mod">
          <ac:chgData name="eri kuniyoshi" userId="d3e374f45603d076" providerId="LiveId" clId="{ED04689E-9EEE-4EFA-9C4A-558A5483A038}" dt="2023-09-27T12:54:48.156" v="1322" actId="1076"/>
          <ac:picMkLst>
            <pc:docMk/>
            <pc:sldMk cId="3787440793" sldId="273"/>
            <ac:picMk id="3" creationId="{C506DD44-2E2B-0085-E21F-21456F032418}"/>
          </ac:picMkLst>
        </pc:picChg>
        <pc:picChg chg="add del mod">
          <ac:chgData name="eri kuniyoshi" userId="d3e374f45603d076" providerId="LiveId" clId="{ED04689E-9EEE-4EFA-9C4A-558A5483A038}" dt="2023-09-27T12:52:18.033" v="1305" actId="21"/>
          <ac:picMkLst>
            <pc:docMk/>
            <pc:sldMk cId="3787440793" sldId="273"/>
            <ac:picMk id="14338" creationId="{6F7E5CC2-DE2A-246B-731E-D7198B8BF976}"/>
          </ac:picMkLst>
        </pc:picChg>
        <pc:picChg chg="add del mod">
          <ac:chgData name="eri kuniyoshi" userId="d3e374f45603d076" providerId="LiveId" clId="{ED04689E-9EEE-4EFA-9C4A-558A5483A038}" dt="2023-09-27T12:54:04.139" v="1317" actId="21"/>
          <ac:picMkLst>
            <pc:docMk/>
            <pc:sldMk cId="3787440793" sldId="273"/>
            <ac:picMk id="14340" creationId="{A94C8213-DE3D-D868-E43B-18502B77DBB0}"/>
          </ac:picMkLst>
        </pc:picChg>
        <pc:picChg chg="add mod">
          <ac:chgData name="eri kuniyoshi" userId="d3e374f45603d076" providerId="LiveId" clId="{ED04689E-9EEE-4EFA-9C4A-558A5483A038}" dt="2023-09-27T12:54:46.322" v="1321" actId="1076"/>
          <ac:picMkLst>
            <pc:docMk/>
            <pc:sldMk cId="3787440793" sldId="273"/>
            <ac:picMk id="14342" creationId="{DA4BE09A-E3B8-8C55-F1DA-43C327230062}"/>
          </ac:picMkLst>
        </pc:picChg>
      </pc:sldChg>
      <pc:sldChg chg="addSp delSp modSp new mod">
        <pc:chgData name="eri kuniyoshi" userId="d3e374f45603d076" providerId="LiveId" clId="{ED04689E-9EEE-4EFA-9C4A-558A5483A038}" dt="2023-09-29T12:50:26.546" v="2149" actId="14861"/>
        <pc:sldMkLst>
          <pc:docMk/>
          <pc:sldMk cId="1756000853" sldId="274"/>
        </pc:sldMkLst>
        <pc:spChg chg="mod">
          <ac:chgData name="eri kuniyoshi" userId="d3e374f45603d076" providerId="LiveId" clId="{ED04689E-9EEE-4EFA-9C4A-558A5483A038}" dt="2023-09-29T12:50:19.812" v="2148" actId="1076"/>
          <ac:spMkLst>
            <pc:docMk/>
            <pc:sldMk cId="1756000853" sldId="274"/>
            <ac:spMk id="2" creationId="{6023FF01-E932-D5A2-80DE-B3FC63C07B82}"/>
          </ac:spMkLst>
        </pc:spChg>
        <pc:spChg chg="add mod ord">
          <ac:chgData name="eri kuniyoshi" userId="d3e374f45603d076" providerId="LiveId" clId="{ED04689E-9EEE-4EFA-9C4A-558A5483A038}" dt="2023-09-29T12:50:26.546" v="2149" actId="14861"/>
          <ac:spMkLst>
            <pc:docMk/>
            <pc:sldMk cId="1756000853" sldId="274"/>
            <ac:spMk id="3" creationId="{04FE610A-20F5-FEBC-4ACB-95CA5B02B894}"/>
          </ac:spMkLst>
        </pc:spChg>
        <pc:spChg chg="add mod">
          <ac:chgData name="eri kuniyoshi" userId="d3e374f45603d076" providerId="LiveId" clId="{ED04689E-9EEE-4EFA-9C4A-558A5483A038}" dt="2023-09-27T13:41:00.994" v="1732" actId="1076"/>
          <ac:spMkLst>
            <pc:docMk/>
            <pc:sldMk cId="1756000853" sldId="274"/>
            <ac:spMk id="4" creationId="{A97E0F74-93BB-E257-5342-C92D48FE751E}"/>
          </ac:spMkLst>
        </pc:spChg>
        <pc:picChg chg="add mod">
          <ac:chgData name="eri kuniyoshi" userId="d3e374f45603d076" providerId="LiveId" clId="{ED04689E-9EEE-4EFA-9C4A-558A5483A038}" dt="2023-09-27T13:41:24.602" v="1736" actId="1076"/>
          <ac:picMkLst>
            <pc:docMk/>
            <pc:sldMk cId="1756000853" sldId="274"/>
            <ac:picMk id="5" creationId="{A0BAC181-6017-CD5E-4FD5-51328BCC0F4C}"/>
          </ac:picMkLst>
        </pc:picChg>
        <pc:picChg chg="add del mod">
          <ac:chgData name="eri kuniyoshi" userId="d3e374f45603d076" providerId="LiveId" clId="{ED04689E-9EEE-4EFA-9C4A-558A5483A038}" dt="2023-09-27T12:52:27.345" v="1306" actId="21"/>
          <ac:picMkLst>
            <pc:docMk/>
            <pc:sldMk cId="1756000853" sldId="274"/>
            <ac:picMk id="15362" creationId="{9CC88D3D-DB4B-BDEC-3171-4CE3FDD7B522}"/>
          </ac:picMkLst>
        </pc:picChg>
      </pc:sldChg>
      <pc:sldChg chg="addSp new del mod ord">
        <pc:chgData name="eri kuniyoshi" userId="d3e374f45603d076" providerId="LiveId" clId="{ED04689E-9EEE-4EFA-9C4A-558A5483A038}" dt="2023-09-27T13:40:51.407" v="1731" actId="2696"/>
        <pc:sldMkLst>
          <pc:docMk/>
          <pc:sldMk cId="2802315893" sldId="275"/>
        </pc:sldMkLst>
        <pc:spChg chg="add">
          <ac:chgData name="eri kuniyoshi" userId="d3e374f45603d076" providerId="LiveId" clId="{ED04689E-9EEE-4EFA-9C4A-558A5483A038}" dt="2023-09-27T12:39:21.857" v="1296" actId="22"/>
          <ac:spMkLst>
            <pc:docMk/>
            <pc:sldMk cId="2802315893" sldId="275"/>
            <ac:spMk id="4" creationId="{2826ABAE-683E-3BED-FF21-94514E36B4A4}"/>
          </ac:spMkLst>
        </pc:spChg>
      </pc:sldChg>
      <pc:sldChg chg="addSp delSp modSp new mod">
        <pc:chgData name="eri kuniyoshi" userId="d3e374f45603d076" providerId="LiveId" clId="{ED04689E-9EEE-4EFA-9C4A-558A5483A038}" dt="2023-09-29T12:51:38.001" v="2160" actId="14861"/>
        <pc:sldMkLst>
          <pc:docMk/>
          <pc:sldMk cId="1656978299" sldId="276"/>
        </pc:sldMkLst>
        <pc:spChg chg="mod">
          <ac:chgData name="eri kuniyoshi" userId="d3e374f45603d076" providerId="LiveId" clId="{ED04689E-9EEE-4EFA-9C4A-558A5483A038}" dt="2023-09-29T12:51:31.435" v="2159" actId="1076"/>
          <ac:spMkLst>
            <pc:docMk/>
            <pc:sldMk cId="1656978299" sldId="276"/>
            <ac:spMk id="2" creationId="{343539A0-48D6-AA01-FE03-1F2D0AF69149}"/>
          </ac:spMkLst>
        </pc:spChg>
        <pc:spChg chg="add mod ord">
          <ac:chgData name="eri kuniyoshi" userId="d3e374f45603d076" providerId="LiveId" clId="{ED04689E-9EEE-4EFA-9C4A-558A5483A038}" dt="2023-09-29T12:51:38.001" v="2160" actId="14861"/>
          <ac:spMkLst>
            <pc:docMk/>
            <pc:sldMk cId="1656978299" sldId="276"/>
            <ac:spMk id="3" creationId="{1821F5A6-8999-8076-A650-F4C0088D7BDE}"/>
          </ac:spMkLst>
        </pc:spChg>
        <pc:spChg chg="add mod">
          <ac:chgData name="eri kuniyoshi" userId="d3e374f45603d076" providerId="LiveId" clId="{ED04689E-9EEE-4EFA-9C4A-558A5483A038}" dt="2023-09-27T13:19:42.213" v="1462" actId="1076"/>
          <ac:spMkLst>
            <pc:docMk/>
            <pc:sldMk cId="1656978299" sldId="276"/>
            <ac:spMk id="4" creationId="{18D60CBA-877E-B177-D5AF-BA5EDFDD7C1B}"/>
          </ac:spMkLst>
        </pc:spChg>
        <pc:spChg chg="add mod">
          <ac:chgData name="eri kuniyoshi" userId="d3e374f45603d076" providerId="LiveId" clId="{ED04689E-9EEE-4EFA-9C4A-558A5483A038}" dt="2023-09-27T13:41:38.920" v="1740" actId="20577"/>
          <ac:spMkLst>
            <pc:docMk/>
            <pc:sldMk cId="1656978299" sldId="276"/>
            <ac:spMk id="6" creationId="{140F1A01-E0CF-BE32-4521-2ABCD6FD0F96}"/>
          </ac:spMkLst>
        </pc:spChg>
        <pc:spChg chg="add mod">
          <ac:chgData name="eri kuniyoshi" userId="d3e374f45603d076" providerId="LiveId" clId="{ED04689E-9EEE-4EFA-9C4A-558A5483A038}" dt="2023-09-27T13:41:44.208" v="1748" actId="20577"/>
          <ac:spMkLst>
            <pc:docMk/>
            <pc:sldMk cId="1656978299" sldId="276"/>
            <ac:spMk id="9" creationId="{35B47E9E-41C5-2DAE-52DB-19D4E4FFDF65}"/>
          </ac:spMkLst>
        </pc:spChg>
        <pc:picChg chg="add del mod">
          <ac:chgData name="eri kuniyoshi" userId="d3e374f45603d076" providerId="LiveId" clId="{ED04689E-9EEE-4EFA-9C4A-558A5483A038}" dt="2023-09-27T13:18:26.482" v="1436"/>
          <ac:picMkLst>
            <pc:docMk/>
            <pc:sldMk cId="1656978299" sldId="276"/>
            <ac:picMk id="7" creationId="{FA97B38D-F16E-8148-1961-C01C193BAE52}"/>
          </ac:picMkLst>
        </pc:picChg>
        <pc:picChg chg="add mod">
          <ac:chgData name="eri kuniyoshi" userId="d3e374f45603d076" providerId="LiveId" clId="{ED04689E-9EEE-4EFA-9C4A-558A5483A038}" dt="2023-09-27T13:19:05.784" v="1448" actId="1076"/>
          <ac:picMkLst>
            <pc:docMk/>
            <pc:sldMk cId="1656978299" sldId="276"/>
            <ac:picMk id="16386" creationId="{4164B28A-57FA-61EC-D4EC-3EDF2BAA93F1}"/>
          </ac:picMkLst>
        </pc:picChg>
        <pc:picChg chg="add mod">
          <ac:chgData name="eri kuniyoshi" userId="d3e374f45603d076" providerId="LiveId" clId="{ED04689E-9EEE-4EFA-9C4A-558A5483A038}" dt="2023-09-27T13:19:49.540" v="1465" actId="1076"/>
          <ac:picMkLst>
            <pc:docMk/>
            <pc:sldMk cId="1656978299" sldId="276"/>
            <ac:picMk id="16388" creationId="{3D9AC505-E462-8F55-6DB2-1F719E4BD60E}"/>
          </ac:picMkLst>
        </pc:picChg>
        <pc:picChg chg="add del mod">
          <ac:chgData name="eri kuniyoshi" userId="d3e374f45603d076" providerId="LiveId" clId="{ED04689E-9EEE-4EFA-9C4A-558A5483A038}" dt="2023-09-27T13:18:06.896" v="1431" actId="21"/>
          <ac:picMkLst>
            <pc:docMk/>
            <pc:sldMk cId="1656978299" sldId="276"/>
            <ac:picMk id="16390" creationId="{5059142F-5CDF-EDFA-78E8-0929D2F1C8AA}"/>
          </ac:picMkLst>
        </pc:picChg>
      </pc:sldChg>
      <pc:sldChg chg="addSp modSp new mod">
        <pc:chgData name="eri kuniyoshi" userId="d3e374f45603d076" providerId="LiveId" clId="{ED04689E-9EEE-4EFA-9C4A-558A5483A038}" dt="2023-09-29T12:52:36.987" v="2173" actId="14861"/>
        <pc:sldMkLst>
          <pc:docMk/>
          <pc:sldMk cId="1613533795" sldId="277"/>
        </pc:sldMkLst>
        <pc:spChg chg="mod">
          <ac:chgData name="eri kuniyoshi" userId="d3e374f45603d076" providerId="LiveId" clId="{ED04689E-9EEE-4EFA-9C4A-558A5483A038}" dt="2023-09-29T12:52:20.687" v="2172" actId="1076"/>
          <ac:spMkLst>
            <pc:docMk/>
            <pc:sldMk cId="1613533795" sldId="277"/>
            <ac:spMk id="2" creationId="{846FDAA6-C75B-9D23-760C-C732393101BF}"/>
          </ac:spMkLst>
        </pc:spChg>
        <pc:spChg chg="add mod ord">
          <ac:chgData name="eri kuniyoshi" userId="d3e374f45603d076" providerId="LiveId" clId="{ED04689E-9EEE-4EFA-9C4A-558A5483A038}" dt="2023-09-29T12:52:36.987" v="2173" actId="14861"/>
          <ac:spMkLst>
            <pc:docMk/>
            <pc:sldMk cId="1613533795" sldId="277"/>
            <ac:spMk id="3" creationId="{39472347-D784-85DD-0B28-149B1942819A}"/>
          </ac:spMkLst>
        </pc:spChg>
        <pc:spChg chg="add mod">
          <ac:chgData name="eri kuniyoshi" userId="d3e374f45603d076" providerId="LiveId" clId="{ED04689E-9EEE-4EFA-9C4A-558A5483A038}" dt="2023-09-27T13:24:39.721" v="1505" actId="20577"/>
          <ac:spMkLst>
            <pc:docMk/>
            <pc:sldMk cId="1613533795" sldId="277"/>
            <ac:spMk id="4" creationId="{02BE0932-5EC8-261A-C503-C68BD84B3A61}"/>
          </ac:spMkLst>
        </pc:spChg>
        <pc:spChg chg="add mod">
          <ac:chgData name="eri kuniyoshi" userId="d3e374f45603d076" providerId="LiveId" clId="{ED04689E-9EEE-4EFA-9C4A-558A5483A038}" dt="2023-09-27T13:24:33.421" v="1501" actId="20577"/>
          <ac:spMkLst>
            <pc:docMk/>
            <pc:sldMk cId="1613533795" sldId="277"/>
            <ac:spMk id="6" creationId="{093BDFDD-7F01-76A4-395F-E2386DFC2A7F}"/>
          </ac:spMkLst>
        </pc:spChg>
        <pc:spChg chg="add mod">
          <ac:chgData name="eri kuniyoshi" userId="d3e374f45603d076" providerId="LiveId" clId="{ED04689E-9EEE-4EFA-9C4A-558A5483A038}" dt="2023-09-27T13:25:40.147" v="1526" actId="1076"/>
          <ac:spMkLst>
            <pc:docMk/>
            <pc:sldMk cId="1613533795" sldId="277"/>
            <ac:spMk id="8" creationId="{5FCF4C92-4DB2-FE48-3170-6E72849515F9}"/>
          </ac:spMkLst>
        </pc:spChg>
        <pc:picChg chg="add mod">
          <ac:chgData name="eri kuniyoshi" userId="d3e374f45603d076" providerId="LiveId" clId="{ED04689E-9EEE-4EFA-9C4A-558A5483A038}" dt="2023-09-27T13:22:55.506" v="1487" actId="1076"/>
          <ac:picMkLst>
            <pc:docMk/>
            <pc:sldMk cId="1613533795" sldId="277"/>
            <ac:picMk id="17410" creationId="{B0543058-3531-58FE-A221-73C2F7F52EA7}"/>
          </ac:picMkLst>
        </pc:picChg>
        <pc:picChg chg="add mod">
          <ac:chgData name="eri kuniyoshi" userId="d3e374f45603d076" providerId="LiveId" clId="{ED04689E-9EEE-4EFA-9C4A-558A5483A038}" dt="2023-09-27T13:23:10.948" v="1489" actId="1076"/>
          <ac:picMkLst>
            <pc:docMk/>
            <pc:sldMk cId="1613533795" sldId="277"/>
            <ac:picMk id="17412" creationId="{3D2F84E0-157C-1433-398E-D46F9015D72C}"/>
          </ac:picMkLst>
        </pc:picChg>
        <pc:picChg chg="add mod">
          <ac:chgData name="eri kuniyoshi" userId="d3e374f45603d076" providerId="LiveId" clId="{ED04689E-9EEE-4EFA-9C4A-558A5483A038}" dt="2023-09-27T13:24:27.277" v="1495" actId="1076"/>
          <ac:picMkLst>
            <pc:docMk/>
            <pc:sldMk cId="1613533795" sldId="277"/>
            <ac:picMk id="17414" creationId="{D304DF4E-6631-A92D-50FB-64937BD1010B}"/>
          </ac:picMkLst>
        </pc:picChg>
      </pc:sldChg>
      <pc:sldChg chg="addSp delSp modSp new mod">
        <pc:chgData name="eri kuniyoshi" userId="d3e374f45603d076" providerId="LiveId" clId="{ED04689E-9EEE-4EFA-9C4A-558A5483A038}" dt="2023-09-29T12:56:08.560" v="2197" actId="688"/>
        <pc:sldMkLst>
          <pc:docMk/>
          <pc:sldMk cId="2994321774" sldId="278"/>
        </pc:sldMkLst>
        <pc:spChg chg="mod">
          <ac:chgData name="eri kuniyoshi" userId="d3e374f45603d076" providerId="LiveId" clId="{ED04689E-9EEE-4EFA-9C4A-558A5483A038}" dt="2023-09-29T12:53:16.064" v="2182" actId="1076"/>
          <ac:spMkLst>
            <pc:docMk/>
            <pc:sldMk cId="2994321774" sldId="278"/>
            <ac:spMk id="2" creationId="{9B14C2F3-1B08-9B94-71AE-6703AB7C9308}"/>
          </ac:spMkLst>
        </pc:spChg>
        <pc:spChg chg="add mod ord">
          <ac:chgData name="eri kuniyoshi" userId="d3e374f45603d076" providerId="LiveId" clId="{ED04689E-9EEE-4EFA-9C4A-558A5483A038}" dt="2023-09-29T12:53:23.878" v="2183" actId="14861"/>
          <ac:spMkLst>
            <pc:docMk/>
            <pc:sldMk cId="2994321774" sldId="278"/>
            <ac:spMk id="3" creationId="{F9A5E0ED-5B17-35F2-AD3E-B0CFA99B9152}"/>
          </ac:spMkLst>
        </pc:spChg>
        <pc:spChg chg="add mod">
          <ac:chgData name="eri kuniyoshi" userId="d3e374f45603d076" providerId="LiveId" clId="{ED04689E-9EEE-4EFA-9C4A-558A5483A038}" dt="2023-09-29T12:53:40.147" v="2187" actId="1076"/>
          <ac:spMkLst>
            <pc:docMk/>
            <pc:sldMk cId="2994321774" sldId="278"/>
            <ac:spMk id="4" creationId="{5EB3D408-5B8C-DBFD-F289-C0660FC72AB9}"/>
          </ac:spMkLst>
        </pc:spChg>
        <pc:spChg chg="add del mod">
          <ac:chgData name="eri kuniyoshi" userId="d3e374f45603d076" providerId="LiveId" clId="{ED04689E-9EEE-4EFA-9C4A-558A5483A038}" dt="2023-09-29T12:55:43.866" v="2188" actId="478"/>
          <ac:spMkLst>
            <pc:docMk/>
            <pc:sldMk cId="2994321774" sldId="278"/>
            <ac:spMk id="5" creationId="{24B3C9FD-04A5-C902-7BBE-B6095B1FF3BE}"/>
          </ac:spMkLst>
        </pc:spChg>
        <pc:picChg chg="add mod">
          <ac:chgData name="eri kuniyoshi" userId="d3e374f45603d076" providerId="LiveId" clId="{ED04689E-9EEE-4EFA-9C4A-558A5483A038}" dt="2023-09-29T12:56:08.560" v="2197" actId="688"/>
          <ac:picMkLst>
            <pc:docMk/>
            <pc:sldMk cId="2994321774" sldId="278"/>
            <ac:picMk id="1026" creationId="{453B57CC-99BF-9AE4-B061-0565D60F3A67}"/>
          </ac:picMkLst>
        </pc:picChg>
        <pc:picChg chg="add mod">
          <ac:chgData name="eri kuniyoshi" userId="d3e374f45603d076" providerId="LiveId" clId="{ED04689E-9EEE-4EFA-9C4A-558A5483A038}" dt="2023-09-29T12:53:32.180" v="2185" actId="1076"/>
          <ac:picMkLst>
            <pc:docMk/>
            <pc:sldMk cId="2994321774" sldId="278"/>
            <ac:picMk id="18434" creationId="{BD3BF241-B1D0-39B8-3376-19A1A4D0FB1C}"/>
          </ac:picMkLst>
        </pc:picChg>
      </pc:sldChg>
      <pc:sldChg chg="addSp modSp new mod ord">
        <pc:chgData name="eri kuniyoshi" userId="d3e374f45603d076" providerId="LiveId" clId="{ED04689E-9EEE-4EFA-9C4A-558A5483A038}" dt="2023-09-29T12:57:03.837" v="2213" actId="1076"/>
        <pc:sldMkLst>
          <pc:docMk/>
          <pc:sldMk cId="166614335" sldId="279"/>
        </pc:sldMkLst>
        <pc:spChg chg="mod">
          <ac:chgData name="eri kuniyoshi" userId="d3e374f45603d076" providerId="LiveId" clId="{ED04689E-9EEE-4EFA-9C4A-558A5483A038}" dt="2023-09-29T12:57:03.837" v="2213" actId="1076"/>
          <ac:spMkLst>
            <pc:docMk/>
            <pc:sldMk cId="166614335" sldId="279"/>
            <ac:spMk id="2" creationId="{9A683290-229D-F9F3-9F34-B1BE49F5C927}"/>
          </ac:spMkLst>
        </pc:spChg>
        <pc:spChg chg="add mod ord">
          <ac:chgData name="eri kuniyoshi" userId="d3e374f45603d076" providerId="LiveId" clId="{ED04689E-9EEE-4EFA-9C4A-558A5483A038}" dt="2023-09-29T12:57:00.840" v="2212" actId="1076"/>
          <ac:spMkLst>
            <pc:docMk/>
            <pc:sldMk cId="166614335" sldId="279"/>
            <ac:spMk id="3" creationId="{E59C76E2-94ED-0FD6-12A2-4CD5A87A3C81}"/>
          </ac:spMkLst>
        </pc:spChg>
        <pc:spChg chg="add mod">
          <ac:chgData name="eri kuniyoshi" userId="d3e374f45603d076" providerId="LiveId" clId="{ED04689E-9EEE-4EFA-9C4A-558A5483A038}" dt="2023-09-27T13:45:30.446" v="1838" actId="1076"/>
          <ac:spMkLst>
            <pc:docMk/>
            <pc:sldMk cId="166614335" sldId="279"/>
            <ac:spMk id="4" creationId="{9E0FE089-FA4C-C088-0130-6896460AB33F}"/>
          </ac:spMkLst>
        </pc:spChg>
        <pc:spChg chg="add mod">
          <ac:chgData name="eri kuniyoshi" userId="d3e374f45603d076" providerId="LiveId" clId="{ED04689E-9EEE-4EFA-9C4A-558A5483A038}" dt="2023-09-27T13:45:25.303" v="1837" actId="1076"/>
          <ac:spMkLst>
            <pc:docMk/>
            <pc:sldMk cId="166614335" sldId="279"/>
            <ac:spMk id="6" creationId="{CACD85B5-BAD0-0C1F-75C3-75D37763CBD7}"/>
          </ac:spMkLst>
        </pc:spChg>
        <pc:picChg chg="add mod">
          <ac:chgData name="eri kuniyoshi" userId="d3e374f45603d076" providerId="LiveId" clId="{ED04689E-9EEE-4EFA-9C4A-558A5483A038}" dt="2023-09-29T12:56:53.769" v="2210" actId="1076"/>
          <ac:picMkLst>
            <pc:docMk/>
            <pc:sldMk cId="166614335" sldId="279"/>
            <ac:picMk id="19458" creationId="{7D7D5F88-863B-B44E-A1D8-4FC1694717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6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1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67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29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6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7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2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32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31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11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7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4E42A6-0488-405A-9744-B56A4B0A839F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E33CE9-D0E2-410A-8C8A-55DFC44B8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3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image18.jpeg"></Relationship><Relationship Id="rId3" Type="http://schemas.openxmlformats.org/officeDocument/2006/relationships/slideLayout" Target="../slideLayouts/slideLayout6.xml"></Relationship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oSGdnty8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zMIVgBhaywQ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22.jpeg"></Relationship><Relationship Id="rId2" Type="http://schemas.openxmlformats.org/officeDocument/2006/relationships/image" Target="../media/image21.png"></Relationship><Relationship Id="rId4" Type="http://schemas.openxmlformats.org/officeDocument/2006/relationships/slideLayout" Target="../slideLayouts/slideLayout6.xml"></Relationship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image23.jpeg"></Relationship><Relationship Id="rId3" Type="http://schemas.openxmlformats.org/officeDocument/2006/relationships/slideLayout" Target="../slideLayouts/slideLayout6.xml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24.jpeg"></Relationship><Relationship Id="rId2" Type="http://schemas.openxmlformats.org/officeDocument/2006/relationships/hyperlink" Target="https://www.youtube.com/watch?v=jX3OQE5KiE0" TargetMode="External"></Relationship><Relationship Id="rId4" Type="http://schemas.openxmlformats.org/officeDocument/2006/relationships/hyperlink" Target="https://www.youtube.com/watch?v=jX3OQE5KiE0" TargetMode="External"></Relationship><Relationship Id="rId5" Type="http://schemas.openxmlformats.org/officeDocument/2006/relationships/slideLayout" Target="../slideLayouts/slideLayout6.xml"></Relationship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image" Target="../media/image25.png"></Relationship><Relationship Id="rId3" Type="http://schemas.openxmlformats.org/officeDocument/2006/relationships/slideLayout" Target="../slideLayouts/slideLayout6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image" Target="../media/image28.jpeg"></Relationship><Relationship Id="rId2" Type="http://schemas.openxmlformats.org/officeDocument/2006/relationships/image" Target="../media/image27.jpeg"></Relationship><Relationship Id="rId4" Type="http://schemas.openxmlformats.org/officeDocument/2006/relationships/slideLayout" Target="../slideLayouts/slideLayout6.xml"></Relationship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image" Target="../media/image33.png"></Relationship><Relationship Id="rId2" Type="http://schemas.openxmlformats.org/officeDocument/2006/relationships/image" Target="../media/image32.jpeg"></Relationship><Relationship Id="rId4" Type="http://schemas.openxmlformats.org/officeDocument/2006/relationships/slideLayout" Target="../slideLayouts/slideLayout6.xml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hyperlink" Target="https://www.youtube.com/watch?v=4fyOIjoFjLI" TargetMode="External"></Relationship><Relationship Id="rId2" Type="http://schemas.openxmlformats.org/officeDocument/2006/relationships/image" Target="../media/image34.jpeg"></Relationship><Relationship Id="rId4" Type="http://schemas.openxmlformats.org/officeDocument/2006/relationships/hyperlink" Target="https://www.youtube.com/watch?v=4fyOIjoFjLI" TargetMode="External"></Relationship><Relationship Id="rId5" Type="http://schemas.openxmlformats.org/officeDocument/2006/relationships/slideLayout" Target="../slideLayouts/slideLayout6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image" Target="../media/image4.jpeg"></Relationship><Relationship Id="rId2" Type="http://schemas.openxmlformats.org/officeDocument/2006/relationships/image" Target="../media/image3.jpeg"></Relationship><Relationship Id="rId4" Type="http://schemas.openxmlformats.org/officeDocument/2006/relationships/image" Target="../media/image5.jpeg"></Relationship><Relationship Id="rId5" Type="http://schemas.openxmlformats.org/officeDocument/2006/relationships/slideLayout" Target="../slideLayouts/slideLayout2.xml"></Relationship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9.jpeg"></Relationship><Relationship Id="rId3" Type="http://schemas.openxmlformats.org/officeDocument/2006/relationships/slideLayout" Target="../slideLayouts/slideLayout6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image10.jpeg"></Relationship><Relationship Id="rId3" Type="http://schemas.openxmlformats.org/officeDocument/2006/relationships/slideLayout" Target="../slideLayouts/slideLayout6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12.jpeg"></Relationship><Relationship Id="rId2" Type="http://schemas.openxmlformats.org/officeDocument/2006/relationships/image" Target="../media/image11.jpeg"></Relationship><Relationship Id="rId4" Type="http://schemas.openxmlformats.org/officeDocument/2006/relationships/hyperlink" Target="https://youtu.be/APU2Xqvqp8k?si=k4s8aDQ85RCBYyT7" TargetMode="External"></Relationship><Relationship Id="rId5" Type="http://schemas.openxmlformats.org/officeDocument/2006/relationships/hyperlink" Target="https://youtu.be/APU2Xqvqp8k?si=k4s8aDQ85RCBYyT7" TargetMode="External"></Relationship><Relationship Id="rId6" Type="http://schemas.openxmlformats.org/officeDocument/2006/relationships/slideLayout" Target="../slideLayouts/slideLayout6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13.jpeg"></Relationship><Relationship Id="rId3" Type="http://schemas.openxmlformats.org/officeDocument/2006/relationships/slideLayout" Target="../slideLayouts/slideLayout6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はじめてガイド】歌舞伎用語解説⑥「歌舞伎の幕」｜イヤホンガイド【観劇に＋αの楽しみを！】">
            <a:extLst>
              <a:ext uri="{FF2B5EF4-FFF2-40B4-BE49-F238E27FC236}">
                <a16:creationId xmlns:a16="http://schemas.microsoft.com/office/drawing/2014/main" id="{9BF74766-9279-7CCF-473A-286E11AC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1"/>
            <a:ext cx="12211431" cy="67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歌舞伎のイラスト | かわいいフリー素材集 いらすとや">
            <a:extLst>
              <a:ext uri="{FF2B5EF4-FFF2-40B4-BE49-F238E27FC236}">
                <a16:creationId xmlns:a16="http://schemas.microsoft.com/office/drawing/2014/main" id="{59D9B4FA-5FFE-490F-2FA0-3E62837E2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15" y="2682880"/>
            <a:ext cx="7395624" cy="41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CDC3617-8227-7051-3909-6D275A919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240" y="695450"/>
            <a:ext cx="8706929" cy="1987430"/>
          </a:xfrm>
        </p:spPr>
        <p:txBody>
          <a:bodyPr>
            <a:normAutofit/>
          </a:bodyPr>
          <a:lstStyle/>
          <a:p>
            <a:r>
              <a:rPr kumimoji="1" lang="ko-KR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일본 전통 예능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F15EE35-53DA-E725-C5A6-95E13D319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594" y="4411391"/>
            <a:ext cx="4171950" cy="1328468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800" b="1" dirty="0">
                <a:solidFill>
                  <a:schemeClr val="bg1"/>
                </a:solidFill>
              </a:rPr>
              <a:t>22300499 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식품영양학과 </a:t>
            </a:r>
            <a:endParaRPr kumimoji="1" lang="en-US" altLang="ko-KR" sz="2800" b="1" dirty="0">
              <a:solidFill>
                <a:schemeClr val="bg1"/>
              </a:solidFill>
            </a:endParaRPr>
          </a:p>
          <a:p>
            <a:pPr algn="r"/>
            <a:r>
              <a:rPr kumimoji="1" lang="ko-KR" altLang="en-US" sz="2800" b="1" dirty="0" err="1">
                <a:solidFill>
                  <a:schemeClr val="bg1"/>
                </a:solidFill>
              </a:rPr>
              <a:t>쿠니요시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에리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1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96478-96C9-D456-C588-F3A086A0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5" y="482083"/>
            <a:ext cx="10515600" cy="1325563"/>
          </a:xfrm>
        </p:spPr>
        <p:txBody>
          <a:bodyPr/>
          <a:lstStyle/>
          <a:p>
            <a:r>
              <a:rPr lang="ja-JP" altLang="en-US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隈取</a:t>
            </a:r>
            <a:r>
              <a:rPr kumimoji="1" lang="ko-KR" alt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종류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0B312-7D49-6582-13EC-3613AF6B546C}"/>
              </a:ext>
            </a:extLst>
          </p:cNvPr>
          <p:cNvSpPr txBox="1"/>
          <p:nvPr/>
        </p:nvSpPr>
        <p:spPr>
          <a:xfrm>
            <a:off x="2033630" y="2134196"/>
            <a:ext cx="3879072" cy="2092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000" b="1" dirty="0">
                <a:solidFill>
                  <a:srgbClr val="B86300"/>
                </a:solidFill>
                <a:latin typeface="ヒラギノ角ゴ Pro W3"/>
              </a:rPr>
              <a:t>●</a:t>
            </a:r>
            <a:r>
              <a:rPr lang="ko-KR" altLang="en-US" sz="3000" b="1" dirty="0" err="1">
                <a:solidFill>
                  <a:srgbClr val="B86300"/>
                </a:solidFill>
                <a:latin typeface="ヒラギノ角ゴ Pro W3"/>
              </a:rPr>
              <a:t>무키미</a:t>
            </a:r>
            <a:r>
              <a:rPr lang="ja-JP" altLang="en-US" sz="3000" b="1" dirty="0">
                <a:solidFill>
                  <a:srgbClr val="B86300"/>
                </a:solidFill>
                <a:latin typeface="ヒラギノ角ゴ Pro W3"/>
              </a:rPr>
              <a:t>隈</a:t>
            </a:r>
            <a:endParaRPr lang="en-US" altLang="ja-JP" sz="3000" b="1" dirty="0">
              <a:solidFill>
                <a:srgbClr val="B86300"/>
              </a:solidFill>
              <a:latin typeface="ヒラギノ角ゴ Pro W3"/>
            </a:endParaRPr>
          </a:p>
          <a:p>
            <a:r>
              <a:rPr lang="ja-JP" altLang="en-US" sz="3000" dirty="0">
                <a:solidFill>
                  <a:schemeClr val="tx1"/>
                </a:solidFill>
                <a:latin typeface="ヒラギノ角ゴ Pro W3"/>
              </a:rPr>
              <a:t>   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-apple-system"/>
              </a:rPr>
              <a:t>젊고 </a:t>
            </a:r>
            <a:r>
              <a:rPr lang="ko-KR" altLang="en-US" sz="3200" b="0" i="0" dirty="0" err="1">
                <a:solidFill>
                  <a:srgbClr val="000000"/>
                </a:solidFill>
                <a:effectLst/>
                <a:latin typeface="-apple-system"/>
              </a:rPr>
              <a:t>색기가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-apple-system"/>
              </a:rPr>
              <a:t> 있고</a:t>
            </a:r>
            <a:endParaRPr lang="en-US" altLang="ko-KR" sz="3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ja-JP" altLang="en-US" sz="32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-apple-system"/>
              </a:rPr>
              <a:t> 정의감 넘치는 역</a:t>
            </a:r>
            <a:endParaRPr lang="ja-JP" altLang="en-US" sz="3000" b="0" i="0" dirty="0">
              <a:solidFill>
                <a:srgbClr val="B86300"/>
              </a:solidFill>
              <a:effectLst/>
              <a:latin typeface="ヒラギノ角ゴ Pro W3"/>
            </a:endParaRPr>
          </a:p>
          <a:p>
            <a:endParaRPr lang="ja-JP" altLang="en-US" b="0" i="0" dirty="0">
              <a:solidFill>
                <a:srgbClr val="B86300"/>
              </a:solidFill>
              <a:effectLst/>
              <a:latin typeface="ヒラギノ角ゴ Pro W3"/>
            </a:endParaRPr>
          </a:p>
          <a:p>
            <a:endParaRPr lang="ja-JP" altLang="en-US" b="0" i="0" dirty="0">
              <a:solidFill>
                <a:srgbClr val="B86300"/>
              </a:solidFill>
              <a:effectLst/>
              <a:latin typeface="ヒラギノ角ゴ Pro W3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794E5E-E39C-2C9A-604E-A70BD76C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22" y="4052036"/>
            <a:ext cx="1872369" cy="256096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991E4CD-708B-864F-453E-CB292959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7" y="1745606"/>
            <a:ext cx="1796535" cy="2223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90747-DA53-A2D5-55B1-14DD5D92A548}"/>
              </a:ext>
            </a:extLst>
          </p:cNvPr>
          <p:cNvSpPr txBox="1"/>
          <p:nvPr/>
        </p:nvSpPr>
        <p:spPr>
          <a:xfrm>
            <a:off x="2285679" y="4634856"/>
            <a:ext cx="426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i="0" dirty="0">
                <a:solidFill>
                  <a:srgbClr val="B86300"/>
                </a:solidFill>
                <a:effectLst/>
                <a:latin typeface="ヒラギノ角ゴ Pro W3"/>
              </a:rPr>
              <a:t>●一本（</a:t>
            </a:r>
            <a:r>
              <a:rPr lang="ko-KR" altLang="en-US" sz="3000" b="1" i="0" dirty="0" err="1">
                <a:solidFill>
                  <a:srgbClr val="B86300"/>
                </a:solidFill>
                <a:effectLst/>
                <a:latin typeface="ヒラギノ角ゴ Pro W3"/>
              </a:rPr>
              <a:t>잇폰</a:t>
            </a:r>
            <a:r>
              <a:rPr lang="ja-JP" altLang="en-US" sz="3000" b="1" i="0" dirty="0">
                <a:solidFill>
                  <a:srgbClr val="B86300"/>
                </a:solidFill>
                <a:effectLst/>
                <a:latin typeface="ヒラギノ角ゴ Pro W3"/>
              </a:rPr>
              <a:t>）隈</a:t>
            </a:r>
            <a:endParaRPr lang="en-US" altLang="ja-JP" sz="3000" b="1" dirty="0">
              <a:solidFill>
                <a:srgbClr val="B86300"/>
              </a:solidFill>
              <a:latin typeface="ヒラギノ角ゴ Pro W3"/>
            </a:endParaRPr>
          </a:p>
          <a:p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장난스럽고</a:t>
            </a:r>
            <a:r>
              <a:rPr lang="ja-JP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ko-KR" altLang="en-US" sz="3000" b="0" i="0" dirty="0">
                <a:solidFill>
                  <a:srgbClr val="444444"/>
                </a:solidFill>
                <a:effectLst/>
                <a:latin typeface="-apple-system"/>
              </a:rPr>
              <a:t>망나니</a:t>
            </a:r>
            <a:r>
              <a:rPr lang="ja-JP" altLang="en-US" sz="3000" b="0" i="0" dirty="0">
                <a:solidFill>
                  <a:srgbClr val="444444"/>
                </a:solidFill>
                <a:effectLst/>
                <a:latin typeface="-apple-system"/>
              </a:rPr>
              <a:t> 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역</a:t>
            </a:r>
            <a:endParaRPr kumimoji="1" lang="ja-JP" altLang="en-US" sz="3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1E11BF9-8819-2A54-77E2-4F2C17D13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82" y="592377"/>
            <a:ext cx="1776707" cy="2306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B563C3-CCE5-8A21-1090-7274AD15C520}"/>
              </a:ext>
            </a:extLst>
          </p:cNvPr>
          <p:cNvSpPr txBox="1"/>
          <p:nvPr/>
        </p:nvSpPr>
        <p:spPr>
          <a:xfrm>
            <a:off x="7678313" y="1222386"/>
            <a:ext cx="417770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 b="1" dirty="0">
                <a:solidFill>
                  <a:srgbClr val="B86300"/>
                </a:solidFill>
                <a:latin typeface="ヒラギノ角ゴ Pro W3"/>
              </a:rPr>
              <a:t>●二本（</a:t>
            </a:r>
            <a:r>
              <a:rPr lang="ko-KR" altLang="en-US" sz="3000" b="1" dirty="0" err="1">
                <a:solidFill>
                  <a:srgbClr val="B86300"/>
                </a:solidFill>
                <a:latin typeface="ヒラギノ角ゴ Pro W3"/>
              </a:rPr>
              <a:t>니혼</a:t>
            </a:r>
            <a:r>
              <a:rPr lang="ja-JP" altLang="en-US" sz="3000" b="1" dirty="0">
                <a:solidFill>
                  <a:srgbClr val="B86300"/>
                </a:solidFill>
                <a:latin typeface="ヒラギノ角ゴ Pro W3"/>
              </a:rPr>
              <a:t>）隈</a:t>
            </a:r>
            <a:endParaRPr lang="en-US" altLang="ja-JP" sz="3000" b="1" dirty="0">
              <a:solidFill>
                <a:srgbClr val="B86300"/>
              </a:solidFill>
              <a:latin typeface="ヒラギノ角ゴ Pro W3"/>
            </a:endParaRPr>
          </a:p>
          <a:p>
            <a:r>
              <a:rPr lang="ko-KR" altLang="en-US" sz="3200" b="0" i="0" dirty="0">
                <a:solidFill>
                  <a:srgbClr val="000000"/>
                </a:solidFill>
                <a:effectLst/>
                <a:latin typeface="-apple-system"/>
              </a:rPr>
              <a:t>당당하고 힘찬 어른 역</a:t>
            </a:r>
            <a:endParaRPr lang="en-US" altLang="ja-JP" sz="3000" b="1" dirty="0">
              <a:solidFill>
                <a:srgbClr val="B86300"/>
              </a:solidFill>
              <a:latin typeface="ヒラギノ角ゴ Pro W3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6E4A3F4-9BD9-F7CA-F70E-68F0990DA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59495"/>
            <a:ext cx="2031690" cy="27057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B9ECAE-AFB4-1480-2390-50F4EAD171A2}"/>
              </a:ext>
            </a:extLst>
          </p:cNvPr>
          <p:cNvSpPr txBox="1"/>
          <p:nvPr/>
        </p:nvSpPr>
        <p:spPr>
          <a:xfrm>
            <a:off x="8127690" y="4042411"/>
            <a:ext cx="387158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 b="1" dirty="0">
                <a:solidFill>
                  <a:srgbClr val="B86300"/>
                </a:solidFill>
                <a:latin typeface="ヒラギノ角ゴ Pro W3"/>
              </a:rPr>
              <a:t>●筋（</a:t>
            </a:r>
            <a:r>
              <a:rPr lang="ko-KR" altLang="en-US" sz="3000" b="1" dirty="0">
                <a:solidFill>
                  <a:srgbClr val="B86300"/>
                </a:solidFill>
                <a:latin typeface="ヒラギノ角ゴ Pro W3"/>
              </a:rPr>
              <a:t>수지</a:t>
            </a:r>
            <a:r>
              <a:rPr lang="ja-JP" altLang="en-US" sz="3000" b="1" dirty="0">
                <a:solidFill>
                  <a:srgbClr val="B86300"/>
                </a:solidFill>
                <a:latin typeface="ヒラギノ角ゴ Pro W3"/>
              </a:rPr>
              <a:t>）隈</a:t>
            </a:r>
            <a:endParaRPr lang="en-US" altLang="ja-JP" sz="3000" b="1" dirty="0">
              <a:solidFill>
                <a:srgbClr val="B86300"/>
              </a:solidFill>
              <a:latin typeface="ヒラギノ角ゴ Pro W3"/>
            </a:endParaRPr>
          </a:p>
          <a:p>
            <a:r>
              <a:rPr lang="ko-KR" altLang="en-US" sz="3200" b="0" i="0" dirty="0">
                <a:solidFill>
                  <a:srgbClr val="000000"/>
                </a:solidFill>
                <a:effectLst/>
                <a:latin typeface="-apple-system"/>
              </a:rPr>
              <a:t>  초인적인 힘을 가진</a:t>
            </a:r>
            <a:endParaRPr lang="en-US" altLang="ko-KR" sz="3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ko-KR" altLang="en-US" sz="3200" b="0" i="0" dirty="0">
                <a:solidFill>
                  <a:srgbClr val="000000"/>
                </a:solidFill>
                <a:effectLst/>
                <a:latin typeface="-apple-system"/>
              </a:rPr>
              <a:t> 용사 역</a:t>
            </a:r>
            <a:endParaRPr lang="en-US" altLang="ja-JP" sz="3000" b="1" dirty="0">
              <a:solidFill>
                <a:srgbClr val="B86300"/>
              </a:solidFill>
              <a:latin typeface="ヒラギノ角ゴ Pro W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CE1CF-8D04-3D26-CE92-30B8DD96A61E}"/>
              </a:ext>
            </a:extLst>
          </p:cNvPr>
          <p:cNvSpPr txBox="1"/>
          <p:nvPr/>
        </p:nvSpPr>
        <p:spPr>
          <a:xfrm>
            <a:off x="9173960" y="5779489"/>
            <a:ext cx="2384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i="1" dirty="0"/>
              <a:t>e</a:t>
            </a:r>
            <a:r>
              <a:rPr kumimoji="1" lang="en-US" altLang="ja-JP" sz="4400" b="1" i="1" dirty="0"/>
              <a:t>tc....</a:t>
            </a:r>
            <a:endParaRPr kumimoji="1" lang="ja-JP" alt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75529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AA37E1A7-4373-2800-3874-13BA598EBF33}"/>
              </a:ext>
            </a:extLst>
          </p:cNvPr>
          <p:cNvSpPr/>
          <p:nvPr/>
        </p:nvSpPr>
        <p:spPr>
          <a:xfrm>
            <a:off x="677545" y="483235"/>
            <a:ext cx="7096760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50FB77-7C6B-F534-EA73-14C8AE6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6155" cy="1356995"/>
          </a:xfrm>
        </p:spPr>
        <p:txBody>
          <a:bodyPr>
            <a:normAutofit/>
          </a:bodyPr>
          <a:lstStyle/>
          <a:p>
            <a:r>
              <a:rPr kumimoji="1" lang="ko-KR" altLang="en-US" sz="6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가부키</a:t>
            </a:r>
            <a:r>
              <a:rPr kumimoji="1" lang="en-US" altLang="ja-JP" sz="6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×</a:t>
            </a:r>
            <a:r>
              <a:rPr lang="ko-KR" altLang="en-US" sz="6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완</a:t>
            </a:r>
            <a:r>
              <a:rPr kumimoji="1" lang="ko-KR" altLang="en-US" sz="6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피스</a:t>
            </a:r>
            <a:endParaRPr kumimoji="1" lang="ja-JP" alt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DB02DC5-8E20-9283-1CFF-A8AC134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85" y="2019935"/>
            <a:ext cx="2971800" cy="41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8DDD0D-6457-E013-1005-7E2A6862F936}"/>
              </a:ext>
            </a:extLst>
          </p:cNvPr>
          <p:cNvSpPr txBox="1"/>
          <p:nvPr/>
        </p:nvSpPr>
        <p:spPr>
          <a:xfrm>
            <a:off x="838200" y="2542540"/>
            <a:ext cx="8104505" cy="19392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「</a:t>
            </a:r>
            <a:r>
              <a:rPr lang="en-US" altLang="ko-KR" sz="3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ONE PIECE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」의 세계와</a:t>
            </a:r>
            <a:endParaRPr lang="en-US" altLang="ko-KR" sz="30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          「</a:t>
            </a:r>
            <a:r>
              <a:rPr lang="ko-KR" altLang="en-US" sz="3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슈퍼 가부키</a:t>
            </a:r>
            <a:r>
              <a:rPr lang="en-US" altLang="ko-KR" sz="3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Ⅱ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」가 융합을 이룬</a:t>
            </a:r>
            <a:endParaRPr lang="en-US" altLang="ko-KR" sz="30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altLang="ko-KR" sz="30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ko-KR" alt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                         </a:t>
            </a:r>
            <a:r>
              <a:rPr lang="en-US" altLang="ko-KR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"</a:t>
            </a:r>
            <a:r>
              <a:rPr lang="ko-KR" altLang="en-US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기적의 무대</a:t>
            </a:r>
            <a:r>
              <a:rPr lang="en-US" altLang="ko-KR" sz="3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"</a:t>
            </a:r>
            <a:endParaRPr lang="ja-JP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821055" y="4649470"/>
            <a:ext cx="6625590" cy="153924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1">
                <a:solidFill>
                  <a:srgbClr val="00000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-apple-system" charset="0"/>
              </a:rPr>
              <a:t>★</a:t>
            </a:r>
            <a:r>
              <a:rPr lang="ko-KR" altLang="en-US" sz="3000" i="0" b="1">
                <a:solidFill>
                  <a:srgbClr val="00000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-apple-system" charset="0"/>
              </a:rPr>
              <a:t>슈퍼 가부키란</a:t>
            </a:r>
            <a:r>
              <a:rPr lang="en-US" altLang="ko-KR" sz="3000" i="0" b="1">
                <a:solidFill>
                  <a:srgbClr val="00000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-apple-system" charset="0"/>
              </a:rPr>
              <a:t>?</a:t>
            </a:r>
            <a:endParaRPr lang="ko-KR" altLang="en-US" sz="3000" i="0" b="1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    고전 예능화한 가부키와는</a:t>
            </a:r>
            <a:r>
              <a:rPr lang="en-US" altLang="ko-KR" sz="320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다른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 연출을 하는 현대식 가부키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1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두루마리 모양: 가로로 말림 3">
            <a:extLst>
              <a:ext uri="{FF2B5EF4-FFF2-40B4-BE49-F238E27FC236}">
                <a16:creationId xmlns:a16="http://schemas.microsoft.com/office/drawing/2014/main" id="{1CB41C5D-D945-5E64-D8FB-29F867BE034C}"/>
              </a:ext>
            </a:extLst>
          </p:cNvPr>
          <p:cNvSpPr/>
          <p:nvPr/>
        </p:nvSpPr>
        <p:spPr>
          <a:xfrm>
            <a:off x="690280" y="418627"/>
            <a:ext cx="7115809" cy="154004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946672-E608-BB68-7828-6EC4A5A4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489834" cy="1356360"/>
          </a:xfrm>
        </p:spPr>
        <p:txBody>
          <a:bodyPr>
            <a:normAutofit/>
          </a:bodyPr>
          <a:lstStyle/>
          <a:p>
            <a:r>
              <a:rPr kumimoji="1" lang="ko-KR" altLang="en-US" sz="6600" b="1" i="0" u="none" strike="noStrike" kern="1200" cap="none" spc="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가부키</a:t>
            </a:r>
            <a:r>
              <a:rPr kumimoji="1" lang="en-US" altLang="ja-JP" sz="6600" b="1" i="0" u="none" strike="noStrike" kern="1200" cap="none" spc="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×</a:t>
            </a:r>
            <a:r>
              <a:rPr kumimoji="1" lang="ko-KR" altLang="en-US" sz="6600" b="1" i="0" u="none" strike="noStrike" kern="1200" cap="none" spc="0" normalizeH="0" baseline="0" noProof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완피스</a:t>
            </a:r>
            <a:endParaRPr kumimoji="1" lang="ja-JP" alt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1E569F-9DC7-FE14-7D8C-6CE04699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0" y="2227567"/>
            <a:ext cx="6314553" cy="4211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5C0D5-9144-D864-CF65-132B9E737BD9}"/>
              </a:ext>
            </a:extLst>
          </p:cNvPr>
          <p:cNvSpPr txBox="1"/>
          <p:nvPr/>
        </p:nvSpPr>
        <p:spPr>
          <a:xfrm>
            <a:off x="7193004" y="3818584"/>
            <a:ext cx="46968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 dirty="0"/>
              <a:t>▶</a:t>
            </a:r>
            <a:r>
              <a:rPr lang="ja-JP" altLang="en-US" sz="3000" dirty="0">
                <a:hlinkClick r:id="rId3"/>
              </a:rPr>
              <a:t>https://www.youtube.com/watch?v=FToSGdnty8M</a:t>
            </a:r>
            <a:endParaRPr lang="en-US" altLang="ja-JP" sz="3000" dirty="0"/>
          </a:p>
          <a:p>
            <a:endParaRPr lang="en-US" altLang="ja-JP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99155-FA5F-3532-815F-E9A0538C2F21}"/>
              </a:ext>
            </a:extLst>
          </p:cNvPr>
          <p:cNvSpPr txBox="1"/>
          <p:nvPr/>
        </p:nvSpPr>
        <p:spPr>
          <a:xfrm>
            <a:off x="7105558" y="2853596"/>
            <a:ext cx="4877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シネマ歌舞伎</a:t>
            </a:r>
            <a:r>
              <a:rPr lang="en-US" altLang="ja-JP" sz="2400" b="1" i="0" dirty="0">
                <a:solidFill>
                  <a:srgbClr val="0F0F0F"/>
                </a:solidFill>
                <a:effectLst/>
                <a:latin typeface="YouTube Sans"/>
              </a:rPr>
              <a:t>『</a:t>
            </a:r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スーパー歌舞伎</a:t>
            </a:r>
            <a:r>
              <a:rPr lang="en-US" altLang="ja-JP" sz="2400" b="1" i="0" dirty="0">
                <a:solidFill>
                  <a:srgbClr val="0F0F0F"/>
                </a:solidFill>
                <a:effectLst/>
                <a:latin typeface="YouTube Sans"/>
              </a:rPr>
              <a:t>Ⅱ </a:t>
            </a:r>
          </a:p>
          <a:p>
            <a:pPr algn="l"/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ワンピース</a:t>
            </a:r>
            <a:r>
              <a:rPr lang="en-US" altLang="ja-JP" sz="2400" b="1" i="0" dirty="0">
                <a:solidFill>
                  <a:srgbClr val="0F0F0F"/>
                </a:solidFill>
                <a:effectLst/>
                <a:latin typeface="YouTube Sans"/>
              </a:rPr>
              <a:t>』</a:t>
            </a:r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予告編</a:t>
            </a:r>
          </a:p>
        </p:txBody>
      </p:sp>
    </p:spTree>
    <p:extLst>
      <p:ext uri="{BB962C8B-B14F-4D97-AF65-F5344CB8AC3E}">
        <p14:creationId xmlns:p14="http://schemas.microsoft.com/office/powerpoint/2010/main" val="232448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690E769E-4536-57AA-BD33-EEC509A8506F}"/>
              </a:ext>
            </a:extLst>
          </p:cNvPr>
          <p:cNvSpPr/>
          <p:nvPr/>
        </p:nvSpPr>
        <p:spPr>
          <a:xfrm>
            <a:off x="776908" y="412665"/>
            <a:ext cx="7019556" cy="154004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3CE845-D973-B41D-EDBC-FFE39F33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460958" cy="1356360"/>
          </a:xfrm>
        </p:spPr>
        <p:txBody>
          <a:bodyPr>
            <a:normAutofit/>
          </a:bodyPr>
          <a:lstStyle/>
          <a:p>
            <a:r>
              <a:rPr kumimoji="1" lang="ko-KR" altLang="en-US" sz="6600" b="1" i="0" u="none" strike="noStrike" kern="1200" cap="none" spc="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가부키</a:t>
            </a:r>
            <a:r>
              <a:rPr kumimoji="1" lang="en-US" altLang="ja-JP" sz="6600" b="1" i="0" u="none" strike="noStrike" kern="1200" cap="none" spc="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×</a:t>
            </a:r>
            <a:r>
              <a:rPr kumimoji="1" lang="ko-KR" altLang="en-US" sz="6600" b="1" i="0" u="none" strike="noStrike" kern="1200" cap="none" spc="0" normalizeH="0" baseline="0" noProof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나루토</a:t>
            </a:r>
            <a:endParaRPr kumimoji="1" lang="ja-JP" alt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0FBAB-96B2-D86A-84BD-307B828F124D}"/>
              </a:ext>
            </a:extLst>
          </p:cNvPr>
          <p:cNvSpPr txBox="1"/>
          <p:nvPr/>
        </p:nvSpPr>
        <p:spPr>
          <a:xfrm>
            <a:off x="5595955" y="3254190"/>
            <a:ext cx="70195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新作歌舞伎</a:t>
            </a:r>
            <a:r>
              <a:rPr lang="en-US" altLang="ja-JP" sz="2400" b="1" i="0" dirty="0">
                <a:solidFill>
                  <a:srgbClr val="0F0F0F"/>
                </a:solidFill>
                <a:effectLst/>
                <a:latin typeface="YouTube Sans"/>
              </a:rPr>
              <a:t>『NARUTO-</a:t>
            </a:r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ナルト</a:t>
            </a:r>
            <a:r>
              <a:rPr lang="en-US" altLang="ja-JP" sz="2400" b="1" i="0" dirty="0">
                <a:solidFill>
                  <a:srgbClr val="0F0F0F"/>
                </a:solidFill>
                <a:effectLst/>
                <a:latin typeface="YouTube Sans"/>
              </a:rPr>
              <a:t>-』</a:t>
            </a:r>
          </a:p>
          <a:p>
            <a:r>
              <a:rPr lang="ja-JP" altLang="en-US" sz="2400" b="1" i="0" dirty="0">
                <a:solidFill>
                  <a:srgbClr val="0F0F0F"/>
                </a:solidFill>
                <a:effectLst/>
                <a:latin typeface="YouTube Sans"/>
              </a:rPr>
              <a:t>絶賛上演中！！</a:t>
            </a:r>
          </a:p>
          <a:p>
            <a:r>
              <a:rPr lang="ja-JP" altLang="en-US" sz="2400" dirty="0"/>
              <a:t>▶ </a:t>
            </a:r>
            <a:r>
              <a:rPr lang="ja-JP" altLang="en-US" dirty="0">
                <a:hlinkClick r:id="rId2"/>
              </a:rPr>
              <a:t>https://www.youtube.com/watch?v=zMIVgBhaywQ</a:t>
            </a:r>
            <a:endParaRPr lang="en-US" altLang="ja-JP" dirty="0"/>
          </a:p>
          <a:p>
            <a:endParaRPr lang="ja-JP" altLang="en-US" sz="2400" dirty="0"/>
          </a:p>
        </p:txBody>
      </p:sp>
      <p:pic>
        <p:nvPicPr>
          <p:cNvPr id="10242" name="Picture 2" descr="新作歌舞伎 NARUTO -ナルト-">
            <a:extLst>
              <a:ext uri="{FF2B5EF4-FFF2-40B4-BE49-F238E27FC236}">
                <a16:creationId xmlns:a16="http://schemas.microsoft.com/office/drawing/2014/main" id="{0C8D88FB-0EDC-45CB-1679-8BF45539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7" y="2480528"/>
            <a:ext cx="4945972" cy="35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5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D929D860-B30A-5D0D-ABF3-88AD282F728E}"/>
              </a:ext>
            </a:extLst>
          </p:cNvPr>
          <p:cNvSpPr/>
          <p:nvPr/>
        </p:nvSpPr>
        <p:spPr>
          <a:xfrm>
            <a:off x="828040" y="493395"/>
            <a:ext cx="6593205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2769364-DD54-72EF-7913-AC9D42DF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0" y="665480"/>
            <a:ext cx="6921500" cy="1325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◇漫才（</a:t>
            </a:r>
            <a:r>
              <a:rPr kumimoji="1" lang="ko-KR" altLang="en-US" sz="60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만자이</a:t>
            </a:r>
            <a:r>
              <a:rPr kumimoji="1" lang="ja-JP" altLang="en-US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）</a:t>
            </a:r>
          </a:p>
        </p:txBody>
      </p:sp>
      <p:pic>
        <p:nvPicPr>
          <p:cNvPr id="11266" name="Picture 2" descr="/storage/emulated/0/Android/data/com.infraware.office.link/cache/.polaris_temp/image2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0000">
            <a:off x="906145" y="2169795"/>
            <a:ext cx="3968115" cy="4072890"/>
          </a:xfrm>
          <a:prstGeom prst="rect"/>
          <a:noFill/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27E9472-2968-6C38-13DB-6FAA162A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45" y="2493645"/>
            <a:ext cx="537718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1C6D8C2D-548B-1E79-F23F-48B4EEEAE292}"/>
              </a:ext>
            </a:extLst>
          </p:cNvPr>
          <p:cNvSpPr/>
          <p:nvPr/>
        </p:nvSpPr>
        <p:spPr>
          <a:xfrm>
            <a:off x="815408" y="800146"/>
            <a:ext cx="8155337" cy="154004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8D7BBFE-CD09-310A-9ACE-C7A7C7C3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02" y="90738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6000" b="1" i="0" u="none" strike="noStrike" kern="120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漫才（</a:t>
            </a:r>
            <a:r>
              <a:rPr kumimoji="1" lang="ko-KR" altLang="en-US" sz="6000" b="1" i="0" u="none" strike="noStrike" kern="1200" normalizeH="0" baseline="0" noProof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만자이</a:t>
            </a:r>
            <a:r>
              <a:rPr kumimoji="1" lang="ja-JP" altLang="en-US" sz="6000" b="1" i="0" u="none" strike="noStrike" kern="120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）</a:t>
            </a:r>
            <a:r>
              <a:rPr lang="ko-KR" altLang="en-US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游ゴシック Light" panose="020F0302020204030204"/>
                <a:ea typeface="游ゴシック Light" panose="020B0300000000000000" pitchFamily="50" charset="-128"/>
              </a:rPr>
              <a:t>이란</a:t>
            </a:r>
            <a:r>
              <a:rPr lang="en-US" altLang="ko-KR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游ゴシック Light" panose="020F0302020204030204"/>
                <a:ea typeface="游ゴシック Light" panose="020B0300000000000000" pitchFamily="50" charset="-128"/>
              </a:rPr>
              <a:t>?</a:t>
            </a:r>
            <a:endParaRPr kumimoji="1" lang="ja-JP" altLang="en-US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70B85-7D68-5991-9BBD-B2842C15E762}"/>
              </a:ext>
            </a:extLst>
          </p:cNvPr>
          <p:cNvSpPr txBox="1"/>
          <p:nvPr/>
        </p:nvSpPr>
        <p:spPr>
          <a:xfrm>
            <a:off x="1263502" y="2772932"/>
            <a:ext cx="9656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◎</a:t>
            </a:r>
            <a:r>
              <a:rPr lang="ko-KR" altLang="en-US" sz="3000" b="0" i="0" dirty="0" err="1">
                <a:solidFill>
                  <a:srgbClr val="000000"/>
                </a:solidFill>
                <a:effectLst/>
                <a:latin typeface="-apple-system"/>
              </a:rPr>
              <a:t>만자이란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 우스운 흥정이나 말다툼으로 손님을 웃게</a:t>
            </a:r>
            <a:endParaRPr lang="en-US" altLang="ko-KR" sz="30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ja-JP" altLang="en-US" sz="3000" dirty="0">
                <a:solidFill>
                  <a:srgbClr val="000000"/>
                </a:solidFill>
                <a:latin typeface="-apple-system"/>
              </a:rPr>
              <a:t>    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하는 기석연예의 일종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ja-JP" alt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A5137-6E73-D633-2862-83CD819DED64}"/>
              </a:ext>
            </a:extLst>
          </p:cNvPr>
          <p:cNvSpPr txBox="1"/>
          <p:nvPr/>
        </p:nvSpPr>
        <p:spPr>
          <a:xfrm>
            <a:off x="1369827" y="4488067"/>
            <a:ext cx="9252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  <a:latin typeface="-apple-system"/>
              </a:rPr>
              <a:t>◎</a:t>
            </a:r>
            <a:r>
              <a:rPr lang="ko-KR" altLang="en-US" sz="3000" dirty="0" err="1">
                <a:solidFill>
                  <a:srgbClr val="000000"/>
                </a:solidFill>
                <a:latin typeface="-apple-system"/>
              </a:rPr>
              <a:t>만자이는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 기본적으로 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-apple-system"/>
              </a:rPr>
              <a:t>‘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보케</a:t>
            </a:r>
            <a:r>
              <a:rPr lang="ja-JP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（ボケ）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-apple-system"/>
              </a:rPr>
              <a:t>’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와 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-apple-system"/>
              </a:rPr>
              <a:t>‘</a:t>
            </a:r>
            <a:r>
              <a:rPr lang="ko-KR" altLang="en-US" sz="3000" b="0" i="0" dirty="0" err="1">
                <a:solidFill>
                  <a:srgbClr val="000000"/>
                </a:solidFill>
                <a:effectLst/>
                <a:latin typeface="-apple-system"/>
              </a:rPr>
              <a:t>쯔코미</a:t>
            </a:r>
            <a:r>
              <a:rPr lang="ja-JP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  </a:t>
            </a:r>
            <a:endParaRPr lang="en-US" altLang="ja-JP" sz="30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ja-JP" altLang="en-US" sz="3000" dirty="0">
                <a:solidFill>
                  <a:srgbClr val="000000"/>
                </a:solidFill>
                <a:latin typeface="-apple-system"/>
              </a:rPr>
              <a:t>   </a:t>
            </a:r>
            <a:r>
              <a:rPr lang="ja-JP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（ツッコミ）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-apple-system"/>
              </a:rPr>
              <a:t>’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라는 두</a:t>
            </a:r>
            <a:r>
              <a:rPr lang="ja-JP" altLang="en-US" sz="3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-apple-system"/>
              </a:rPr>
              <a:t>가지 역할로 이루어져 있다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0274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F0CF1C62-932B-571E-6F04-CDF11EEBE3D8}"/>
              </a:ext>
            </a:extLst>
          </p:cNvPr>
          <p:cNvSpPr/>
          <p:nvPr/>
        </p:nvSpPr>
        <p:spPr>
          <a:xfrm>
            <a:off x="970915" y="336550"/>
            <a:ext cx="6981190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0">
            <a:off x="3925570" y="1769110"/>
            <a:ext cx="4893945" cy="4182110"/>
          </a:xfrm>
          <a:prstGeom prst="rect"/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1453E46-70CF-7918-9514-C24088BE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" y="443230"/>
            <a:ext cx="7319010" cy="1325880"/>
          </a:xfrm>
        </p:spPr>
        <p:txBody>
          <a:bodyPr/>
          <a:lstStyle/>
          <a:p>
            <a:r>
              <a:rPr kumimoji="1" lang="ko-KR" alt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       </a:t>
            </a:r>
            <a:r>
              <a:rPr kumimoji="1" lang="ko-KR" altLang="en-US" sz="6000" b="1" i="0" u="none" strike="noStrike" kern="1200" normalizeH="0" baseline="0" noProof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만자이의</a:t>
            </a:r>
            <a:r>
              <a:rPr kumimoji="1" lang="ko-KR" altLang="en-US" sz="6000" b="1" i="0" u="none" strike="noStrike" kern="120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 특징</a:t>
            </a:r>
            <a:endParaRPr kumimoji="1" lang="ja-JP" altLang="en-US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8264525" y="4186555"/>
            <a:ext cx="3931285" cy="10153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←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‘</a:t>
            </a:r>
            <a:r>
              <a:rPr lang="ko-KR" altLang="en-US" sz="3000" i="0" b="0">
                <a:solidFill>
                  <a:srgbClr val="FF0000"/>
                </a:solidFill>
                <a:effectLst>
                  <a:outerShdw sx="100000" sy="100000" blurRad="38100" dist="38100" dir="2700000" rotWithShape="1" algn="tl">
                    <a:srgbClr val="000000">
                      <a:alpha val="42352"/>
                    </a:srgbClr>
                  </a:outerShdw>
                </a:effectLst>
                <a:latin typeface="-apple-system" charset="0"/>
              </a:rPr>
              <a:t>보케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’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는 농담을 </a:t>
            </a: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 </a:t>
            </a:r>
            <a:endParaRPr lang="ko-KR" altLang="en-US" sz="300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>
                <a:solidFill>
                  <a:srgbClr val="000000"/>
                </a:solidFill>
                <a:latin typeface="-apple-system" charset="0"/>
              </a:rPr>
              <a:t>    는 역할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339725" y="4186555"/>
            <a:ext cx="4119880" cy="147701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’ </a:t>
            </a:r>
            <a:r>
              <a:rPr lang="ko-KR" altLang="en-US" sz="3000" i="0" b="0">
                <a:solidFill>
                  <a:srgbClr val="FF0000"/>
                </a:solidFill>
                <a:effectLst>
                  <a:outerShdw sx="100000" sy="100000" blurRad="38100" dist="38100" dir="2700000" rotWithShape="1" algn="tl">
                    <a:srgbClr val="000000">
                      <a:alpha val="42352"/>
                    </a:srgbClr>
                  </a:outerShdw>
                </a:effectLst>
                <a:latin typeface="-apple-system" charset="0"/>
              </a:rPr>
              <a:t>츠코미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 ’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는</a:t>
            </a: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보케가 한 농담의  웃음 요소를 지적하는 역할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→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/>
          <p:cNvSpPr>
            <a:spLocks/>
          </p:cNvSpPr>
          <p:nvPr/>
        </p:nvSpPr>
        <p:spPr>
          <a:xfrm rot="0">
            <a:off x="1104265" y="544195"/>
            <a:ext cx="7582535" cy="1540510"/>
          </a:xfrm>
          <a:prstGeom prst="horizontalScrol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/>
          </a:p>
        </p:txBody>
      </p:sp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2319655" y="650875"/>
            <a:ext cx="704786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6000" i="0" b="1" strike="noStrike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0" dist="38100" dir="2700000" rotWithShape="0" algn="bl">
                    <a:schemeClr val="accent5"/>
                  </a:outerShdw>
                </a:effectLst>
                <a:latin typeface="游ゴシック Light" charset="0"/>
                <a:ea typeface="游ゴシック Light" charset="0"/>
                <a:cs typeface="+mj-cs"/>
              </a:rPr>
              <a:t>漫才（</a:t>
            </a:r>
            <a:r>
              <a:rPr lang="ko-KR" altLang="en-US" sz="6000" i="0" b="1" strike="noStrike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0" dist="38100" dir="2700000" rotWithShape="0" algn="bl">
                    <a:schemeClr val="accent5"/>
                  </a:outerShdw>
                </a:effectLst>
                <a:latin typeface="游ゴシック Light" charset="0"/>
                <a:ea typeface="맑은 고딕" charset="0"/>
                <a:cs typeface="+mj-cs"/>
              </a:rPr>
              <a:t>만자이</a:t>
            </a:r>
            <a:r>
              <a:rPr lang="ja-JP" altLang="en-US" sz="6000" i="0" b="1" strike="noStrike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0" dist="38100" dir="2700000" rotWithShape="0" algn="bl">
                    <a:schemeClr val="accent5"/>
                  </a:outerShdw>
                </a:effectLst>
                <a:latin typeface="游ゴシック Light" charset="0"/>
                <a:ea typeface="游ゴシック Light" charset="0"/>
                <a:cs typeface="+mj-cs"/>
              </a:rPr>
              <a:t>）</a:t>
            </a:r>
            <a:endParaRPr lang="ko-KR" altLang="en-US" sz="6000" i="0" b="1" strike="noStrike">
              <a:ln w="13335" cap="flat" cmpd="sng">
                <a:solidFill>
                  <a:schemeClr val="tx1">
                    <a:alpha val="100000"/>
                  </a:schemeClr>
                </a:solidFill>
                <a:prstDash val="solid"/>
              </a:ln>
              <a:solidFill>
                <a:schemeClr val="bg1"/>
              </a:solidFill>
              <a:latin typeface="游ゴシック Light" charset="0"/>
              <a:ea typeface="游ゴシック Light" charset="0"/>
              <a:cs typeface="+mj-cs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1349375" y="5426710"/>
            <a:ext cx="10027285" cy="129349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1">
                <a:solidFill>
                  <a:srgbClr val="0F0F0F"/>
                </a:solidFill>
                <a:latin typeface="YouTube Sans" charset="0"/>
              </a:rPr>
              <a:t>おもしろい 漫才 横山やすし 西川きよし ②</a:t>
            </a:r>
            <a:endParaRPr lang="ko-KR" altLang="en-US" sz="3000" i="0" b="1">
              <a:solidFill>
                <a:srgbClr val="0F0F0F"/>
              </a:solidFill>
              <a:latin typeface="YouTube Sans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1">
                <a:solidFill>
                  <a:srgbClr val="0F0F0F"/>
                </a:solidFill>
                <a:latin typeface="YouTube Sans" charset="0"/>
              </a:rPr>
              <a:t>▶</a:t>
            </a:r>
            <a:r>
              <a:rPr lang="ja-JP" altLang="en-US" sz="3000">
                <a:hlinkClick r:id="rId4">
                  <a:extLst>
                    <a:ext uri="{A12FA001-AC4F-418D-AE19-62706E023703}">
                      <ahyp:hlinkClr xmlns:ahyp="http://schemas.microsoft.com/office/drawing/2018/hyperlinkcolor" xmlns="" val="hlink"/>
                    </a:ext>
                  </a:extLst>
                </a:hlinkClick>
              </a:rPr>
              <a:t>https://www.youtube.com/watch?v=jX3OQE5KiE0</a:t>
            </a:r>
            <a:endParaRPr lang="ko-KR" altLang="en-US" sz="3000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/>
          </a:p>
        </p:txBody>
      </p:sp>
      <p:pic>
        <p:nvPicPr>
          <p:cNvPr id="13320" name="Picture 8" descr="/storage/emulated/0/Android/data/com.infraware.office.link/cache/.polaris_temp/image2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86" r="544" b="16977"/>
          <a:stretch>
            <a:fillRect/>
          </a:stretch>
        </p:blipFill>
        <p:spPr bwMode="auto">
          <a:xfrm rot="0">
            <a:off x="1345565" y="2082800"/>
            <a:ext cx="7293610" cy="3133090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60600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두루마리 모양: 가로로 말림 3">
            <a:extLst>
              <a:ext uri="{FF2B5EF4-FFF2-40B4-BE49-F238E27FC236}">
                <a16:creationId xmlns:a16="http://schemas.microsoft.com/office/drawing/2014/main" id="{D0D50F04-F17C-DE57-609D-FE1EB0795FD2}"/>
              </a:ext>
            </a:extLst>
          </p:cNvPr>
          <p:cNvSpPr/>
          <p:nvPr/>
        </p:nvSpPr>
        <p:spPr>
          <a:xfrm>
            <a:off x="930911" y="356153"/>
            <a:ext cx="8280466" cy="1742154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D30468-57D9-7063-46FC-D044AC89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5" y="564448"/>
            <a:ext cx="10559828" cy="1325563"/>
          </a:xfrm>
        </p:spPr>
        <p:txBody>
          <a:bodyPr>
            <a:normAutofit/>
          </a:bodyPr>
          <a:lstStyle/>
          <a:p>
            <a:r>
              <a:rPr kumimoji="1" lang="ja-JP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琉球舞踊</a:t>
            </a:r>
            <a:r>
              <a:rPr kumimoji="1" lang="en-US" altLang="ja-JP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ko-KR" altLang="en-US" sz="6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류큐무용</a:t>
            </a:r>
            <a:r>
              <a:rPr lang="en-US" altLang="ko-KR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琉球舞踊のイラスト | かわいいフリー素材集 いらすとや">
            <a:extLst>
              <a:ext uri="{FF2B5EF4-FFF2-40B4-BE49-F238E27FC236}">
                <a16:creationId xmlns:a16="http://schemas.microsoft.com/office/drawing/2014/main" id="{C506DD44-2E2B-0085-E21F-21456F03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708">
            <a:off x="6549617" y="2003158"/>
            <a:ext cx="3363439" cy="41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琉球舞踊」の写真素材 | 66件の無料イラスト画像 | Adobe Stock">
            <a:extLst>
              <a:ext uri="{FF2B5EF4-FFF2-40B4-BE49-F238E27FC236}">
                <a16:creationId xmlns:a16="http://schemas.microsoft.com/office/drawing/2014/main" id="{DA4BE09A-E3B8-8C55-F1DA-43C32723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92" y="2422525"/>
            <a:ext cx="4112808" cy="36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04FE610A-20F5-FEBC-4ACB-95CA5B02B894}"/>
              </a:ext>
            </a:extLst>
          </p:cNvPr>
          <p:cNvSpPr/>
          <p:nvPr/>
        </p:nvSpPr>
        <p:spPr>
          <a:xfrm>
            <a:off x="940435" y="332105"/>
            <a:ext cx="6412865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23FF01-E932-D5A2-80DE-B3FC63C0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523240"/>
            <a:ext cx="10515600" cy="1325880"/>
          </a:xfrm>
        </p:spPr>
        <p:txBody>
          <a:bodyPr>
            <a:normAutofit/>
          </a:bodyPr>
          <a:lstStyle/>
          <a:p>
            <a:r>
              <a:rPr kumimoji="1" lang="ko-KR" altLang="en-US" sz="6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류큐무용이란</a:t>
            </a:r>
            <a:r>
              <a:rPr kumimoji="1" lang="en-US" altLang="ko-KR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754380" y="2010410"/>
            <a:ext cx="9548495" cy="4921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•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류큐무용이란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,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류큐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,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오키나와현내에서 계승되고 있는 무용의 총칭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/>
              <a:t>•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2009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년 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9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월 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2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일 중요무형문화재로 지정되었다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•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산신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(</a:t>
            </a: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三線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),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쟁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(</a:t>
            </a: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箏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),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피리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(</a:t>
            </a: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笛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),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북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(</a:t>
            </a: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太鼓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),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호궁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(</a:t>
            </a: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胡弓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)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으로 구성된 지요에 의해 연주되는 류큐 고전 음악에 맞추어 춤을 춘다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>
              <a:solidFill>
                <a:srgbClr val="000000"/>
              </a:solidFill>
              <a:latin typeface="-apple-system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BAC181-6017-CD5E-4FD5-51328BCC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708">
            <a:off x="9295765" y="2625725"/>
            <a:ext cx="2992755" cy="36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0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두루마리 모양: 가로로 말림 5">
            <a:extLst>
              <a:ext uri="{FF2B5EF4-FFF2-40B4-BE49-F238E27FC236}">
                <a16:creationId xmlns:a16="http://schemas.microsoft.com/office/drawing/2014/main" id="{70AECE2D-9C29-FC6D-1DF9-E4818973C3F2}"/>
              </a:ext>
            </a:extLst>
          </p:cNvPr>
          <p:cNvSpPr/>
          <p:nvPr/>
        </p:nvSpPr>
        <p:spPr>
          <a:xfrm>
            <a:off x="2042795" y="348615"/>
            <a:ext cx="3954145" cy="160718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61747E-3F09-B399-78F2-16C8A252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7620" y="539115"/>
            <a:ext cx="10515600" cy="1325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kumimoji="1" lang="ko-KR" alt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목차</a:t>
            </a:r>
            <a:endParaRPr kumimoji="1" lang="ja-JP" altLang="en-US" sz="72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type="obj" idx="1"/>
          </p:nvPr>
        </p:nvSpPr>
        <p:spPr>
          <a:xfrm rot="0">
            <a:off x="2321560" y="2032000"/>
            <a:ext cx="4246245" cy="458279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Tx/>
              <a:buNone/>
            </a:pPr>
            <a:r>
              <a:rPr lang="en-US" altLang="ja-JP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ko-KR" altLang="en-US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일본 전통 예능이란</a:t>
            </a:r>
            <a:r>
              <a:rPr lang="en-US" altLang="ko-KR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ko-KR" altLang="en-US" sz="3000">
              <a:solidFill>
                <a:schemeClr val="tx1"/>
              </a:solidFill>
            </a:endParaRPr>
          </a:p>
          <a:p>
            <a:pPr marL="0" indent="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Tx/>
              <a:buNone/>
            </a:pPr>
            <a:endParaRPr lang="ko-KR" altLang="en-US" sz="3000">
              <a:solidFill>
                <a:schemeClr val="tx1"/>
              </a:solidFill>
            </a:endParaRPr>
          </a:p>
          <a:p>
            <a:pPr marL="0" indent="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Tx/>
              <a:buNone/>
            </a:pPr>
            <a:r>
              <a:rPr lang="en-US" altLang="ja-JP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ko-KR" altLang="en-US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가부키</a:t>
            </a:r>
            <a:r>
              <a:rPr lang="en-US" altLang="ko-KR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歌舞伎</a:t>
            </a:r>
            <a:r>
              <a:rPr lang="en-US" altLang="ko-KR" sz="3000">
                <a:solidFill>
                  <a:schemeClr val="tx1"/>
                </a:solidFill>
                <a:effectLst>
                  <a:outerShdw sx="100000" sy="100000" blurRad="38100" dist="19050" dir="2700000" rotWithShape="0" algn="tl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ko-KR" altLang="en-US" sz="30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2321560" y="4323080"/>
            <a:ext cx="5247640" cy="14782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3.</a:t>
            </a:r>
            <a:r>
              <a:rPr lang="ko-KR" altLang="en-US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만자이</a:t>
            </a:r>
            <a:r>
              <a:rPr lang="en-US" altLang="ko-KR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(</a:t>
            </a:r>
            <a:r>
              <a:rPr lang="ja-JP" altLang="en-US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漫才</a:t>
            </a:r>
            <a:r>
              <a:rPr lang="en-US" altLang="ko-KR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)</a:t>
            </a:r>
            <a:endParaRPr lang="ko-KR" altLang="en-US" sz="3000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  </a:t>
            </a:r>
            <a:endParaRPr lang="ko-KR" altLang="en-US" sz="3000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4.</a:t>
            </a:r>
            <a:r>
              <a:rPr lang="ko-KR" altLang="en-US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류큐무용</a:t>
            </a:r>
            <a:r>
              <a:rPr lang="en-US" altLang="ko-KR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(</a:t>
            </a:r>
            <a:r>
              <a:rPr lang="ja-JP" altLang="en-US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琉球舞踊</a:t>
            </a:r>
            <a:r>
              <a:rPr lang="en-US" altLang="ko-KR" sz="3000"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)</a:t>
            </a:r>
            <a:endParaRPr lang="ko-KR" altLang="en-US" sz="3000"/>
          </a:p>
        </p:txBody>
      </p:sp>
    </p:spTree>
    <p:extLst>
      <p:ext uri="{BB962C8B-B14F-4D97-AF65-F5344CB8AC3E}">
        <p14:creationId xmlns:p14="http://schemas.microsoft.com/office/powerpoint/2010/main" val="226207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1821F5A6-8999-8076-A650-F4C0088D7BDE}"/>
              </a:ext>
            </a:extLst>
          </p:cNvPr>
          <p:cNvSpPr/>
          <p:nvPr/>
        </p:nvSpPr>
        <p:spPr>
          <a:xfrm>
            <a:off x="1581150" y="505460"/>
            <a:ext cx="6097905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43539A0-48D6-AA01-FE03-1F2D0AF6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760" y="650875"/>
            <a:ext cx="9875520" cy="1356360"/>
          </a:xfrm>
        </p:spPr>
        <p:txBody>
          <a:bodyPr>
            <a:normAutofit/>
          </a:bodyPr>
          <a:lstStyle/>
          <a:p>
            <a:r>
              <a:rPr kumimoji="1" lang="ko-KR" altLang="en-US" sz="60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류큐무용이란</a:t>
            </a:r>
            <a:r>
              <a:rPr kumimoji="1" lang="en-US" altLang="ko-KR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?</a:t>
            </a:r>
            <a:endParaRPr kumimoji="1" lang="ja-JP" alt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386" name="Picture 2" descr="/storage/emulated/0/Android/data/com.infraware.office.link/cache/.polaris_temp/image2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0">
            <a:off x="1376680" y="2038985"/>
            <a:ext cx="3546475" cy="3547110"/>
          </a:xfrm>
          <a:prstGeom prst="rect"/>
          <a:noFill/>
        </p:spPr>
      </p:pic>
      <p:sp>
        <p:nvSpPr>
          <p:cNvPr id="6" name="TextBox 5"/>
          <p:cNvSpPr txBox="1">
            <a:spLocks/>
          </p:cNvSpPr>
          <p:nvPr/>
        </p:nvSpPr>
        <p:spPr>
          <a:xfrm rot="0">
            <a:off x="2306955" y="5708015"/>
            <a:ext cx="2512060" cy="7689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4400" i="0" b="1">
                <a:solidFill>
                  <a:srgbClr val="00000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-apple-system" charset="0"/>
              </a:rPr>
              <a:t>三線</a:t>
            </a:r>
            <a:endParaRPr lang="ko-KR" altLang="en-US" sz="4400" i="0" b="1">
              <a:solidFill>
                <a:srgbClr val="000000"/>
              </a:solidFill>
              <a:latin typeface="-apple-system" charset="0"/>
            </a:endParaRPr>
          </a:p>
        </p:txBody>
      </p:sp>
      <p:pic>
        <p:nvPicPr>
          <p:cNvPr id="16388" name="Picture 4" descr="/storage/emulated/0/Android/data/com.infraware.office.link/cache/.polaris_temp/image28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0">
            <a:off x="6090285" y="2335530"/>
            <a:ext cx="4721225" cy="2832735"/>
          </a:xfrm>
          <a:prstGeom prst="rect"/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 rot="0">
            <a:off x="8041004" y="5207635"/>
            <a:ext cx="3267710" cy="7689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4400" i="0" b="1">
                <a:solidFill>
                  <a:srgbClr val="000000"/>
                </a:solidFill>
                <a:effectLst>
                  <a:outerShdw sx="100000" sy="100000" blurRad="38100" dist="38100" dir="2700000" rotWithShape="1" algn="tl">
                    <a:srgbClr val="000000">
                      <a:alpha val="42352"/>
                    </a:srgbClr>
                  </a:outerShdw>
                </a:effectLst>
                <a:latin typeface="-apple-system" charset="0"/>
              </a:rPr>
              <a:t>箏</a:t>
            </a:r>
            <a:endParaRPr lang="ko-KR" altLang="en-US" sz="4400" i="0" b="1">
              <a:solidFill>
                <a:srgbClr val="000000"/>
              </a:solidFill>
              <a:latin typeface="-apple-syste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39472347-D784-85DD-0B28-149B1942819A}"/>
              </a:ext>
            </a:extLst>
          </p:cNvPr>
          <p:cNvSpPr/>
          <p:nvPr/>
        </p:nvSpPr>
        <p:spPr>
          <a:xfrm>
            <a:off x="988630" y="439621"/>
            <a:ext cx="5864524" cy="154004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46FDAA6-C75B-9D23-760C-C7323931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82" y="620091"/>
            <a:ext cx="9875520" cy="1356360"/>
          </a:xfrm>
        </p:spPr>
        <p:txBody>
          <a:bodyPr>
            <a:normAutofit/>
          </a:bodyPr>
          <a:lstStyle/>
          <a:p>
            <a:r>
              <a:rPr kumimoji="1" lang="ko-KR" altLang="en-US" sz="60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류큐무용이란</a:t>
            </a:r>
            <a:r>
              <a:rPr kumimoji="1" lang="en-US" altLang="ko-KR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?</a:t>
            </a:r>
            <a:endParaRPr kumimoji="1" lang="ja-JP" alt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410" name="Picture 2" descr="洒楽斎（しゃらくさい）祭り用アルミ笛">
            <a:extLst>
              <a:ext uri="{FF2B5EF4-FFF2-40B4-BE49-F238E27FC236}">
                <a16:creationId xmlns:a16="http://schemas.microsoft.com/office/drawing/2014/main" id="{B0543058-3531-58FE-A221-73C2F7F5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7" y="2116543"/>
            <a:ext cx="4500106" cy="22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E0932-5EC8-261A-C503-C68BD84B3A61}"/>
              </a:ext>
            </a:extLst>
          </p:cNvPr>
          <p:cNvSpPr txBox="1"/>
          <p:nvPr/>
        </p:nvSpPr>
        <p:spPr>
          <a:xfrm>
            <a:off x="1819939" y="4548194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↑笛</a:t>
            </a:r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和太鼓】縄文時代から続く日本が誇る伝統楽器の歴史＆体験レポート｜THE GATE｜日本の旅行観光マガジン・観光旅行情報掲載">
            <a:extLst>
              <a:ext uri="{FF2B5EF4-FFF2-40B4-BE49-F238E27FC236}">
                <a16:creationId xmlns:a16="http://schemas.microsoft.com/office/drawing/2014/main" id="{3D2F84E0-157C-1433-398E-D46F9015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92" y="3828452"/>
            <a:ext cx="3996819" cy="26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BDFDD-7F01-76A4-395F-E2386DFC2A7F}"/>
              </a:ext>
            </a:extLst>
          </p:cNvPr>
          <p:cNvSpPr txBox="1"/>
          <p:nvPr/>
        </p:nvSpPr>
        <p:spPr>
          <a:xfrm>
            <a:off x="5107173" y="3014502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太鼓↓</a:t>
            </a:r>
          </a:p>
        </p:txBody>
      </p:sp>
      <p:pic>
        <p:nvPicPr>
          <p:cNvPr id="17414" name="Picture 6" descr="アジアの楽器図鑑">
            <a:extLst>
              <a:ext uri="{FF2B5EF4-FFF2-40B4-BE49-F238E27FC236}">
                <a16:creationId xmlns:a16="http://schemas.microsoft.com/office/drawing/2014/main" id="{D304DF4E-6631-A92D-50FB-64937BD1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01" y="992280"/>
            <a:ext cx="3128990" cy="41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F4C92-4DB2-FE48-3170-6E72849515F9}"/>
              </a:ext>
            </a:extLst>
          </p:cNvPr>
          <p:cNvSpPr txBox="1"/>
          <p:nvPr/>
        </p:nvSpPr>
        <p:spPr>
          <a:xfrm>
            <a:off x="9197041" y="5170075"/>
            <a:ext cx="23949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胡弓↑</a:t>
            </a:r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3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>
            <a:extLst>
              <a:ext uri="{FF2B5EF4-FFF2-40B4-BE49-F238E27FC236}">
                <a16:creationId xmlns:a16="http://schemas.microsoft.com/office/drawing/2014/main" id="{F9A5E0ED-5B17-35F2-AD3E-B0CFA99B9152}"/>
              </a:ext>
            </a:extLst>
          </p:cNvPr>
          <p:cNvSpPr/>
          <p:nvPr/>
        </p:nvSpPr>
        <p:spPr>
          <a:xfrm>
            <a:off x="1143000" y="494030"/>
            <a:ext cx="5614035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B14C2F3-1B08-9B94-71AE-6703AB7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615" y="677545"/>
            <a:ext cx="9875520" cy="1356360"/>
          </a:xfrm>
        </p:spPr>
        <p:txBody>
          <a:bodyPr>
            <a:normAutofit/>
          </a:bodyPr>
          <a:lstStyle/>
          <a:p>
            <a:r>
              <a:rPr kumimoji="1" lang="ko-KR" altLang="en-US" sz="60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류큐무용이란</a:t>
            </a:r>
            <a:r>
              <a:rPr kumimoji="1" lang="en-US" altLang="ko-KR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 Light" panose="020F0302020204030204"/>
                <a:ea typeface="맑은 고딕" panose="020B0503020000020004" pitchFamily="34" charset="-127"/>
                <a:cs typeface="+mj-cs"/>
              </a:rPr>
              <a:t>?</a:t>
            </a:r>
            <a:endParaRPr kumimoji="1" lang="ja-JP" alt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8434" name="Picture 2" descr="/storage/emulated/0/Android/data/com.infraware.office.link/cache/.polaris_temp/image3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0">
            <a:off x="6091555" y="2622550"/>
            <a:ext cx="4810125" cy="3681729"/>
          </a:xfrm>
          <a:prstGeom prst="rect"/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3D408-5B8C-DBFD-F289-C0660FC72AB9}"/>
              </a:ext>
            </a:extLst>
          </p:cNvPr>
          <p:cNvSpPr txBox="1"/>
          <p:nvPr/>
        </p:nvSpPr>
        <p:spPr>
          <a:xfrm>
            <a:off x="526415" y="2438400"/>
            <a:ext cx="9550400" cy="1939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～</a:t>
            </a: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지요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(</a:t>
            </a:r>
            <a:r>
              <a:rPr lang="ja-JP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地謡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)</a:t>
            </a: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이란</a:t>
            </a:r>
            <a:r>
              <a:rPr lang="ja-JP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～</a:t>
            </a: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</a:t>
            </a:r>
            <a:endParaRPr lang="en-US" altLang="ko-KR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endParaRPr lang="en-US" altLang="ko-KR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무대 뒤에서 악기를 연주</a:t>
            </a:r>
            <a:endParaRPr lang="en-US" altLang="ko-KR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하거나 노래를 부르는 사람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.</a:t>
            </a:r>
            <a:endParaRPr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3B57CC-99BF-9AE4-B061-0565D60F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414">
            <a:off x="3948430" y="4041775"/>
            <a:ext cx="1591310" cy="23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두루마리 모양: 가로로 말림 2"/>
          <p:cNvSpPr>
            <a:spLocks/>
          </p:cNvSpPr>
          <p:nvPr/>
        </p:nvSpPr>
        <p:spPr>
          <a:xfrm rot="0">
            <a:off x="2755900" y="403860"/>
            <a:ext cx="4839335" cy="1456690"/>
          </a:xfrm>
          <a:prstGeom prst="horizontalScroll"/>
          <a:effectLst>
            <a:outerShdw sx="100000" sy="23000" kx="1200000" blurRad="76200" dist="0" dir="13500000" rotWithShape="0" algn="br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/>
          </a:p>
        </p:txBody>
      </p:sp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3596640" y="405765"/>
            <a:ext cx="498919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6000" cap="none" i="0" b="1" strike="noStrike"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游ゴシック Light" charset="0"/>
                <a:ea typeface="맑은 고딕" charset="0"/>
                <a:cs typeface="+mj-cs"/>
              </a:rPr>
              <a:t>류큐무용</a:t>
            </a:r>
            <a:endParaRPr lang="ko-KR" altLang="en-US" sz="6000" cap="none" i="0" b="1" strike="noStrike"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</a:ln>
              <a:solidFill>
                <a:schemeClr val="bg1"/>
              </a:solidFill>
              <a:latin typeface="游ゴシック Light" charset="0"/>
              <a:ea typeface="맑은 고딕" charset="0"/>
              <a:cs typeface="+mj-cs"/>
            </a:endParaRPr>
          </a:p>
        </p:txBody>
      </p:sp>
      <p:pic>
        <p:nvPicPr>
          <p:cNvPr id="19458" name="Picture 2" descr="/storage/emulated/0/Android/data/com.infraware.office.link/cache/.polaris_temp/image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0">
            <a:off x="2806700" y="1859280"/>
            <a:ext cx="5222875" cy="3482340"/>
          </a:xfrm>
          <a:prstGeom prst="rect"/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 rot="0">
            <a:off x="2755900" y="5580380"/>
            <a:ext cx="7859394" cy="15690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1">
                <a:solidFill>
                  <a:srgbClr val="0F0F0F"/>
                </a:solidFill>
                <a:latin typeface="YouTube Sans" charset="0"/>
              </a:rPr>
              <a:t>琉球舞踊（</a:t>
            </a:r>
            <a:r>
              <a:rPr lang="en-US" altLang="ja-JP" sz="3000" i="0" b="1">
                <a:solidFill>
                  <a:srgbClr val="0F0F0F"/>
                </a:solidFill>
                <a:latin typeface="YouTube Sans" charset="0"/>
              </a:rPr>
              <a:t>2016</a:t>
            </a:r>
            <a:r>
              <a:rPr lang="ja-JP" altLang="en-US" sz="3000" i="0" b="1">
                <a:solidFill>
                  <a:srgbClr val="0F0F0F"/>
                </a:solidFill>
                <a:latin typeface="YouTube Sans" charset="0"/>
              </a:rPr>
              <a:t>年 首里城祭）</a:t>
            </a:r>
            <a:endParaRPr lang="ko-KR" altLang="en-US" sz="3000" i="0" b="1">
              <a:solidFill>
                <a:srgbClr val="0F0F0F"/>
              </a:solidFill>
              <a:latin typeface="YouTube Sans" charset="0"/>
            </a:endParaRPr>
          </a:p>
          <a:p>
            <a:pPr marL="0" indent="0" algn="l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b="1">
                <a:solidFill>
                  <a:srgbClr val="0F0F0F"/>
                </a:solidFill>
                <a:latin typeface="YouTube Sans" charset="0"/>
              </a:rPr>
              <a:t>▶</a:t>
            </a:r>
            <a:endParaRPr lang="ko-KR" altLang="en-US" sz="3000" b="1">
              <a:solidFill>
                <a:srgbClr val="0F0F0F"/>
              </a:solidFill>
              <a:latin typeface="YouTube Sans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1800"/>
              <a:t/>
            </a:r>
            <a:br>
              <a:rPr lang="ja-JP" altLang="en-US" sz="1800"/>
            </a:br>
            <a:endParaRPr lang="ko-KR" altLang="en-US" sz="180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3202940" y="6031230"/>
            <a:ext cx="9519285" cy="8318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>
                <a:hlinkClick r:id="rId4">
                  <a:extLst>
                    <a:ext uri="{A12FA001-AC4F-418D-AE19-62706E023703}">
                      <ahyp:hlinkClr xmlns:ahyp="http://schemas.microsoft.com/office/drawing/2018/hyperlinkcolor" xmlns="" val="hlink"/>
                    </a:ext>
                  </a:extLst>
                </a:hlinkClick>
              </a:rPr>
              <a:t>https://www.youtube.com/watch?v=4fyOIjoFjLI</a:t>
            </a:r>
            <a:endParaRPr lang="ko-KR" altLang="en-US" sz="3000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661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두루마리 모양: 가로로 말림 8"/>
          <p:cNvSpPr>
            <a:spLocks/>
          </p:cNvSpPr>
          <p:nvPr/>
        </p:nvSpPr>
        <p:spPr>
          <a:xfrm rot="0">
            <a:off x="487045" y="248284"/>
            <a:ext cx="7869554" cy="1457325"/>
          </a:xfrm>
          <a:prstGeom prst="horizontalScroll"/>
          <a:effectLst>
            <a:outerShdw sx="100000" sy="23000" kx="1200000" blurRad="76200" dist="0" dir="13500000" rotWithShape="0" algn="br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/>
          </a:p>
        </p:txBody>
      </p:sp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990599" y="508000"/>
            <a:ext cx="9700260" cy="948690"/>
          </a:xfrm>
          <a:prstGeom prst="rect"/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6000" b="1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0" dist="38100" dir="2700000" rotWithShape="0" algn="bl">
                    <a:schemeClr val="accent5"/>
                  </a:outerShdw>
                </a:effectLst>
              </a:rPr>
              <a:t>일본 전통 예능이란</a:t>
            </a:r>
            <a:r>
              <a:rPr lang="en-US" altLang="ko-KR" sz="6000" b="1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0" dist="38100" dir="2700000" rotWithShape="0" algn="bl">
                    <a:schemeClr val="accent5"/>
                  </a:outerShdw>
                </a:effectLst>
              </a:rPr>
              <a:t>?</a:t>
            </a:r>
            <a:endParaRPr lang="ko-KR" altLang="en-US" sz="6000" b="1">
              <a:ln w="13335" cap="flat" cmpd="sng">
                <a:solidFill>
                  <a:schemeClr val="tx1">
                    <a:alpha val="10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type="obj" idx="1"/>
          </p:nvPr>
        </p:nvSpPr>
        <p:spPr>
          <a:xfrm rot="0">
            <a:off x="789305" y="1781810"/>
            <a:ext cx="9842500" cy="1440180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Tx/>
              <a:buNone/>
            </a:pP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◎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일본 전통 예능이란 </a:t>
            </a:r>
            <a:r>
              <a:rPr lang="en-US" altLang="ko-KR" sz="3000">
                <a:solidFill>
                  <a:srgbClr val="000000"/>
                </a:solidFill>
                <a:latin typeface="-apple-system" charset="0"/>
              </a:rPr>
              <a:t>“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일본에 예로부터 있던 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Tx/>
              <a:buNone/>
            </a:pP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   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예술과 기능의 총칭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”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을 말한다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 rot="0">
            <a:off x="966470" y="3086735"/>
            <a:ext cx="6694805" cy="55372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◎</a:t>
            </a:r>
            <a:r>
              <a:rPr lang="ko-KR" altLang="en-US" sz="3000">
                <a:solidFill>
                  <a:srgbClr val="000000"/>
                </a:solidFill>
                <a:latin typeface="-apple-system" charset="0"/>
              </a:rPr>
              <a:t>일본 전통 예능에는</a:t>
            </a:r>
            <a:r>
              <a:rPr lang="en-US" altLang="ko-KR" sz="3000">
                <a:solidFill>
                  <a:srgbClr val="000000"/>
                </a:solidFill>
                <a:latin typeface="-apple-system" charset="0"/>
              </a:rPr>
              <a:t>….</a:t>
            </a:r>
            <a:endParaRPr lang="ko-KR" altLang="en-US" sz="3000">
              <a:solidFill>
                <a:srgbClr val="000000"/>
              </a:solidFill>
              <a:latin typeface="-apple-system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8C87F-22EB-D1BE-87F1-EFC2D6C9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60" y="3904615"/>
            <a:ext cx="1758950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617B2-37FB-B192-EA86-C1B5D4238703}"/>
              </a:ext>
            </a:extLst>
          </p:cNvPr>
          <p:cNvSpPr txBox="1"/>
          <p:nvPr/>
        </p:nvSpPr>
        <p:spPr>
          <a:xfrm>
            <a:off x="1456055" y="6075045"/>
            <a:ext cx="262128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시가</a:t>
            </a:r>
            <a:r>
              <a:rPr lang="ja-JP" altLang="en-US" sz="2800" b="1" i="1" dirty="0">
                <a:solidFill>
                  <a:srgbClr val="000000"/>
                </a:solidFill>
                <a:latin typeface="-apple-system"/>
              </a:rPr>
              <a:t>（詩歌）</a:t>
            </a:r>
            <a:endParaRPr kumimoji="1" lang="ja-JP" altLang="en-US" sz="2800" b="1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56EE918-9814-B665-2FBA-E29F18D5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15" y="4231640"/>
            <a:ext cx="1605915" cy="22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D88E7-6B9B-21FF-F17F-3C937846A8A8}"/>
              </a:ext>
            </a:extLst>
          </p:cNvPr>
          <p:cNvSpPr txBox="1"/>
          <p:nvPr/>
        </p:nvSpPr>
        <p:spPr>
          <a:xfrm>
            <a:off x="4467860" y="3709035"/>
            <a:ext cx="241554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음악</a:t>
            </a:r>
            <a:r>
              <a:rPr lang="ja-JP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（音楽）</a:t>
            </a:r>
            <a:endParaRPr kumimoji="1" lang="ja-JP" altLang="en-US" sz="2800" b="1" i="1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88CCDD4-1052-D13B-E5E4-5E86BF41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3281680"/>
            <a:ext cx="2132330" cy="26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DA887-3D45-EB02-A20F-05B3B38B5A56}"/>
              </a:ext>
            </a:extLst>
          </p:cNvPr>
          <p:cNvSpPr txBox="1"/>
          <p:nvPr/>
        </p:nvSpPr>
        <p:spPr>
          <a:xfrm>
            <a:off x="7788275" y="5904230"/>
            <a:ext cx="250190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무용</a:t>
            </a:r>
            <a:r>
              <a:rPr lang="ja-JP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（舞踊）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4783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書道と絵を融合したアート書道家 原愛梨 初の書籍発売 – NB Press Online">
            <a:extLst>
              <a:ext uri="{FF2B5EF4-FFF2-40B4-BE49-F238E27FC236}">
                <a16:creationId xmlns:a16="http://schemas.microsoft.com/office/drawing/2014/main" id="{FE0F995D-6528-584A-4C18-230156A9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91" y="1204222"/>
            <a:ext cx="2534109" cy="38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日本人ならやっぱり気になる】富士山絵の画家まとめ | MUTERIUM">
            <a:extLst>
              <a:ext uri="{FF2B5EF4-FFF2-40B4-BE49-F238E27FC236}">
                <a16:creationId xmlns:a16="http://schemas.microsoft.com/office/drawing/2014/main" id="{993E077F-F479-191E-77E3-8049302C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5" y="1870459"/>
            <a:ext cx="4597425" cy="28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두루마리 모양: 가로로 말림 6">
            <a:extLst>
              <a:ext uri="{FF2B5EF4-FFF2-40B4-BE49-F238E27FC236}">
                <a16:creationId xmlns:a16="http://schemas.microsoft.com/office/drawing/2014/main" id="{1B48748F-ECF5-5E63-EA59-01B0EC3DFFA2}"/>
              </a:ext>
            </a:extLst>
          </p:cNvPr>
          <p:cNvSpPr/>
          <p:nvPr/>
        </p:nvSpPr>
        <p:spPr>
          <a:xfrm>
            <a:off x="1058778" y="250258"/>
            <a:ext cx="7540335" cy="1593404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062A2B0-40E9-7859-AE79-0139747B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02" y="539838"/>
            <a:ext cx="9875520" cy="1184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ko-KR" altLang="en-US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일본 전통 예능이란</a:t>
            </a:r>
            <a:r>
              <a:rPr lang="en-US" altLang="ko-KR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kumimoji="1" lang="ja-JP" alt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99902-549B-7EAD-27BD-A975582B60CA}"/>
              </a:ext>
            </a:extLst>
          </p:cNvPr>
          <p:cNvSpPr txBox="1"/>
          <p:nvPr/>
        </p:nvSpPr>
        <p:spPr>
          <a:xfrm>
            <a:off x="1208811" y="4747739"/>
            <a:ext cx="29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회화</a:t>
            </a:r>
            <a:r>
              <a:rPr lang="ja-JP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（絵画）</a:t>
            </a:r>
            <a:endParaRPr kumimoji="1" lang="ja-JP" altLang="en-US" sz="2800" b="1" i="1" dirty="0"/>
          </a:p>
        </p:txBody>
      </p:sp>
      <p:pic>
        <p:nvPicPr>
          <p:cNvPr id="3076" name="Picture 4" descr="完全保存版】日本の伝統工芸品一覧＆地方別徹底ガイド｜THE GATE｜日本の旅行観光マガジン・観光旅行情報掲載">
            <a:extLst>
              <a:ext uri="{FF2B5EF4-FFF2-40B4-BE49-F238E27FC236}">
                <a16:creationId xmlns:a16="http://schemas.microsoft.com/office/drawing/2014/main" id="{51099EC2-09B5-0342-2593-F09C80D9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62" y="3715635"/>
            <a:ext cx="4795570" cy="26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D2F2E-20B0-2651-5FA8-E456FB970EA9}"/>
              </a:ext>
            </a:extLst>
          </p:cNvPr>
          <p:cNvSpPr txBox="1"/>
          <p:nvPr/>
        </p:nvSpPr>
        <p:spPr>
          <a:xfrm>
            <a:off x="5029200" y="3142365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공예</a:t>
            </a:r>
            <a:r>
              <a:rPr lang="ja-JP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（工芸）</a:t>
            </a:r>
            <a:endParaRPr kumimoji="1" lang="ja-JP" altLang="en-US" sz="28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126BA-5EB2-171C-AC11-007B334A140C}"/>
              </a:ext>
            </a:extLst>
          </p:cNvPr>
          <p:cNvSpPr txBox="1"/>
          <p:nvPr/>
        </p:nvSpPr>
        <p:spPr>
          <a:xfrm>
            <a:off x="9015984" y="5202936"/>
            <a:ext cx="273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예도 </a:t>
            </a:r>
            <a:r>
              <a:rPr lang="ja-JP" altLang="en-US" sz="2800" b="1" i="1" dirty="0">
                <a:solidFill>
                  <a:srgbClr val="000000"/>
                </a:solidFill>
                <a:effectLst/>
                <a:latin typeface="-apple-system"/>
              </a:rPr>
              <a:t>（芸道）</a:t>
            </a:r>
            <a:endParaRPr kumimoji="1" lang="ja-JP" altLang="en-US" sz="2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D75F6-EC82-2864-AAD9-25BD351793C7}"/>
              </a:ext>
            </a:extLst>
          </p:cNvPr>
          <p:cNvSpPr txBox="1"/>
          <p:nvPr/>
        </p:nvSpPr>
        <p:spPr>
          <a:xfrm>
            <a:off x="10086745" y="5826444"/>
            <a:ext cx="175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/>
              <a:t>e</a:t>
            </a:r>
            <a:r>
              <a:rPr kumimoji="1" lang="en-US" altLang="ja-JP" sz="2800" b="1" i="1" dirty="0"/>
              <a:t>tc....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78296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두루마리 모양: 가로로 말림 3">
            <a:extLst>
              <a:ext uri="{FF2B5EF4-FFF2-40B4-BE49-F238E27FC236}">
                <a16:creationId xmlns:a16="http://schemas.microsoft.com/office/drawing/2014/main" id="{EE69D33B-CD32-3508-F1C0-E3F9AD9C3C67}"/>
              </a:ext>
            </a:extLst>
          </p:cNvPr>
          <p:cNvSpPr/>
          <p:nvPr/>
        </p:nvSpPr>
        <p:spPr>
          <a:xfrm>
            <a:off x="938530" y="558800"/>
            <a:ext cx="7649210" cy="156908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422027-1682-75D8-4395-AB37630B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45" y="1315085"/>
            <a:ext cx="10515600" cy="6775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ja-JP" altLang="en-US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◇歌舞伎（</a:t>
            </a:r>
            <a:r>
              <a:rPr lang="ko-KR" altLang="en-US" sz="60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가부기</a:t>
            </a:r>
            <a:r>
              <a:rPr lang="ja-JP" altLang="en-US" sz="6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）</a:t>
            </a:r>
            <a:br>
              <a:rPr lang="ko-KR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kumimoji="1" lang="ja-JP" alt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 rot="0">
            <a:off x="792480" y="1811020"/>
            <a:ext cx="7937500" cy="421703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●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일본 연극이고 전통 예능의 하나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●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1603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년 교토에서 이즈모노오쿠니</a:t>
            </a: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（出雲阿国）</a:t>
            </a:r>
            <a:r>
              <a:rPr lang="ko-KR" altLang="en-US" sz="3000">
                <a:solidFill>
                  <a:srgbClr val="000000"/>
                </a:solidFill>
                <a:latin typeface="-apple-system" charset="0"/>
              </a:rPr>
              <a:t>가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시작했다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●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가부키의 원조는 이즈모노 오쿠니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(</a:t>
            </a: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出雲阿国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)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라는 여성이 창시한 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＇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카부키</a:t>
            </a:r>
            <a:r>
              <a:rPr lang="ko-KR" altLang="en-US" sz="300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춤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’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이라고 한다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783AAB-C39F-C6A5-3886-E4A1941B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60" y="1508125"/>
            <a:ext cx="3101340" cy="46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두루마리 모양: 가로로 말림 3"/>
          <p:cNvSpPr>
            <a:spLocks/>
          </p:cNvSpPr>
          <p:nvPr/>
        </p:nvSpPr>
        <p:spPr>
          <a:xfrm rot="0">
            <a:off x="646430" y="217170"/>
            <a:ext cx="5795010" cy="1540510"/>
          </a:xfrm>
          <a:prstGeom prst="horizontalScroll"/>
          <a:effectLst>
            <a:outerShdw sx="100000" sy="23000" kx="1200000" blurRad="76200" dist="0" dir="13500000" rotWithShape="0" algn="br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/>
          </a:p>
        </p:txBody>
      </p:sp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1131570" y="363855"/>
            <a:ext cx="6449695" cy="1072515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6000" b="1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가부키의</a:t>
            </a:r>
            <a:r>
              <a:rPr lang="ko-KR" altLang="en-US" sz="7200" b="1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 </a:t>
            </a:r>
            <a:r>
              <a:rPr lang="ko-KR" altLang="en-US" sz="6000" b="1">
                <a:ln w="1333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특징</a:t>
            </a:r>
            <a:endParaRPr lang="ko-KR" altLang="en-US" sz="6000" b="1">
              <a:ln w="13335" cap="flat" cmpd="sng">
                <a:solidFill>
                  <a:schemeClr val="tx1">
                    <a:alpha val="10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125AC-ED4F-CF13-E83E-0D4D44130325}"/>
              </a:ext>
            </a:extLst>
          </p:cNvPr>
          <p:cNvSpPr txBox="1"/>
          <p:nvPr/>
        </p:nvSpPr>
        <p:spPr>
          <a:xfrm>
            <a:off x="507365" y="1939290"/>
            <a:ext cx="2019935" cy="7696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ko-KR" alt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역할</a:t>
            </a:r>
            <a:endParaRPr kumimoji="1" lang="ja-JP" altLang="en-US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 rot="0">
            <a:off x="436245" y="2460625"/>
            <a:ext cx="11129645" cy="40760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 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→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어린아이 역을 제외한 모든 역할를 남자들이 담당한다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/>
          </a:p>
          <a:p>
            <a:pPr marL="457200" indent="0" latinLnBrk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/>
              <a:t>・女方（</a:t>
            </a:r>
            <a:r>
              <a:rPr lang="ko-KR" altLang="en-US" sz="3000"/>
              <a:t>온나가타</a:t>
            </a:r>
            <a:r>
              <a:rPr lang="ja-JP" altLang="en-US" sz="3000"/>
              <a:t>）   ：</a:t>
            </a:r>
            <a:r>
              <a:rPr lang="ko-KR" altLang="en-US" sz="3000"/>
              <a:t>여자의 역</a:t>
            </a:r>
            <a:endParaRPr lang="ko-KR" altLang="en-US" sz="3000"/>
          </a:p>
          <a:p>
            <a:pPr marL="457200" indent="0" latinLnBrk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/>
              <a:t>・立役（</a:t>
            </a:r>
            <a:r>
              <a:rPr lang="ko-KR" altLang="en-US" sz="3000"/>
              <a:t>타치야쿠</a:t>
            </a:r>
            <a:r>
              <a:rPr lang="ja-JP" altLang="en-US" sz="3000"/>
              <a:t>）   ：</a:t>
            </a:r>
            <a:r>
              <a:rPr lang="ko-KR" altLang="en-US" sz="3000"/>
              <a:t>남자의 역</a:t>
            </a:r>
            <a:endParaRPr lang="ko-KR" altLang="en-US" sz="3000"/>
          </a:p>
          <a:p>
            <a:pPr marL="457200" indent="0" latinLnBrk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/>
              <a:t>・敵役（</a:t>
            </a:r>
            <a:r>
              <a:rPr lang="ko-KR" altLang="en-US" sz="3000"/>
              <a:t>카타키야쿠</a:t>
            </a:r>
            <a:r>
              <a:rPr lang="ja-JP" altLang="en-US" sz="3000"/>
              <a:t>）：</a:t>
            </a:r>
            <a:r>
              <a:rPr lang="ko-KR" altLang="en-US" sz="3000"/>
              <a:t>남자의 역</a:t>
            </a:r>
            <a:endParaRPr lang="ko-KR" altLang="en-US" sz="3000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/>
          </a:p>
        </p:txBody>
      </p:sp>
    </p:spTree>
    <p:extLst>
      <p:ext uri="{BB962C8B-B14F-4D97-AF65-F5344CB8AC3E}">
        <p14:creationId xmlns:p14="http://schemas.microsoft.com/office/powerpoint/2010/main" val="118120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두루마리 모양: 가로로 말림 6">
            <a:extLst>
              <a:ext uri="{FF2B5EF4-FFF2-40B4-BE49-F238E27FC236}">
                <a16:creationId xmlns:a16="http://schemas.microsoft.com/office/drawing/2014/main" id="{1AEBEF90-1966-85A0-B490-E65F6F0E9A81}"/>
              </a:ext>
            </a:extLst>
          </p:cNvPr>
          <p:cNvSpPr/>
          <p:nvPr/>
        </p:nvSpPr>
        <p:spPr>
          <a:xfrm>
            <a:off x="751840" y="256540"/>
            <a:ext cx="6538595" cy="1539875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169C48C-0A97-E120-CC7E-117A9B97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45" y="415925"/>
            <a:ext cx="10515600" cy="1325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1" lang="ko-KR" altLang="en-US" sz="6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가부키의 특징</a:t>
            </a:r>
            <a:endParaRPr kumimoji="1" lang="ja-JP" altLang="en-US" sz="6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29478-5006-48AE-0E5A-BEEC09C80485}"/>
              </a:ext>
            </a:extLst>
          </p:cNvPr>
          <p:cNvSpPr txBox="1"/>
          <p:nvPr/>
        </p:nvSpPr>
        <p:spPr>
          <a:xfrm>
            <a:off x="659130" y="1894840"/>
            <a:ext cx="1743710" cy="7080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4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ko-KR" altLang="en-US" sz="4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의상</a:t>
            </a:r>
            <a:endParaRPr kumimoji="1" lang="ja-JP" altLang="en-US" sz="4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2070735" y="1890394"/>
            <a:ext cx="8050530" cy="10153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：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가부키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의상은 매우 화려하고 종류도 풍부하다</a:t>
            </a:r>
            <a:r>
              <a:rPr lang="en-US" altLang="ko-KR" sz="30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 rot="0">
            <a:off x="4117340" y="3134360"/>
            <a:ext cx="5264785" cy="55372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>
                <a:solidFill>
                  <a:srgbClr val="00000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Arial" charset="0"/>
              </a:rPr>
              <a:t>•</a:t>
            </a:r>
            <a:r>
              <a:rPr lang="ja-JP" altLang="en-US" sz="3000" b="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Arial" charset="0"/>
              </a:rPr>
              <a:t>花魁（</a:t>
            </a:r>
            <a:r>
              <a:rPr lang="ko-KR" altLang="en-US" sz="300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Arial" charset="0"/>
              </a:rPr>
              <a:t>오이란</a:t>
            </a:r>
            <a:r>
              <a:rPr lang="ja-JP" altLang="en-US" sz="3000" b="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Arial" charset="0"/>
              </a:rPr>
              <a:t>）</a:t>
            </a:r>
            <a:r>
              <a:rPr lang="ko-KR" altLang="en-US" sz="3000" b="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Arial" charset="0"/>
              </a:rPr>
              <a:t>의 의상</a:t>
            </a:r>
            <a:endParaRPr lang="ko-KR" altLang="en-US" sz="3000" b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1684E0-C797-C1E9-5223-B25EC68A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5" y="3091180"/>
            <a:ext cx="2356485" cy="32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/>
          </p:cNvSpPr>
          <p:nvPr/>
        </p:nvSpPr>
        <p:spPr>
          <a:xfrm rot="0">
            <a:off x="4117340" y="3990974"/>
            <a:ext cx="8968105" cy="19996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/>
              <a:t>•女方（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여자역</a:t>
            </a:r>
            <a:r>
              <a:rPr lang="ja-JP" altLang="en-US" sz="3000" i="0" b="0">
                <a:solidFill>
                  <a:srgbClr val="000000"/>
                </a:solidFill>
                <a:latin typeface="-apple-system" charset="0"/>
              </a:rPr>
              <a:t>）</a:t>
            </a:r>
            <a:r>
              <a:rPr lang="ko-KR" altLang="en-US" sz="3000" i="0" b="0">
                <a:solidFill>
                  <a:srgbClr val="000000"/>
                </a:solidFill>
                <a:latin typeface="-apple-system" charset="0"/>
              </a:rPr>
              <a:t>의 의상</a:t>
            </a: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>
                <a:solidFill>
                  <a:srgbClr val="000000"/>
                </a:solidFill>
                <a:latin typeface="-apple-system" charset="0"/>
              </a:rPr>
              <a:t>•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기모노는 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40kg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가까이나 되어 일어서는 </a:t>
            </a:r>
            <a:r>
              <a:rPr lang="ja-JP" altLang="en-US" sz="3200" i="0" b="0">
                <a:solidFill>
                  <a:srgbClr val="000000"/>
                </a:solidFill>
                <a:latin typeface="-apple-system" charset="0"/>
              </a:rPr>
              <a:t>       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200">
                <a:solidFill>
                  <a:srgbClr val="000000"/>
                </a:solidFill>
                <a:latin typeface="-apple-system" charset="0"/>
              </a:rPr>
              <a:t>    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것도 쉽지 않다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DBD45-E59D-9FC1-515D-3E291547F0F2}"/>
              </a:ext>
            </a:extLst>
          </p:cNvPr>
          <p:cNvSpPr txBox="1"/>
          <p:nvPr/>
        </p:nvSpPr>
        <p:spPr>
          <a:xfrm>
            <a:off x="382905" y="914400"/>
            <a:ext cx="5511800" cy="55372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300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立役（</a:t>
            </a:r>
            <a:r>
              <a:rPr lang="ko-KR" altLang="en-US" sz="300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남자의 역</a:t>
            </a:r>
            <a:r>
              <a:rPr lang="ja-JP" altLang="en-US" sz="300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）</a:t>
            </a:r>
            <a:r>
              <a:rPr lang="ko-KR" altLang="en-US" sz="300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</a:rPr>
              <a:t>의 의상</a:t>
            </a:r>
            <a:endParaRPr lang="ko-KR" altLang="en-US" sz="3000">
              <a:solidFill>
                <a:srgbClr val="0070C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F4E0E07-303A-0EF9-3DBA-0C7729EB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30" y="1815465"/>
            <a:ext cx="3264535" cy="45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03D78-A102-5FC2-F86B-00DFF5F75D2F}"/>
              </a:ext>
            </a:extLst>
          </p:cNvPr>
          <p:cNvSpPr txBox="1"/>
          <p:nvPr/>
        </p:nvSpPr>
        <p:spPr>
          <a:xfrm>
            <a:off x="8318500" y="4064635"/>
            <a:ext cx="4111625" cy="55372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i="0" b="0">
                <a:solidFill>
                  <a:srgbClr val="0070C0"/>
                </a:solidFill>
                <a:effectLst>
                  <a:outerShdw sx="100000" sy="100000" blurRad="38100" dist="38100" dir="2700000" rotWithShape="1" algn="tl">
                    <a:srgbClr val="000000">
                      <a:alpha val="42745"/>
                    </a:srgbClr>
                  </a:outerShdw>
                </a:effectLst>
                <a:latin typeface="-apple-system" charset="0"/>
              </a:rPr>
              <a:t>변화하는 의상</a:t>
            </a:r>
            <a:endParaRPr lang="ko-KR" altLang="en-US" sz="3000" i="0" b="0">
              <a:solidFill>
                <a:srgbClr val="0070C0"/>
              </a:solidFill>
              <a:latin typeface="-apple-system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4077B4E-F329-1FE3-74D8-B8499CC3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20" y="737870"/>
            <a:ext cx="2857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97149-C883-768E-CA0B-70C35D16DDCE}"/>
              </a:ext>
            </a:extLst>
          </p:cNvPr>
          <p:cNvSpPr txBox="1"/>
          <p:nvPr/>
        </p:nvSpPr>
        <p:spPr>
          <a:xfrm>
            <a:off x="4829175" y="5294630"/>
            <a:ext cx="8249284" cy="1014095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2000" i="0" b="1">
                <a:solidFill>
                  <a:srgbClr val="0F0F0F"/>
                </a:solidFill>
                <a:latin typeface="YouTube Sans" charset="0"/>
              </a:rPr>
              <a:t>【</a:t>
            </a:r>
            <a:r>
              <a:rPr lang="ja-JP" altLang="en-US" sz="2000" i="0" b="1">
                <a:solidFill>
                  <a:srgbClr val="0F0F0F"/>
                </a:solidFill>
                <a:latin typeface="YouTube Sans" charset="0"/>
              </a:rPr>
              <a:t>様式シリーズ</a:t>
            </a:r>
            <a:r>
              <a:rPr lang="en-US" altLang="ja-JP" sz="2000" i="0" b="1">
                <a:solidFill>
                  <a:srgbClr val="0F0F0F"/>
                </a:solidFill>
                <a:latin typeface="YouTube Sans" charset="0"/>
              </a:rPr>
              <a:t>】</a:t>
            </a:r>
            <a:r>
              <a:rPr lang="ja-JP" altLang="en-US" sz="2000" i="0" b="1">
                <a:solidFill>
                  <a:srgbClr val="0F0F0F"/>
                </a:solidFill>
                <a:latin typeface="YouTube Sans" charset="0"/>
              </a:rPr>
              <a:t>歌舞伎「引き抜き」京鹿子娘道成寺</a:t>
            </a:r>
            <a:endParaRPr lang="ko-KR" altLang="en-US" sz="2000" i="0" b="1">
              <a:solidFill>
                <a:srgbClr val="0F0F0F"/>
              </a:solidFill>
              <a:latin typeface="YouTube Sans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ja-JP" altLang="en-US" sz="2000" i="1"/>
              <a:t>▶</a:t>
            </a:r>
            <a:r>
              <a:rPr lang="en-US" altLang="ja-JP" sz="2000" i="1"/>
              <a:t> </a:t>
            </a:r>
            <a:r>
              <a:rPr lang="en-US" altLang="ja-JP" sz="2000" i="1">
                <a:hlinkClick r:id="rId5">
                  <a:extLst>
                    <a:ext uri="{A12FA001-AC4F-418D-AE19-62706E023703}">
                      <ahyp:hlinkClr xmlns:ahyp="http://schemas.microsoft.com/office/drawing/2018/hyperlinkcolor" xmlns="" val="hlink"/>
                    </a:ext>
                  </a:extLst>
                </a:hlinkClick>
              </a:rPr>
              <a:t>https://youtu.be/APU2Xqvqp8k?si=k4s8aDQ85RCBYyT7</a:t>
            </a:r>
            <a:r>
              <a:rPr lang="en-US" altLang="ja-JP" sz="2000" i="1"/>
              <a:t> </a:t>
            </a:r>
            <a:endParaRPr lang="ko-KR" altLang="en-US" sz="2000" i="1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i="1"/>
          </a:p>
        </p:txBody>
      </p:sp>
    </p:spTree>
    <p:extLst>
      <p:ext uri="{BB962C8B-B14F-4D97-AF65-F5344CB8AC3E}">
        <p14:creationId xmlns:p14="http://schemas.microsoft.com/office/powerpoint/2010/main" val="185239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두루마리 모양: 가로로 말림 4">
            <a:extLst>
              <a:ext uri="{FF2B5EF4-FFF2-40B4-BE49-F238E27FC236}">
                <a16:creationId xmlns:a16="http://schemas.microsoft.com/office/drawing/2014/main" id="{C41CFB1B-570B-B1BD-2EA9-C3B7E944E3D1}"/>
              </a:ext>
            </a:extLst>
          </p:cNvPr>
          <p:cNvSpPr/>
          <p:nvPr/>
        </p:nvSpPr>
        <p:spPr>
          <a:xfrm>
            <a:off x="699770" y="500380"/>
            <a:ext cx="6856095" cy="1466850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20DE64F-3155-E2FB-C60D-F3766758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589280"/>
            <a:ext cx="5701030" cy="1325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1" lang="ko-KR" altLang="en-US" sz="6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가부키의 특징</a:t>
            </a:r>
            <a:endParaRPr kumimoji="1" lang="ja-JP" alt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51F68-98D0-5FE8-10BB-9DEDACDCF7AB}"/>
              </a:ext>
            </a:extLst>
          </p:cNvPr>
          <p:cNvSpPr txBox="1"/>
          <p:nvPr/>
        </p:nvSpPr>
        <p:spPr>
          <a:xfrm>
            <a:off x="699770" y="2052320"/>
            <a:ext cx="4807585" cy="7080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4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■隈取（</a:t>
            </a:r>
            <a:r>
              <a:rPr lang="ko-KR" altLang="en-US" sz="40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쿠마도리</a:t>
            </a:r>
            <a:r>
              <a:rPr kumimoji="1" lang="ja-JP" altLang="en-US" sz="4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553085" y="2571115"/>
            <a:ext cx="5975985" cy="252222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 i="1"/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○쿠마도리란?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선명한 색채의 화장 중에서도</a:t>
            </a:r>
            <a:r>
              <a:rPr lang="en-US" altLang="ko-KR" sz="3200">
                <a:solidFill>
                  <a:srgbClr val="000000"/>
                </a:solidFill>
                <a:latin typeface="-apple-system" charset="0"/>
              </a:rPr>
              <a:t>     </a:t>
            </a:r>
            <a:r>
              <a:rPr lang="ko-KR" altLang="en-US" sz="3200" i="0" b="0">
                <a:solidFill>
                  <a:srgbClr val="000000"/>
                </a:solidFill>
                <a:latin typeface="-apple-system" charset="0"/>
              </a:rPr>
              <a:t>한층 강한 인상을 주는 화장</a:t>
            </a:r>
            <a:r>
              <a:rPr lang="en-US" altLang="ko-KR" sz="3200" i="0" b="0">
                <a:solidFill>
                  <a:srgbClr val="000000"/>
                </a:solidFill>
                <a:latin typeface="-apple-system" charset="0"/>
              </a:rPr>
              <a:t>.</a:t>
            </a:r>
            <a:endParaRPr lang="ko-KR" altLang="en-US" sz="3200" i="0" b="0">
              <a:solidFill>
                <a:srgbClr val="000000"/>
              </a:solidFill>
              <a:latin typeface="-apple-system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1836152-9905-A23E-D8FB-938C7230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35" y="2888615"/>
            <a:ext cx="4949190" cy="32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7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23</Pages>
  <Paragraphs>121</Paragraphs>
  <Words>666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eri kuniyoshi</dc:creator>
  <cp:lastModifiedBy>ㄷㅇ</cp:lastModifiedBy>
  <dc:title>일본 전통 예능</dc:title>
  <dcterms:modified xsi:type="dcterms:W3CDTF">2023-09-29T12:58:11Z</dcterms:modified>
</cp:coreProperties>
</file>