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79" r:id="rId8"/>
    <p:sldId id="267" r:id="rId9"/>
    <p:sldId id="278" r:id="rId10"/>
    <p:sldId id="264" r:id="rId11"/>
    <p:sldId id="273" r:id="rId12"/>
    <p:sldId id="263" r:id="rId13"/>
    <p:sldId id="266" r:id="rId14"/>
    <p:sldId id="268" r:id="rId15"/>
    <p:sldId id="269" r:id="rId16"/>
    <p:sldId id="270" r:id="rId17"/>
    <p:sldId id="276" r:id="rId18"/>
    <p:sldId id="277" r:id="rId19"/>
    <p:sldId id="271" r:id="rId20"/>
    <p:sldId id="27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377FD-48C2-394C-A8F4-6C1BBD86967C}" v="130" dt="2023-09-26T03:10:03.833"/>
    <p1510:client id="{138F6291-2D8A-4DE9-B945-58810533E322}" v="321" dt="2023-09-26T15:55:45.228"/>
    <p1510:client id="{38546785-3D0C-4ED4-90CB-BDCF696DB4FB}" v="228" dt="2023-09-27T12:04:54.326"/>
    <p1510:client id="{DC6F8ED7-303E-48CE-BC7A-30AAC85EB300}" v="274" dt="2023-09-27T11:18:19.133"/>
    <p1510:client id="{E733E373-F0EF-4738-A3FA-618410DF2281}" v="335" dt="2023-09-27T11:35:54.838"/>
    <p1510:client id="{FC1EF8C4-87D3-4E92-961F-96C4E4BA9006}" v="85" dt="2023-09-27T02:48:52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장하준 ." userId="9befc1b19b72ee6b" providerId="Windows Live" clId="Web-{FBD85709-B1D6-43EB-A66F-37D9B3C2D450}"/>
    <pc:docChg chg="modSld">
      <pc:chgData name="장하준 ." userId="9befc1b19b72ee6b" providerId="Windows Live" clId="Web-{FBD85709-B1D6-43EB-A66F-37D9B3C2D450}" dt="2023-09-16T13:26:21.759" v="30" actId="20577"/>
      <pc:docMkLst>
        <pc:docMk/>
      </pc:docMkLst>
      <pc:sldChg chg="modSp">
        <pc:chgData name="장하준 ." userId="9befc1b19b72ee6b" providerId="Windows Live" clId="Web-{FBD85709-B1D6-43EB-A66F-37D9B3C2D450}" dt="2023-09-16T13:25:34.586" v="22" actId="20577"/>
        <pc:sldMkLst>
          <pc:docMk/>
          <pc:sldMk cId="4262871544" sldId="257"/>
        </pc:sldMkLst>
        <pc:spChg chg="mod">
          <ac:chgData name="장하준 ." userId="9befc1b19b72ee6b" providerId="Windows Live" clId="Web-{FBD85709-B1D6-43EB-A66F-37D9B3C2D450}" dt="2023-09-16T13:25:18.382" v="20" actId="20577"/>
          <ac:spMkLst>
            <pc:docMk/>
            <pc:sldMk cId="4262871544" sldId="257"/>
            <ac:spMk id="5" creationId="{C7107AE6-DC31-C43E-05BB-D9A1B94A9954}"/>
          </ac:spMkLst>
        </pc:spChg>
        <pc:spChg chg="mod">
          <ac:chgData name="장하준 ." userId="9befc1b19b72ee6b" providerId="Windows Live" clId="Web-{FBD85709-B1D6-43EB-A66F-37D9B3C2D450}" dt="2023-09-16T13:25:34.586" v="22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modSp">
        <pc:chgData name="장하준 ." userId="9befc1b19b72ee6b" providerId="Windows Live" clId="Web-{FBD85709-B1D6-43EB-A66F-37D9B3C2D450}" dt="2023-09-16T13:26:16.446" v="28" actId="20577"/>
        <pc:sldMkLst>
          <pc:docMk/>
          <pc:sldMk cId="2278682756" sldId="263"/>
        </pc:sldMkLst>
        <pc:spChg chg="mod">
          <ac:chgData name="장하준 ." userId="9befc1b19b72ee6b" providerId="Windows Live" clId="Web-{FBD85709-B1D6-43EB-A66F-37D9B3C2D450}" dt="2023-09-16T13:26:16.446" v="28" actId="20577"/>
          <ac:spMkLst>
            <pc:docMk/>
            <pc:sldMk cId="2278682756" sldId="263"/>
            <ac:spMk id="2" creationId="{CBE4998B-1921-469D-2668-CABC758C3CFE}"/>
          </ac:spMkLst>
        </pc:spChg>
      </pc:sldChg>
      <pc:sldChg chg="modSp">
        <pc:chgData name="장하준 ." userId="9befc1b19b72ee6b" providerId="Windows Live" clId="Web-{FBD85709-B1D6-43EB-A66F-37D9B3C2D450}" dt="2023-09-16T13:26:21.759" v="30" actId="20577"/>
        <pc:sldMkLst>
          <pc:docMk/>
          <pc:sldMk cId="3910539416" sldId="271"/>
        </pc:sldMkLst>
        <pc:spChg chg="mod">
          <ac:chgData name="장하준 ." userId="9befc1b19b72ee6b" providerId="Windows Live" clId="Web-{FBD85709-B1D6-43EB-A66F-37D9B3C2D450}" dt="2023-09-16T13:26:21.759" v="30" actId="20577"/>
          <ac:spMkLst>
            <pc:docMk/>
            <pc:sldMk cId="3910539416" sldId="271"/>
            <ac:spMk id="2" creationId="{E3B71914-F702-EC40-BF65-632D6C66E8C3}"/>
          </ac:spMkLst>
        </pc:spChg>
      </pc:sldChg>
    </pc:docChg>
  </pc:docChgLst>
  <pc:docChgLst>
    <pc:chgData name="장하준 ." userId="9befc1b19b72ee6b" providerId="Windows Live" clId="Web-{4EDEE61C-38EC-463B-B8B3-51E6569EB4AF}"/>
    <pc:docChg chg="modSld">
      <pc:chgData name="장하준 ." userId="9befc1b19b72ee6b" providerId="Windows Live" clId="Web-{4EDEE61C-38EC-463B-B8B3-51E6569EB4AF}" dt="2023-09-21T08:21:35.899" v="240" actId="1076"/>
      <pc:docMkLst>
        <pc:docMk/>
      </pc:docMkLst>
      <pc:sldChg chg="addSp delSp modSp addAnim">
        <pc:chgData name="장하준 ." userId="9befc1b19b72ee6b" providerId="Windows Live" clId="Web-{4EDEE61C-38EC-463B-B8B3-51E6569EB4AF}" dt="2023-09-21T07:41:32.666" v="19"/>
        <pc:sldMkLst>
          <pc:docMk/>
          <pc:sldMk cId="2278682756" sldId="263"/>
        </pc:sldMkLst>
        <pc:spChg chg="mod">
          <ac:chgData name="장하준 ." userId="9befc1b19b72ee6b" providerId="Windows Live" clId="Web-{4EDEE61C-38EC-463B-B8B3-51E6569EB4AF}" dt="2023-09-21T07:41:32.666" v="19"/>
          <ac:spMkLst>
            <pc:docMk/>
            <pc:sldMk cId="2278682756" sldId="263"/>
            <ac:spMk id="2" creationId="{CBE4998B-1921-469D-2668-CABC758C3CFE}"/>
          </ac:spMkLst>
        </pc:spChg>
        <pc:spChg chg="mod ord">
          <ac:chgData name="장하준 ." userId="9befc1b19b72ee6b" providerId="Windows Live" clId="Web-{4EDEE61C-38EC-463B-B8B3-51E6569EB4AF}" dt="2023-09-21T07:41:20.290" v="15" actId="14100"/>
          <ac:spMkLst>
            <pc:docMk/>
            <pc:sldMk cId="2278682756" sldId="263"/>
            <ac:spMk id="3" creationId="{06276ECC-9D3A-6DBD-51C4-02EB0932EFE8}"/>
          </ac:spMkLst>
        </pc:spChg>
        <pc:spChg chg="del">
          <ac:chgData name="장하준 ." userId="9befc1b19b72ee6b" providerId="Windows Live" clId="Web-{4EDEE61C-38EC-463B-B8B3-51E6569EB4AF}" dt="2023-09-21T07:39:56.068" v="2"/>
          <ac:spMkLst>
            <pc:docMk/>
            <pc:sldMk cId="2278682756" sldId="263"/>
            <ac:spMk id="17" creationId="{EABAD4DA-87BA-4F70-9EF0-45C6BCF17823}"/>
          </ac:spMkLst>
        </pc:spChg>
        <pc:spChg chg="del">
          <ac:chgData name="장하준 ." userId="9befc1b19b72ee6b" providerId="Windows Live" clId="Web-{4EDEE61C-38EC-463B-B8B3-51E6569EB4AF}" dt="2023-09-21T07:39:56.068" v="2"/>
          <ac:spMkLst>
            <pc:docMk/>
            <pc:sldMk cId="2278682756" sldId="263"/>
            <ac:spMk id="18" creationId="{8380AD67-C5CA-4918-B4BB-C359BB03EEDD}"/>
          </ac:spMkLst>
        </pc:spChg>
        <pc:spChg chg="del">
          <ac:chgData name="장하준 ." userId="9befc1b19b72ee6b" providerId="Windows Live" clId="Web-{4EDEE61C-38EC-463B-B8B3-51E6569EB4AF}" dt="2023-09-21T07:39:56.068" v="2"/>
          <ac:spMkLst>
            <pc:docMk/>
            <pc:sldMk cId="2278682756" sldId="263"/>
            <ac:spMk id="19" creationId="{915128D9-2797-47FA-B6FE-EC24E6B8437A}"/>
          </ac:spMkLst>
        </pc:spChg>
        <pc:spChg chg="add">
          <ac:chgData name="장하준 ." userId="9befc1b19b72ee6b" providerId="Windows Live" clId="Web-{4EDEE61C-38EC-463B-B8B3-51E6569EB4AF}" dt="2023-09-21T07:39:56.068" v="2"/>
          <ac:spMkLst>
            <pc:docMk/>
            <pc:sldMk cId="2278682756" sldId="263"/>
            <ac:spMk id="24" creationId="{8380AD67-C5CA-4918-B4BB-C359BB03EEDD}"/>
          </ac:spMkLst>
        </pc:spChg>
        <pc:spChg chg="add">
          <ac:chgData name="장하준 ." userId="9befc1b19b72ee6b" providerId="Windows Live" clId="Web-{4EDEE61C-38EC-463B-B8B3-51E6569EB4AF}" dt="2023-09-21T07:39:56.068" v="2"/>
          <ac:spMkLst>
            <pc:docMk/>
            <pc:sldMk cId="2278682756" sldId="263"/>
            <ac:spMk id="26" creationId="{EABAD4DA-87BA-4F70-9EF0-45C6BCF17823}"/>
          </ac:spMkLst>
        </pc:spChg>
        <pc:spChg chg="add">
          <ac:chgData name="장하준 ." userId="9befc1b19b72ee6b" providerId="Windows Live" clId="Web-{4EDEE61C-38EC-463B-B8B3-51E6569EB4AF}" dt="2023-09-21T07:39:56.068" v="2"/>
          <ac:spMkLst>
            <pc:docMk/>
            <pc:sldMk cId="2278682756" sldId="263"/>
            <ac:spMk id="28" creationId="{915128D9-2797-47FA-B6FE-EC24E6B8437A}"/>
          </ac:spMkLst>
        </pc:spChg>
        <pc:picChg chg="add mod">
          <ac:chgData name="장하준 ." userId="9befc1b19b72ee6b" providerId="Windows Live" clId="Web-{4EDEE61C-38EC-463B-B8B3-51E6569EB4AF}" dt="2023-09-21T07:39:56.068" v="2"/>
          <ac:picMkLst>
            <pc:docMk/>
            <pc:sldMk cId="2278682756" sldId="263"/>
            <ac:picMk id="4" creationId="{95B88B91-E3E6-7EEC-68E0-65F6591C682F}"/>
          </ac:picMkLst>
        </pc:picChg>
        <pc:picChg chg="del">
          <ac:chgData name="장하준 ." userId="9befc1b19b72ee6b" providerId="Windows Live" clId="Web-{4EDEE61C-38EC-463B-B8B3-51E6569EB4AF}" dt="2023-09-21T07:38:31.675" v="0"/>
          <ac:picMkLst>
            <pc:docMk/>
            <pc:sldMk cId="2278682756" sldId="263"/>
            <ac:picMk id="5" creationId="{34A96F07-A951-14E7-2CF6-FD87018C85A3}"/>
          </ac:picMkLst>
        </pc:picChg>
      </pc:sldChg>
      <pc:sldChg chg="addSp modSp mod setBg">
        <pc:chgData name="장하준 ." userId="9befc1b19b72ee6b" providerId="Windows Live" clId="Web-{4EDEE61C-38EC-463B-B8B3-51E6569EB4AF}" dt="2023-09-21T08:00:08.801" v="123" actId="14100"/>
        <pc:sldMkLst>
          <pc:docMk/>
          <pc:sldMk cId="3683106945" sldId="266"/>
        </pc:sldMkLst>
        <pc:spChg chg="mod">
          <ac:chgData name="장하준 ." userId="9befc1b19b72ee6b" providerId="Windows Live" clId="Web-{4EDEE61C-38EC-463B-B8B3-51E6569EB4AF}" dt="2023-09-21T07:59:54.113" v="119" actId="14100"/>
          <ac:spMkLst>
            <pc:docMk/>
            <pc:sldMk cId="3683106945" sldId="266"/>
            <ac:spMk id="3" creationId="{EB133FAE-7486-B9D5-4513-6EB815570EBD}"/>
          </ac:spMkLst>
        </pc:spChg>
        <pc:spChg chg="add mod">
          <ac:chgData name="장하준 ." userId="9befc1b19b72ee6b" providerId="Windows Live" clId="Web-{4EDEE61C-38EC-463B-B8B3-51E6569EB4AF}" dt="2023-09-21T08:00:08.801" v="123" actId="14100"/>
          <ac:spMkLst>
            <pc:docMk/>
            <pc:sldMk cId="3683106945" sldId="266"/>
            <ac:spMk id="4" creationId="{7751F460-FA68-0358-BA21-140A3F8F3424}"/>
          </ac:spMkLst>
        </pc:spChg>
      </pc:sldChg>
      <pc:sldChg chg="addSp delSp modSp mod setBg">
        <pc:chgData name="장하준 ." userId="9befc1b19b72ee6b" providerId="Windows Live" clId="Web-{4EDEE61C-38EC-463B-B8B3-51E6569EB4AF}" dt="2023-09-21T08:21:35.899" v="240" actId="1076"/>
        <pc:sldMkLst>
          <pc:docMk/>
          <pc:sldMk cId="1640049012" sldId="268"/>
        </pc:sldMkLst>
        <pc:spChg chg="mod">
          <ac:chgData name="장하준 ." userId="9befc1b19b72ee6b" providerId="Windows Live" clId="Web-{4EDEE61C-38EC-463B-B8B3-51E6569EB4AF}" dt="2023-09-21T08:21:11.758" v="237" actId="14100"/>
          <ac:spMkLst>
            <pc:docMk/>
            <pc:sldMk cId="1640049012" sldId="268"/>
            <ac:spMk id="2" creationId="{6AEC12A0-3DD2-BABF-81E4-D98B2FAA18A0}"/>
          </ac:spMkLst>
        </pc:spChg>
        <pc:spChg chg="mod">
          <ac:chgData name="장하준 ." userId="9befc1b19b72ee6b" providerId="Windows Live" clId="Web-{4EDEE61C-38EC-463B-B8B3-51E6569EB4AF}" dt="2023-09-21T08:21:35.899" v="240" actId="1076"/>
          <ac:spMkLst>
            <pc:docMk/>
            <pc:sldMk cId="1640049012" sldId="268"/>
            <ac:spMk id="3" creationId="{48745B37-5B17-08B7-8DC7-0186B6BE326B}"/>
          </ac:spMkLst>
        </pc:spChg>
        <pc:spChg chg="add del">
          <ac:chgData name="장하준 ." userId="9befc1b19b72ee6b" providerId="Windows Live" clId="Web-{4EDEE61C-38EC-463B-B8B3-51E6569EB4AF}" dt="2023-09-21T08:19:37.954" v="225"/>
          <ac:spMkLst>
            <pc:docMk/>
            <pc:sldMk cId="1640049012" sldId="268"/>
            <ac:spMk id="10" creationId="{6ECA6DCB-B7E1-40A9-9524-540C6DA40B1B}"/>
          </ac:spMkLst>
        </pc:spChg>
        <pc:spChg chg="add del">
          <ac:chgData name="장하준 ." userId="9befc1b19b72ee6b" providerId="Windows Live" clId="Web-{4EDEE61C-38EC-463B-B8B3-51E6569EB4AF}" dt="2023-09-21T08:19:37.954" v="225"/>
          <ac:spMkLst>
            <pc:docMk/>
            <pc:sldMk cId="1640049012" sldId="268"/>
            <ac:spMk id="16" creationId="{3873B707-463F-40B0-8227-E8CC6C67EB25}"/>
          </ac:spMkLst>
        </pc:spChg>
        <pc:spChg chg="add del">
          <ac:chgData name="장하준 ." userId="9befc1b19b72ee6b" providerId="Windows Live" clId="Web-{4EDEE61C-38EC-463B-B8B3-51E6569EB4AF}" dt="2023-09-21T08:19:37.954" v="225"/>
          <ac:spMkLst>
            <pc:docMk/>
            <pc:sldMk cId="1640049012" sldId="268"/>
            <ac:spMk id="18" creationId="{C13237C8-E62C-4F0D-A318-BD6FB6C2D138}"/>
          </ac:spMkLst>
        </pc:spChg>
        <pc:spChg chg="add del">
          <ac:chgData name="장하준 ." userId="9befc1b19b72ee6b" providerId="Windows Live" clId="Web-{4EDEE61C-38EC-463B-B8B3-51E6569EB4AF}" dt="2023-09-21T08:19:37.954" v="225"/>
          <ac:spMkLst>
            <pc:docMk/>
            <pc:sldMk cId="1640049012" sldId="268"/>
            <ac:spMk id="20" creationId="{19C9EAEA-39D0-4B0E-A0EB-51E7B26740B1}"/>
          </ac:spMkLst>
        </pc:spChg>
        <pc:spChg chg="add del">
          <ac:chgData name="장하준 ." userId="9befc1b19b72ee6b" providerId="Windows Live" clId="Web-{4EDEE61C-38EC-463B-B8B3-51E6569EB4AF}" dt="2023-09-21T08:19:37.954" v="225"/>
          <ac:spMkLst>
            <pc:docMk/>
            <pc:sldMk cId="1640049012" sldId="268"/>
            <ac:spMk id="22" creationId="{8CB5D2D7-DF65-4E86-BFBA-FFB9B5ACEB64}"/>
          </ac:spMkLst>
        </pc:spChg>
        <pc:spChg chg="add del">
          <ac:chgData name="장하준 ." userId="9befc1b19b72ee6b" providerId="Windows Live" clId="Web-{4EDEE61C-38EC-463B-B8B3-51E6569EB4AF}" dt="2023-09-21T08:19:54.830" v="228"/>
          <ac:spMkLst>
            <pc:docMk/>
            <pc:sldMk cId="1640049012" sldId="268"/>
            <ac:spMk id="27" creationId="{6ECA6DCB-B7E1-40A9-9524-540C6DA40B1B}"/>
          </ac:spMkLst>
        </pc:spChg>
        <pc:spChg chg="add del">
          <ac:chgData name="장하준 ." userId="9befc1b19b72ee6b" providerId="Windows Live" clId="Web-{4EDEE61C-38EC-463B-B8B3-51E6569EB4AF}" dt="2023-09-21T08:19:54.830" v="228"/>
          <ac:spMkLst>
            <pc:docMk/>
            <pc:sldMk cId="1640049012" sldId="268"/>
            <ac:spMk id="33" creationId="{3873B707-463F-40B0-8227-E8CC6C67EB25}"/>
          </ac:spMkLst>
        </pc:spChg>
        <pc:spChg chg="add del">
          <ac:chgData name="장하준 ." userId="9befc1b19b72ee6b" providerId="Windows Live" clId="Web-{4EDEE61C-38EC-463B-B8B3-51E6569EB4AF}" dt="2023-09-21T08:19:54.830" v="228"/>
          <ac:spMkLst>
            <pc:docMk/>
            <pc:sldMk cId="1640049012" sldId="268"/>
            <ac:spMk id="35" creationId="{C13237C8-E62C-4F0D-A318-BD6FB6C2D138}"/>
          </ac:spMkLst>
        </pc:spChg>
        <pc:spChg chg="add del">
          <ac:chgData name="장하준 ." userId="9befc1b19b72ee6b" providerId="Windows Live" clId="Web-{4EDEE61C-38EC-463B-B8B3-51E6569EB4AF}" dt="2023-09-21T08:19:54.830" v="228"/>
          <ac:spMkLst>
            <pc:docMk/>
            <pc:sldMk cId="1640049012" sldId="268"/>
            <ac:spMk id="37" creationId="{19C9EAEA-39D0-4B0E-A0EB-51E7B26740B1}"/>
          </ac:spMkLst>
        </pc:spChg>
        <pc:spChg chg="add del">
          <ac:chgData name="장하준 ." userId="9befc1b19b72ee6b" providerId="Windows Live" clId="Web-{4EDEE61C-38EC-463B-B8B3-51E6569EB4AF}" dt="2023-09-21T08:19:54.830" v="228"/>
          <ac:spMkLst>
            <pc:docMk/>
            <pc:sldMk cId="1640049012" sldId="268"/>
            <ac:spMk id="39" creationId="{8CB5D2D7-DF65-4E86-BFBA-FFB9B5ACEB64}"/>
          </ac:spMkLst>
        </pc:spChg>
        <pc:spChg chg="add del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44" creationId="{6ECA6DCB-B7E1-40A9-9524-540C6DA40B1B}"/>
          </ac:spMkLst>
        </pc:spChg>
        <pc:spChg chg="add del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50" creationId="{3873B707-463F-40B0-8227-E8CC6C67EB25}"/>
          </ac:spMkLst>
        </pc:spChg>
        <pc:spChg chg="add del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52" creationId="{C13237C8-E62C-4F0D-A318-BD6FB6C2D138}"/>
          </ac:spMkLst>
        </pc:spChg>
        <pc:spChg chg="add del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54" creationId="{19C9EAEA-39D0-4B0E-A0EB-51E7B26740B1}"/>
          </ac:spMkLst>
        </pc:spChg>
        <pc:spChg chg="add del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56" creationId="{8CB5D2D7-DF65-4E86-BFBA-FFB9B5ACEB64}"/>
          </ac:spMkLst>
        </pc:spChg>
        <pc:spChg chg="add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61" creationId="{6ECA6DCB-B7E1-40A9-9524-540C6DA40B1B}"/>
          </ac:spMkLst>
        </pc:spChg>
        <pc:spChg chg="add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67" creationId="{3873B707-463F-40B0-8227-E8CC6C67EB25}"/>
          </ac:spMkLst>
        </pc:spChg>
        <pc:spChg chg="add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69" creationId="{C13237C8-E62C-4F0D-A318-BD6FB6C2D138}"/>
          </ac:spMkLst>
        </pc:spChg>
        <pc:spChg chg="add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71" creationId="{19C9EAEA-39D0-4B0E-A0EB-51E7B26740B1}"/>
          </ac:spMkLst>
        </pc:spChg>
        <pc:spChg chg="add">
          <ac:chgData name="장하준 ." userId="9befc1b19b72ee6b" providerId="Windows Live" clId="Web-{4EDEE61C-38EC-463B-B8B3-51E6569EB4AF}" dt="2023-09-21T08:20:42.491" v="232"/>
          <ac:spMkLst>
            <pc:docMk/>
            <pc:sldMk cId="1640049012" sldId="268"/>
            <ac:spMk id="73" creationId="{8CB5D2D7-DF65-4E86-BFBA-FFB9B5ACEB64}"/>
          </ac:spMkLst>
        </pc:spChg>
        <pc:grpChg chg="add del">
          <ac:chgData name="장하준 ." userId="9befc1b19b72ee6b" providerId="Windows Live" clId="Web-{4EDEE61C-38EC-463B-B8B3-51E6569EB4AF}" dt="2023-09-21T08:19:37.954" v="225"/>
          <ac:grpSpMkLst>
            <pc:docMk/>
            <pc:sldMk cId="1640049012" sldId="268"/>
            <ac:grpSpMk id="12" creationId="{1DE889C7-FAD6-4397-98E2-05D503484459}"/>
          </ac:grpSpMkLst>
        </pc:grpChg>
        <pc:grpChg chg="add del">
          <ac:chgData name="장하준 ." userId="9befc1b19b72ee6b" providerId="Windows Live" clId="Web-{4EDEE61C-38EC-463B-B8B3-51E6569EB4AF}" dt="2023-09-21T08:19:54.830" v="228"/>
          <ac:grpSpMkLst>
            <pc:docMk/>
            <pc:sldMk cId="1640049012" sldId="268"/>
            <ac:grpSpMk id="29" creationId="{1DE889C7-FAD6-4397-98E2-05D503484459}"/>
          </ac:grpSpMkLst>
        </pc:grpChg>
        <pc:grpChg chg="add del">
          <ac:chgData name="장하준 ." userId="9befc1b19b72ee6b" providerId="Windows Live" clId="Web-{4EDEE61C-38EC-463B-B8B3-51E6569EB4AF}" dt="2023-09-21T08:20:42.491" v="232"/>
          <ac:grpSpMkLst>
            <pc:docMk/>
            <pc:sldMk cId="1640049012" sldId="268"/>
            <ac:grpSpMk id="46" creationId="{1DE889C7-FAD6-4397-98E2-05D503484459}"/>
          </ac:grpSpMkLst>
        </pc:grpChg>
        <pc:grpChg chg="add">
          <ac:chgData name="장하준 ." userId="9befc1b19b72ee6b" providerId="Windows Live" clId="Web-{4EDEE61C-38EC-463B-B8B3-51E6569EB4AF}" dt="2023-09-21T08:20:42.491" v="232"/>
          <ac:grpSpMkLst>
            <pc:docMk/>
            <pc:sldMk cId="1640049012" sldId="268"/>
            <ac:grpSpMk id="63" creationId="{1DE889C7-FAD6-4397-98E2-05D503484459}"/>
          </ac:grpSpMkLst>
        </pc:grpChg>
        <pc:picChg chg="add mod ord">
          <ac:chgData name="장하준 ." userId="9befc1b19b72ee6b" providerId="Windows Live" clId="Web-{4EDEE61C-38EC-463B-B8B3-51E6569EB4AF}" dt="2023-09-21T08:19:54.830" v="228"/>
          <ac:picMkLst>
            <pc:docMk/>
            <pc:sldMk cId="1640049012" sldId="268"/>
            <ac:picMk id="4" creationId="{2C7A70EE-E84C-7AA9-7753-480C2600F0E9}"/>
          </ac:picMkLst>
        </pc:picChg>
        <pc:picChg chg="add del mod">
          <ac:chgData name="장하준 ." userId="9befc1b19b72ee6b" providerId="Windows Live" clId="Web-{4EDEE61C-38EC-463B-B8B3-51E6569EB4AF}" dt="2023-09-21T08:19:32.017" v="223"/>
          <ac:picMkLst>
            <pc:docMk/>
            <pc:sldMk cId="1640049012" sldId="268"/>
            <ac:picMk id="5" creationId="{89045412-2A20-6828-E821-7D1E0C70C15F}"/>
          </ac:picMkLst>
        </pc:picChg>
        <pc:picChg chg="add del mod">
          <ac:chgData name="장하준 ." userId="9befc1b19b72ee6b" providerId="Windows Live" clId="Web-{4EDEE61C-38EC-463B-B8B3-51E6569EB4AF}" dt="2023-09-21T08:19:42.126" v="226"/>
          <ac:picMkLst>
            <pc:docMk/>
            <pc:sldMk cId="1640049012" sldId="268"/>
            <ac:picMk id="6" creationId="{16618B60-658D-0623-310D-ED6D06B4328F}"/>
          </ac:picMkLst>
        </pc:picChg>
        <pc:picChg chg="add del mod">
          <ac:chgData name="장하준 ." userId="9befc1b19b72ee6b" providerId="Windows Live" clId="Web-{4EDEE61C-38EC-463B-B8B3-51E6569EB4AF}" dt="2023-09-21T08:20:08.631" v="230"/>
          <ac:picMkLst>
            <pc:docMk/>
            <pc:sldMk cId="1640049012" sldId="268"/>
            <ac:picMk id="7" creationId="{212FD990-550D-317B-4225-FF02469BBF43}"/>
          </ac:picMkLst>
        </pc:picChg>
        <pc:picChg chg="add mod">
          <ac:chgData name="장하준 ." userId="9befc1b19b72ee6b" providerId="Windows Live" clId="Web-{4EDEE61C-38EC-463B-B8B3-51E6569EB4AF}" dt="2023-09-21T08:20:42.491" v="232"/>
          <ac:picMkLst>
            <pc:docMk/>
            <pc:sldMk cId="1640049012" sldId="268"/>
            <ac:picMk id="8" creationId="{96DC61FF-A6F8-DB7E-2BD1-BB71277DF291}"/>
          </ac:picMkLst>
        </pc:picChg>
      </pc:sldChg>
      <pc:sldChg chg="addSp delSp modSp mod setBg addAnim setClrOvrMap">
        <pc:chgData name="장하준 ." userId="9befc1b19b72ee6b" providerId="Windows Live" clId="Web-{4EDEE61C-38EC-463B-B8B3-51E6569EB4AF}" dt="2023-09-21T07:55:35.635" v="108" actId="1076"/>
        <pc:sldMkLst>
          <pc:docMk/>
          <pc:sldMk cId="3005609319" sldId="270"/>
        </pc:sldMkLst>
        <pc:spChg chg="mod">
          <ac:chgData name="장하준 ." userId="9befc1b19b72ee6b" providerId="Windows Live" clId="Web-{4EDEE61C-38EC-463B-B8B3-51E6569EB4AF}" dt="2023-09-21T07:54:52.305" v="101" actId="1076"/>
          <ac:spMkLst>
            <pc:docMk/>
            <pc:sldMk cId="3005609319" sldId="270"/>
            <ac:spMk id="2" creationId="{92E8D119-BF3E-87C1-D3E2-60FDED644496}"/>
          </ac:spMkLst>
        </pc:spChg>
        <pc:spChg chg="add del mod">
          <ac:chgData name="장하준 ." userId="9befc1b19b72ee6b" providerId="Windows Live" clId="Web-{4EDEE61C-38EC-463B-B8B3-51E6569EB4AF}" dt="2023-09-21T07:47:02.069" v="28"/>
          <ac:spMkLst>
            <pc:docMk/>
            <pc:sldMk cId="3005609319" sldId="270"/>
            <ac:spMk id="3" creationId="{3645FF1A-3A0B-FD5E-D980-6A9DB221D313}"/>
          </ac:spMkLst>
        </pc:spChg>
        <pc:spChg chg="add mod">
          <ac:chgData name="장하준 ." userId="9befc1b19b72ee6b" providerId="Windows Live" clId="Web-{4EDEE61C-38EC-463B-B8B3-51E6569EB4AF}" dt="2023-09-21T07:55:35.635" v="108" actId="1076"/>
          <ac:spMkLst>
            <pc:docMk/>
            <pc:sldMk cId="3005609319" sldId="270"/>
            <ac:spMk id="6" creationId="{FA00F82C-4AE6-E375-7BA4-3E27B2B7E4AB}"/>
          </ac:spMkLst>
        </pc:spChg>
        <pc:spChg chg="add del">
          <ac:chgData name="장하준 ." userId="9befc1b19b72ee6b" providerId="Windows Live" clId="Web-{4EDEE61C-38EC-463B-B8B3-51E6569EB4AF}" dt="2023-09-21T07:52:46.722" v="76"/>
          <ac:spMkLst>
            <pc:docMk/>
            <pc:sldMk cId="3005609319" sldId="270"/>
            <ac:spMk id="12" creationId="{9AA72BD9-2C5A-4EDC-931F-5AA08EACA0F3}"/>
          </ac:spMkLst>
        </pc:spChg>
        <pc:spChg chg="add del">
          <ac:chgData name="장하준 ." userId="9befc1b19b72ee6b" providerId="Windows Live" clId="Web-{4EDEE61C-38EC-463B-B8B3-51E6569EB4AF}" dt="2023-09-21T07:52:46.722" v="76"/>
          <ac:spMkLst>
            <pc:docMk/>
            <pc:sldMk cId="3005609319" sldId="270"/>
            <ac:spMk id="14" creationId="{DD3981AC-7B61-4947-BCF3-F7AA7FA385B9}"/>
          </ac:spMkLst>
        </pc:spChg>
        <pc:spChg chg="add del">
          <ac:chgData name="장하준 ." userId="9befc1b19b72ee6b" providerId="Windows Live" clId="Web-{4EDEE61C-38EC-463B-B8B3-51E6569EB4AF}" dt="2023-09-21T07:52:46.722" v="76"/>
          <ac:spMkLst>
            <pc:docMk/>
            <pc:sldMk cId="3005609319" sldId="270"/>
            <ac:spMk id="16" creationId="{55D4142C-5077-457F-A6AD-3FECFDB39685}"/>
          </ac:spMkLst>
        </pc:spChg>
        <pc:spChg chg="add del">
          <ac:chgData name="장하준 ." userId="9befc1b19b72ee6b" providerId="Windows Live" clId="Web-{4EDEE61C-38EC-463B-B8B3-51E6569EB4AF}" dt="2023-09-21T07:52:46.722" v="76"/>
          <ac:spMkLst>
            <pc:docMk/>
            <pc:sldMk cId="3005609319" sldId="270"/>
            <ac:spMk id="18" creationId="{7A5F0580-5EE9-419F-96EE-B6529EF6E7D0}"/>
          </ac:spMkLst>
        </pc:spChg>
        <pc:spChg chg="add del">
          <ac:chgData name="장하준 ." userId="9befc1b19b72ee6b" providerId="Windows Live" clId="Web-{4EDEE61C-38EC-463B-B8B3-51E6569EB4AF}" dt="2023-09-21T07:53:54.131" v="90"/>
          <ac:spMkLst>
            <pc:docMk/>
            <pc:sldMk cId="3005609319" sldId="270"/>
            <ac:spMk id="20" creationId="{0671A8AE-40A1-4631-A6B8-581AFF065482}"/>
          </ac:spMkLst>
        </pc:spChg>
        <pc:spChg chg="add del">
          <ac:chgData name="장하준 ." userId="9befc1b19b72ee6b" providerId="Windows Live" clId="Web-{4EDEE61C-38EC-463B-B8B3-51E6569EB4AF}" dt="2023-09-21T07:53:54.131" v="90"/>
          <ac:spMkLst>
            <pc:docMk/>
            <pc:sldMk cId="3005609319" sldId="270"/>
            <ac:spMk id="21" creationId="{AB58EF07-17C2-48CF-ABB0-EEF1F17CB8F0}"/>
          </ac:spMkLst>
        </pc:spChg>
        <pc:spChg chg="add del">
          <ac:chgData name="장하준 ." userId="9befc1b19b72ee6b" providerId="Windows Live" clId="Web-{4EDEE61C-38EC-463B-B8B3-51E6569EB4AF}" dt="2023-09-21T07:53:54.131" v="90"/>
          <ac:spMkLst>
            <pc:docMk/>
            <pc:sldMk cId="3005609319" sldId="270"/>
            <ac:spMk id="22" creationId="{AF2F604E-43BE-4DC3-B983-E071523364F8}"/>
          </ac:spMkLst>
        </pc:spChg>
        <pc:spChg chg="add del">
          <ac:chgData name="장하준 ." userId="9befc1b19b72ee6b" providerId="Windows Live" clId="Web-{4EDEE61C-38EC-463B-B8B3-51E6569EB4AF}" dt="2023-09-21T07:53:54.131" v="90"/>
          <ac:spMkLst>
            <pc:docMk/>
            <pc:sldMk cId="3005609319" sldId="270"/>
            <ac:spMk id="23" creationId="{08C9B587-E65E-4B52-B37C-ABEBB6E87928}"/>
          </ac:spMkLst>
        </pc:spChg>
        <pc:spChg chg="add del">
          <ac:chgData name="장하준 ." userId="9befc1b19b72ee6b" providerId="Windows Live" clId="Web-{4EDEE61C-38EC-463B-B8B3-51E6569EB4AF}" dt="2023-09-21T07:53:14.911" v="86"/>
          <ac:spMkLst>
            <pc:docMk/>
            <pc:sldMk cId="3005609319" sldId="270"/>
            <ac:spMk id="28" creationId="{C1DD1A8A-57D5-4A81-AD04-532B043C5611}"/>
          </ac:spMkLst>
        </pc:spChg>
        <pc:spChg chg="add del">
          <ac:chgData name="장하준 ." userId="9befc1b19b72ee6b" providerId="Windows Live" clId="Web-{4EDEE61C-38EC-463B-B8B3-51E6569EB4AF}" dt="2023-09-21T07:53:14.911" v="86"/>
          <ac:spMkLst>
            <pc:docMk/>
            <pc:sldMk cId="3005609319" sldId="270"/>
            <ac:spMk id="30" creationId="{007891EC-4501-44ED-A8C8-B11B6DB767AB}"/>
          </ac:spMkLst>
        </pc:spChg>
        <pc:spChg chg="add del">
          <ac:chgData name="장하준 ." userId="9befc1b19b72ee6b" providerId="Windows Live" clId="Web-{4EDEE61C-38EC-463B-B8B3-51E6569EB4AF}" dt="2023-09-21T07:53:29.536" v="88"/>
          <ac:spMkLst>
            <pc:docMk/>
            <pc:sldMk cId="3005609319" sldId="270"/>
            <ac:spMk id="32" creationId="{71B2258F-86CA-4D4D-8270-BC05FCDEBFB3}"/>
          </ac:spMkLst>
        </pc:spChg>
        <pc:spChg chg="add del">
          <ac:chgData name="장하준 ." userId="9befc1b19b72ee6b" providerId="Windows Live" clId="Web-{4EDEE61C-38EC-463B-B8B3-51E6569EB4AF}" dt="2023-09-21T07:53:54.131" v="90"/>
          <ac:spMkLst>
            <pc:docMk/>
            <pc:sldMk cId="3005609319" sldId="270"/>
            <ac:spMk id="34" creationId="{C1DD1A8A-57D5-4A81-AD04-532B043C5611}"/>
          </ac:spMkLst>
        </pc:spChg>
        <pc:spChg chg="add del">
          <ac:chgData name="장하준 ." userId="9befc1b19b72ee6b" providerId="Windows Live" clId="Web-{4EDEE61C-38EC-463B-B8B3-51E6569EB4AF}" dt="2023-09-21T07:53:54.131" v="90"/>
          <ac:spMkLst>
            <pc:docMk/>
            <pc:sldMk cId="3005609319" sldId="270"/>
            <ac:spMk id="35" creationId="{007891EC-4501-44ED-A8C8-B11B6DB767AB}"/>
          </ac:spMkLst>
        </pc:spChg>
        <pc:picChg chg="add del mod ord">
          <ac:chgData name="장하준 ." userId="9befc1b19b72ee6b" providerId="Windows Live" clId="Web-{4EDEE61C-38EC-463B-B8B3-51E6569EB4AF}" dt="2023-09-21T07:45:04.471" v="21"/>
          <ac:picMkLst>
            <pc:docMk/>
            <pc:sldMk cId="3005609319" sldId="270"/>
            <ac:picMk id="4" creationId="{0B501830-B6F8-E6F9-596A-7835061D6F26}"/>
          </ac:picMkLst>
        </pc:picChg>
        <pc:picChg chg="add mod ord">
          <ac:chgData name="장하준 ." userId="9befc1b19b72ee6b" providerId="Windows Live" clId="Web-{4EDEE61C-38EC-463B-B8B3-51E6569EB4AF}" dt="2023-09-21T07:54:13.647" v="96" actId="1076"/>
          <ac:picMkLst>
            <pc:docMk/>
            <pc:sldMk cId="3005609319" sldId="270"/>
            <ac:picMk id="7" creationId="{1A36CDCA-F346-90E2-D028-BC3AFB200102}"/>
          </ac:picMkLst>
        </pc:picChg>
      </pc:sldChg>
      <pc:sldChg chg="modSp">
        <pc:chgData name="장하준 ." userId="9befc1b19b72ee6b" providerId="Windows Live" clId="Web-{4EDEE61C-38EC-463B-B8B3-51E6569EB4AF}" dt="2023-09-21T07:55:50.135" v="109" actId="20577"/>
        <pc:sldMkLst>
          <pc:docMk/>
          <pc:sldMk cId="3531023728" sldId="276"/>
        </pc:sldMkLst>
        <pc:spChg chg="mod">
          <ac:chgData name="장하준 ." userId="9befc1b19b72ee6b" providerId="Windows Live" clId="Web-{4EDEE61C-38EC-463B-B8B3-51E6569EB4AF}" dt="2023-09-21T07:55:50.135" v="109" actId="20577"/>
          <ac:spMkLst>
            <pc:docMk/>
            <pc:sldMk cId="3531023728" sldId="276"/>
            <ac:spMk id="3" creationId="{ECB403C0-C89B-5CAB-E21A-9A133F796284}"/>
          </ac:spMkLst>
        </pc:spChg>
      </pc:sldChg>
    </pc:docChg>
  </pc:docChgLst>
  <pc:docChgLst>
    <pc:chgData name="장하준 ." userId="9befc1b19b72ee6b" providerId="Windows Live" clId="Web-{2FDE3FC6-7E6D-48B5-9CEB-6E1D3728F4AE}"/>
    <pc:docChg chg="addSld delSld modSld sldOrd">
      <pc:chgData name="장하준 ." userId="9befc1b19b72ee6b" providerId="Windows Live" clId="Web-{2FDE3FC6-7E6D-48B5-9CEB-6E1D3728F4AE}" dt="2023-09-23T03:49:57.448" v="207"/>
      <pc:docMkLst>
        <pc:docMk/>
      </pc:docMkLst>
      <pc:sldChg chg="ord">
        <pc:chgData name="장하준 ." userId="9befc1b19b72ee6b" providerId="Windows Live" clId="Web-{2FDE3FC6-7E6D-48B5-9CEB-6E1D3728F4AE}" dt="2023-09-23T03:07:55.923" v="0"/>
        <pc:sldMkLst>
          <pc:docMk/>
          <pc:sldMk cId="2027131987" sldId="261"/>
        </pc:sldMkLst>
      </pc:sldChg>
      <pc:sldChg chg="modSp del">
        <pc:chgData name="장하준 ." userId="9befc1b19b72ee6b" providerId="Windows Live" clId="Web-{2FDE3FC6-7E6D-48B5-9CEB-6E1D3728F4AE}" dt="2023-09-23T03:08:21.783" v="4"/>
        <pc:sldMkLst>
          <pc:docMk/>
          <pc:sldMk cId="1671592954" sldId="262"/>
        </pc:sldMkLst>
        <pc:spChg chg="mod">
          <ac:chgData name="장하준 ." userId="9befc1b19b72ee6b" providerId="Windows Live" clId="Web-{2FDE3FC6-7E6D-48B5-9CEB-6E1D3728F4AE}" dt="2023-09-23T03:08:07.439" v="3" actId="20577"/>
          <ac:spMkLst>
            <pc:docMk/>
            <pc:sldMk cId="1671592954" sldId="262"/>
            <ac:spMk id="2" creationId="{3C58C627-FB1A-D030-3EFA-5EDD36DEC3E7}"/>
          </ac:spMkLst>
        </pc:spChg>
      </pc:sldChg>
      <pc:sldChg chg="addSp delSp modSp mod ord setBg">
        <pc:chgData name="장하준 ." userId="9befc1b19b72ee6b" providerId="Windows Live" clId="Web-{2FDE3FC6-7E6D-48B5-9CEB-6E1D3728F4AE}" dt="2023-09-23T03:49:39.463" v="205" actId="1076"/>
        <pc:sldMkLst>
          <pc:docMk/>
          <pc:sldMk cId="480072227" sldId="264"/>
        </pc:sldMkLst>
        <pc:spChg chg="mod">
          <ac:chgData name="장하준 ." userId="9befc1b19b72ee6b" providerId="Windows Live" clId="Web-{2FDE3FC6-7E6D-48B5-9CEB-6E1D3728F4AE}" dt="2023-09-23T03:48:58.634" v="198"/>
          <ac:spMkLst>
            <pc:docMk/>
            <pc:sldMk cId="480072227" sldId="264"/>
            <ac:spMk id="2" creationId="{EAC5A018-1573-AE20-881B-D83A9FC888BE}"/>
          </ac:spMkLst>
        </pc:spChg>
        <pc:spChg chg="mod">
          <ac:chgData name="장하준 ." userId="9befc1b19b72ee6b" providerId="Windows Live" clId="Web-{2FDE3FC6-7E6D-48B5-9CEB-6E1D3728F4AE}" dt="2023-09-23T03:49:39.463" v="205" actId="1076"/>
          <ac:spMkLst>
            <pc:docMk/>
            <pc:sldMk cId="480072227" sldId="264"/>
            <ac:spMk id="3" creationId="{32DE80E5-91D9-8F6C-388D-F94BAE44E4B3}"/>
          </ac:spMkLst>
        </pc:spChg>
        <pc:spChg chg="add del mod">
          <ac:chgData name="장하준 ." userId="9befc1b19b72ee6b" providerId="Windows Live" clId="Web-{2FDE3FC6-7E6D-48B5-9CEB-6E1D3728F4AE}" dt="2023-09-23T03:43:51.920" v="108"/>
          <ac:spMkLst>
            <pc:docMk/>
            <pc:sldMk cId="480072227" sldId="264"/>
            <ac:spMk id="5" creationId="{7FE9B8EA-882A-324E-D65D-484295AB16EB}"/>
          </ac:spMkLst>
        </pc:spChg>
        <pc:spChg chg="add del mod">
          <ac:chgData name="장하준 ." userId="9befc1b19b72ee6b" providerId="Windows Live" clId="Web-{2FDE3FC6-7E6D-48B5-9CEB-6E1D3728F4AE}" dt="2023-09-23T03:46:02.596" v="150"/>
          <ac:spMkLst>
            <pc:docMk/>
            <pc:sldMk cId="480072227" sldId="264"/>
            <ac:spMk id="7" creationId="{E26F8C70-F887-FE42-2393-CC78CB4BB462}"/>
          </ac:spMkLst>
        </pc:spChg>
        <pc:spChg chg="add del mod">
          <ac:chgData name="장하준 ." userId="9befc1b19b72ee6b" providerId="Windows Live" clId="Web-{2FDE3FC6-7E6D-48B5-9CEB-6E1D3728F4AE}" dt="2023-09-23T03:46:44.801" v="155"/>
          <ac:spMkLst>
            <pc:docMk/>
            <pc:sldMk cId="480072227" sldId="264"/>
            <ac:spMk id="9" creationId="{613B1E82-3190-FFC8-7942-5B2F6F840AAB}"/>
          </ac:spMkLst>
        </pc:spChg>
        <pc:spChg chg="add del">
          <ac:chgData name="장하준 ." userId="9befc1b19b72ee6b" providerId="Windows Live" clId="Web-{2FDE3FC6-7E6D-48B5-9CEB-6E1D3728F4AE}" dt="2023-09-23T03:46:20.472" v="152"/>
          <ac:spMkLst>
            <pc:docMk/>
            <pc:sldMk cId="480072227" sldId="264"/>
            <ac:spMk id="10" creationId="{3D671DCF-58C6-BE7C-1A3E-2758CA005EF7}"/>
          </ac:spMkLst>
        </pc:spChg>
        <pc:spChg chg="add del">
          <ac:chgData name="장하준 ." userId="9befc1b19b72ee6b" providerId="Windows Live" clId="Web-{2FDE3FC6-7E6D-48B5-9CEB-6E1D3728F4AE}" dt="2023-09-23T03:48:41.446" v="197"/>
          <ac:spMkLst>
            <pc:docMk/>
            <pc:sldMk cId="480072227" sldId="264"/>
            <ac:spMk id="18" creationId="{4967A320-CCD2-AD28-A4A9-968B6979E9EB}"/>
          </ac:spMkLst>
        </pc:spChg>
        <pc:spChg chg="add">
          <ac:chgData name="장하준 ." userId="9befc1b19b72ee6b" providerId="Windows Live" clId="Web-{2FDE3FC6-7E6D-48B5-9CEB-6E1D3728F4AE}" dt="2023-09-23T03:48:58.634" v="198"/>
          <ac:spMkLst>
            <pc:docMk/>
            <pc:sldMk cId="480072227" sldId="264"/>
            <ac:spMk id="29" creationId="{B3684CCF-CEBB-4D8E-A366-95E43D4C790B}"/>
          </ac:spMkLst>
        </pc:spChg>
        <pc:spChg chg="add">
          <ac:chgData name="장하준 ." userId="9befc1b19b72ee6b" providerId="Windows Live" clId="Web-{2FDE3FC6-7E6D-48B5-9CEB-6E1D3728F4AE}" dt="2023-09-23T03:48:58.634" v="198"/>
          <ac:spMkLst>
            <pc:docMk/>
            <pc:sldMk cId="480072227" sldId="264"/>
            <ac:spMk id="31" creationId="{70BEB1E7-2F88-40BC-B73D-42E5B6F80BFC}"/>
          </ac:spMkLst>
        </pc:spChg>
        <pc:grpChg chg="add del">
          <ac:chgData name="장하준 ." userId="9befc1b19b72ee6b" providerId="Windows Live" clId="Web-{2FDE3FC6-7E6D-48B5-9CEB-6E1D3728F4AE}" dt="2023-09-23T03:48:58.634" v="198"/>
          <ac:grpSpMkLst>
            <pc:docMk/>
            <pc:sldMk cId="480072227" sldId="264"/>
            <ac:grpSpMk id="24" creationId="{50A0A18D-98B4-40E5-4078-A318C9554788}"/>
          </ac:grpSpMkLst>
        </pc:grpChg>
        <pc:picChg chg="add mod ord">
          <ac:chgData name="장하준 ." userId="9befc1b19b72ee6b" providerId="Windows Live" clId="Web-{2FDE3FC6-7E6D-48B5-9CEB-6E1D3728F4AE}" dt="2023-09-23T03:48:58.634" v="198"/>
          <ac:picMkLst>
            <pc:docMk/>
            <pc:sldMk cId="480072227" sldId="264"/>
            <ac:picMk id="12" creationId="{6779423D-BA31-5F71-C8C0-FD1A1F54AF6F}"/>
          </ac:picMkLst>
        </pc:picChg>
        <pc:picChg chg="add mod">
          <ac:chgData name="장하준 ." userId="9befc1b19b72ee6b" providerId="Windows Live" clId="Web-{2FDE3FC6-7E6D-48B5-9CEB-6E1D3728F4AE}" dt="2023-09-23T03:48:58.634" v="198"/>
          <ac:picMkLst>
            <pc:docMk/>
            <pc:sldMk cId="480072227" sldId="264"/>
            <ac:picMk id="14" creationId="{E3E94C25-ACE0-FDED-79F8-9F82E278C812}"/>
          </ac:picMkLst>
        </pc:picChg>
        <pc:picChg chg="add mod ord">
          <ac:chgData name="장하준 ." userId="9befc1b19b72ee6b" providerId="Windows Live" clId="Web-{2FDE3FC6-7E6D-48B5-9CEB-6E1D3728F4AE}" dt="2023-09-23T03:48:58.634" v="198"/>
          <ac:picMkLst>
            <pc:docMk/>
            <pc:sldMk cId="480072227" sldId="264"/>
            <ac:picMk id="16" creationId="{538D2B2F-9E3D-1EAF-1741-26B22B54961F}"/>
          </ac:picMkLst>
        </pc:picChg>
        <pc:cxnChg chg="add del">
          <ac:chgData name="장하준 ." userId="9befc1b19b72ee6b" providerId="Windows Live" clId="Web-{2FDE3FC6-7E6D-48B5-9CEB-6E1D3728F4AE}" dt="2023-09-23T03:48:58.634" v="198"/>
          <ac:cxnSpMkLst>
            <pc:docMk/>
            <pc:sldMk cId="480072227" sldId="264"/>
            <ac:cxnSpMk id="21" creationId="{33FC4C9A-7760-08E3-AE1B-B5EBEC35F96C}"/>
          </ac:cxnSpMkLst>
        </pc:cxnChg>
      </pc:sldChg>
      <pc:sldChg chg="addSp delSp modSp del">
        <pc:chgData name="장하준 ." userId="9befc1b19b72ee6b" providerId="Windows Live" clId="Web-{2FDE3FC6-7E6D-48B5-9CEB-6E1D3728F4AE}" dt="2023-09-23T03:49:55.761" v="206"/>
        <pc:sldMkLst>
          <pc:docMk/>
          <pc:sldMk cId="2274771201" sldId="265"/>
        </pc:sldMkLst>
        <pc:spChg chg="mod">
          <ac:chgData name="장하준 ." userId="9befc1b19b72ee6b" providerId="Windows Live" clId="Web-{2FDE3FC6-7E6D-48B5-9CEB-6E1D3728F4AE}" dt="2023-09-23T03:36:07.779" v="44" actId="14100"/>
          <ac:spMkLst>
            <pc:docMk/>
            <pc:sldMk cId="2274771201" sldId="265"/>
            <ac:spMk id="2" creationId="{938117E2-30D5-3CA4-0287-15DF836C1EE1}"/>
          </ac:spMkLst>
        </pc:spChg>
        <pc:spChg chg="mod">
          <ac:chgData name="장하준 ." userId="9befc1b19b72ee6b" providerId="Windows Live" clId="Web-{2FDE3FC6-7E6D-48B5-9CEB-6E1D3728F4AE}" dt="2023-09-23T03:43:02.684" v="100" actId="1076"/>
          <ac:spMkLst>
            <pc:docMk/>
            <pc:sldMk cId="2274771201" sldId="265"/>
            <ac:spMk id="3" creationId="{1BDACD69-640F-24EC-A350-257139C21B20}"/>
          </ac:spMkLst>
        </pc:spChg>
        <pc:spChg chg="add mod">
          <ac:chgData name="장하준 ." userId="9befc1b19b72ee6b" providerId="Windows Live" clId="Web-{2FDE3FC6-7E6D-48B5-9CEB-6E1D3728F4AE}" dt="2023-09-23T03:42:59.449" v="99" actId="1076"/>
          <ac:spMkLst>
            <pc:docMk/>
            <pc:sldMk cId="2274771201" sldId="265"/>
            <ac:spMk id="5" creationId="{CA4A13D7-211A-360E-9B8E-123505C2D8BF}"/>
          </ac:spMkLst>
        </pc:spChg>
        <pc:spChg chg="add del mod">
          <ac:chgData name="장하준 ." userId="9befc1b19b72ee6b" providerId="Windows Live" clId="Web-{2FDE3FC6-7E6D-48B5-9CEB-6E1D3728F4AE}" dt="2023-09-23T03:36:57.937" v="54"/>
          <ac:spMkLst>
            <pc:docMk/>
            <pc:sldMk cId="2274771201" sldId="265"/>
            <ac:spMk id="7" creationId="{42CFC919-28EE-2011-E0EF-8996563A0581}"/>
          </ac:spMkLst>
        </pc:spChg>
        <pc:spChg chg="add mod">
          <ac:chgData name="장하준 ." userId="9befc1b19b72ee6b" providerId="Windows Live" clId="Web-{2FDE3FC6-7E6D-48B5-9CEB-6E1D3728F4AE}" dt="2023-09-23T03:43:06.622" v="101" actId="14100"/>
          <ac:spMkLst>
            <pc:docMk/>
            <pc:sldMk cId="2274771201" sldId="265"/>
            <ac:spMk id="9" creationId="{F9881421-EC89-1535-795A-FCBE33B509C6}"/>
          </ac:spMkLst>
        </pc:spChg>
        <pc:spChg chg="add del mod">
          <ac:chgData name="장하준 ." userId="9befc1b19b72ee6b" providerId="Windows Live" clId="Web-{2FDE3FC6-7E6D-48B5-9CEB-6E1D3728F4AE}" dt="2023-09-23T03:41:48.431" v="93"/>
          <ac:spMkLst>
            <pc:docMk/>
            <pc:sldMk cId="2274771201" sldId="265"/>
            <ac:spMk id="10" creationId="{A1C04216-4F38-C19E-7ADB-0F82EDFB3B83}"/>
          </ac:spMkLst>
        </pc:spChg>
        <pc:spChg chg="add del">
          <ac:chgData name="장하준 ." userId="9befc1b19b72ee6b" providerId="Windows Live" clId="Web-{2FDE3FC6-7E6D-48B5-9CEB-6E1D3728F4AE}" dt="2023-09-23T03:41:18.993" v="87"/>
          <ac:spMkLst>
            <pc:docMk/>
            <pc:sldMk cId="2274771201" sldId="265"/>
            <ac:spMk id="11" creationId="{D11CF0EB-95A8-E031-0369-BA280A9D08DF}"/>
          </ac:spMkLst>
        </pc:spChg>
        <pc:picChg chg="add mod">
          <ac:chgData name="장하준 ." userId="9befc1b19b72ee6b" providerId="Windows Live" clId="Web-{2FDE3FC6-7E6D-48B5-9CEB-6E1D3728F4AE}" dt="2023-09-23T03:40:58.320" v="85" actId="1076"/>
          <ac:picMkLst>
            <pc:docMk/>
            <pc:sldMk cId="2274771201" sldId="265"/>
            <ac:picMk id="8" creationId="{27F789BE-1DC3-52DE-4C12-7C04B7FAE249}"/>
          </ac:picMkLst>
        </pc:picChg>
        <pc:picChg chg="add del mod">
          <ac:chgData name="장하준 ." userId="9befc1b19b72ee6b" providerId="Windows Live" clId="Web-{2FDE3FC6-7E6D-48B5-9CEB-6E1D3728F4AE}" dt="2023-09-23T03:41:44.962" v="92"/>
          <ac:picMkLst>
            <pc:docMk/>
            <pc:sldMk cId="2274771201" sldId="265"/>
            <ac:picMk id="12" creationId="{40BE8997-AEBD-3312-A568-3980295644FB}"/>
          </ac:picMkLst>
        </pc:picChg>
        <pc:picChg chg="add mod">
          <ac:chgData name="장하준 ." userId="9befc1b19b72ee6b" providerId="Windows Live" clId="Web-{2FDE3FC6-7E6D-48B5-9CEB-6E1D3728F4AE}" dt="2023-09-23T03:42:55.434" v="97" actId="1076"/>
          <ac:picMkLst>
            <pc:docMk/>
            <pc:sldMk cId="2274771201" sldId="265"/>
            <ac:picMk id="13" creationId="{8A9DAB9C-BE4F-1DA4-A7F0-08848DB083CC}"/>
          </ac:picMkLst>
        </pc:picChg>
        <pc:picChg chg="add mod">
          <ac:chgData name="장하준 ." userId="9befc1b19b72ee6b" providerId="Windows Live" clId="Web-{2FDE3FC6-7E6D-48B5-9CEB-6E1D3728F4AE}" dt="2023-09-23T03:43:11.856" v="104" actId="14100"/>
          <ac:picMkLst>
            <pc:docMk/>
            <pc:sldMk cId="2274771201" sldId="265"/>
            <ac:picMk id="14" creationId="{E2C1868C-56C9-0F54-44F7-210D53DFAB1B}"/>
          </ac:picMkLst>
        </pc:picChg>
      </pc:sldChg>
      <pc:sldChg chg="modSp">
        <pc:chgData name="장하준 ." userId="9befc1b19b72ee6b" providerId="Windows Live" clId="Web-{2FDE3FC6-7E6D-48B5-9CEB-6E1D3728F4AE}" dt="2023-09-23T03:09:07.613" v="8" actId="20577"/>
        <pc:sldMkLst>
          <pc:docMk/>
          <pc:sldMk cId="1229541198" sldId="269"/>
        </pc:sldMkLst>
        <pc:spChg chg="mod">
          <ac:chgData name="장하준 ." userId="9befc1b19b72ee6b" providerId="Windows Live" clId="Web-{2FDE3FC6-7E6D-48B5-9CEB-6E1D3728F4AE}" dt="2023-09-23T03:09:07.613" v="8" actId="20577"/>
          <ac:spMkLst>
            <pc:docMk/>
            <pc:sldMk cId="1229541198" sldId="269"/>
            <ac:spMk id="2" creationId="{14FA2268-B33B-77E3-18DB-E14F27645C57}"/>
          </ac:spMkLst>
        </pc:spChg>
      </pc:sldChg>
      <pc:sldChg chg="del">
        <pc:chgData name="장하준 ." userId="9befc1b19b72ee6b" providerId="Windows Live" clId="Web-{2FDE3FC6-7E6D-48B5-9CEB-6E1D3728F4AE}" dt="2023-09-23T03:08:35.721" v="5"/>
        <pc:sldMkLst>
          <pc:docMk/>
          <pc:sldMk cId="2721871461" sldId="275"/>
        </pc:sldMkLst>
      </pc:sldChg>
      <pc:sldChg chg="new">
        <pc:chgData name="장하준 ." userId="9befc1b19b72ee6b" providerId="Windows Live" clId="Web-{2FDE3FC6-7E6D-48B5-9CEB-6E1D3728F4AE}" dt="2023-09-23T03:49:57.448" v="207"/>
        <pc:sldMkLst>
          <pc:docMk/>
          <pc:sldMk cId="1320002129" sldId="278"/>
        </pc:sldMkLst>
      </pc:sldChg>
    </pc:docChg>
  </pc:docChgLst>
  <pc:docChgLst>
    <pc:chgData name="장하준 ." userId="9befc1b19b72ee6b" providerId="Windows Live" clId="Web-{F39A378A-EA6D-4FB1-8957-D2B4DFC3D894}"/>
    <pc:docChg chg="modSld">
      <pc:chgData name="장하준 ." userId="9befc1b19b72ee6b" providerId="Windows Live" clId="Web-{F39A378A-EA6D-4FB1-8957-D2B4DFC3D894}" dt="2023-09-20T15:05:06.745" v="29" actId="20577"/>
      <pc:docMkLst>
        <pc:docMk/>
      </pc:docMkLst>
      <pc:sldChg chg="modSp">
        <pc:chgData name="장하준 ." userId="9befc1b19b72ee6b" providerId="Windows Live" clId="Web-{F39A378A-EA6D-4FB1-8957-D2B4DFC3D894}" dt="2023-09-20T15:03:32.320" v="4" actId="20577"/>
        <pc:sldMkLst>
          <pc:docMk/>
          <pc:sldMk cId="1924299724" sldId="260"/>
        </pc:sldMkLst>
        <pc:spChg chg="mod">
          <ac:chgData name="장하준 ." userId="9befc1b19b72ee6b" providerId="Windows Live" clId="Web-{F39A378A-EA6D-4FB1-8957-D2B4DFC3D894}" dt="2023-09-20T15:03:32.320" v="4" actId="20577"/>
          <ac:spMkLst>
            <pc:docMk/>
            <pc:sldMk cId="1924299724" sldId="260"/>
            <ac:spMk id="2" creationId="{29AAC869-39CD-83C0-781F-449C969D9A5D}"/>
          </ac:spMkLst>
        </pc:spChg>
      </pc:sldChg>
      <pc:sldChg chg="modSp">
        <pc:chgData name="장하준 ." userId="9befc1b19b72ee6b" providerId="Windows Live" clId="Web-{F39A378A-EA6D-4FB1-8957-D2B4DFC3D894}" dt="2023-09-20T15:03:55.774" v="14" actId="20577"/>
        <pc:sldMkLst>
          <pc:docMk/>
          <pc:sldMk cId="1671592954" sldId="262"/>
        </pc:sldMkLst>
        <pc:spChg chg="mod">
          <ac:chgData name="장하준 ." userId="9befc1b19b72ee6b" providerId="Windows Live" clId="Web-{F39A378A-EA6D-4FB1-8957-D2B4DFC3D894}" dt="2023-09-20T15:03:55.774" v="14" actId="20577"/>
          <ac:spMkLst>
            <pc:docMk/>
            <pc:sldMk cId="1671592954" sldId="262"/>
            <ac:spMk id="2" creationId="{3C58C627-FB1A-D030-3EFA-5EDD36DEC3E7}"/>
          </ac:spMkLst>
        </pc:spChg>
      </pc:sldChg>
      <pc:sldChg chg="modSp">
        <pc:chgData name="장하준 ." userId="9befc1b19b72ee6b" providerId="Windows Live" clId="Web-{F39A378A-EA6D-4FB1-8957-D2B4DFC3D894}" dt="2023-09-20T15:04:20.119" v="16" actId="20577"/>
        <pc:sldMkLst>
          <pc:docMk/>
          <pc:sldMk cId="480072227" sldId="264"/>
        </pc:sldMkLst>
        <pc:spChg chg="mod">
          <ac:chgData name="장하준 ." userId="9befc1b19b72ee6b" providerId="Windows Live" clId="Web-{F39A378A-EA6D-4FB1-8957-D2B4DFC3D894}" dt="2023-09-20T15:04:20.119" v="16" actId="20577"/>
          <ac:spMkLst>
            <pc:docMk/>
            <pc:sldMk cId="480072227" sldId="264"/>
            <ac:spMk id="2" creationId="{EAC5A018-1573-AE20-881B-D83A9FC888BE}"/>
          </ac:spMkLst>
        </pc:spChg>
      </pc:sldChg>
      <pc:sldChg chg="modSp">
        <pc:chgData name="장하준 ." userId="9befc1b19b72ee6b" providerId="Windows Live" clId="Web-{F39A378A-EA6D-4FB1-8957-D2B4DFC3D894}" dt="2023-09-20T15:05:06.745" v="29" actId="20577"/>
        <pc:sldMkLst>
          <pc:docMk/>
          <pc:sldMk cId="2274771201" sldId="265"/>
        </pc:sldMkLst>
        <pc:spChg chg="mod">
          <ac:chgData name="장하준 ." userId="9befc1b19b72ee6b" providerId="Windows Live" clId="Web-{F39A378A-EA6D-4FB1-8957-D2B4DFC3D894}" dt="2023-09-20T15:05:06.745" v="29" actId="20577"/>
          <ac:spMkLst>
            <pc:docMk/>
            <pc:sldMk cId="2274771201" sldId="265"/>
            <ac:spMk id="2" creationId="{938117E2-30D5-3CA4-0287-15DF836C1EE1}"/>
          </ac:spMkLst>
        </pc:spChg>
      </pc:sldChg>
    </pc:docChg>
  </pc:docChgLst>
  <pc:docChgLst>
    <pc:chgData name="장하준 ." userId="9befc1b19b72ee6b" providerId="Windows Live" clId="Web-{62526C5D-193F-4CB9-8F6F-6FD2F826D5FC}"/>
    <pc:docChg chg="modSld sldOrd">
      <pc:chgData name="장하준 ." userId="9befc1b19b72ee6b" providerId="Windows Live" clId="Web-{62526C5D-193F-4CB9-8F6F-6FD2F826D5FC}" dt="2023-09-25T14:25:17.003" v="37" actId="1076"/>
      <pc:docMkLst>
        <pc:docMk/>
      </pc:docMkLst>
      <pc:sldChg chg="addSp delSp modSp">
        <pc:chgData name="장하준 ." userId="9befc1b19b72ee6b" providerId="Windows Live" clId="Web-{62526C5D-193F-4CB9-8F6F-6FD2F826D5FC}" dt="2023-09-25T14:25:17.003" v="37" actId="1076"/>
        <pc:sldMkLst>
          <pc:docMk/>
          <pc:sldMk cId="480072227" sldId="264"/>
        </pc:sldMkLst>
        <pc:spChg chg="mod">
          <ac:chgData name="장하준 ." userId="9befc1b19b72ee6b" providerId="Windows Live" clId="Web-{62526C5D-193F-4CB9-8F6F-6FD2F826D5FC}" dt="2023-09-25T14:25:17.003" v="37" actId="1076"/>
          <ac:spMkLst>
            <pc:docMk/>
            <pc:sldMk cId="480072227" sldId="264"/>
            <ac:spMk id="3" creationId="{32DE80E5-91D9-8F6C-388D-F94BAE44E4B3}"/>
          </ac:spMkLst>
        </pc:spChg>
        <pc:picChg chg="add del mod">
          <ac:chgData name="장하준 ." userId="9befc1b19b72ee6b" providerId="Windows Live" clId="Web-{62526C5D-193F-4CB9-8F6F-6FD2F826D5FC}" dt="2023-09-25T14:21:31.698" v="3"/>
          <ac:picMkLst>
            <pc:docMk/>
            <pc:sldMk cId="480072227" sldId="264"/>
            <ac:picMk id="4" creationId="{20B78C5D-C6EE-BC49-9BD3-FA067FDEC692}"/>
          </ac:picMkLst>
        </pc:picChg>
        <pc:picChg chg="del">
          <ac:chgData name="장하준 ." userId="9befc1b19b72ee6b" providerId="Windows Live" clId="Web-{62526C5D-193F-4CB9-8F6F-6FD2F826D5FC}" dt="2023-09-25T14:23:45.234" v="23"/>
          <ac:picMkLst>
            <pc:docMk/>
            <pc:sldMk cId="480072227" sldId="264"/>
            <ac:picMk id="5" creationId="{E17A9086-A07E-EE8D-1D12-B04DB9BEEB69}"/>
          </ac:picMkLst>
        </pc:picChg>
        <pc:picChg chg="add mod">
          <ac:chgData name="장하준 ." userId="9befc1b19b72ee6b" providerId="Windows Live" clId="Web-{62526C5D-193F-4CB9-8F6F-6FD2F826D5FC}" dt="2023-09-25T14:22:00.965" v="7" actId="14100"/>
          <ac:picMkLst>
            <pc:docMk/>
            <pc:sldMk cId="480072227" sldId="264"/>
            <ac:picMk id="6" creationId="{2E8BE0C8-7155-2E21-0A90-4C0D6D693B14}"/>
          </ac:picMkLst>
        </pc:picChg>
        <pc:picChg chg="add del mod">
          <ac:chgData name="장하준 ." userId="9befc1b19b72ee6b" providerId="Windows Live" clId="Web-{62526C5D-193F-4CB9-8F6F-6FD2F826D5FC}" dt="2023-09-25T14:23:49.984" v="25"/>
          <ac:picMkLst>
            <pc:docMk/>
            <pc:sldMk cId="480072227" sldId="264"/>
            <ac:picMk id="7" creationId="{1D29745B-6A7C-5F0B-9014-2ADAD02B1B15}"/>
          </ac:picMkLst>
        </pc:picChg>
        <pc:picChg chg="add mod">
          <ac:chgData name="장하준 ." userId="9befc1b19b72ee6b" providerId="Windows Live" clId="Web-{62526C5D-193F-4CB9-8F6F-6FD2F826D5FC}" dt="2023-09-25T14:24:18.204" v="31" actId="14100"/>
          <ac:picMkLst>
            <pc:docMk/>
            <pc:sldMk cId="480072227" sldId="264"/>
            <ac:picMk id="8" creationId="{23AA9881-1B51-5327-57DC-2A06DBF85679}"/>
          </ac:picMkLst>
        </pc:picChg>
        <pc:picChg chg="del">
          <ac:chgData name="장하준 ." userId="9befc1b19b72ee6b" providerId="Windows Live" clId="Web-{62526C5D-193F-4CB9-8F6F-6FD2F826D5FC}" dt="2023-09-25T14:21:23.792" v="1"/>
          <ac:picMkLst>
            <pc:docMk/>
            <pc:sldMk cId="480072227" sldId="264"/>
            <ac:picMk id="12" creationId="{6779423D-BA31-5F71-C8C0-FD1A1F54AF6F}"/>
          </ac:picMkLst>
        </pc:picChg>
      </pc:sldChg>
      <pc:sldChg chg="ord">
        <pc:chgData name="장하준 ." userId="9befc1b19b72ee6b" providerId="Windows Live" clId="Web-{62526C5D-193F-4CB9-8F6F-6FD2F826D5FC}" dt="2023-09-25T14:19:45.335" v="0"/>
        <pc:sldMkLst>
          <pc:docMk/>
          <pc:sldMk cId="1320002129" sldId="278"/>
        </pc:sldMkLst>
      </pc:sldChg>
    </pc:docChg>
  </pc:docChgLst>
  <pc:docChgLst>
    <pc:chgData name="장하준 ." userId="9befc1b19b72ee6b" providerId="Windows Live" clId="Web-{C1267FD1-CCC2-46C4-8E58-951147A6CD86}"/>
    <pc:docChg chg="modSld sldOrd">
      <pc:chgData name="장하준 ." userId="9befc1b19b72ee6b" providerId="Windows Live" clId="Web-{C1267FD1-CCC2-46C4-8E58-951147A6CD86}" dt="2023-09-20T11:55:18.001" v="13" actId="20577"/>
      <pc:docMkLst>
        <pc:docMk/>
      </pc:docMkLst>
      <pc:sldChg chg="ord">
        <pc:chgData name="장하준 ." userId="9befc1b19b72ee6b" providerId="Windows Live" clId="Web-{C1267FD1-CCC2-46C4-8E58-951147A6CD86}" dt="2023-09-20T11:55:00.610" v="0"/>
        <pc:sldMkLst>
          <pc:docMk/>
          <pc:sldMk cId="1924299724" sldId="260"/>
        </pc:sldMkLst>
      </pc:sldChg>
      <pc:sldChg chg="modSp">
        <pc:chgData name="장하준 ." userId="9befc1b19b72ee6b" providerId="Windows Live" clId="Web-{C1267FD1-CCC2-46C4-8E58-951147A6CD86}" dt="2023-09-20T11:55:18.001" v="13" actId="20577"/>
        <pc:sldMkLst>
          <pc:docMk/>
          <pc:sldMk cId="2027131987" sldId="261"/>
        </pc:sldMkLst>
        <pc:spChg chg="mod">
          <ac:chgData name="장하준 ." userId="9befc1b19b72ee6b" providerId="Windows Live" clId="Web-{C1267FD1-CCC2-46C4-8E58-951147A6CD86}" dt="2023-09-20T11:55:18.001" v="13" actId="20577"/>
          <ac:spMkLst>
            <pc:docMk/>
            <pc:sldMk cId="2027131987" sldId="261"/>
            <ac:spMk id="2" creationId="{6D67C051-B7A2-B08B-3DDE-E2BE892C6696}"/>
          </ac:spMkLst>
        </pc:spChg>
      </pc:sldChg>
    </pc:docChg>
  </pc:docChgLst>
  <pc:docChgLst>
    <pc:chgData name="장하준 ." userId="9befc1b19b72ee6b" providerId="Windows Live" clId="Web-{22A9C833-C2E7-48C0-B7E3-03965E9F0CB9}"/>
    <pc:docChg chg="modSld sldOrd">
      <pc:chgData name="장하준 ." userId="9befc1b19b72ee6b" providerId="Windows Live" clId="Web-{22A9C833-C2E7-48C0-B7E3-03965E9F0CB9}" dt="2023-09-19T02:57:28.508" v="49"/>
      <pc:docMkLst>
        <pc:docMk/>
      </pc:docMkLst>
      <pc:sldChg chg="modSp">
        <pc:chgData name="장하준 ." userId="9befc1b19b72ee6b" providerId="Windows Live" clId="Web-{22A9C833-C2E7-48C0-B7E3-03965E9F0CB9}" dt="2023-09-19T02:53:10.452" v="2" actId="20577"/>
        <pc:sldMkLst>
          <pc:docMk/>
          <pc:sldMk cId="682796185" sldId="256"/>
        </pc:sldMkLst>
        <pc:spChg chg="mod">
          <ac:chgData name="장하준 ." userId="9befc1b19b72ee6b" providerId="Windows Live" clId="Web-{22A9C833-C2E7-48C0-B7E3-03965E9F0CB9}" dt="2023-09-19T02:53:10.452" v="2" actId="20577"/>
          <ac:spMkLst>
            <pc:docMk/>
            <pc:sldMk cId="682796185" sldId="256"/>
            <ac:spMk id="6" creationId="{19AD19E6-51FD-FD28-41BE-BB64AC591C52}"/>
          </ac:spMkLst>
        </pc:spChg>
      </pc:sldChg>
      <pc:sldChg chg="modSp ord">
        <pc:chgData name="장하준 ." userId="9befc1b19b72ee6b" providerId="Windows Live" clId="Web-{22A9C833-C2E7-48C0-B7E3-03965E9F0CB9}" dt="2023-09-19T02:57:01.023" v="42" actId="20577"/>
        <pc:sldMkLst>
          <pc:docMk/>
          <pc:sldMk cId="4262871544" sldId="257"/>
        </pc:sldMkLst>
        <pc:spChg chg="mod">
          <ac:chgData name="장하준 ." userId="9befc1b19b72ee6b" providerId="Windows Live" clId="Web-{22A9C833-C2E7-48C0-B7E3-03965E9F0CB9}" dt="2023-09-19T02:57:01.023" v="42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modSp ord">
        <pc:chgData name="장하준 ." userId="9befc1b19b72ee6b" providerId="Windows Live" clId="Web-{22A9C833-C2E7-48C0-B7E3-03965E9F0CB9}" dt="2023-09-19T02:56:17.365" v="31"/>
        <pc:sldMkLst>
          <pc:docMk/>
          <pc:sldMk cId="2278682756" sldId="263"/>
        </pc:sldMkLst>
        <pc:spChg chg="mod">
          <ac:chgData name="장하준 ." userId="9befc1b19b72ee6b" providerId="Windows Live" clId="Web-{22A9C833-C2E7-48C0-B7E3-03965E9F0CB9}" dt="2023-09-19T02:56:17.365" v="31"/>
          <ac:spMkLst>
            <pc:docMk/>
            <pc:sldMk cId="2278682756" sldId="263"/>
            <ac:spMk id="2" creationId="{CBE4998B-1921-469D-2668-CABC758C3CFE}"/>
          </ac:spMkLst>
        </pc:spChg>
        <pc:spChg chg="mod">
          <ac:chgData name="장하준 ." userId="9befc1b19b72ee6b" providerId="Windows Live" clId="Web-{22A9C833-C2E7-48C0-B7E3-03965E9F0CB9}" dt="2023-09-19T02:55:56.942" v="28" actId="14100"/>
          <ac:spMkLst>
            <pc:docMk/>
            <pc:sldMk cId="2278682756" sldId="263"/>
            <ac:spMk id="3" creationId="{06276ECC-9D3A-6DBD-51C4-02EB0932EFE8}"/>
          </ac:spMkLst>
        </pc:spChg>
      </pc:sldChg>
      <pc:sldChg chg="modSp ord">
        <pc:chgData name="장하준 ." userId="9befc1b19b72ee6b" providerId="Windows Live" clId="Web-{22A9C833-C2E7-48C0-B7E3-03965E9F0CB9}" dt="2023-09-19T02:54:49.752" v="17"/>
        <pc:sldMkLst>
          <pc:docMk/>
          <pc:sldMk cId="2576335302" sldId="267"/>
        </pc:sldMkLst>
        <pc:spChg chg="mod">
          <ac:chgData name="장하준 ." userId="9befc1b19b72ee6b" providerId="Windows Live" clId="Web-{22A9C833-C2E7-48C0-B7E3-03965E9F0CB9}" dt="2023-09-19T02:54:40.627" v="15" actId="20577"/>
          <ac:spMkLst>
            <pc:docMk/>
            <pc:sldMk cId="2576335302" sldId="267"/>
            <ac:spMk id="2" creationId="{CF196DDE-518A-71AA-D508-7B004E5BD5B0}"/>
          </ac:spMkLst>
        </pc:spChg>
      </pc:sldChg>
      <pc:sldChg chg="modSp ord">
        <pc:chgData name="장하준 ." userId="9befc1b19b72ee6b" providerId="Windows Live" clId="Web-{22A9C833-C2E7-48C0-B7E3-03965E9F0CB9}" dt="2023-09-19T02:57:28.508" v="49"/>
        <pc:sldMkLst>
          <pc:docMk/>
          <pc:sldMk cId="3910539416" sldId="271"/>
        </pc:sldMkLst>
        <pc:spChg chg="mod">
          <ac:chgData name="장하준 ." userId="9befc1b19b72ee6b" providerId="Windows Live" clId="Web-{22A9C833-C2E7-48C0-B7E3-03965E9F0CB9}" dt="2023-09-19T02:57:28.508" v="49"/>
          <ac:spMkLst>
            <pc:docMk/>
            <pc:sldMk cId="3910539416" sldId="271"/>
            <ac:spMk id="2" creationId="{E3B71914-F702-EC40-BF65-632D6C66E8C3}"/>
          </ac:spMkLst>
        </pc:spChg>
      </pc:sldChg>
    </pc:docChg>
  </pc:docChgLst>
  <pc:docChgLst>
    <pc:chgData name="장하준 ." userId="9befc1b19b72ee6b" providerId="Windows Live" clId="Web-{F49097FC-3923-494A-89CF-EC250DA0DCF9}"/>
    <pc:docChg chg="sldOrd">
      <pc:chgData name="장하준 ." userId="9befc1b19b72ee6b" providerId="Windows Live" clId="Web-{F49097FC-3923-494A-89CF-EC250DA0DCF9}" dt="2023-09-18T14:58:30.017" v="2"/>
      <pc:docMkLst>
        <pc:docMk/>
      </pc:docMkLst>
      <pc:sldChg chg="ord">
        <pc:chgData name="장하준 ." userId="9befc1b19b72ee6b" providerId="Windows Live" clId="Web-{F49097FC-3923-494A-89CF-EC250DA0DCF9}" dt="2023-09-18T14:58:30.017" v="2"/>
        <pc:sldMkLst>
          <pc:docMk/>
          <pc:sldMk cId="2278682756" sldId="263"/>
        </pc:sldMkLst>
      </pc:sldChg>
    </pc:docChg>
  </pc:docChgLst>
  <pc:docChgLst>
    <pc:chgData name="장하준 ." userId="9befc1b19b72ee6b" providerId="Windows Live" clId="Web-{15FAC401-31A0-41E1-B60C-492497A0E283}"/>
    <pc:docChg chg="modSld">
      <pc:chgData name="장하준 ." userId="9befc1b19b72ee6b" providerId="Windows Live" clId="Web-{15FAC401-31A0-41E1-B60C-492497A0E283}" dt="2023-09-25T15:29:50.016" v="494" actId="1076"/>
      <pc:docMkLst>
        <pc:docMk/>
      </pc:docMkLst>
      <pc:sldChg chg="addSp delSp modSp">
        <pc:chgData name="장하준 ." userId="9befc1b19b72ee6b" providerId="Windows Live" clId="Web-{15FAC401-31A0-41E1-B60C-492497A0E283}" dt="2023-09-25T15:29:50.016" v="494" actId="1076"/>
        <pc:sldMkLst>
          <pc:docMk/>
          <pc:sldMk cId="1229541198" sldId="269"/>
        </pc:sldMkLst>
        <pc:spChg chg="mod">
          <ac:chgData name="장하준 ." userId="9befc1b19b72ee6b" providerId="Windows Live" clId="Web-{15FAC401-31A0-41E1-B60C-492497A0E283}" dt="2023-09-25T15:20:29.418" v="347" actId="14100"/>
          <ac:spMkLst>
            <pc:docMk/>
            <pc:sldMk cId="1229541198" sldId="269"/>
            <ac:spMk id="2" creationId="{14FA2268-B33B-77E3-18DB-E14F27645C57}"/>
          </ac:spMkLst>
        </pc:spChg>
        <pc:spChg chg="add mod">
          <ac:chgData name="장하준 ." userId="9befc1b19b72ee6b" providerId="Windows Live" clId="Web-{15FAC401-31A0-41E1-B60C-492497A0E283}" dt="2023-09-25T15:23:53.847" v="391" actId="1076"/>
          <ac:spMkLst>
            <pc:docMk/>
            <pc:sldMk cId="1229541198" sldId="269"/>
            <ac:spMk id="3" creationId="{9B124B3C-12FA-64EA-5FA7-B30CBD5D4677}"/>
          </ac:spMkLst>
        </pc:spChg>
        <pc:spChg chg="add mod">
          <ac:chgData name="장하준 ." userId="9befc1b19b72ee6b" providerId="Windows Live" clId="Web-{15FAC401-31A0-41E1-B60C-492497A0E283}" dt="2023-09-25T15:29:50.016" v="494" actId="1076"/>
          <ac:spMkLst>
            <pc:docMk/>
            <pc:sldMk cId="1229541198" sldId="269"/>
            <ac:spMk id="7" creationId="{7AF8D5B3-4F70-9C3A-E0B6-035AB1CAE28A}"/>
          </ac:spMkLst>
        </pc:spChg>
        <pc:spChg chg="del mod">
          <ac:chgData name="장하준 ." userId="9befc1b19b72ee6b" providerId="Windows Live" clId="Web-{15FAC401-31A0-41E1-B60C-492497A0E283}" dt="2023-09-25T14:58:37.699" v="169"/>
          <ac:spMkLst>
            <pc:docMk/>
            <pc:sldMk cId="1229541198" sldId="269"/>
            <ac:spMk id="8" creationId="{569BBD1B-C50C-B1C5-F343-32B4BBBC1E1D}"/>
          </ac:spMkLst>
        </pc:spChg>
        <pc:spChg chg="add del mod">
          <ac:chgData name="장하준 ." userId="9befc1b19b72ee6b" providerId="Windows Live" clId="Web-{15FAC401-31A0-41E1-B60C-492497A0E283}" dt="2023-09-25T15:24:50.396" v="398"/>
          <ac:spMkLst>
            <pc:docMk/>
            <pc:sldMk cId="1229541198" sldId="269"/>
            <ac:spMk id="12" creationId="{87010434-D8A6-E954-4299-074685AC53A7}"/>
          </ac:spMkLst>
        </pc:spChg>
        <pc:spChg chg="add del">
          <ac:chgData name="장하준 ." userId="9befc1b19b72ee6b" providerId="Windows Live" clId="Web-{15FAC401-31A0-41E1-B60C-492497A0E283}" dt="2023-09-25T15:26:57.619" v="441"/>
          <ac:spMkLst>
            <pc:docMk/>
            <pc:sldMk cId="1229541198" sldId="269"/>
            <ac:spMk id="13" creationId="{63A42975-ABB1-9D1C-4F4D-6A82F3205061}"/>
          </ac:spMkLst>
        </pc:spChg>
        <pc:spChg chg="add mod">
          <ac:chgData name="장하준 ." userId="9befc1b19b72ee6b" providerId="Windows Live" clId="Web-{15FAC401-31A0-41E1-B60C-492497A0E283}" dt="2023-09-25T15:29:48.126" v="493" actId="1076"/>
          <ac:spMkLst>
            <pc:docMk/>
            <pc:sldMk cId="1229541198" sldId="269"/>
            <ac:spMk id="15" creationId="{C1BB0FAF-4CC4-E578-79A9-9B5136D1F3F1}"/>
          </ac:spMkLst>
        </pc:spChg>
        <pc:picChg chg="del">
          <ac:chgData name="장하준 ." userId="9befc1b19b72ee6b" providerId="Windows Live" clId="Web-{15FAC401-31A0-41E1-B60C-492497A0E283}" dt="2023-09-25T15:13:09.168" v="198"/>
          <ac:picMkLst>
            <pc:docMk/>
            <pc:sldMk cId="1229541198" sldId="269"/>
            <ac:picMk id="4" creationId="{4D8C6B02-90E1-D00B-0B29-C1CF91C5593B}"/>
          </ac:picMkLst>
        </pc:picChg>
        <pc:picChg chg="add del mod">
          <ac:chgData name="장하준 ." userId="9befc1b19b72ee6b" providerId="Windows Live" clId="Web-{15FAC401-31A0-41E1-B60C-492497A0E283}" dt="2023-09-25T14:56:12.178" v="107"/>
          <ac:picMkLst>
            <pc:docMk/>
            <pc:sldMk cId="1229541198" sldId="269"/>
            <ac:picMk id="5" creationId="{37E0F6D1-10FE-890F-78C7-C5DB6E8567DD}"/>
          </ac:picMkLst>
        </pc:picChg>
        <pc:picChg chg="add del mod">
          <ac:chgData name="장하준 ." userId="9befc1b19b72ee6b" providerId="Windows Live" clId="Web-{15FAC401-31A0-41E1-B60C-492497A0E283}" dt="2023-09-25T15:13:15.355" v="200"/>
          <ac:picMkLst>
            <pc:docMk/>
            <pc:sldMk cId="1229541198" sldId="269"/>
            <ac:picMk id="9" creationId="{B34A543F-64E8-98B3-E90D-4D9694F972D6}"/>
          </ac:picMkLst>
        </pc:picChg>
        <pc:picChg chg="add mod">
          <ac:chgData name="장하준 ." userId="9befc1b19b72ee6b" providerId="Windows Live" clId="Web-{15FAC401-31A0-41E1-B60C-492497A0E283}" dt="2023-09-25T15:14:01.138" v="208" actId="14100"/>
          <ac:picMkLst>
            <pc:docMk/>
            <pc:sldMk cId="1229541198" sldId="269"/>
            <ac:picMk id="10" creationId="{010056D6-A395-77E6-7881-77C7A29E5B4B}"/>
          </ac:picMkLst>
        </pc:picChg>
      </pc:sldChg>
    </pc:docChg>
  </pc:docChgLst>
  <pc:docChgLst>
    <pc:chgData name="장하준 ." userId="9befc1b19b72ee6b" providerId="Windows Live" clId="Web-{BF85550C-0001-49CA-BA42-76AC16EF43EA}"/>
    <pc:docChg chg="modSld sldOrd">
      <pc:chgData name="장하준 ." userId="9befc1b19b72ee6b" providerId="Windows Live" clId="Web-{BF85550C-0001-49CA-BA42-76AC16EF43EA}" dt="2023-09-26T05:12:55.525" v="67"/>
      <pc:docMkLst>
        <pc:docMk/>
      </pc:docMkLst>
      <pc:sldChg chg="modSp">
        <pc:chgData name="장하준 ." userId="9befc1b19b72ee6b" providerId="Windows Live" clId="Web-{BF85550C-0001-49CA-BA42-76AC16EF43EA}" dt="2023-09-26T05:11:46.789" v="61" actId="20577"/>
        <pc:sldMkLst>
          <pc:docMk/>
          <pc:sldMk cId="4262871544" sldId="257"/>
        </pc:sldMkLst>
        <pc:spChg chg="mod">
          <ac:chgData name="장하준 ." userId="9befc1b19b72ee6b" providerId="Windows Live" clId="Web-{BF85550C-0001-49CA-BA42-76AC16EF43EA}" dt="2023-09-26T05:11:46.789" v="61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modSp">
        <pc:chgData name="장하준 ." userId="9befc1b19b72ee6b" providerId="Windows Live" clId="Web-{BF85550C-0001-49CA-BA42-76AC16EF43EA}" dt="2023-09-26T05:12:43.791" v="66" actId="20577"/>
        <pc:sldMkLst>
          <pc:docMk/>
          <pc:sldMk cId="1924299724" sldId="260"/>
        </pc:sldMkLst>
        <pc:graphicFrameChg chg="modGraphic">
          <ac:chgData name="장하준 ." userId="9befc1b19b72ee6b" providerId="Windows Live" clId="Web-{BF85550C-0001-49CA-BA42-76AC16EF43EA}" dt="2023-09-26T05:12:43.791" v="66" actId="20577"/>
          <ac:graphicFrameMkLst>
            <pc:docMk/>
            <pc:sldMk cId="1924299724" sldId="260"/>
            <ac:graphicFrameMk id="14" creationId="{1B71F2FC-2017-81C7-0D55-A1264CB83FAD}"/>
          </ac:graphicFrameMkLst>
        </pc:graphicFrameChg>
      </pc:sldChg>
      <pc:sldChg chg="modSp">
        <pc:chgData name="장하준 ." userId="9befc1b19b72ee6b" providerId="Windows Live" clId="Web-{BF85550C-0001-49CA-BA42-76AC16EF43EA}" dt="2023-09-26T05:06:54.562" v="6" actId="1076"/>
        <pc:sldMkLst>
          <pc:docMk/>
          <pc:sldMk cId="2027131987" sldId="261"/>
        </pc:sldMkLst>
        <pc:spChg chg="mod">
          <ac:chgData name="장하준 ." userId="9befc1b19b72ee6b" providerId="Windows Live" clId="Web-{BF85550C-0001-49CA-BA42-76AC16EF43EA}" dt="2023-09-26T05:06:54.562" v="6" actId="1076"/>
          <ac:spMkLst>
            <pc:docMk/>
            <pc:sldMk cId="2027131987" sldId="261"/>
            <ac:spMk id="3" creationId="{302F4300-03D0-2592-7CD3-E2622A35520B}"/>
          </ac:spMkLst>
        </pc:spChg>
        <pc:spChg chg="mod">
          <ac:chgData name="장하준 ." userId="9befc1b19b72ee6b" providerId="Windows Live" clId="Web-{BF85550C-0001-49CA-BA42-76AC16EF43EA}" dt="2023-09-26T05:06:38.374" v="2" actId="20577"/>
          <ac:spMkLst>
            <pc:docMk/>
            <pc:sldMk cId="2027131987" sldId="261"/>
            <ac:spMk id="10" creationId="{D120ADCA-2020-EC17-F82C-6EB524C6305D}"/>
          </ac:spMkLst>
        </pc:spChg>
      </pc:sldChg>
      <pc:sldChg chg="modSp ord">
        <pc:chgData name="장하준 ." userId="9befc1b19b72ee6b" providerId="Windows Live" clId="Web-{BF85550C-0001-49CA-BA42-76AC16EF43EA}" dt="2023-09-26T05:12:55.525" v="67"/>
        <pc:sldMkLst>
          <pc:docMk/>
          <pc:sldMk cId="2576335302" sldId="267"/>
        </pc:sldMkLst>
        <pc:spChg chg="mod">
          <ac:chgData name="장하준 ." userId="9befc1b19b72ee6b" providerId="Windows Live" clId="Web-{BF85550C-0001-49CA-BA42-76AC16EF43EA}" dt="2023-09-26T05:07:21.766" v="7" actId="1076"/>
          <ac:spMkLst>
            <pc:docMk/>
            <pc:sldMk cId="2576335302" sldId="267"/>
            <ac:spMk id="2" creationId="{CF196DDE-518A-71AA-D508-7B004E5BD5B0}"/>
          </ac:spMkLst>
        </pc:spChg>
      </pc:sldChg>
      <pc:sldChg chg="modSp">
        <pc:chgData name="장하준 ." userId="9befc1b19b72ee6b" providerId="Windows Live" clId="Web-{BF85550C-0001-49CA-BA42-76AC16EF43EA}" dt="2023-09-26T05:09:01.566" v="35" actId="20577"/>
        <pc:sldMkLst>
          <pc:docMk/>
          <pc:sldMk cId="1229541198" sldId="269"/>
        </pc:sldMkLst>
        <pc:spChg chg="mod">
          <ac:chgData name="장하준 ." userId="9befc1b19b72ee6b" providerId="Windows Live" clId="Web-{BF85550C-0001-49CA-BA42-76AC16EF43EA}" dt="2023-09-26T05:08:12.908" v="28" actId="20577"/>
          <ac:spMkLst>
            <pc:docMk/>
            <pc:sldMk cId="1229541198" sldId="269"/>
            <ac:spMk id="3" creationId="{9B124B3C-12FA-64EA-5FA7-B30CBD5D4677}"/>
          </ac:spMkLst>
        </pc:spChg>
        <pc:spChg chg="mod">
          <ac:chgData name="장하준 ." userId="9befc1b19b72ee6b" providerId="Windows Live" clId="Web-{BF85550C-0001-49CA-BA42-76AC16EF43EA}" dt="2023-09-26T05:08:25.986" v="30" actId="20577"/>
          <ac:spMkLst>
            <pc:docMk/>
            <pc:sldMk cId="1229541198" sldId="269"/>
            <ac:spMk id="6" creationId="{C63729F4-F1B7-90D2-5603-6ACF03AD3C9E}"/>
          </ac:spMkLst>
        </pc:spChg>
        <pc:spChg chg="mod">
          <ac:chgData name="장하준 ." userId="9befc1b19b72ee6b" providerId="Windows Live" clId="Web-{BF85550C-0001-49CA-BA42-76AC16EF43EA}" dt="2023-09-26T05:08:57.487" v="34" actId="20577"/>
          <ac:spMkLst>
            <pc:docMk/>
            <pc:sldMk cId="1229541198" sldId="269"/>
            <ac:spMk id="7" creationId="{7AF8D5B3-4F70-9C3A-E0B6-035AB1CAE28A}"/>
          </ac:spMkLst>
        </pc:spChg>
        <pc:spChg chg="mod">
          <ac:chgData name="장하준 ." userId="9befc1b19b72ee6b" providerId="Windows Live" clId="Web-{BF85550C-0001-49CA-BA42-76AC16EF43EA}" dt="2023-09-26T05:09:01.566" v="35" actId="20577"/>
          <ac:spMkLst>
            <pc:docMk/>
            <pc:sldMk cId="1229541198" sldId="269"/>
            <ac:spMk id="15" creationId="{C1BB0FAF-4CC4-E578-79A9-9B5136D1F3F1}"/>
          </ac:spMkLst>
        </pc:spChg>
      </pc:sldChg>
      <pc:sldChg chg="modSp">
        <pc:chgData name="장하준 ." userId="9befc1b19b72ee6b" providerId="Windows Live" clId="Web-{BF85550C-0001-49CA-BA42-76AC16EF43EA}" dt="2023-09-26T05:12:01.133" v="63" actId="14100"/>
        <pc:sldMkLst>
          <pc:docMk/>
          <pc:sldMk cId="3910539416" sldId="271"/>
        </pc:sldMkLst>
        <pc:spChg chg="mod">
          <ac:chgData name="장하준 ." userId="9befc1b19b72ee6b" providerId="Windows Live" clId="Web-{BF85550C-0001-49CA-BA42-76AC16EF43EA}" dt="2023-09-26T05:12:01.133" v="63" actId="14100"/>
          <ac:spMkLst>
            <pc:docMk/>
            <pc:sldMk cId="3910539416" sldId="271"/>
            <ac:spMk id="2" creationId="{E3B71914-F702-EC40-BF65-632D6C66E8C3}"/>
          </ac:spMkLst>
        </pc:spChg>
      </pc:sldChg>
      <pc:sldChg chg="modSp">
        <pc:chgData name="장하준 ." userId="9befc1b19b72ee6b" providerId="Windows Live" clId="Web-{BF85550C-0001-49CA-BA42-76AC16EF43EA}" dt="2023-09-26T05:10:03.442" v="45"/>
        <pc:sldMkLst>
          <pc:docMk/>
          <pc:sldMk cId="3531023728" sldId="276"/>
        </pc:sldMkLst>
        <pc:spChg chg="mod">
          <ac:chgData name="장하준 ." userId="9befc1b19b72ee6b" providerId="Windows Live" clId="Web-{BF85550C-0001-49CA-BA42-76AC16EF43EA}" dt="2023-09-26T05:09:59.302" v="44"/>
          <ac:spMkLst>
            <pc:docMk/>
            <pc:sldMk cId="3531023728" sldId="276"/>
            <ac:spMk id="3" creationId="{ECB403C0-C89B-5CAB-E21A-9A133F796284}"/>
          </ac:spMkLst>
        </pc:spChg>
        <pc:spChg chg="mod">
          <ac:chgData name="장하준 ." userId="9befc1b19b72ee6b" providerId="Windows Live" clId="Web-{BF85550C-0001-49CA-BA42-76AC16EF43EA}" dt="2023-09-26T05:10:03.442" v="45"/>
          <ac:spMkLst>
            <pc:docMk/>
            <pc:sldMk cId="3531023728" sldId="276"/>
            <ac:spMk id="5" creationId="{F42231CD-4D34-1586-F521-0EBB4BF42571}"/>
          </ac:spMkLst>
        </pc:spChg>
      </pc:sldChg>
      <pc:sldChg chg="modSp">
        <pc:chgData name="장하준 ." userId="9befc1b19b72ee6b" providerId="Windows Live" clId="Web-{BF85550C-0001-49CA-BA42-76AC16EF43EA}" dt="2023-09-26T05:11:01.585" v="60" actId="20577"/>
        <pc:sldMkLst>
          <pc:docMk/>
          <pc:sldMk cId="4070023125" sldId="277"/>
        </pc:sldMkLst>
        <pc:spChg chg="mod">
          <ac:chgData name="장하준 ." userId="9befc1b19b72ee6b" providerId="Windows Live" clId="Web-{BF85550C-0001-49CA-BA42-76AC16EF43EA}" dt="2023-09-26T05:11:01.585" v="60" actId="20577"/>
          <ac:spMkLst>
            <pc:docMk/>
            <pc:sldMk cId="4070023125" sldId="277"/>
            <ac:spMk id="7" creationId="{27737E0A-B9DB-E6A0-C1E9-0FF78DDC882C}"/>
          </ac:spMkLst>
        </pc:spChg>
        <pc:spChg chg="mod">
          <ac:chgData name="장하준 ." userId="9befc1b19b72ee6b" providerId="Windows Live" clId="Web-{BF85550C-0001-49CA-BA42-76AC16EF43EA}" dt="2023-09-26T05:10:49.334" v="55" actId="20577"/>
          <ac:spMkLst>
            <pc:docMk/>
            <pc:sldMk cId="4070023125" sldId="277"/>
            <ac:spMk id="11" creationId="{75826316-D8EC-939C-7F7E-017C8C62C14F}"/>
          </ac:spMkLst>
        </pc:spChg>
      </pc:sldChg>
    </pc:docChg>
  </pc:docChgLst>
  <pc:docChgLst>
    <pc:chgData name="장하준 ." userId="9befc1b19b72ee6b" providerId="Windows Live" clId="Web-{6D7857EB-F798-4C32-9062-C1E757130343}"/>
    <pc:docChg chg="modSld">
      <pc:chgData name="장하준 ." userId="9befc1b19b72ee6b" providerId="Windows Live" clId="Web-{6D7857EB-F798-4C32-9062-C1E757130343}" dt="2023-09-24T00:58:56.975" v="131"/>
      <pc:docMkLst>
        <pc:docMk/>
      </pc:docMkLst>
      <pc:sldChg chg="modSp">
        <pc:chgData name="장하준 ." userId="9befc1b19b72ee6b" providerId="Windows Live" clId="Web-{6D7857EB-F798-4C32-9062-C1E757130343}" dt="2023-09-24T00:47:01.845" v="3" actId="14100"/>
        <pc:sldMkLst>
          <pc:docMk/>
          <pc:sldMk cId="2027131987" sldId="261"/>
        </pc:sldMkLst>
        <pc:spChg chg="mod">
          <ac:chgData name="장하준 ." userId="9befc1b19b72ee6b" providerId="Windows Live" clId="Web-{6D7857EB-F798-4C32-9062-C1E757130343}" dt="2023-09-24T00:42:48.213" v="2"/>
          <ac:spMkLst>
            <pc:docMk/>
            <pc:sldMk cId="2027131987" sldId="261"/>
            <ac:spMk id="2" creationId="{6D67C051-B7A2-B08B-3DDE-E2BE892C6696}"/>
          </ac:spMkLst>
        </pc:spChg>
        <pc:spChg chg="mod">
          <ac:chgData name="장하준 ." userId="9befc1b19b72ee6b" providerId="Windows Live" clId="Web-{6D7857EB-F798-4C32-9062-C1E757130343}" dt="2023-09-24T00:47:01.845" v="3" actId="14100"/>
          <ac:spMkLst>
            <pc:docMk/>
            <pc:sldMk cId="2027131987" sldId="261"/>
            <ac:spMk id="3" creationId="{302F4300-03D0-2592-7CD3-E2622A35520B}"/>
          </ac:spMkLst>
        </pc:spChg>
      </pc:sldChg>
      <pc:sldChg chg="addSp delSp modSp">
        <pc:chgData name="장하준 ." userId="9befc1b19b72ee6b" providerId="Windows Live" clId="Web-{6D7857EB-F798-4C32-9062-C1E757130343}" dt="2023-09-24T00:58:56.975" v="131"/>
        <pc:sldMkLst>
          <pc:docMk/>
          <pc:sldMk cId="4145507272" sldId="279"/>
        </pc:sldMkLst>
        <pc:spChg chg="mod">
          <ac:chgData name="장하준 ." userId="9befc1b19b72ee6b" providerId="Windows Live" clId="Web-{6D7857EB-F798-4C32-9062-C1E757130343}" dt="2023-09-24T00:58:36.427" v="129" actId="14100"/>
          <ac:spMkLst>
            <pc:docMk/>
            <pc:sldMk cId="4145507272" sldId="279"/>
            <ac:spMk id="3" creationId="{5D78C25C-9A93-6167-9A00-83224ACC45B9}"/>
          </ac:spMkLst>
        </pc:spChg>
        <pc:picChg chg="add del mod">
          <ac:chgData name="장하준 ." userId="9befc1b19b72ee6b" providerId="Windows Live" clId="Web-{6D7857EB-F798-4C32-9062-C1E757130343}" dt="2023-09-24T00:58:56.975" v="131"/>
          <ac:picMkLst>
            <pc:docMk/>
            <pc:sldMk cId="4145507272" sldId="279"/>
            <ac:picMk id="4" creationId="{1AA8C34B-340D-7449-353C-C5A1BCE718D1}"/>
          </ac:picMkLst>
        </pc:picChg>
      </pc:sldChg>
    </pc:docChg>
  </pc:docChgLst>
  <pc:docChgLst>
    <pc:chgData name="장하준 ." userId="9befc1b19b72ee6b" providerId="Windows Live" clId="Web-{A0795600-9F04-479B-923F-2E3E0259B094}"/>
    <pc:docChg chg="modSld sldOrd">
      <pc:chgData name="장하준 ." userId="9befc1b19b72ee6b" providerId="Windows Live" clId="Web-{A0795600-9F04-479B-923F-2E3E0259B094}" dt="2023-09-24T15:44:18.066" v="541"/>
      <pc:docMkLst>
        <pc:docMk/>
      </pc:docMkLst>
      <pc:sldChg chg="modSp">
        <pc:chgData name="장하준 ." userId="9befc1b19b72ee6b" providerId="Windows Live" clId="Web-{A0795600-9F04-479B-923F-2E3E0259B094}" dt="2023-09-24T14:39:32.512" v="101" actId="14100"/>
        <pc:sldMkLst>
          <pc:docMk/>
          <pc:sldMk cId="682796185" sldId="256"/>
        </pc:sldMkLst>
        <pc:picChg chg="mod">
          <ac:chgData name="장하준 ." userId="9befc1b19b72ee6b" providerId="Windows Live" clId="Web-{A0795600-9F04-479B-923F-2E3E0259B094}" dt="2023-09-24T14:39:32.512" v="101" actId="14100"/>
          <ac:picMkLst>
            <pc:docMk/>
            <pc:sldMk cId="682796185" sldId="256"/>
            <ac:picMk id="4" creationId="{188DCDBB-7859-6B85-B157-9B6896497B87}"/>
          </ac:picMkLst>
        </pc:picChg>
      </pc:sldChg>
      <pc:sldChg chg="addSp delSp modSp">
        <pc:chgData name="장하준 ." userId="9befc1b19b72ee6b" providerId="Windows Live" clId="Web-{A0795600-9F04-479B-923F-2E3E0259B094}" dt="2023-09-24T14:42:26.252" v="106" actId="14100"/>
        <pc:sldMkLst>
          <pc:docMk/>
          <pc:sldMk cId="2304014653" sldId="258"/>
        </pc:sldMkLst>
        <pc:picChg chg="add mod">
          <ac:chgData name="장하준 ." userId="9befc1b19b72ee6b" providerId="Windows Live" clId="Web-{A0795600-9F04-479B-923F-2E3E0259B094}" dt="2023-09-24T14:42:26.252" v="106" actId="14100"/>
          <ac:picMkLst>
            <pc:docMk/>
            <pc:sldMk cId="2304014653" sldId="258"/>
            <ac:picMk id="4" creationId="{9E8801CB-448B-4CE2-C56E-AB3CC82EA165}"/>
          </ac:picMkLst>
        </pc:picChg>
        <pc:picChg chg="del">
          <ac:chgData name="장하준 ." userId="9befc1b19b72ee6b" providerId="Windows Live" clId="Web-{A0795600-9F04-479B-923F-2E3E0259B094}" dt="2023-09-24T14:41:52.923" v="102"/>
          <ac:picMkLst>
            <pc:docMk/>
            <pc:sldMk cId="2304014653" sldId="258"/>
            <ac:picMk id="5" creationId="{209B2236-6EA7-81E8-D678-A699D10AB302}"/>
          </ac:picMkLst>
        </pc:picChg>
      </pc:sldChg>
      <pc:sldChg chg="addSp delSp modSp">
        <pc:chgData name="장하준 ." userId="9befc1b19b72ee6b" providerId="Windows Live" clId="Web-{A0795600-9F04-479B-923F-2E3E0259B094}" dt="2023-09-24T14:44:02.146" v="111" actId="14100"/>
        <pc:sldMkLst>
          <pc:docMk/>
          <pc:sldMk cId="1924299724" sldId="260"/>
        </pc:sldMkLst>
        <pc:spChg chg="mod">
          <ac:chgData name="장하준 ." userId="9befc1b19b72ee6b" providerId="Windows Live" clId="Web-{A0795600-9F04-479B-923F-2E3E0259B094}" dt="2023-09-24T12:36:27.013" v="7"/>
          <ac:spMkLst>
            <pc:docMk/>
            <pc:sldMk cId="1924299724" sldId="260"/>
            <ac:spMk id="2" creationId="{29AAC869-39CD-83C0-781F-449C969D9A5D}"/>
          </ac:spMkLst>
        </pc:spChg>
        <pc:spChg chg="add">
          <ac:chgData name="장하준 ." userId="9befc1b19b72ee6b" providerId="Windows Live" clId="Web-{A0795600-9F04-479B-923F-2E3E0259B094}" dt="2023-09-24T12:36:27.013" v="7"/>
          <ac:spMkLst>
            <pc:docMk/>
            <pc:sldMk cId="1924299724" sldId="260"/>
            <ac:spMk id="22" creationId="{CBDDD243-ED5F-4896-B18B-ABCF4B7E12C9}"/>
          </ac:spMkLst>
        </pc:spChg>
        <pc:spChg chg="add">
          <ac:chgData name="장하준 ." userId="9befc1b19b72ee6b" providerId="Windows Live" clId="Web-{A0795600-9F04-479B-923F-2E3E0259B094}" dt="2023-09-24T12:36:27.013" v="7"/>
          <ac:spMkLst>
            <pc:docMk/>
            <pc:sldMk cId="1924299724" sldId="260"/>
            <ac:spMk id="27" creationId="{319E6BB3-DF2B-4751-97C5-B3DB949AED9A}"/>
          </ac:spMkLst>
        </pc:spChg>
        <pc:graphicFrameChg chg="mod ord modGraphic">
          <ac:chgData name="장하준 ." userId="9befc1b19b72ee6b" providerId="Windows Live" clId="Web-{A0795600-9F04-479B-923F-2E3E0259B094}" dt="2023-09-24T12:36:27.013" v="7"/>
          <ac:graphicFrameMkLst>
            <pc:docMk/>
            <pc:sldMk cId="1924299724" sldId="260"/>
            <ac:graphicFrameMk id="14" creationId="{1B71F2FC-2017-81C7-0D55-A1264CB83FAD}"/>
          </ac:graphicFrameMkLst>
        </pc:graphicFrameChg>
        <pc:picChg chg="del">
          <ac:chgData name="장하준 ." userId="9befc1b19b72ee6b" providerId="Windows Live" clId="Web-{A0795600-9F04-479B-923F-2E3E0259B094}" dt="2023-09-24T12:32:44.162" v="0"/>
          <ac:picMkLst>
            <pc:docMk/>
            <pc:sldMk cId="1924299724" sldId="260"/>
            <ac:picMk id="4" creationId="{6C16AFD0-0308-A924-8A10-EA6775D3C748}"/>
          </ac:picMkLst>
        </pc:picChg>
        <pc:picChg chg="add del">
          <ac:chgData name="장하준 ." userId="9befc1b19b72ee6b" providerId="Windows Live" clId="Web-{A0795600-9F04-479B-923F-2E3E0259B094}" dt="2023-09-24T12:35:37.683" v="4"/>
          <ac:picMkLst>
            <pc:docMk/>
            <pc:sldMk cId="1924299724" sldId="260"/>
            <ac:picMk id="13" creationId="{97B730EC-0EB5-CC80-4AE1-95B2AEA2762D}"/>
          </ac:picMkLst>
        </pc:picChg>
        <pc:picChg chg="add del mod">
          <ac:chgData name="장하준 ." userId="9befc1b19b72ee6b" providerId="Windows Live" clId="Web-{A0795600-9F04-479B-923F-2E3E0259B094}" dt="2023-09-24T14:43:14.442" v="107"/>
          <ac:picMkLst>
            <pc:docMk/>
            <pc:sldMk cId="1924299724" sldId="260"/>
            <ac:picMk id="20" creationId="{FE823304-5C68-6047-63F4-B226BB6AE6EC}"/>
          </ac:picMkLst>
        </pc:picChg>
        <pc:picChg chg="add mod">
          <ac:chgData name="장하준 ." userId="9befc1b19b72ee6b" providerId="Windows Live" clId="Web-{A0795600-9F04-479B-923F-2E3E0259B094}" dt="2023-09-24T14:44:02.146" v="111" actId="14100"/>
          <ac:picMkLst>
            <pc:docMk/>
            <pc:sldMk cId="1924299724" sldId="260"/>
            <ac:picMk id="36" creationId="{C1E1013D-93F3-CB4F-0DBA-BFB02C517E5D}"/>
          </ac:picMkLst>
        </pc:picChg>
        <pc:cxnChg chg="add">
          <ac:chgData name="장하준 ." userId="9befc1b19b72ee6b" providerId="Windows Live" clId="Web-{A0795600-9F04-479B-923F-2E3E0259B094}" dt="2023-09-24T12:36:27.013" v="7"/>
          <ac:cxnSpMkLst>
            <pc:docMk/>
            <pc:sldMk cId="1924299724" sldId="260"/>
            <ac:cxnSpMk id="29" creationId="{A61721DD-D110-44EE-82A7-D56AB687E614}"/>
          </ac:cxnSpMkLst>
        </pc:cxnChg>
      </pc:sldChg>
      <pc:sldChg chg="addSp delSp modSp">
        <pc:chgData name="장하준 ." userId="9befc1b19b72ee6b" providerId="Windows Live" clId="Web-{A0795600-9F04-479B-923F-2E3E0259B094}" dt="2023-09-24T15:43:40.909" v="540" actId="1076"/>
        <pc:sldMkLst>
          <pc:docMk/>
          <pc:sldMk cId="480072227" sldId="264"/>
        </pc:sldMkLst>
        <pc:spChg chg="mod">
          <ac:chgData name="장하준 ." userId="9befc1b19b72ee6b" providerId="Windows Live" clId="Web-{A0795600-9F04-479B-923F-2E3E0259B094}" dt="2023-09-24T15:43:40.909" v="540" actId="1076"/>
          <ac:spMkLst>
            <pc:docMk/>
            <pc:sldMk cId="480072227" sldId="264"/>
            <ac:spMk id="2" creationId="{EAC5A018-1573-AE20-881B-D83A9FC888BE}"/>
          </ac:spMkLst>
        </pc:spChg>
        <pc:spChg chg="mod ord">
          <ac:chgData name="장하준 ." userId="9befc1b19b72ee6b" providerId="Windows Live" clId="Web-{A0795600-9F04-479B-923F-2E3E0259B094}" dt="2023-09-24T14:55:52.401" v="183"/>
          <ac:spMkLst>
            <pc:docMk/>
            <pc:sldMk cId="480072227" sldId="264"/>
            <ac:spMk id="3" creationId="{32DE80E5-91D9-8F6C-388D-F94BAE44E4B3}"/>
          </ac:spMkLst>
        </pc:spChg>
        <pc:picChg chg="add del mod">
          <ac:chgData name="장하준 ." userId="9befc1b19b72ee6b" providerId="Windows Live" clId="Web-{A0795600-9F04-479B-923F-2E3E0259B094}" dt="2023-09-24T14:53:56.366" v="154"/>
          <ac:picMkLst>
            <pc:docMk/>
            <pc:sldMk cId="480072227" sldId="264"/>
            <ac:picMk id="4" creationId="{CEFF2A72-3057-E72D-C1AD-86B01306E013}"/>
          </ac:picMkLst>
        </pc:picChg>
        <pc:picChg chg="add mod">
          <ac:chgData name="장하준 ." userId="9befc1b19b72ee6b" providerId="Windows Live" clId="Web-{A0795600-9F04-479B-923F-2E3E0259B094}" dt="2023-09-24T14:56:11.886" v="186" actId="14100"/>
          <ac:picMkLst>
            <pc:docMk/>
            <pc:sldMk cId="480072227" sldId="264"/>
            <ac:picMk id="5" creationId="{E17A9086-A07E-EE8D-1D12-B04DB9BEEB69}"/>
          </ac:picMkLst>
        </pc:picChg>
        <pc:picChg chg="mod ord">
          <ac:chgData name="장하준 ." userId="9befc1b19b72ee6b" providerId="Windows Live" clId="Web-{A0795600-9F04-479B-923F-2E3E0259B094}" dt="2023-09-24T14:55:52.401" v="183"/>
          <ac:picMkLst>
            <pc:docMk/>
            <pc:sldMk cId="480072227" sldId="264"/>
            <ac:picMk id="12" creationId="{6779423D-BA31-5F71-C8C0-FD1A1F54AF6F}"/>
          </ac:picMkLst>
        </pc:picChg>
        <pc:picChg chg="add del">
          <ac:chgData name="장하준 ." userId="9befc1b19b72ee6b" providerId="Windows Live" clId="Web-{A0795600-9F04-479B-923F-2E3E0259B094}" dt="2023-09-24T14:53:45.225" v="152"/>
          <ac:picMkLst>
            <pc:docMk/>
            <pc:sldMk cId="480072227" sldId="264"/>
            <ac:picMk id="14" creationId="{E3E94C25-ACE0-FDED-79F8-9F82E278C812}"/>
          </ac:picMkLst>
        </pc:picChg>
        <pc:picChg chg="mod">
          <ac:chgData name="장하준 ." userId="9befc1b19b72ee6b" providerId="Windows Live" clId="Web-{A0795600-9F04-479B-923F-2E3E0259B094}" dt="2023-09-24T14:55:52.401" v="183"/>
          <ac:picMkLst>
            <pc:docMk/>
            <pc:sldMk cId="480072227" sldId="264"/>
            <ac:picMk id="16" creationId="{538D2B2F-9E3D-1EAF-1741-26B22B54961F}"/>
          </ac:picMkLst>
        </pc:picChg>
        <pc:cxnChg chg="add del">
          <ac:chgData name="장하준 ." userId="9befc1b19b72ee6b" providerId="Windows Live" clId="Web-{A0795600-9F04-479B-923F-2E3E0259B094}" dt="2023-09-24T14:55:52.401" v="183"/>
          <ac:cxnSpMkLst>
            <pc:docMk/>
            <pc:sldMk cId="480072227" sldId="264"/>
            <ac:cxnSpMk id="20" creationId="{920FB216-68C6-4BA4-BE3A-D150792A21A0}"/>
          </ac:cxnSpMkLst>
        </pc:cxnChg>
        <pc:cxnChg chg="add del">
          <ac:chgData name="장하준 ." userId="9befc1b19b72ee6b" providerId="Windows Live" clId="Web-{A0795600-9F04-479B-923F-2E3E0259B094}" dt="2023-09-24T14:55:52.401" v="183"/>
          <ac:cxnSpMkLst>
            <pc:docMk/>
            <pc:sldMk cId="480072227" sldId="264"/>
            <ac:cxnSpMk id="25" creationId="{7E629FFD-3FB6-4569-8FC9-2D262B223191}"/>
          </ac:cxnSpMkLst>
        </pc:cxnChg>
      </pc:sldChg>
      <pc:sldChg chg="modSp">
        <pc:chgData name="장하준 ." userId="9befc1b19b72ee6b" providerId="Windows Live" clId="Web-{A0795600-9F04-479B-923F-2E3E0259B094}" dt="2023-09-24T14:29:56.178" v="32" actId="20577"/>
        <pc:sldMkLst>
          <pc:docMk/>
          <pc:sldMk cId="3683106945" sldId="266"/>
        </pc:sldMkLst>
        <pc:spChg chg="mod">
          <ac:chgData name="장하준 ." userId="9befc1b19b72ee6b" providerId="Windows Live" clId="Web-{A0795600-9F04-479B-923F-2E3E0259B094}" dt="2023-09-24T14:29:56.178" v="32" actId="20577"/>
          <ac:spMkLst>
            <pc:docMk/>
            <pc:sldMk cId="3683106945" sldId="266"/>
            <ac:spMk id="3" creationId="{EB133FAE-7486-B9D5-4513-6EB815570EBD}"/>
          </ac:spMkLst>
        </pc:spChg>
      </pc:sldChg>
      <pc:sldChg chg="addSp delSp modSp mod ord setBg">
        <pc:chgData name="장하준 ." userId="9befc1b19b72ee6b" providerId="Windows Live" clId="Web-{A0795600-9F04-479B-923F-2E3E0259B094}" dt="2023-09-24T15:34:18.097" v="495" actId="14100"/>
        <pc:sldMkLst>
          <pc:docMk/>
          <pc:sldMk cId="2576335302" sldId="267"/>
        </pc:sldMkLst>
        <pc:spChg chg="mod">
          <ac:chgData name="장하준 ." userId="9befc1b19b72ee6b" providerId="Windows Live" clId="Web-{A0795600-9F04-479B-923F-2E3E0259B094}" dt="2023-09-24T15:34:18.097" v="495" actId="14100"/>
          <ac:spMkLst>
            <pc:docMk/>
            <pc:sldMk cId="2576335302" sldId="267"/>
            <ac:spMk id="2" creationId="{CF196DDE-518A-71AA-D508-7B004E5BD5B0}"/>
          </ac:spMkLst>
        </pc:spChg>
        <pc:spChg chg="mod">
          <ac:chgData name="장하준 ." userId="9befc1b19b72ee6b" providerId="Windows Live" clId="Web-{A0795600-9F04-479B-923F-2E3E0259B094}" dt="2023-09-24T15:33:59.769" v="492" actId="20577"/>
          <ac:spMkLst>
            <pc:docMk/>
            <pc:sldMk cId="2576335302" sldId="267"/>
            <ac:spMk id="3" creationId="{79F8EBE8-18F1-4711-752A-0130F7E79A1D}"/>
          </ac:spMkLst>
        </pc:spChg>
        <pc:spChg chg="add del mod">
          <ac:chgData name="장하준 ." userId="9befc1b19b72ee6b" providerId="Windows Live" clId="Web-{A0795600-9F04-479B-923F-2E3E0259B094}" dt="2023-09-24T15:22:36.719" v="331"/>
          <ac:spMkLst>
            <pc:docMk/>
            <pc:sldMk cId="2576335302" sldId="267"/>
            <ac:spMk id="5" creationId="{2FAD1D99-63BC-0E06-2182-BA26E1A8998D}"/>
          </ac:spMkLst>
        </pc:spChg>
        <pc:spChg chg="add mod">
          <ac:chgData name="장하준 ." userId="9befc1b19b72ee6b" providerId="Windows Live" clId="Web-{A0795600-9F04-479B-923F-2E3E0259B094}" dt="2023-09-24T15:34:04.628" v="493" actId="20577"/>
          <ac:spMkLst>
            <pc:docMk/>
            <pc:sldMk cId="2576335302" sldId="267"/>
            <ac:spMk id="7" creationId="{574D7635-A46C-320E-2CFF-41CE970A19B4}"/>
          </ac:spMkLst>
        </pc:spChg>
      </pc:sldChg>
      <pc:sldChg chg="modSp ord">
        <pc:chgData name="장하준 ." userId="9befc1b19b72ee6b" providerId="Windows Live" clId="Web-{A0795600-9F04-479B-923F-2E3E0259B094}" dt="2023-09-24T14:36:58.383" v="98"/>
        <pc:sldMkLst>
          <pc:docMk/>
          <pc:sldMk cId="1640049012" sldId="268"/>
        </pc:sldMkLst>
        <pc:graphicFrameChg chg="modGraphic">
          <ac:chgData name="장하준 ." userId="9befc1b19b72ee6b" providerId="Windows Live" clId="Web-{A0795600-9F04-479B-923F-2E3E0259B094}" dt="2023-09-24T14:24:57.295" v="23" actId="20577"/>
          <ac:graphicFrameMkLst>
            <pc:docMk/>
            <pc:sldMk cId="1640049012" sldId="268"/>
            <ac:graphicFrameMk id="17" creationId="{B1246AA7-BFB4-6A02-13AB-C845787D5A9C}"/>
          </ac:graphicFrameMkLst>
        </pc:graphicFrameChg>
      </pc:sldChg>
      <pc:sldChg chg="ord">
        <pc:chgData name="장하준 ." userId="9befc1b19b72ee6b" providerId="Windows Live" clId="Web-{A0795600-9F04-479B-923F-2E3E0259B094}" dt="2023-09-24T14:38:35.042" v="99"/>
        <pc:sldMkLst>
          <pc:docMk/>
          <pc:sldMk cId="1229541198" sldId="269"/>
        </pc:sldMkLst>
      </pc:sldChg>
      <pc:sldChg chg="ord">
        <pc:chgData name="장하준 ." userId="9befc1b19b72ee6b" providerId="Windows Live" clId="Web-{A0795600-9F04-479B-923F-2E3E0259B094}" dt="2023-09-24T12:37:26.843" v="15"/>
        <pc:sldMkLst>
          <pc:docMk/>
          <pc:sldMk cId="3005609319" sldId="270"/>
        </pc:sldMkLst>
      </pc:sldChg>
      <pc:sldChg chg="ord">
        <pc:chgData name="장하준 ." userId="9befc1b19b72ee6b" providerId="Windows Live" clId="Web-{A0795600-9F04-479B-923F-2E3E0259B094}" dt="2023-09-24T15:44:18.066" v="541"/>
        <pc:sldMkLst>
          <pc:docMk/>
          <pc:sldMk cId="3910539416" sldId="271"/>
        </pc:sldMkLst>
      </pc:sldChg>
      <pc:sldChg chg="modSp">
        <pc:chgData name="장하준 ." userId="9befc1b19b72ee6b" providerId="Windows Live" clId="Web-{A0795600-9F04-479B-923F-2E3E0259B094}" dt="2023-09-24T14:36:31.461" v="97" actId="20577"/>
        <pc:sldMkLst>
          <pc:docMk/>
          <pc:sldMk cId="1461317690" sldId="274"/>
        </pc:sldMkLst>
        <pc:spChg chg="mod">
          <ac:chgData name="장하준 ." userId="9befc1b19b72ee6b" providerId="Windows Live" clId="Web-{A0795600-9F04-479B-923F-2E3E0259B094}" dt="2023-09-24T14:36:31.461" v="97" actId="20577"/>
          <ac:spMkLst>
            <pc:docMk/>
            <pc:sldMk cId="1461317690" sldId="274"/>
            <ac:spMk id="2" creationId="{9C2ACDA5-7F35-784E-F777-78A6F04A1F18}"/>
          </ac:spMkLst>
        </pc:spChg>
      </pc:sldChg>
      <pc:sldChg chg="addSp modSp mod ord setBg">
        <pc:chgData name="장하준 ." userId="9befc1b19b72ee6b" providerId="Windows Live" clId="Web-{A0795600-9F04-479B-923F-2E3E0259B094}" dt="2023-09-24T15:43:13.299" v="535" actId="1076"/>
        <pc:sldMkLst>
          <pc:docMk/>
          <pc:sldMk cId="1320002129" sldId="278"/>
        </pc:sldMkLst>
        <pc:spChg chg="mod">
          <ac:chgData name="장하준 ." userId="9befc1b19b72ee6b" providerId="Windows Live" clId="Web-{A0795600-9F04-479B-923F-2E3E0259B094}" dt="2023-09-24T15:42:36.814" v="531" actId="14100"/>
          <ac:spMkLst>
            <pc:docMk/>
            <pc:sldMk cId="1320002129" sldId="278"/>
            <ac:spMk id="2" creationId="{7B551E2B-A64F-2B14-828D-7A9B4488BA59}"/>
          </ac:spMkLst>
        </pc:spChg>
        <pc:spChg chg="mod">
          <ac:chgData name="장하준 ." userId="9befc1b19b72ee6b" providerId="Windows Live" clId="Web-{A0795600-9F04-479B-923F-2E3E0259B094}" dt="2023-09-24T15:43:13.299" v="535" actId="1076"/>
          <ac:spMkLst>
            <pc:docMk/>
            <pc:sldMk cId="1320002129" sldId="278"/>
            <ac:spMk id="3" creationId="{54F43531-DFBE-B9D0-30B3-F55086F6EE16}"/>
          </ac:spMkLst>
        </pc:spChg>
        <pc:spChg chg="add">
          <ac:chgData name="장하준 ." userId="9befc1b19b72ee6b" providerId="Windows Live" clId="Web-{A0795600-9F04-479B-923F-2E3E0259B094}" dt="2023-09-24T15:41:49.109" v="522"/>
          <ac:spMkLst>
            <pc:docMk/>
            <pc:sldMk cId="1320002129" sldId="278"/>
            <ac:spMk id="11" creationId="{AF33E8FA-62A1-405A-A3BB-8A52F04E426C}"/>
          </ac:spMkLst>
        </pc:spChg>
        <pc:spChg chg="add">
          <ac:chgData name="장하준 ." userId="9befc1b19b72ee6b" providerId="Windows Live" clId="Web-{A0795600-9F04-479B-923F-2E3E0259B094}" dt="2023-09-24T15:41:49.109" v="522"/>
          <ac:spMkLst>
            <pc:docMk/>
            <pc:sldMk cId="1320002129" sldId="278"/>
            <ac:spMk id="15" creationId="{4A3743DC-6C3E-41B8-B622-8AB3613C79CD}"/>
          </ac:spMkLst>
        </pc:spChg>
        <pc:picChg chg="add mod ord">
          <ac:chgData name="장하준 ." userId="9befc1b19b72ee6b" providerId="Windows Live" clId="Web-{A0795600-9F04-479B-923F-2E3E0259B094}" dt="2023-09-24T15:41:49.109" v="522"/>
          <ac:picMkLst>
            <pc:docMk/>
            <pc:sldMk cId="1320002129" sldId="278"/>
            <ac:picMk id="4" creationId="{0451BEF8-21CB-D5C4-F956-CD92060FC408}"/>
          </ac:picMkLst>
        </pc:picChg>
        <pc:picChg chg="add mod ord">
          <ac:chgData name="장하준 ." userId="9befc1b19b72ee6b" providerId="Windows Live" clId="Web-{A0795600-9F04-479B-923F-2E3E0259B094}" dt="2023-09-24T15:41:49.109" v="522"/>
          <ac:picMkLst>
            <pc:docMk/>
            <pc:sldMk cId="1320002129" sldId="278"/>
            <ac:picMk id="5" creationId="{DD5E2733-1E65-1FF2-4957-8A41348FE20D}"/>
          </ac:picMkLst>
        </pc:picChg>
        <pc:picChg chg="add mod">
          <ac:chgData name="장하준 ." userId="9befc1b19b72ee6b" providerId="Windows Live" clId="Web-{A0795600-9F04-479B-923F-2E3E0259B094}" dt="2023-09-24T15:41:49.109" v="522"/>
          <ac:picMkLst>
            <pc:docMk/>
            <pc:sldMk cId="1320002129" sldId="278"/>
            <ac:picMk id="6" creationId="{8DACBA09-57AB-467A-1ED6-1A75AE8C44C4}"/>
          </ac:picMkLst>
        </pc:picChg>
        <pc:cxnChg chg="add">
          <ac:chgData name="장하준 ." userId="9befc1b19b72ee6b" providerId="Windows Live" clId="Web-{A0795600-9F04-479B-923F-2E3E0259B094}" dt="2023-09-24T15:41:49.109" v="522"/>
          <ac:cxnSpMkLst>
            <pc:docMk/>
            <pc:sldMk cId="1320002129" sldId="278"/>
            <ac:cxnSpMk id="13" creationId="{825504A6-8E9F-4F9F-844E-DD46402BE026}"/>
          </ac:cxnSpMkLst>
        </pc:cxnChg>
      </pc:sldChg>
      <pc:sldChg chg="addSp delSp modSp mod setBg">
        <pc:chgData name="장하준 ." userId="9befc1b19b72ee6b" providerId="Windows Live" clId="Web-{A0795600-9F04-479B-923F-2E3E0259B094}" dt="2023-09-24T12:37:01.686" v="14"/>
        <pc:sldMkLst>
          <pc:docMk/>
          <pc:sldMk cId="4145507272" sldId="279"/>
        </pc:sldMkLst>
        <pc:spChg chg="mod">
          <ac:chgData name="장하준 ." userId="9befc1b19b72ee6b" providerId="Windows Live" clId="Web-{A0795600-9F04-479B-923F-2E3E0259B094}" dt="2023-09-24T12:37:01.686" v="14"/>
          <ac:spMkLst>
            <pc:docMk/>
            <pc:sldMk cId="4145507272" sldId="279"/>
            <ac:spMk id="2" creationId="{915646BE-A05C-5462-D440-425D46E46B41}"/>
          </ac:spMkLst>
        </pc:spChg>
        <pc:spChg chg="mod ord">
          <ac:chgData name="장하준 ." userId="9befc1b19b72ee6b" providerId="Windows Live" clId="Web-{A0795600-9F04-479B-923F-2E3E0259B094}" dt="2023-09-24T12:37:01.686" v="14"/>
          <ac:spMkLst>
            <pc:docMk/>
            <pc:sldMk cId="4145507272" sldId="279"/>
            <ac:spMk id="3" creationId="{5D78C25C-9A93-6167-9A00-83224ACC45B9}"/>
          </ac:spMkLst>
        </pc:spChg>
        <pc:spChg chg="add del">
          <ac:chgData name="장하준 ." userId="9befc1b19b72ee6b" providerId="Windows Live" clId="Web-{A0795600-9F04-479B-923F-2E3E0259B094}" dt="2023-09-24T12:35:40.184" v="5"/>
          <ac:spMkLst>
            <pc:docMk/>
            <pc:sldMk cId="4145507272" sldId="279"/>
            <ac:spMk id="9" creationId="{4038CB10-1F5C-4D54-9DF7-12586DE5B007}"/>
          </ac:spMkLst>
        </pc:spChg>
        <pc:spChg chg="add del">
          <ac:chgData name="장하준 ." userId="9befc1b19b72ee6b" providerId="Windows Live" clId="Web-{A0795600-9F04-479B-923F-2E3E0259B094}" dt="2023-09-24T12:35:40.184" v="5"/>
          <ac:spMkLst>
            <pc:docMk/>
            <pc:sldMk cId="4145507272" sldId="279"/>
            <ac:spMk id="11" creationId="{73ED6512-6858-4552-B699-9A97FE9A4EA2}"/>
          </ac:spMkLst>
        </pc:spChg>
        <pc:picChg chg="add del mod">
          <ac:chgData name="장하준 ." userId="9befc1b19b72ee6b" providerId="Windows Live" clId="Web-{A0795600-9F04-479B-923F-2E3E0259B094}" dt="2023-09-24T12:36:53.201" v="13"/>
          <ac:picMkLst>
            <pc:docMk/>
            <pc:sldMk cId="4145507272" sldId="279"/>
            <ac:picMk id="4" creationId="{9B887FAC-7753-8640-AE54-27415172280D}"/>
          </ac:picMkLst>
        </pc:picChg>
        <pc:picChg chg="add">
          <ac:chgData name="장하준 ." userId="9befc1b19b72ee6b" providerId="Windows Live" clId="Web-{A0795600-9F04-479B-923F-2E3E0259B094}" dt="2023-09-24T12:37:01.686" v="14"/>
          <ac:picMkLst>
            <pc:docMk/>
            <pc:sldMk cId="4145507272" sldId="279"/>
            <ac:picMk id="5" creationId="{0F46538F-2004-D028-7CF2-258ADD1D5615}"/>
          </ac:picMkLst>
        </pc:picChg>
      </pc:sldChg>
    </pc:docChg>
  </pc:docChgLst>
  <pc:docChgLst>
    <pc:chgData name="장하준 ." userId="9befc1b19b72ee6b" providerId="Windows Live" clId="Web-{38373CD4-4293-4E42-B105-0FE58812B93C}"/>
    <pc:docChg chg="modSld">
      <pc:chgData name="장하준 ." userId="9befc1b19b72ee6b" providerId="Windows Live" clId="Web-{38373CD4-4293-4E42-B105-0FE58812B93C}" dt="2023-09-19T05:52:10.513" v="102" actId="14100"/>
      <pc:docMkLst>
        <pc:docMk/>
      </pc:docMkLst>
      <pc:sldChg chg="addSp delSp modSp mod setBg">
        <pc:chgData name="장하준 ." userId="9befc1b19b72ee6b" providerId="Windows Live" clId="Web-{38373CD4-4293-4E42-B105-0FE58812B93C}" dt="2023-09-19T05:52:10.513" v="102" actId="14100"/>
        <pc:sldMkLst>
          <pc:docMk/>
          <pc:sldMk cId="2304014653" sldId="258"/>
        </pc:sldMkLst>
        <pc:spChg chg="mod">
          <ac:chgData name="장하준 ." userId="9befc1b19b72ee6b" providerId="Windows Live" clId="Web-{38373CD4-4293-4E42-B105-0FE58812B93C}" dt="2023-09-19T05:52:05.513" v="101" actId="14100"/>
          <ac:spMkLst>
            <pc:docMk/>
            <pc:sldMk cId="2304014653" sldId="258"/>
            <ac:spMk id="2" creationId="{11080C1E-5596-3146-266C-1629F9119A9F}"/>
          </ac:spMkLst>
        </pc:spChg>
        <pc:spChg chg="mod">
          <ac:chgData name="장하준 ." userId="9befc1b19b72ee6b" providerId="Windows Live" clId="Web-{38373CD4-4293-4E42-B105-0FE58812B93C}" dt="2023-09-19T05:52:10.513" v="102" actId="14100"/>
          <ac:spMkLst>
            <pc:docMk/>
            <pc:sldMk cId="2304014653" sldId="258"/>
            <ac:spMk id="3" creationId="{9C8B8C0D-1DE2-CF15-DD6A-C3FAAD8B1154}"/>
          </ac:spMkLst>
        </pc:spChg>
        <pc:spChg chg="add del">
          <ac:chgData name="장하준 ." userId="9befc1b19b72ee6b" providerId="Windows Live" clId="Web-{38373CD4-4293-4E42-B105-0FE58812B93C}" dt="2023-09-19T05:48:56.100" v="81"/>
          <ac:spMkLst>
            <pc:docMk/>
            <pc:sldMk cId="2304014653" sldId="258"/>
            <ac:spMk id="9" creationId="{2B97F24A-32CE-4C1C-A50D-3016B394DCFB}"/>
          </ac:spMkLst>
        </pc:spChg>
        <pc:spChg chg="add del">
          <ac:chgData name="장하준 ." userId="9befc1b19b72ee6b" providerId="Windows Live" clId="Web-{38373CD4-4293-4E42-B105-0FE58812B93C}" dt="2023-09-19T05:48:56.100" v="81"/>
          <ac:spMkLst>
            <pc:docMk/>
            <pc:sldMk cId="2304014653" sldId="258"/>
            <ac:spMk id="11" creationId="{CD8B4F24-440B-49E9-B85D-733523DC064B}"/>
          </ac:spMkLst>
        </pc:spChg>
        <pc:spChg chg="add del">
          <ac:chgData name="장하준 ." userId="9befc1b19b72ee6b" providerId="Windows Live" clId="Web-{38373CD4-4293-4E42-B105-0FE58812B93C}" dt="2023-09-19T05:51:25.527" v="98"/>
          <ac:spMkLst>
            <pc:docMk/>
            <pc:sldMk cId="2304014653" sldId="258"/>
            <ac:spMk id="13" creationId="{F13C74B1-5B17-4795-BED0-7140497B445A}"/>
          </ac:spMkLst>
        </pc:spChg>
        <pc:spChg chg="add del">
          <ac:chgData name="장하준 ." userId="9befc1b19b72ee6b" providerId="Windows Live" clId="Web-{38373CD4-4293-4E42-B105-0FE58812B93C}" dt="2023-09-19T05:51:25.527" v="98"/>
          <ac:spMkLst>
            <pc:docMk/>
            <pc:sldMk cId="2304014653" sldId="258"/>
            <ac:spMk id="14" creationId="{D4974D33-8DC5-464E-8C6D-BE58F0669C17}"/>
          </ac:spMkLst>
        </pc:spChg>
        <pc:spChg chg="add">
          <ac:chgData name="장하준 ." userId="9befc1b19b72ee6b" providerId="Windows Live" clId="Web-{38373CD4-4293-4E42-B105-0FE58812B93C}" dt="2023-09-19T05:51:25.527" v="98"/>
          <ac:spMkLst>
            <pc:docMk/>
            <pc:sldMk cId="2304014653" sldId="258"/>
            <ac:spMk id="19" creationId="{2B97F24A-32CE-4C1C-A50D-3016B394DCFB}"/>
          </ac:spMkLst>
        </pc:spChg>
        <pc:spChg chg="add">
          <ac:chgData name="장하준 ." userId="9befc1b19b72ee6b" providerId="Windows Live" clId="Web-{38373CD4-4293-4E42-B105-0FE58812B93C}" dt="2023-09-19T05:51:25.527" v="98"/>
          <ac:spMkLst>
            <pc:docMk/>
            <pc:sldMk cId="2304014653" sldId="258"/>
            <ac:spMk id="21" creationId="{CD8B4F24-440B-49E9-B85D-733523DC064B}"/>
          </ac:spMkLst>
        </pc:spChg>
        <pc:picChg chg="add del mod">
          <ac:chgData name="장하준 ." userId="9befc1b19b72ee6b" providerId="Windows Live" clId="Web-{38373CD4-4293-4E42-B105-0FE58812B93C}" dt="2023-09-19T05:50:18.259" v="96"/>
          <ac:picMkLst>
            <pc:docMk/>
            <pc:sldMk cId="2304014653" sldId="258"/>
            <ac:picMk id="4" creationId="{EB79AB78-3301-8CCA-C49D-EF4EAB55A760}"/>
          </ac:picMkLst>
        </pc:picChg>
        <pc:picChg chg="add mod">
          <ac:chgData name="장하준 ." userId="9befc1b19b72ee6b" providerId="Windows Live" clId="Web-{38373CD4-4293-4E42-B105-0FE58812B93C}" dt="2023-09-19T05:51:53.841" v="100" actId="1076"/>
          <ac:picMkLst>
            <pc:docMk/>
            <pc:sldMk cId="2304014653" sldId="258"/>
            <ac:picMk id="5" creationId="{209B2236-6EA7-81E8-D678-A699D10AB302}"/>
          </ac:picMkLst>
        </pc:picChg>
      </pc:sldChg>
    </pc:docChg>
  </pc:docChgLst>
  <pc:docChgLst>
    <pc:chgData name="장하준 ." userId="9befc1b19b72ee6b" providerId="Windows Live" clId="Web-{DC6F8ED7-303E-48CE-BC7A-30AAC85EB300}"/>
    <pc:docChg chg="modSld">
      <pc:chgData name="장하준 ." userId="9befc1b19b72ee6b" providerId="Windows Live" clId="Web-{DC6F8ED7-303E-48CE-BC7A-30AAC85EB300}" dt="2023-09-27T11:18:19.133" v="270" actId="20577"/>
      <pc:docMkLst>
        <pc:docMk/>
      </pc:docMkLst>
      <pc:sldChg chg="addSp modSp">
        <pc:chgData name="장하준 ." userId="9befc1b19b72ee6b" providerId="Windows Live" clId="Web-{DC6F8ED7-303E-48CE-BC7A-30AAC85EB300}" dt="2023-09-27T11:09:38.028" v="165" actId="1076"/>
        <pc:sldMkLst>
          <pc:docMk/>
          <pc:sldMk cId="3910539416" sldId="271"/>
        </pc:sldMkLst>
        <pc:spChg chg="mod">
          <ac:chgData name="장하준 ." userId="9befc1b19b72ee6b" providerId="Windows Live" clId="Web-{DC6F8ED7-303E-48CE-BC7A-30AAC85EB300}" dt="2023-09-27T11:08:46.948" v="156" actId="14100"/>
          <ac:spMkLst>
            <pc:docMk/>
            <pc:sldMk cId="3910539416" sldId="271"/>
            <ac:spMk id="3" creationId="{73D84865-AB6C-C32B-7BF5-D906ED65CFE5}"/>
          </ac:spMkLst>
        </pc:spChg>
        <pc:spChg chg="add mod">
          <ac:chgData name="장하준 ." userId="9befc1b19b72ee6b" providerId="Windows Live" clId="Web-{DC6F8ED7-303E-48CE-BC7A-30AAC85EB300}" dt="2023-09-27T11:09:38.028" v="165" actId="1076"/>
          <ac:spMkLst>
            <pc:docMk/>
            <pc:sldMk cId="3910539416" sldId="271"/>
            <ac:spMk id="5" creationId="{2186EF1D-CCB0-0681-AED4-2404FD0C4AAC}"/>
          </ac:spMkLst>
        </pc:spChg>
        <pc:spChg chg="add mod">
          <ac:chgData name="장하준 ." userId="9befc1b19b72ee6b" providerId="Windows Live" clId="Web-{DC6F8ED7-303E-48CE-BC7A-30AAC85EB300}" dt="2023-09-27T11:09:02.839" v="160" actId="14100"/>
          <ac:spMkLst>
            <pc:docMk/>
            <pc:sldMk cId="3910539416" sldId="271"/>
            <ac:spMk id="7" creationId="{96ADB1B4-0754-FDB0-1284-34CEB8CACDD2}"/>
          </ac:spMkLst>
        </pc:spChg>
      </pc:sldChg>
      <pc:sldChg chg="addSp delSp modSp mod setBg">
        <pc:chgData name="장하준 ." userId="9befc1b19b72ee6b" providerId="Windows Live" clId="Web-{DC6F8ED7-303E-48CE-BC7A-30AAC85EB300}" dt="2023-09-27T11:18:19.133" v="270" actId="20577"/>
        <pc:sldMkLst>
          <pc:docMk/>
          <pc:sldMk cId="1461317690" sldId="274"/>
        </pc:sldMkLst>
        <pc:spChg chg="mod">
          <ac:chgData name="장하준 ." userId="9befc1b19b72ee6b" providerId="Windows Live" clId="Web-{DC6F8ED7-303E-48CE-BC7A-30AAC85EB300}" dt="2023-09-27T11:13:12.517" v="169"/>
          <ac:spMkLst>
            <pc:docMk/>
            <pc:sldMk cId="1461317690" sldId="274"/>
            <ac:spMk id="2" creationId="{9C2ACDA5-7F35-784E-F777-78A6F04A1F18}"/>
          </ac:spMkLst>
        </pc:spChg>
        <pc:spChg chg="mod">
          <ac:chgData name="장하준 ." userId="9befc1b19b72ee6b" providerId="Windows Live" clId="Web-{DC6F8ED7-303E-48CE-BC7A-30AAC85EB300}" dt="2023-09-27T11:18:19.133" v="270" actId="20577"/>
          <ac:spMkLst>
            <pc:docMk/>
            <pc:sldMk cId="1461317690" sldId="274"/>
            <ac:spMk id="3" creationId="{885E6684-697F-52FC-CA6D-87D570200161}"/>
          </ac:spMkLst>
        </pc:spChg>
        <pc:spChg chg="add del">
          <ac:chgData name="장하준 ." userId="9befc1b19b72ee6b" providerId="Windows Live" clId="Web-{DC6F8ED7-303E-48CE-BC7A-30AAC85EB300}" dt="2023-09-27T11:13:12.470" v="168"/>
          <ac:spMkLst>
            <pc:docMk/>
            <pc:sldMk cId="1461317690" sldId="274"/>
            <ac:spMk id="8" creationId="{77D7B666-D5E6-48CE-B26A-FB5E5C34AF90}"/>
          </ac:spMkLst>
        </pc:spChg>
        <pc:spChg chg="add del">
          <ac:chgData name="장하준 ." userId="9befc1b19b72ee6b" providerId="Windows Live" clId="Web-{DC6F8ED7-303E-48CE-BC7A-30AAC85EB300}" dt="2023-09-27T11:13:12.470" v="168"/>
          <ac:spMkLst>
            <pc:docMk/>
            <pc:sldMk cId="1461317690" sldId="274"/>
            <ac:spMk id="10" creationId="{F6EE670A-A41A-44AD-BC1C-2090365EB5B3}"/>
          </ac:spMkLst>
        </pc:spChg>
        <pc:spChg chg="add">
          <ac:chgData name="장하준 ." userId="9befc1b19b72ee6b" providerId="Windows Live" clId="Web-{DC6F8ED7-303E-48CE-BC7A-30AAC85EB300}" dt="2023-09-27T11:13:12.517" v="169"/>
          <ac:spMkLst>
            <pc:docMk/>
            <pc:sldMk cId="1461317690" sldId="274"/>
            <ac:spMk id="12" creationId="{6109556B-EAE9-4435-B409-0519F2CBDB14}"/>
          </ac:spMkLst>
        </pc:spChg>
        <pc:picChg chg="add">
          <ac:chgData name="장하준 ." userId="9befc1b19b72ee6b" providerId="Windows Live" clId="Web-{DC6F8ED7-303E-48CE-BC7A-30AAC85EB300}" dt="2023-09-27T11:13:12.517" v="169"/>
          <ac:picMkLst>
            <pc:docMk/>
            <pc:sldMk cId="1461317690" sldId="274"/>
            <ac:picMk id="14" creationId="{BE91C7FC-BC9B-E49B-A31E-B1ABAB9A8978}"/>
          </ac:picMkLst>
        </pc:picChg>
        <pc:cxnChg chg="add">
          <ac:chgData name="장하준 ." userId="9befc1b19b72ee6b" providerId="Windows Live" clId="Web-{DC6F8ED7-303E-48CE-BC7A-30AAC85EB300}" dt="2023-09-27T11:13:12.517" v="169"/>
          <ac:cxnSpMkLst>
            <pc:docMk/>
            <pc:sldMk cId="1461317690" sldId="274"/>
            <ac:cxnSpMk id="13" creationId="{5814CCBE-423E-41B2-A9F3-82679F490EF4}"/>
          </ac:cxnSpMkLst>
        </pc:cxnChg>
      </pc:sldChg>
    </pc:docChg>
  </pc:docChgLst>
  <pc:docChgLst>
    <pc:chgData name="장하준 ." userId="9befc1b19b72ee6b" providerId="Windows Live" clId="Web-{38546785-3D0C-4ED4-90CB-BDCF696DB4FB}"/>
    <pc:docChg chg="modSld sldOrd modMainMaster">
      <pc:chgData name="장하준 ." userId="9befc1b19b72ee6b" providerId="Windows Live" clId="Web-{38546785-3D0C-4ED4-90CB-BDCF696DB4FB}" dt="2023-09-27T12:04:54.326" v="210"/>
      <pc:docMkLst>
        <pc:docMk/>
      </pc:docMkLst>
      <pc:sldChg chg="modTransition">
        <pc:chgData name="장하준 ." userId="9befc1b19b72ee6b" providerId="Windows Live" clId="Web-{38546785-3D0C-4ED4-90CB-BDCF696DB4FB}" dt="2023-09-27T11:48:18.895" v="98"/>
        <pc:sldMkLst>
          <pc:docMk/>
          <pc:sldMk cId="682796185" sldId="256"/>
        </pc:sldMkLst>
      </pc:sldChg>
      <pc:sldChg chg="modTransition addAnim">
        <pc:chgData name="장하준 ." userId="9befc1b19b72ee6b" providerId="Windows Live" clId="Web-{38546785-3D0C-4ED4-90CB-BDCF696DB4FB}" dt="2023-09-27T11:48:18.895" v="98"/>
        <pc:sldMkLst>
          <pc:docMk/>
          <pc:sldMk cId="4262871544" sldId="257"/>
        </pc:sldMkLst>
      </pc:sldChg>
      <pc:sldChg chg="modTransition addAnim modAnim">
        <pc:chgData name="장하준 ." userId="9befc1b19b72ee6b" providerId="Windows Live" clId="Web-{38546785-3D0C-4ED4-90CB-BDCF696DB4FB}" dt="2023-09-27T11:56:40.767" v="174"/>
        <pc:sldMkLst>
          <pc:docMk/>
          <pc:sldMk cId="2304014653" sldId="258"/>
        </pc:sldMkLst>
      </pc:sldChg>
      <pc:sldChg chg="modTransition addAnim modAnim">
        <pc:chgData name="장하준 ." userId="9befc1b19b72ee6b" providerId="Windows Live" clId="Web-{38546785-3D0C-4ED4-90CB-BDCF696DB4FB}" dt="2023-09-27T11:48:58.302" v="102"/>
        <pc:sldMkLst>
          <pc:docMk/>
          <pc:sldMk cId="3673992504" sldId="259"/>
        </pc:sldMkLst>
      </pc:sldChg>
      <pc:sldChg chg="modTransition addAnim delAnim modAnim">
        <pc:chgData name="장하준 ." userId="9befc1b19b72ee6b" providerId="Windows Live" clId="Web-{38546785-3D0C-4ED4-90CB-BDCF696DB4FB}" dt="2023-09-27T11:56:26.126" v="173"/>
        <pc:sldMkLst>
          <pc:docMk/>
          <pc:sldMk cId="1924299724" sldId="260"/>
        </pc:sldMkLst>
      </pc:sldChg>
      <pc:sldChg chg="modSp ord modTransition addAnim delAnim modAnim">
        <pc:chgData name="장하준 ." userId="9befc1b19b72ee6b" providerId="Windows Live" clId="Web-{38546785-3D0C-4ED4-90CB-BDCF696DB4FB}" dt="2023-09-27T11:58:04.894" v="179"/>
        <pc:sldMkLst>
          <pc:docMk/>
          <pc:sldMk cId="2027131987" sldId="261"/>
        </pc:sldMkLst>
        <pc:spChg chg="mod">
          <ac:chgData name="장하준 ." userId="9befc1b19b72ee6b" providerId="Windows Live" clId="Web-{38546785-3D0C-4ED4-90CB-BDCF696DB4FB}" dt="2023-09-27T11:58:04.894" v="179"/>
          <ac:spMkLst>
            <pc:docMk/>
            <pc:sldMk cId="2027131987" sldId="261"/>
            <ac:spMk id="3" creationId="{302F4300-03D0-2592-7CD3-E2622A35520B}"/>
          </ac:spMkLst>
        </pc:spChg>
        <pc:spChg chg="mod">
          <ac:chgData name="장하준 ." userId="9befc1b19b72ee6b" providerId="Windows Live" clId="Web-{38546785-3D0C-4ED4-90CB-BDCF696DB4FB}" dt="2023-09-27T11:57:40.893" v="176"/>
          <ac:spMkLst>
            <pc:docMk/>
            <pc:sldMk cId="2027131987" sldId="261"/>
            <ac:spMk id="10" creationId="{D120ADCA-2020-EC17-F82C-6EB524C6305D}"/>
          </ac:spMkLst>
        </pc:spChg>
        <pc:spChg chg="mod">
          <ac:chgData name="장하준 ." userId="9befc1b19b72ee6b" providerId="Windows Live" clId="Web-{38546785-3D0C-4ED4-90CB-BDCF696DB4FB}" dt="2023-09-27T11:57:47.393" v="178"/>
          <ac:spMkLst>
            <pc:docMk/>
            <pc:sldMk cId="2027131987" sldId="261"/>
            <ac:spMk id="13" creationId="{ECDF0682-F791-0B0A-C737-035901F27793}"/>
          </ac:spMkLst>
        </pc:spChg>
      </pc:sldChg>
      <pc:sldChg chg="modSp modTransition delAnim">
        <pc:chgData name="장하준 ." userId="9befc1b19b72ee6b" providerId="Windows Live" clId="Web-{38546785-3D0C-4ED4-90CB-BDCF696DB4FB}" dt="2023-09-27T12:01:12.414" v="187"/>
        <pc:sldMkLst>
          <pc:docMk/>
          <pc:sldMk cId="2278682756" sldId="263"/>
        </pc:sldMkLst>
        <pc:spChg chg="mod">
          <ac:chgData name="장하준 ." userId="9befc1b19b72ee6b" providerId="Windows Live" clId="Web-{38546785-3D0C-4ED4-90CB-BDCF696DB4FB}" dt="2023-09-27T12:01:12.414" v="187"/>
          <ac:spMkLst>
            <pc:docMk/>
            <pc:sldMk cId="2278682756" sldId="263"/>
            <ac:spMk id="2" creationId="{CBE4998B-1921-469D-2668-CABC758C3CFE}"/>
          </ac:spMkLst>
        </pc:spChg>
      </pc:sldChg>
      <pc:sldChg chg="modTransition">
        <pc:chgData name="장하준 ." userId="9befc1b19b72ee6b" providerId="Windows Live" clId="Web-{38546785-3D0C-4ED4-90CB-BDCF696DB4FB}" dt="2023-09-27T11:55:54.125" v="169"/>
        <pc:sldMkLst>
          <pc:docMk/>
          <pc:sldMk cId="480072227" sldId="264"/>
        </pc:sldMkLst>
      </pc:sldChg>
      <pc:sldChg chg="modSp modTransition addAnim">
        <pc:chgData name="장하준 ." userId="9befc1b19b72ee6b" providerId="Windows Live" clId="Web-{38546785-3D0C-4ED4-90CB-BDCF696DB4FB}" dt="2023-09-27T11:59:43.474" v="182"/>
        <pc:sldMkLst>
          <pc:docMk/>
          <pc:sldMk cId="3683106945" sldId="266"/>
        </pc:sldMkLst>
        <pc:spChg chg="mod">
          <ac:chgData name="장하준 ." userId="9befc1b19b72ee6b" providerId="Windows Live" clId="Web-{38546785-3D0C-4ED4-90CB-BDCF696DB4FB}" dt="2023-09-27T11:52:12.135" v="132" actId="1076"/>
          <ac:spMkLst>
            <pc:docMk/>
            <pc:sldMk cId="3683106945" sldId="266"/>
            <ac:spMk id="3" creationId="{EB133FAE-7486-B9D5-4513-6EB815570EBD}"/>
          </ac:spMkLst>
        </pc:spChg>
      </pc:sldChg>
      <pc:sldChg chg="modSp modTransition addAnim">
        <pc:chgData name="장하준 ." userId="9befc1b19b72ee6b" providerId="Windows Live" clId="Web-{38546785-3D0C-4ED4-90CB-BDCF696DB4FB}" dt="2023-09-27T11:58:45.239" v="180"/>
        <pc:sldMkLst>
          <pc:docMk/>
          <pc:sldMk cId="2576335302" sldId="267"/>
        </pc:sldMkLst>
        <pc:spChg chg="mod">
          <ac:chgData name="장하준 ." userId="9befc1b19b72ee6b" providerId="Windows Live" clId="Web-{38546785-3D0C-4ED4-90CB-BDCF696DB4FB}" dt="2023-09-27T11:58:45.239" v="180"/>
          <ac:spMkLst>
            <pc:docMk/>
            <pc:sldMk cId="2576335302" sldId="267"/>
            <ac:spMk id="3" creationId="{79F8EBE8-18F1-4711-752A-0130F7E79A1D}"/>
          </ac:spMkLst>
        </pc:spChg>
        <pc:spChg chg="mod">
          <ac:chgData name="장하준 ." userId="9befc1b19b72ee6b" providerId="Windows Live" clId="Web-{38546785-3D0C-4ED4-90CB-BDCF696DB4FB}" dt="2023-09-27T11:41:41.510" v="31" actId="20577"/>
          <ac:spMkLst>
            <pc:docMk/>
            <pc:sldMk cId="2576335302" sldId="267"/>
            <ac:spMk id="7" creationId="{574D7635-A46C-320E-2CFF-41CE970A19B4}"/>
          </ac:spMkLst>
        </pc:spChg>
      </pc:sldChg>
      <pc:sldChg chg="modTransition addAnim">
        <pc:chgData name="장하준 ." userId="9befc1b19b72ee6b" providerId="Windows Live" clId="Web-{38546785-3D0C-4ED4-90CB-BDCF696DB4FB}" dt="2023-09-27T11:54:58.577" v="162"/>
        <pc:sldMkLst>
          <pc:docMk/>
          <pc:sldMk cId="1640049012" sldId="268"/>
        </pc:sldMkLst>
      </pc:sldChg>
      <pc:sldChg chg="modSp ord modTransition addAnim delAnim modAnim">
        <pc:chgData name="장하준 ." userId="9befc1b19b72ee6b" providerId="Windows Live" clId="Web-{38546785-3D0C-4ED4-90CB-BDCF696DB4FB}" dt="2023-09-27T12:04:05.074" v="204" actId="14100"/>
        <pc:sldMkLst>
          <pc:docMk/>
          <pc:sldMk cId="1229541198" sldId="269"/>
        </pc:sldMkLst>
        <pc:spChg chg="mod">
          <ac:chgData name="장하준 ." userId="9befc1b19b72ee6b" providerId="Windows Live" clId="Web-{38546785-3D0C-4ED4-90CB-BDCF696DB4FB}" dt="2023-09-27T12:03:34.324" v="201" actId="20577"/>
          <ac:spMkLst>
            <pc:docMk/>
            <pc:sldMk cId="1229541198" sldId="269"/>
            <ac:spMk id="3" creationId="{9B124B3C-12FA-64EA-5FA7-B30CBD5D4677}"/>
          </ac:spMkLst>
        </pc:spChg>
        <pc:spChg chg="mod">
          <ac:chgData name="장하준 ." userId="9befc1b19b72ee6b" providerId="Windows Live" clId="Web-{38546785-3D0C-4ED4-90CB-BDCF696DB4FB}" dt="2023-09-27T12:03:59.559" v="203" actId="14100"/>
          <ac:spMkLst>
            <pc:docMk/>
            <pc:sldMk cId="1229541198" sldId="269"/>
            <ac:spMk id="7" creationId="{7AF8D5B3-4F70-9C3A-E0B6-035AB1CAE28A}"/>
          </ac:spMkLst>
        </pc:spChg>
        <pc:spChg chg="mod">
          <ac:chgData name="장하준 ." userId="9befc1b19b72ee6b" providerId="Windows Live" clId="Web-{38546785-3D0C-4ED4-90CB-BDCF696DB4FB}" dt="2023-09-27T12:04:05.074" v="204" actId="14100"/>
          <ac:spMkLst>
            <pc:docMk/>
            <pc:sldMk cId="1229541198" sldId="269"/>
            <ac:spMk id="15" creationId="{C1BB0FAF-4CC4-E578-79A9-9B5136D1F3F1}"/>
          </ac:spMkLst>
        </pc:spChg>
      </pc:sldChg>
      <pc:sldChg chg="modTransition delAnim">
        <pc:chgData name="장하준 ." userId="9befc1b19b72ee6b" providerId="Windows Live" clId="Web-{38546785-3D0C-4ED4-90CB-BDCF696DB4FB}" dt="2023-09-27T12:01:53.696" v="188"/>
        <pc:sldMkLst>
          <pc:docMk/>
          <pc:sldMk cId="3005609319" sldId="270"/>
        </pc:sldMkLst>
      </pc:sldChg>
      <pc:sldChg chg="addSp delSp modSp mod modTransition setBg addAnim delAnim">
        <pc:chgData name="장하준 ." userId="9befc1b19b72ee6b" providerId="Windows Live" clId="Web-{38546785-3D0C-4ED4-90CB-BDCF696DB4FB}" dt="2023-09-27T11:48:18.895" v="98"/>
        <pc:sldMkLst>
          <pc:docMk/>
          <pc:sldMk cId="3910539416" sldId="271"/>
        </pc:sldMkLst>
        <pc:spChg chg="mod">
          <ac:chgData name="장하준 ." userId="9befc1b19b72ee6b" providerId="Windows Live" clId="Web-{38546785-3D0C-4ED4-90CB-BDCF696DB4FB}" dt="2023-09-27T11:47:27.550" v="90"/>
          <ac:spMkLst>
            <pc:docMk/>
            <pc:sldMk cId="3910539416" sldId="271"/>
            <ac:spMk id="2" creationId="{E3B71914-F702-EC40-BF65-632D6C66E8C3}"/>
          </ac:spMkLst>
        </pc:spChg>
        <pc:spChg chg="del">
          <ac:chgData name="장하준 ." userId="9befc1b19b72ee6b" providerId="Windows Live" clId="Web-{38546785-3D0C-4ED4-90CB-BDCF696DB4FB}" dt="2023-09-27T11:43:18.763" v="41"/>
          <ac:spMkLst>
            <pc:docMk/>
            <pc:sldMk cId="3910539416" sldId="271"/>
            <ac:spMk id="3" creationId="{73D84865-AB6C-C32B-7BF5-D906ED65CFE5}"/>
          </ac:spMkLst>
        </pc:spChg>
        <pc:spChg chg="del mod">
          <ac:chgData name="장하준 ." userId="9befc1b19b72ee6b" providerId="Windows Live" clId="Web-{38546785-3D0C-4ED4-90CB-BDCF696DB4FB}" dt="2023-09-27T11:46:14.001" v="68"/>
          <ac:spMkLst>
            <pc:docMk/>
            <pc:sldMk cId="3910539416" sldId="271"/>
            <ac:spMk id="5" creationId="{2186EF1D-CCB0-0681-AED4-2404FD0C4AAC}"/>
          </ac:spMkLst>
        </pc:spChg>
        <pc:spChg chg="add del mod">
          <ac:chgData name="장하준 ." userId="9befc1b19b72ee6b" providerId="Windows Live" clId="Web-{38546785-3D0C-4ED4-90CB-BDCF696DB4FB}" dt="2023-09-27T11:43:23.185" v="42"/>
          <ac:spMkLst>
            <pc:docMk/>
            <pc:sldMk cId="3910539416" sldId="271"/>
            <ac:spMk id="6" creationId="{6077C86A-9DE7-C196-9F4B-279D70160513}"/>
          </ac:spMkLst>
        </pc:spChg>
        <pc:spChg chg="mod">
          <ac:chgData name="장하준 ." userId="9befc1b19b72ee6b" providerId="Windows Live" clId="Web-{38546785-3D0C-4ED4-90CB-BDCF696DB4FB}" dt="2023-09-27T11:47:27.550" v="90"/>
          <ac:spMkLst>
            <pc:docMk/>
            <pc:sldMk cId="3910539416" sldId="271"/>
            <ac:spMk id="7" creationId="{96ADB1B4-0754-FDB0-1284-34CEB8CACDD2}"/>
          </ac:spMkLst>
        </pc:spChg>
        <pc:spChg chg="add del">
          <ac:chgData name="장하준 ." userId="9befc1b19b72ee6b" providerId="Windows Live" clId="Web-{38546785-3D0C-4ED4-90CB-BDCF696DB4FB}" dt="2023-09-27T11:46:51.643" v="84"/>
          <ac:spMkLst>
            <pc:docMk/>
            <pc:sldMk cId="3910539416" sldId="271"/>
            <ac:spMk id="8" creationId="{F289AE62-4645-F00E-3AF6-24D4E3F71E66}"/>
          </ac:spMkLst>
        </pc:spChg>
        <pc:spChg chg="add mod">
          <ac:chgData name="장하준 ." userId="9befc1b19b72ee6b" providerId="Windows Live" clId="Web-{38546785-3D0C-4ED4-90CB-BDCF696DB4FB}" dt="2023-09-27T11:47:08.675" v="88" actId="1076"/>
          <ac:spMkLst>
            <pc:docMk/>
            <pc:sldMk cId="3910539416" sldId="271"/>
            <ac:spMk id="10" creationId="{4FF14C3A-36E1-630B-27B6-6BD58AB386CB}"/>
          </ac:spMkLst>
        </pc:spChg>
        <pc:spChg chg="add del">
          <ac:chgData name="장하준 ." userId="9befc1b19b72ee6b" providerId="Windows Live" clId="Web-{38546785-3D0C-4ED4-90CB-BDCF696DB4FB}" dt="2023-09-27T11:47:27.550" v="90"/>
          <ac:spMkLst>
            <pc:docMk/>
            <pc:sldMk cId="3910539416" sldId="271"/>
            <ac:spMk id="12" creationId="{8CD2B798-7994-4548-A2BE-4AEF9C1A5FAE}"/>
          </ac:spMkLst>
        </pc:spChg>
        <pc:spChg chg="add del">
          <ac:chgData name="장하준 ." userId="9befc1b19b72ee6b" providerId="Windows Live" clId="Web-{38546785-3D0C-4ED4-90CB-BDCF696DB4FB}" dt="2023-09-27T11:45:54.376" v="67"/>
          <ac:spMkLst>
            <pc:docMk/>
            <pc:sldMk cId="3910539416" sldId="271"/>
            <ac:spMk id="13" creationId="{6AB9711F-9D4F-49B4-892B-FEF66AA2FA95}"/>
          </ac:spMkLst>
        </pc:spChg>
        <pc:spChg chg="add del">
          <ac:chgData name="장하준 ." userId="9befc1b19b72ee6b" providerId="Windows Live" clId="Web-{38546785-3D0C-4ED4-90CB-BDCF696DB4FB}" dt="2023-09-27T11:47:27.550" v="90"/>
          <ac:spMkLst>
            <pc:docMk/>
            <pc:sldMk cId="3910539416" sldId="271"/>
            <ac:spMk id="14" creationId="{E6162320-3B67-42BB-AF9D-939326E6489E}"/>
          </ac:spMkLst>
        </pc:spChg>
        <pc:spChg chg="add del">
          <ac:chgData name="장하준 ." userId="9befc1b19b72ee6b" providerId="Windows Live" clId="Web-{38546785-3D0C-4ED4-90CB-BDCF696DB4FB}" dt="2023-09-27T11:45:54.376" v="67"/>
          <ac:spMkLst>
            <pc:docMk/>
            <pc:sldMk cId="3910539416" sldId="271"/>
            <ac:spMk id="15" creationId="{3A32867E-64D3-4B51-85AC-D771EA43C320}"/>
          </ac:spMkLst>
        </pc:spChg>
        <pc:spChg chg="add del">
          <ac:chgData name="장하준 ." userId="9befc1b19b72ee6b" providerId="Windows Live" clId="Web-{38546785-3D0C-4ED4-90CB-BDCF696DB4FB}" dt="2023-09-27T11:47:27.550" v="90"/>
          <ac:spMkLst>
            <pc:docMk/>
            <pc:sldMk cId="3910539416" sldId="271"/>
            <ac:spMk id="18" creationId="{2FDF0794-1B86-42B2-B8C7-F60123E638ED}"/>
          </ac:spMkLst>
        </pc:spChg>
        <pc:spChg chg="add del">
          <ac:chgData name="장하준 ." userId="9befc1b19b72ee6b" providerId="Windows Live" clId="Web-{38546785-3D0C-4ED4-90CB-BDCF696DB4FB}" dt="2023-09-27T11:45:54.376" v="67"/>
          <ac:spMkLst>
            <pc:docMk/>
            <pc:sldMk cId="3910539416" sldId="271"/>
            <ac:spMk id="19" creationId="{D1FD935F-F10F-4401-946E-B365815D01E2}"/>
          </ac:spMkLst>
        </pc:spChg>
        <pc:spChg chg="add del">
          <ac:chgData name="장하준 ." userId="9befc1b19b72ee6b" providerId="Windows Live" clId="Web-{38546785-3D0C-4ED4-90CB-BDCF696DB4FB}" dt="2023-09-27T11:47:27.550" v="90"/>
          <ac:spMkLst>
            <pc:docMk/>
            <pc:sldMk cId="3910539416" sldId="271"/>
            <ac:spMk id="23" creationId="{C5373426-E26E-431D-959C-5DB96C0B6208}"/>
          </ac:spMkLst>
        </pc:spChg>
        <pc:picChg chg="add del mod">
          <ac:chgData name="장하준 ." userId="9befc1b19b72ee6b" providerId="Windows Live" clId="Web-{38546785-3D0C-4ED4-90CB-BDCF696DB4FB}" dt="2023-09-27T11:45:54.376" v="67"/>
          <ac:picMkLst>
            <pc:docMk/>
            <pc:sldMk cId="3910539416" sldId="271"/>
            <ac:picMk id="9" creationId="{821FC1D9-D797-CA24-BC63-E0B51D914C26}"/>
          </ac:picMkLst>
        </pc:picChg>
        <pc:cxnChg chg="add del">
          <ac:chgData name="장하준 ." userId="9befc1b19b72ee6b" providerId="Windows Live" clId="Web-{38546785-3D0C-4ED4-90CB-BDCF696DB4FB}" dt="2023-09-27T11:47:27.550" v="90"/>
          <ac:cxnSpMkLst>
            <pc:docMk/>
            <pc:sldMk cId="3910539416" sldId="271"/>
            <ac:cxnSpMk id="16" creationId="{6722E143-84C1-4F95-937C-78B92D2811CF}"/>
          </ac:cxnSpMkLst>
        </pc:cxnChg>
        <pc:cxnChg chg="add del">
          <ac:chgData name="장하준 ." userId="9befc1b19b72ee6b" providerId="Windows Live" clId="Web-{38546785-3D0C-4ED4-90CB-BDCF696DB4FB}" dt="2023-09-27T11:45:54.376" v="67"/>
          <ac:cxnSpMkLst>
            <pc:docMk/>
            <pc:sldMk cId="3910539416" sldId="271"/>
            <ac:cxnSpMk id="17" creationId="{AFD44988-8DFE-46FC-967A-F6DB265384B1}"/>
          </ac:cxnSpMkLst>
        </pc:cxnChg>
        <pc:cxnChg chg="add del">
          <ac:chgData name="장하준 ." userId="9befc1b19b72ee6b" providerId="Windows Live" clId="Web-{38546785-3D0C-4ED4-90CB-BDCF696DB4FB}" dt="2023-09-27T11:45:54.376" v="67"/>
          <ac:cxnSpMkLst>
            <pc:docMk/>
            <pc:sldMk cId="3910539416" sldId="271"/>
            <ac:cxnSpMk id="21" creationId="{BEE518BB-1296-420F-8D80-6CAFE2E82E30}"/>
          </ac:cxnSpMkLst>
        </pc:cxnChg>
        <pc:cxnChg chg="add del">
          <ac:chgData name="장하준 ." userId="9befc1b19b72ee6b" providerId="Windows Live" clId="Web-{38546785-3D0C-4ED4-90CB-BDCF696DB4FB}" dt="2023-09-27T11:47:27.550" v="90"/>
          <ac:cxnSpMkLst>
            <pc:docMk/>
            <pc:sldMk cId="3910539416" sldId="271"/>
            <ac:cxnSpMk id="25" creationId="{96D07482-83A3-4451-943C-B46961082957}"/>
          </ac:cxnSpMkLst>
        </pc:cxnChg>
      </pc:sldChg>
      <pc:sldChg chg="modSp modTransition addAnim modAnim">
        <pc:chgData name="장하준 ." userId="9befc1b19b72ee6b" providerId="Windows Live" clId="Web-{38546785-3D0C-4ED4-90CB-BDCF696DB4FB}" dt="2023-09-27T11:52:05.432" v="131"/>
        <pc:sldMkLst>
          <pc:docMk/>
          <pc:sldMk cId="1354801541" sldId="273"/>
        </pc:sldMkLst>
        <pc:spChg chg="mod">
          <ac:chgData name="장하준 ." userId="9befc1b19b72ee6b" providerId="Windows Live" clId="Web-{38546785-3D0C-4ED4-90CB-BDCF696DB4FB}" dt="2023-09-27T11:42:27.683" v="40" actId="20577"/>
          <ac:spMkLst>
            <pc:docMk/>
            <pc:sldMk cId="1354801541" sldId="273"/>
            <ac:spMk id="6" creationId="{6E8ADCA0-7B56-69FC-D160-8D5078725E13}"/>
          </ac:spMkLst>
        </pc:spChg>
      </pc:sldChg>
      <pc:sldChg chg="modTransition">
        <pc:chgData name="장하준 ." userId="9befc1b19b72ee6b" providerId="Windows Live" clId="Web-{38546785-3D0C-4ED4-90CB-BDCF696DB4FB}" dt="2023-09-27T11:54:08.216" v="153"/>
        <pc:sldMkLst>
          <pc:docMk/>
          <pc:sldMk cId="1461317690" sldId="274"/>
        </pc:sldMkLst>
      </pc:sldChg>
      <pc:sldChg chg="modTransition addAnim delAnim">
        <pc:chgData name="장하준 ." userId="9befc1b19b72ee6b" providerId="Windows Live" clId="Web-{38546785-3D0C-4ED4-90CB-BDCF696DB4FB}" dt="2023-09-27T12:04:32.309" v="206"/>
        <pc:sldMkLst>
          <pc:docMk/>
          <pc:sldMk cId="3531023728" sldId="276"/>
        </pc:sldMkLst>
      </pc:sldChg>
      <pc:sldChg chg="modTransition addAnim delAnim modAnim">
        <pc:chgData name="장하준 ." userId="9befc1b19b72ee6b" providerId="Windows Live" clId="Web-{38546785-3D0C-4ED4-90CB-BDCF696DB4FB}" dt="2023-09-27T12:04:54.326" v="210"/>
        <pc:sldMkLst>
          <pc:docMk/>
          <pc:sldMk cId="4070023125" sldId="277"/>
        </pc:sldMkLst>
      </pc:sldChg>
      <pc:sldChg chg="modTransition">
        <pc:chgData name="장하준 ." userId="9befc1b19b72ee6b" providerId="Windows Live" clId="Web-{38546785-3D0C-4ED4-90CB-BDCF696DB4FB}" dt="2023-09-27T11:56:00.453" v="170"/>
        <pc:sldMkLst>
          <pc:docMk/>
          <pc:sldMk cId="1320002129" sldId="278"/>
        </pc:sldMkLst>
      </pc:sldChg>
      <pc:sldChg chg="modTransition addAnim modAnim">
        <pc:chgData name="장하준 ." userId="9befc1b19b72ee6b" providerId="Windows Live" clId="Web-{38546785-3D0C-4ED4-90CB-BDCF696DB4FB}" dt="2023-09-27T11:56:16.188" v="172"/>
        <pc:sldMkLst>
          <pc:docMk/>
          <pc:sldMk cId="4145507272" sldId="279"/>
        </pc:sldMkLst>
      </pc:sldChg>
      <pc:sldMasterChg chg="modTransition modSldLayout">
        <pc:chgData name="장하준 ." userId="9befc1b19b72ee6b" providerId="Windows Live" clId="Web-{38546785-3D0C-4ED4-90CB-BDCF696DB4FB}" dt="2023-09-27T11:48:18.895" v="98"/>
        <pc:sldMasterMkLst>
          <pc:docMk/>
          <pc:sldMasterMk cId="1031413770" sldId="2147483660"/>
        </pc:sldMasterMkLst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681533745" sldId="2147483661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1636910034" sldId="2147483662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1849466569" sldId="2147483663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4033053681" sldId="2147483664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3335320772" sldId="2147483665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2461933439" sldId="2147483666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1480638479" sldId="2147483667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3299898897" sldId="2147483668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2237031152" sldId="2147483669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2970268688" sldId="2147483670"/>
          </pc:sldLayoutMkLst>
        </pc:sldLayoutChg>
        <pc:sldLayoutChg chg="modTransition">
          <pc:chgData name="장하준 ." userId="9befc1b19b72ee6b" providerId="Windows Live" clId="Web-{38546785-3D0C-4ED4-90CB-BDCF696DB4FB}" dt="2023-09-27T11:48:18.895" v="98"/>
          <pc:sldLayoutMkLst>
            <pc:docMk/>
            <pc:sldMasterMk cId="1031413770" sldId="2147483660"/>
            <pc:sldLayoutMk cId="2264425353" sldId="2147483671"/>
          </pc:sldLayoutMkLst>
        </pc:sldLayoutChg>
      </pc:sldMasterChg>
    </pc:docChg>
  </pc:docChgLst>
  <pc:docChgLst>
    <pc:chgData name="장하준 ." userId="9befc1b19b72ee6b" providerId="Windows Live" clId="Web-{FC1EF8C4-87D3-4E92-961F-96C4E4BA9006}"/>
    <pc:docChg chg="modSld">
      <pc:chgData name="장하준 ." userId="9befc1b19b72ee6b" providerId="Windows Live" clId="Web-{FC1EF8C4-87D3-4E92-961F-96C4E4BA9006}" dt="2023-09-27T02:48:52.243" v="81" actId="20577"/>
      <pc:docMkLst>
        <pc:docMk/>
      </pc:docMkLst>
      <pc:sldChg chg="modSp">
        <pc:chgData name="장하준 ." userId="9befc1b19b72ee6b" providerId="Windows Live" clId="Web-{FC1EF8C4-87D3-4E92-961F-96C4E4BA9006}" dt="2023-09-27T02:48:27.070" v="78" actId="20577"/>
        <pc:sldMkLst>
          <pc:docMk/>
          <pc:sldMk cId="4262871544" sldId="257"/>
        </pc:sldMkLst>
        <pc:spChg chg="mod">
          <ac:chgData name="장하준 ." userId="9befc1b19b72ee6b" providerId="Windows Live" clId="Web-{FC1EF8C4-87D3-4E92-961F-96C4E4BA9006}" dt="2023-09-27T02:48:27.070" v="78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modSp">
        <pc:chgData name="장하준 ." userId="9befc1b19b72ee6b" providerId="Windows Live" clId="Web-{FC1EF8C4-87D3-4E92-961F-96C4E4BA9006}" dt="2023-09-27T02:48:52.243" v="81" actId="20577"/>
        <pc:sldMkLst>
          <pc:docMk/>
          <pc:sldMk cId="3910539416" sldId="271"/>
        </pc:sldMkLst>
        <pc:spChg chg="mod">
          <ac:chgData name="장하준 ." userId="9befc1b19b72ee6b" providerId="Windows Live" clId="Web-{FC1EF8C4-87D3-4E92-961F-96C4E4BA9006}" dt="2023-09-27T02:48:37.539" v="80" actId="20577"/>
          <ac:spMkLst>
            <pc:docMk/>
            <pc:sldMk cId="3910539416" sldId="271"/>
            <ac:spMk id="2" creationId="{E3B71914-F702-EC40-BF65-632D6C66E8C3}"/>
          </ac:spMkLst>
        </pc:spChg>
        <pc:spChg chg="mod">
          <ac:chgData name="장하준 ." userId="9befc1b19b72ee6b" providerId="Windows Live" clId="Web-{FC1EF8C4-87D3-4E92-961F-96C4E4BA9006}" dt="2023-09-27T02:48:52.243" v="81" actId="20577"/>
          <ac:spMkLst>
            <pc:docMk/>
            <pc:sldMk cId="3910539416" sldId="271"/>
            <ac:spMk id="3" creationId="{73D84865-AB6C-C32B-7BF5-D906ED65CFE5}"/>
          </ac:spMkLst>
        </pc:spChg>
      </pc:sldChg>
      <pc:sldChg chg="modSp">
        <pc:chgData name="장하준 ." userId="9befc1b19b72ee6b" providerId="Windows Live" clId="Web-{FC1EF8C4-87D3-4E92-961F-96C4E4BA9006}" dt="2023-09-27T02:45:02.847" v="26" actId="20577"/>
        <pc:sldMkLst>
          <pc:docMk/>
          <pc:sldMk cId="1354801541" sldId="273"/>
        </pc:sldMkLst>
        <pc:spChg chg="mod">
          <ac:chgData name="장하준 ." userId="9befc1b19b72ee6b" providerId="Windows Live" clId="Web-{FC1EF8C4-87D3-4E92-961F-96C4E4BA9006}" dt="2023-09-27T02:44:37.519" v="15" actId="20577"/>
          <ac:spMkLst>
            <pc:docMk/>
            <pc:sldMk cId="1354801541" sldId="273"/>
            <ac:spMk id="2" creationId="{D86C6475-F887-E2ED-2EC4-1532B9CD0E72}"/>
          </ac:spMkLst>
        </pc:spChg>
        <pc:spChg chg="mod">
          <ac:chgData name="장하준 ." userId="9befc1b19b72ee6b" providerId="Windows Live" clId="Web-{FC1EF8C4-87D3-4E92-961F-96C4E4BA9006}" dt="2023-09-27T02:44:12.377" v="13" actId="20577"/>
          <ac:spMkLst>
            <pc:docMk/>
            <pc:sldMk cId="1354801541" sldId="273"/>
            <ac:spMk id="3" creationId="{53D5E593-8D99-B45A-251A-A5C6E1F895A9}"/>
          </ac:spMkLst>
        </pc:spChg>
        <pc:spChg chg="mod">
          <ac:chgData name="장하준 ." userId="9befc1b19b72ee6b" providerId="Windows Live" clId="Web-{FC1EF8C4-87D3-4E92-961F-96C4E4BA9006}" dt="2023-09-27T02:45:02.847" v="26" actId="20577"/>
          <ac:spMkLst>
            <pc:docMk/>
            <pc:sldMk cId="1354801541" sldId="273"/>
            <ac:spMk id="6" creationId="{6E8ADCA0-7B56-69FC-D160-8D5078725E13}"/>
          </ac:spMkLst>
        </pc:spChg>
      </pc:sldChg>
      <pc:sldChg chg="modSp">
        <pc:chgData name="장하준 ." userId="9befc1b19b72ee6b" providerId="Windows Live" clId="Web-{FC1EF8C4-87D3-4E92-961F-96C4E4BA9006}" dt="2023-09-27T02:45:13.519" v="28" actId="20577"/>
        <pc:sldMkLst>
          <pc:docMk/>
          <pc:sldMk cId="1461317690" sldId="274"/>
        </pc:sldMkLst>
        <pc:spChg chg="mod">
          <ac:chgData name="장하준 ." userId="9befc1b19b72ee6b" providerId="Windows Live" clId="Web-{FC1EF8C4-87D3-4E92-961F-96C4E4BA9006}" dt="2023-09-27T02:45:13.519" v="28" actId="20577"/>
          <ac:spMkLst>
            <pc:docMk/>
            <pc:sldMk cId="1461317690" sldId="274"/>
            <ac:spMk id="2" creationId="{9C2ACDA5-7F35-784E-F777-78A6F04A1F18}"/>
          </ac:spMkLst>
        </pc:spChg>
      </pc:sldChg>
    </pc:docChg>
  </pc:docChgLst>
  <pc:docChgLst>
    <pc:chgData name="장하준 ." userId="9befc1b19b72ee6b" providerId="Windows Live" clId="Web-{2E1C5C30-1F62-4150-BFE9-B1D28289070B}"/>
    <pc:docChg chg="modSld">
      <pc:chgData name="장하준 ." userId="9befc1b19b72ee6b" providerId="Windows Live" clId="Web-{2E1C5C30-1F62-4150-BFE9-B1D28289070B}" dt="2023-09-16T10:50:51.880" v="41" actId="20577"/>
      <pc:docMkLst>
        <pc:docMk/>
      </pc:docMkLst>
      <pc:sldChg chg="modSp">
        <pc:chgData name="장하준 ." userId="9befc1b19b72ee6b" providerId="Windows Live" clId="Web-{2E1C5C30-1F62-4150-BFE9-B1D28289070B}" dt="2023-09-16T10:49:24.378" v="30" actId="20577"/>
        <pc:sldMkLst>
          <pc:docMk/>
          <pc:sldMk cId="682796185" sldId="256"/>
        </pc:sldMkLst>
        <pc:spChg chg="mod">
          <ac:chgData name="장하준 ." userId="9befc1b19b72ee6b" providerId="Windows Live" clId="Web-{2E1C5C30-1F62-4150-BFE9-B1D28289070B}" dt="2023-09-16T10:49:24.378" v="30" actId="20577"/>
          <ac:spMkLst>
            <pc:docMk/>
            <pc:sldMk cId="682796185" sldId="256"/>
            <ac:spMk id="6" creationId="{19AD19E6-51FD-FD28-41BE-BB64AC591C52}"/>
          </ac:spMkLst>
        </pc:spChg>
      </pc:sldChg>
      <pc:sldChg chg="modSp">
        <pc:chgData name="장하준 ." userId="9befc1b19b72ee6b" providerId="Windows Live" clId="Web-{2E1C5C30-1F62-4150-BFE9-B1D28289070B}" dt="2023-09-16T10:46:55.546" v="23"/>
        <pc:sldMkLst>
          <pc:docMk/>
          <pc:sldMk cId="4262871544" sldId="257"/>
        </pc:sldMkLst>
        <pc:spChg chg="mod">
          <ac:chgData name="장하준 ." userId="9befc1b19b72ee6b" providerId="Windows Live" clId="Web-{2E1C5C30-1F62-4150-BFE9-B1D28289070B}" dt="2023-09-16T10:46:55.546" v="23"/>
          <ac:spMkLst>
            <pc:docMk/>
            <pc:sldMk cId="4262871544" sldId="257"/>
            <ac:spMk id="3" creationId="{8DBE2EE1-2E76-0CDB-971B-1EC372C38438}"/>
          </ac:spMkLst>
        </pc:spChg>
        <pc:spChg chg="mod">
          <ac:chgData name="장하준 ." userId="9befc1b19b72ee6b" providerId="Windows Live" clId="Web-{2E1C5C30-1F62-4150-BFE9-B1D28289070B}" dt="2023-09-16T10:46:50.640" v="22"/>
          <ac:spMkLst>
            <pc:docMk/>
            <pc:sldMk cId="4262871544" sldId="257"/>
            <ac:spMk id="7" creationId="{952AEE1B-32F3-CDF6-37B5-4CB20A67F761}"/>
          </ac:spMkLst>
        </pc:spChg>
        <pc:spChg chg="mod">
          <ac:chgData name="장하준 ." userId="9befc1b19b72ee6b" providerId="Windows Live" clId="Web-{2E1C5C30-1F62-4150-BFE9-B1D28289070B}" dt="2023-09-16T09:45:01.548" v="21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modSp">
        <pc:chgData name="장하준 ." userId="9befc1b19b72ee6b" providerId="Windows Live" clId="Web-{2E1C5C30-1F62-4150-BFE9-B1D28289070B}" dt="2023-09-16T10:50:31.005" v="38"/>
        <pc:sldMkLst>
          <pc:docMk/>
          <pc:sldMk cId="2278682756" sldId="263"/>
        </pc:sldMkLst>
        <pc:spChg chg="mod">
          <ac:chgData name="장하준 ." userId="9befc1b19b72ee6b" providerId="Windows Live" clId="Web-{2E1C5C30-1F62-4150-BFE9-B1D28289070B}" dt="2023-09-16T10:50:31.005" v="38"/>
          <ac:spMkLst>
            <pc:docMk/>
            <pc:sldMk cId="2278682756" sldId="263"/>
            <ac:spMk id="2" creationId="{CBE4998B-1921-469D-2668-CABC758C3CFE}"/>
          </ac:spMkLst>
        </pc:spChg>
      </pc:sldChg>
      <pc:sldChg chg="modSp">
        <pc:chgData name="장하준 ." userId="9befc1b19b72ee6b" providerId="Windows Live" clId="Web-{2E1C5C30-1F62-4150-BFE9-B1D28289070B}" dt="2023-09-16T10:50:51.880" v="41" actId="20577"/>
        <pc:sldMkLst>
          <pc:docMk/>
          <pc:sldMk cId="2576335302" sldId="267"/>
        </pc:sldMkLst>
        <pc:spChg chg="mod">
          <ac:chgData name="장하준 ." userId="9befc1b19b72ee6b" providerId="Windows Live" clId="Web-{2E1C5C30-1F62-4150-BFE9-B1D28289070B}" dt="2023-09-16T10:50:51.880" v="41" actId="20577"/>
          <ac:spMkLst>
            <pc:docMk/>
            <pc:sldMk cId="2576335302" sldId="267"/>
            <ac:spMk id="2" creationId="{CF196DDE-518A-71AA-D508-7B004E5BD5B0}"/>
          </ac:spMkLst>
        </pc:spChg>
      </pc:sldChg>
      <pc:sldChg chg="modSp">
        <pc:chgData name="장하준 ." userId="9befc1b19b72ee6b" providerId="Windows Live" clId="Web-{2E1C5C30-1F62-4150-BFE9-B1D28289070B}" dt="2023-09-16T09:44:52.658" v="17" actId="20577"/>
        <pc:sldMkLst>
          <pc:docMk/>
          <pc:sldMk cId="3910539416" sldId="271"/>
        </pc:sldMkLst>
        <pc:spChg chg="mod">
          <ac:chgData name="장하준 ." userId="9befc1b19b72ee6b" providerId="Windows Live" clId="Web-{2E1C5C30-1F62-4150-BFE9-B1D28289070B}" dt="2023-09-16T09:44:52.658" v="17" actId="20577"/>
          <ac:spMkLst>
            <pc:docMk/>
            <pc:sldMk cId="3910539416" sldId="271"/>
            <ac:spMk id="2" creationId="{E3B71914-F702-EC40-BF65-632D6C66E8C3}"/>
          </ac:spMkLst>
        </pc:spChg>
      </pc:sldChg>
    </pc:docChg>
  </pc:docChgLst>
  <pc:docChgLst>
    <pc:chgData name="장하준 ." userId="9befc1b19b72ee6b" providerId="Windows Live" clId="Web-{90B3AF07-68F6-4A0C-8E56-7ABD62B8A32E}"/>
    <pc:docChg chg="modSld sldOrd">
      <pc:chgData name="장하준 ." userId="9befc1b19b72ee6b" providerId="Windows Live" clId="Web-{90B3AF07-68F6-4A0C-8E56-7ABD62B8A32E}" dt="2023-09-18T15:05:34.237" v="37" actId="20577"/>
      <pc:docMkLst>
        <pc:docMk/>
      </pc:docMkLst>
      <pc:sldChg chg="modSp">
        <pc:chgData name="장하준 ." userId="9befc1b19b72ee6b" providerId="Windows Live" clId="Web-{90B3AF07-68F6-4A0C-8E56-7ABD62B8A32E}" dt="2023-09-18T15:05:34.237" v="37" actId="20577"/>
        <pc:sldMkLst>
          <pc:docMk/>
          <pc:sldMk cId="682796185" sldId="256"/>
        </pc:sldMkLst>
        <pc:spChg chg="mod">
          <ac:chgData name="장하준 ." userId="9befc1b19b72ee6b" providerId="Windows Live" clId="Web-{90B3AF07-68F6-4A0C-8E56-7ABD62B8A32E}" dt="2023-09-18T15:05:34.237" v="37" actId="20577"/>
          <ac:spMkLst>
            <pc:docMk/>
            <pc:sldMk cId="682796185" sldId="256"/>
            <ac:spMk id="6" creationId="{19AD19E6-51FD-FD28-41BE-BB64AC591C52}"/>
          </ac:spMkLst>
        </pc:spChg>
      </pc:sldChg>
      <pc:sldChg chg="ord">
        <pc:chgData name="장하준 ." userId="9befc1b19b72ee6b" providerId="Windows Live" clId="Web-{90B3AF07-68F6-4A0C-8E56-7ABD62B8A32E}" dt="2023-09-18T15:04:23.625" v="31"/>
        <pc:sldMkLst>
          <pc:docMk/>
          <pc:sldMk cId="2278682756" sldId="263"/>
        </pc:sldMkLst>
      </pc:sldChg>
      <pc:sldChg chg="ord">
        <pc:chgData name="장하준 ." userId="9befc1b19b72ee6b" providerId="Windows Live" clId="Web-{90B3AF07-68F6-4A0C-8E56-7ABD62B8A32E}" dt="2023-09-18T14:58:57.988" v="0"/>
        <pc:sldMkLst>
          <pc:docMk/>
          <pc:sldMk cId="2576335302" sldId="267"/>
        </pc:sldMkLst>
      </pc:sldChg>
      <pc:sldChg chg="ord">
        <pc:chgData name="장하준 ." userId="9befc1b19b72ee6b" providerId="Windows Live" clId="Web-{90B3AF07-68F6-4A0C-8E56-7ABD62B8A32E}" dt="2023-09-18T15:04:14.640" v="30"/>
        <pc:sldMkLst>
          <pc:docMk/>
          <pc:sldMk cId="3910539416" sldId="271"/>
        </pc:sldMkLst>
      </pc:sldChg>
      <pc:sldChg chg="modSp">
        <pc:chgData name="장하준 ." userId="9befc1b19b72ee6b" providerId="Windows Live" clId="Web-{90B3AF07-68F6-4A0C-8E56-7ABD62B8A32E}" dt="2023-09-18T15:00:06.928" v="14" actId="14100"/>
        <pc:sldMkLst>
          <pc:docMk/>
          <pc:sldMk cId="1461317690" sldId="274"/>
        </pc:sldMkLst>
        <pc:spChg chg="mod">
          <ac:chgData name="장하준 ." userId="9befc1b19b72ee6b" providerId="Windows Live" clId="Web-{90B3AF07-68F6-4A0C-8E56-7ABD62B8A32E}" dt="2023-09-18T15:00:06.928" v="14" actId="14100"/>
          <ac:spMkLst>
            <pc:docMk/>
            <pc:sldMk cId="1461317690" sldId="274"/>
            <ac:spMk id="2" creationId="{9C2ACDA5-7F35-784E-F777-78A6F04A1F18}"/>
          </ac:spMkLst>
        </pc:spChg>
      </pc:sldChg>
      <pc:sldChg chg="modSp">
        <pc:chgData name="장하준 ." userId="9befc1b19b72ee6b" providerId="Windows Live" clId="Web-{90B3AF07-68F6-4A0C-8E56-7ABD62B8A32E}" dt="2023-09-18T15:04:06.187" v="29" actId="20577"/>
        <pc:sldMkLst>
          <pc:docMk/>
          <pc:sldMk cId="2721871461" sldId="275"/>
        </pc:sldMkLst>
        <pc:spChg chg="mod">
          <ac:chgData name="장하준 ." userId="9befc1b19b72ee6b" providerId="Windows Live" clId="Web-{90B3AF07-68F6-4A0C-8E56-7ABD62B8A32E}" dt="2023-09-18T15:03:50.874" v="19" actId="20577"/>
          <ac:spMkLst>
            <pc:docMk/>
            <pc:sldMk cId="2721871461" sldId="275"/>
            <ac:spMk id="2" creationId="{9E9B9F06-9EC8-1564-AC0D-CEC55C01C6E4}"/>
          </ac:spMkLst>
        </pc:spChg>
        <pc:spChg chg="mod">
          <ac:chgData name="장하준 ." userId="9befc1b19b72ee6b" providerId="Windows Live" clId="Web-{90B3AF07-68F6-4A0C-8E56-7ABD62B8A32E}" dt="2023-09-18T15:04:06.187" v="29" actId="20577"/>
          <ac:spMkLst>
            <pc:docMk/>
            <pc:sldMk cId="2721871461" sldId="275"/>
            <ac:spMk id="3" creationId="{37814D18-6CCB-D015-3D9C-D70FA0091D38}"/>
          </ac:spMkLst>
        </pc:spChg>
      </pc:sldChg>
    </pc:docChg>
  </pc:docChgLst>
  <pc:docChgLst>
    <pc:chgData name="장하준 ." userId="9befc1b19b72ee6b" providerId="Windows Live" clId="Web-{A26BA50D-934A-4E4A-A15C-D26379EBDCB4}"/>
    <pc:docChg chg="addSld modSld">
      <pc:chgData name="장하준 ." userId="9befc1b19b72ee6b" providerId="Windows Live" clId="Web-{A26BA50D-934A-4E4A-A15C-D26379EBDCB4}" dt="2023-09-16T09:43:36.110" v="130" actId="20577"/>
      <pc:docMkLst>
        <pc:docMk/>
      </pc:docMkLst>
      <pc:sldChg chg="modSp">
        <pc:chgData name="장하준 ." userId="9befc1b19b72ee6b" providerId="Windows Live" clId="Web-{A26BA50D-934A-4E4A-A15C-D26379EBDCB4}" dt="2023-09-16T09:31:26.231" v="73" actId="1076"/>
        <pc:sldMkLst>
          <pc:docMk/>
          <pc:sldMk cId="682796185" sldId="256"/>
        </pc:sldMkLst>
        <pc:spChg chg="mod">
          <ac:chgData name="장하준 ." userId="9befc1b19b72ee6b" providerId="Windows Live" clId="Web-{A26BA50D-934A-4E4A-A15C-D26379EBDCB4}" dt="2023-09-16T09:31:26.231" v="73" actId="1076"/>
          <ac:spMkLst>
            <pc:docMk/>
            <pc:sldMk cId="682796185" sldId="256"/>
            <ac:spMk id="6" creationId="{19AD19E6-51FD-FD28-41BE-BB64AC591C52}"/>
          </ac:spMkLst>
        </pc:spChg>
      </pc:sldChg>
      <pc:sldChg chg="modSp">
        <pc:chgData name="장하준 ." userId="9befc1b19b72ee6b" providerId="Windows Live" clId="Web-{A26BA50D-934A-4E4A-A15C-D26379EBDCB4}" dt="2023-09-16T09:37:50.632" v="94" actId="20577"/>
        <pc:sldMkLst>
          <pc:docMk/>
          <pc:sldMk cId="4262871544" sldId="257"/>
        </pc:sldMkLst>
        <pc:spChg chg="mod">
          <ac:chgData name="장하준 ." userId="9befc1b19b72ee6b" providerId="Windows Live" clId="Web-{A26BA50D-934A-4E4A-A15C-D26379EBDCB4}" dt="2023-09-16T09:37:50.632" v="94" actId="20577"/>
          <ac:spMkLst>
            <pc:docMk/>
            <pc:sldMk cId="4262871544" sldId="257"/>
            <ac:spMk id="3" creationId="{8DBE2EE1-2E76-0CDB-971B-1EC372C38438}"/>
          </ac:spMkLst>
        </pc:spChg>
        <pc:spChg chg="mod">
          <ac:chgData name="장하준 ." userId="9befc1b19b72ee6b" providerId="Windows Live" clId="Web-{A26BA50D-934A-4E4A-A15C-D26379EBDCB4}" dt="2023-09-16T09:37:21.928" v="91" actId="20577"/>
          <ac:spMkLst>
            <pc:docMk/>
            <pc:sldMk cId="4262871544" sldId="257"/>
            <ac:spMk id="7" creationId="{952AEE1B-32F3-CDF6-37B5-4CB20A67F761}"/>
          </ac:spMkLst>
        </pc:spChg>
        <pc:spChg chg="mod">
          <ac:chgData name="장하준 ." userId="9befc1b19b72ee6b" providerId="Windows Live" clId="Web-{A26BA50D-934A-4E4A-A15C-D26379EBDCB4}" dt="2023-09-16T09:37:18.334" v="90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modSp">
        <pc:chgData name="장하준 ." userId="9befc1b19b72ee6b" providerId="Windows Live" clId="Web-{A26BA50D-934A-4E4A-A15C-D26379EBDCB4}" dt="2023-09-16T09:42:22.827" v="114" actId="20577"/>
        <pc:sldMkLst>
          <pc:docMk/>
          <pc:sldMk cId="2304014653" sldId="258"/>
        </pc:sldMkLst>
        <pc:spChg chg="mod">
          <ac:chgData name="장하준 ." userId="9befc1b19b72ee6b" providerId="Windows Live" clId="Web-{A26BA50D-934A-4E4A-A15C-D26379EBDCB4}" dt="2023-09-16T09:42:22.827" v="114" actId="20577"/>
          <ac:spMkLst>
            <pc:docMk/>
            <pc:sldMk cId="2304014653" sldId="258"/>
            <ac:spMk id="2" creationId="{11080C1E-5596-3146-266C-1629F9119A9F}"/>
          </ac:spMkLst>
        </pc:spChg>
      </pc:sldChg>
      <pc:sldChg chg="modSp">
        <pc:chgData name="장하준 ." userId="9befc1b19b72ee6b" providerId="Windows Live" clId="Web-{A26BA50D-934A-4E4A-A15C-D26379EBDCB4}" dt="2023-09-16T09:43:36.110" v="130" actId="20577"/>
        <pc:sldMkLst>
          <pc:docMk/>
          <pc:sldMk cId="3910539416" sldId="271"/>
        </pc:sldMkLst>
        <pc:spChg chg="mod">
          <ac:chgData name="장하준 ." userId="9befc1b19b72ee6b" providerId="Windows Live" clId="Web-{A26BA50D-934A-4E4A-A15C-D26379EBDCB4}" dt="2023-09-16T09:43:36.110" v="130" actId="20577"/>
          <ac:spMkLst>
            <pc:docMk/>
            <pc:sldMk cId="3910539416" sldId="271"/>
            <ac:spMk id="2" creationId="{E3B71914-F702-EC40-BF65-632D6C66E8C3}"/>
          </ac:spMkLst>
        </pc:spChg>
      </pc:sldChg>
      <pc:sldChg chg="new">
        <pc:chgData name="장하준 ." userId="9befc1b19b72ee6b" providerId="Windows Live" clId="Web-{A26BA50D-934A-4E4A-A15C-D26379EBDCB4}" dt="2023-09-16T09:42:24.249" v="115"/>
        <pc:sldMkLst>
          <pc:docMk/>
          <pc:sldMk cId="2721871461" sldId="275"/>
        </pc:sldMkLst>
      </pc:sldChg>
    </pc:docChg>
  </pc:docChgLst>
  <pc:docChgLst>
    <pc:chgData name="장하준 ." userId="9befc1b19b72ee6b" providerId="Windows Live" clId="Web-{8A9BFA5B-C28F-4147-B4CB-99999BCC9EA2}"/>
    <pc:docChg chg="addSld modSld">
      <pc:chgData name="장하준 ." userId="9befc1b19b72ee6b" providerId="Windows Live" clId="Web-{8A9BFA5B-C28F-4147-B4CB-99999BCC9EA2}" dt="2023-09-21T02:42:12.962" v="264"/>
      <pc:docMkLst>
        <pc:docMk/>
      </pc:docMkLst>
      <pc:sldChg chg="addSp delSp modSp mod setBg">
        <pc:chgData name="장하준 ." userId="9befc1b19b72ee6b" providerId="Windows Live" clId="Web-{8A9BFA5B-C28F-4147-B4CB-99999BCC9EA2}" dt="2023-09-21T02:28:54.198" v="228" actId="14100"/>
        <pc:sldMkLst>
          <pc:docMk/>
          <pc:sldMk cId="2278682756" sldId="263"/>
        </pc:sldMkLst>
        <pc:spChg chg="mod">
          <ac:chgData name="장하준 ." userId="9befc1b19b72ee6b" providerId="Windows Live" clId="Web-{8A9BFA5B-C28F-4147-B4CB-99999BCC9EA2}" dt="2023-09-21T02:27:47.258" v="217"/>
          <ac:spMkLst>
            <pc:docMk/>
            <pc:sldMk cId="2278682756" sldId="263"/>
            <ac:spMk id="2" creationId="{CBE4998B-1921-469D-2668-CABC758C3CFE}"/>
          </ac:spMkLst>
        </pc:spChg>
        <pc:spChg chg="add del mod ord">
          <ac:chgData name="장하준 ." userId="9befc1b19b72ee6b" providerId="Windows Live" clId="Web-{8A9BFA5B-C28F-4147-B4CB-99999BCC9EA2}" dt="2023-09-21T02:28:54.198" v="228" actId="14100"/>
          <ac:spMkLst>
            <pc:docMk/>
            <pc:sldMk cId="2278682756" sldId="263"/>
            <ac:spMk id="3" creationId="{06276ECC-9D3A-6DBD-51C4-02EB0932EFE8}"/>
          </ac:spMkLst>
        </pc:spChg>
        <pc:spChg chg="add del">
          <ac:chgData name="장하준 ." userId="9befc1b19b72ee6b" providerId="Windows Live" clId="Web-{8A9BFA5B-C28F-4147-B4CB-99999BCC9EA2}" dt="2023-09-21T02:26:43.443" v="214"/>
          <ac:spMkLst>
            <pc:docMk/>
            <pc:sldMk cId="2278682756" sldId="263"/>
            <ac:spMk id="10" creationId="{32E62931-8EB4-42BB-BAAB-D8757BE66D8E}"/>
          </ac:spMkLst>
        </pc:spChg>
        <pc:spChg chg="add del">
          <ac:chgData name="장하준 ." userId="9befc1b19b72ee6b" providerId="Windows Live" clId="Web-{8A9BFA5B-C28F-4147-B4CB-99999BCC9EA2}" dt="2023-09-21T02:26:43.427" v="213"/>
          <ac:spMkLst>
            <pc:docMk/>
            <pc:sldMk cId="2278682756" sldId="263"/>
            <ac:spMk id="15" creationId="{7D9D36D6-2AC5-46A1-A849-4C82D5264A3A}"/>
          </ac:spMkLst>
        </pc:spChg>
        <pc:spChg chg="add">
          <ac:chgData name="장하준 ." userId="9befc1b19b72ee6b" providerId="Windows Live" clId="Web-{8A9BFA5B-C28F-4147-B4CB-99999BCC9EA2}" dt="2023-09-21T02:26:43.443" v="214"/>
          <ac:spMkLst>
            <pc:docMk/>
            <pc:sldMk cId="2278682756" sldId="263"/>
            <ac:spMk id="17" creationId="{EABAD4DA-87BA-4F70-9EF0-45C6BCF17823}"/>
          </ac:spMkLst>
        </pc:spChg>
        <pc:spChg chg="add">
          <ac:chgData name="장하준 ." userId="9befc1b19b72ee6b" providerId="Windows Live" clId="Web-{8A9BFA5B-C28F-4147-B4CB-99999BCC9EA2}" dt="2023-09-21T02:26:43.443" v="214"/>
          <ac:spMkLst>
            <pc:docMk/>
            <pc:sldMk cId="2278682756" sldId="263"/>
            <ac:spMk id="18" creationId="{8380AD67-C5CA-4918-B4BB-C359BB03EEDD}"/>
          </ac:spMkLst>
        </pc:spChg>
        <pc:spChg chg="add">
          <ac:chgData name="장하준 ." userId="9befc1b19b72ee6b" providerId="Windows Live" clId="Web-{8A9BFA5B-C28F-4147-B4CB-99999BCC9EA2}" dt="2023-09-21T02:26:43.443" v="214"/>
          <ac:spMkLst>
            <pc:docMk/>
            <pc:sldMk cId="2278682756" sldId="263"/>
            <ac:spMk id="19" creationId="{915128D9-2797-47FA-B6FE-EC24E6B8437A}"/>
          </ac:spMkLst>
        </pc:spChg>
        <pc:picChg chg="add del mod ord">
          <ac:chgData name="장하준 ." userId="9befc1b19b72ee6b" providerId="Windows Live" clId="Web-{8A9BFA5B-C28F-4147-B4CB-99999BCC9EA2}" dt="2023-09-21T02:04:28.893" v="3"/>
          <ac:picMkLst>
            <pc:docMk/>
            <pc:sldMk cId="2278682756" sldId="263"/>
            <ac:picMk id="4" creationId="{9C0F1751-F4F0-8087-105C-13FF80379038}"/>
          </ac:picMkLst>
        </pc:picChg>
        <pc:picChg chg="add mod">
          <ac:chgData name="장하준 ." userId="9befc1b19b72ee6b" providerId="Windows Live" clId="Web-{8A9BFA5B-C28F-4147-B4CB-99999BCC9EA2}" dt="2023-09-21T02:26:43.443" v="214"/>
          <ac:picMkLst>
            <pc:docMk/>
            <pc:sldMk cId="2278682756" sldId="263"/>
            <ac:picMk id="5" creationId="{34A96F07-A951-14E7-2CF6-FD87018C85A3}"/>
          </ac:picMkLst>
        </pc:picChg>
      </pc:sldChg>
      <pc:sldChg chg="modSp">
        <pc:chgData name="장하준 ." userId="9befc1b19b72ee6b" providerId="Windows Live" clId="Web-{8A9BFA5B-C28F-4147-B4CB-99999BCC9EA2}" dt="2023-09-21T01:50:55.614" v="1" actId="20577"/>
        <pc:sldMkLst>
          <pc:docMk/>
          <pc:sldMk cId="2274771201" sldId="265"/>
        </pc:sldMkLst>
        <pc:spChg chg="mod">
          <ac:chgData name="장하준 ." userId="9befc1b19b72ee6b" providerId="Windows Live" clId="Web-{8A9BFA5B-C28F-4147-B4CB-99999BCC9EA2}" dt="2023-09-21T01:50:55.614" v="1" actId="20577"/>
          <ac:spMkLst>
            <pc:docMk/>
            <pc:sldMk cId="2274771201" sldId="265"/>
            <ac:spMk id="2" creationId="{938117E2-30D5-3CA4-0287-15DF836C1EE1}"/>
          </ac:spMkLst>
        </pc:spChg>
      </pc:sldChg>
      <pc:sldChg chg="modSp">
        <pc:chgData name="장하준 ." userId="9befc1b19b72ee6b" providerId="Windows Live" clId="Web-{8A9BFA5B-C28F-4147-B4CB-99999BCC9EA2}" dt="2023-09-21T02:32:17.486" v="230" actId="20577"/>
        <pc:sldMkLst>
          <pc:docMk/>
          <pc:sldMk cId="3683106945" sldId="266"/>
        </pc:sldMkLst>
        <pc:spChg chg="mod">
          <ac:chgData name="장하준 ." userId="9befc1b19b72ee6b" providerId="Windows Live" clId="Web-{8A9BFA5B-C28F-4147-B4CB-99999BCC9EA2}" dt="2023-09-21T02:16:24.076" v="98" actId="20577"/>
          <ac:spMkLst>
            <pc:docMk/>
            <pc:sldMk cId="3683106945" sldId="266"/>
            <ac:spMk id="2" creationId="{B4CD7830-E0F6-1257-5151-D85ED30D8D8E}"/>
          </ac:spMkLst>
        </pc:spChg>
        <pc:spChg chg="mod">
          <ac:chgData name="장하준 ." userId="9befc1b19b72ee6b" providerId="Windows Live" clId="Web-{8A9BFA5B-C28F-4147-B4CB-99999BCC9EA2}" dt="2023-09-21T02:32:17.486" v="230" actId="20577"/>
          <ac:spMkLst>
            <pc:docMk/>
            <pc:sldMk cId="3683106945" sldId="266"/>
            <ac:spMk id="3" creationId="{EB133FAE-7486-B9D5-4513-6EB815570EBD}"/>
          </ac:spMkLst>
        </pc:spChg>
      </pc:sldChg>
      <pc:sldChg chg="modSp">
        <pc:chgData name="장하준 ." userId="9befc1b19b72ee6b" providerId="Windows Live" clId="Web-{8A9BFA5B-C28F-4147-B4CB-99999BCC9EA2}" dt="2023-09-21T02:37:52.843" v="253" actId="20577"/>
        <pc:sldMkLst>
          <pc:docMk/>
          <pc:sldMk cId="1640049012" sldId="268"/>
        </pc:sldMkLst>
        <pc:spChg chg="mod">
          <ac:chgData name="장하준 ." userId="9befc1b19b72ee6b" providerId="Windows Live" clId="Web-{8A9BFA5B-C28F-4147-B4CB-99999BCC9EA2}" dt="2023-09-21T02:37:52.843" v="253" actId="20577"/>
          <ac:spMkLst>
            <pc:docMk/>
            <pc:sldMk cId="1640049012" sldId="268"/>
            <ac:spMk id="2" creationId="{6AEC12A0-3DD2-BABF-81E4-D98B2FAA18A0}"/>
          </ac:spMkLst>
        </pc:spChg>
      </pc:sldChg>
      <pc:sldChg chg="modSp">
        <pc:chgData name="장하준 ." userId="9befc1b19b72ee6b" providerId="Windows Live" clId="Web-{8A9BFA5B-C28F-4147-B4CB-99999BCC9EA2}" dt="2023-09-21T02:38:08.921" v="262" actId="20577"/>
        <pc:sldMkLst>
          <pc:docMk/>
          <pc:sldMk cId="1229541198" sldId="269"/>
        </pc:sldMkLst>
        <pc:spChg chg="mod">
          <ac:chgData name="장하준 ." userId="9befc1b19b72ee6b" providerId="Windows Live" clId="Web-{8A9BFA5B-C28F-4147-B4CB-99999BCC9EA2}" dt="2023-09-21T02:38:08.921" v="262" actId="20577"/>
          <ac:spMkLst>
            <pc:docMk/>
            <pc:sldMk cId="1229541198" sldId="269"/>
            <ac:spMk id="2" creationId="{14FA2268-B33B-77E3-18DB-E14F27645C57}"/>
          </ac:spMkLst>
        </pc:spChg>
      </pc:sldChg>
      <pc:sldChg chg="modSp">
        <pc:chgData name="장하준 ." userId="9befc1b19b72ee6b" providerId="Windows Live" clId="Web-{8A9BFA5B-C28F-4147-B4CB-99999BCC9EA2}" dt="2023-09-21T02:36:52.137" v="242" actId="20577"/>
        <pc:sldMkLst>
          <pc:docMk/>
          <pc:sldMk cId="3005609319" sldId="270"/>
        </pc:sldMkLst>
        <pc:spChg chg="mod">
          <ac:chgData name="장하준 ." userId="9befc1b19b72ee6b" providerId="Windows Live" clId="Web-{8A9BFA5B-C28F-4147-B4CB-99999BCC9EA2}" dt="2023-09-21T02:36:52.137" v="242" actId="20577"/>
          <ac:spMkLst>
            <pc:docMk/>
            <pc:sldMk cId="3005609319" sldId="270"/>
            <ac:spMk id="2" creationId="{92E8D119-BF3E-87C1-D3E2-60FDED644496}"/>
          </ac:spMkLst>
        </pc:spChg>
      </pc:sldChg>
      <pc:sldChg chg="new">
        <pc:chgData name="장하준 ." userId="9befc1b19b72ee6b" providerId="Windows Live" clId="Web-{8A9BFA5B-C28F-4147-B4CB-99999BCC9EA2}" dt="2023-09-21T02:42:12.227" v="263"/>
        <pc:sldMkLst>
          <pc:docMk/>
          <pc:sldMk cId="3531023728" sldId="276"/>
        </pc:sldMkLst>
      </pc:sldChg>
      <pc:sldChg chg="new">
        <pc:chgData name="장하준 ." userId="9befc1b19b72ee6b" providerId="Windows Live" clId="Web-{8A9BFA5B-C28F-4147-B4CB-99999BCC9EA2}" dt="2023-09-21T02:42:12.962" v="264"/>
        <pc:sldMkLst>
          <pc:docMk/>
          <pc:sldMk cId="4070023125" sldId="277"/>
        </pc:sldMkLst>
      </pc:sldChg>
    </pc:docChg>
  </pc:docChgLst>
  <pc:docChgLst>
    <pc:chgData name="장하준 ." userId="9befc1b19b72ee6b" providerId="Windows Live" clId="Web-{38C8C5A9-C400-4D9B-B214-04D68E8D9C8E}"/>
    <pc:docChg chg="modSld">
      <pc:chgData name="장하준 ." userId="9befc1b19b72ee6b" providerId="Windows Live" clId="Web-{38C8C5A9-C400-4D9B-B214-04D68E8D9C8E}" dt="2023-09-12T05:39:04.817" v="70" actId="20577"/>
      <pc:docMkLst>
        <pc:docMk/>
      </pc:docMkLst>
      <pc:sldChg chg="addSp delSp modSp mod setBg">
        <pc:chgData name="장하준 ." userId="9befc1b19b72ee6b" providerId="Windows Live" clId="Web-{38C8C5A9-C400-4D9B-B214-04D68E8D9C8E}" dt="2023-09-12T05:32:46.337" v="10" actId="1076"/>
        <pc:sldMkLst>
          <pc:docMk/>
          <pc:sldMk cId="682796185" sldId="256"/>
        </pc:sldMkLst>
        <pc:spChg chg="mod">
          <ac:chgData name="장하준 ." userId="9befc1b19b72ee6b" providerId="Windows Live" clId="Web-{38C8C5A9-C400-4D9B-B214-04D68E8D9C8E}" dt="2023-09-12T05:32:39.197" v="8" actId="1076"/>
          <ac:spMkLst>
            <pc:docMk/>
            <pc:sldMk cId="682796185" sldId="256"/>
            <ac:spMk id="2" creationId="{0D4E47F1-762F-E630-177D-93128F50C071}"/>
          </ac:spMkLst>
        </pc:spChg>
        <pc:spChg chg="mod">
          <ac:chgData name="장하준 ." userId="9befc1b19b72ee6b" providerId="Windows Live" clId="Web-{38C8C5A9-C400-4D9B-B214-04D68E8D9C8E}" dt="2023-09-12T05:32:46.337" v="10" actId="1076"/>
          <ac:spMkLst>
            <pc:docMk/>
            <pc:sldMk cId="682796185" sldId="256"/>
            <ac:spMk id="3" creationId="{F8FF7B7F-EF05-DC80-5395-38B014B2D241}"/>
          </ac:spMkLst>
        </pc:spChg>
        <pc:spChg chg="add del">
          <ac:chgData name="장하준 ." userId="9befc1b19b72ee6b" providerId="Windows Live" clId="Web-{38C8C5A9-C400-4D9B-B214-04D68E8D9C8E}" dt="2023-09-12T05:32:16.415" v="3"/>
          <ac:spMkLst>
            <pc:docMk/>
            <pc:sldMk cId="682796185" sldId="256"/>
            <ac:spMk id="9" creationId="{7DA3C418-758E-4180-A5D0-8655D6804587}"/>
          </ac:spMkLst>
        </pc:spChg>
        <pc:spChg chg="add del">
          <ac:chgData name="장하준 ." userId="9befc1b19b72ee6b" providerId="Windows Live" clId="Web-{38C8C5A9-C400-4D9B-B214-04D68E8D9C8E}" dt="2023-09-12T05:32:16.415" v="3"/>
          <ac:spMkLst>
            <pc:docMk/>
            <pc:sldMk cId="682796185" sldId="256"/>
            <ac:spMk id="11" creationId="{28C8EF06-5EC3-4883-AFAF-D74FF46550FB}"/>
          </ac:spMkLst>
        </pc:spChg>
        <pc:spChg chg="add">
          <ac:chgData name="장하준 ." userId="9befc1b19b72ee6b" providerId="Windows Live" clId="Web-{38C8C5A9-C400-4D9B-B214-04D68E8D9C8E}" dt="2023-09-12T05:32:16.415" v="4"/>
          <ac:spMkLst>
            <pc:docMk/>
            <pc:sldMk cId="682796185" sldId="256"/>
            <ac:spMk id="13" creationId="{ECC07320-C2CA-4E29-8481-9D9E143C7788}"/>
          </ac:spMkLst>
        </pc:spChg>
        <pc:spChg chg="add">
          <ac:chgData name="장하준 ." userId="9befc1b19b72ee6b" providerId="Windows Live" clId="Web-{38C8C5A9-C400-4D9B-B214-04D68E8D9C8E}" dt="2023-09-12T05:32:16.415" v="4"/>
          <ac:spMkLst>
            <pc:docMk/>
            <pc:sldMk cId="682796185" sldId="256"/>
            <ac:spMk id="14" creationId="{178FB36B-5BFE-42CA-BC60-1115E0D95EEC}"/>
          </ac:spMkLst>
        </pc:spChg>
        <pc:picChg chg="add mod ord">
          <ac:chgData name="장하준 ." userId="9befc1b19b72ee6b" providerId="Windows Live" clId="Web-{38C8C5A9-C400-4D9B-B214-04D68E8D9C8E}" dt="2023-09-12T05:32:16.415" v="4"/>
          <ac:picMkLst>
            <pc:docMk/>
            <pc:sldMk cId="682796185" sldId="256"/>
            <ac:picMk id="4" creationId="{188DCDBB-7859-6B85-B157-9B6896497B87}"/>
          </ac:picMkLst>
        </pc:picChg>
      </pc:sldChg>
      <pc:sldChg chg="addSp modSp">
        <pc:chgData name="장하준 ." userId="9befc1b19b72ee6b" providerId="Windows Live" clId="Web-{38C8C5A9-C400-4D9B-B214-04D68E8D9C8E}" dt="2023-09-12T05:39:00.301" v="68" actId="20577"/>
        <pc:sldMkLst>
          <pc:docMk/>
          <pc:sldMk cId="4262871544" sldId="257"/>
        </pc:sldMkLst>
        <pc:spChg chg="mod">
          <ac:chgData name="장하준 ." userId="9befc1b19b72ee6b" providerId="Windows Live" clId="Web-{38C8C5A9-C400-4D9B-B214-04D68E8D9C8E}" dt="2023-09-12T05:38:27.957" v="60"/>
          <ac:spMkLst>
            <pc:docMk/>
            <pc:sldMk cId="4262871544" sldId="257"/>
            <ac:spMk id="2" creationId="{02BB5D43-388E-3B5E-534C-E34263998A32}"/>
          </ac:spMkLst>
        </pc:spChg>
        <pc:spChg chg="mod">
          <ac:chgData name="장하준 ." userId="9befc1b19b72ee6b" providerId="Windows Live" clId="Web-{38C8C5A9-C400-4D9B-B214-04D68E8D9C8E}" dt="2023-09-12T05:38:50.754" v="62" actId="20577"/>
          <ac:spMkLst>
            <pc:docMk/>
            <pc:sldMk cId="4262871544" sldId="257"/>
            <ac:spMk id="3" creationId="{8DBE2EE1-2E76-0CDB-971B-1EC372C38438}"/>
          </ac:spMkLst>
        </pc:spChg>
        <pc:spChg chg="add mod">
          <ac:chgData name="장하준 ." userId="9befc1b19b72ee6b" providerId="Windows Live" clId="Web-{38C8C5A9-C400-4D9B-B214-04D68E8D9C8E}" dt="2023-09-12T05:38:54.254" v="64" actId="20577"/>
          <ac:spMkLst>
            <pc:docMk/>
            <pc:sldMk cId="4262871544" sldId="257"/>
            <ac:spMk id="5" creationId="{C7107AE6-DC31-C43E-05BB-D9A1B94A9954}"/>
          </ac:spMkLst>
        </pc:spChg>
        <pc:spChg chg="add mod">
          <ac:chgData name="장하준 ." userId="9befc1b19b72ee6b" providerId="Windows Live" clId="Web-{38C8C5A9-C400-4D9B-B214-04D68E8D9C8E}" dt="2023-09-12T05:38:57.192" v="66" actId="20577"/>
          <ac:spMkLst>
            <pc:docMk/>
            <pc:sldMk cId="4262871544" sldId="257"/>
            <ac:spMk id="7" creationId="{952AEE1B-32F3-CDF6-37B5-4CB20A67F761}"/>
          </ac:spMkLst>
        </pc:spChg>
        <pc:spChg chg="add mod">
          <ac:chgData name="장하준 ." userId="9befc1b19b72ee6b" providerId="Windows Live" clId="Web-{38C8C5A9-C400-4D9B-B214-04D68E8D9C8E}" dt="2023-09-12T05:39:00.301" v="68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modSp">
        <pc:chgData name="장하준 ." userId="9befc1b19b72ee6b" providerId="Windows Live" clId="Web-{38C8C5A9-C400-4D9B-B214-04D68E8D9C8E}" dt="2023-09-12T05:39:04.817" v="70" actId="20577"/>
        <pc:sldMkLst>
          <pc:docMk/>
          <pc:sldMk cId="2304014653" sldId="258"/>
        </pc:sldMkLst>
        <pc:spChg chg="mod">
          <ac:chgData name="장하준 ." userId="9befc1b19b72ee6b" providerId="Windows Live" clId="Web-{38C8C5A9-C400-4D9B-B214-04D68E8D9C8E}" dt="2023-09-12T05:39:04.817" v="70" actId="20577"/>
          <ac:spMkLst>
            <pc:docMk/>
            <pc:sldMk cId="2304014653" sldId="258"/>
            <ac:spMk id="2" creationId="{11080C1E-5596-3146-266C-1629F9119A9F}"/>
          </ac:spMkLst>
        </pc:spChg>
      </pc:sldChg>
    </pc:docChg>
  </pc:docChgLst>
  <pc:docChgLst>
    <pc:chgData name="장하준 ." userId="9befc1b19b72ee6b" providerId="Windows Live" clId="Web-{304FA6AF-19A7-4844-A6E4-C90926B38A10}"/>
    <pc:docChg chg="modSld sldOrd">
      <pc:chgData name="장하준 ." userId="9befc1b19b72ee6b" providerId="Windows Live" clId="Web-{304FA6AF-19A7-4844-A6E4-C90926B38A10}" dt="2023-09-14T05:36:04.809" v="104" actId="20577"/>
      <pc:docMkLst>
        <pc:docMk/>
      </pc:docMkLst>
      <pc:sldChg chg="addSp modSp">
        <pc:chgData name="장하준 ." userId="9befc1b19b72ee6b" providerId="Windows Live" clId="Web-{304FA6AF-19A7-4844-A6E4-C90926B38A10}" dt="2023-09-14T05:36:04.809" v="104" actId="20577"/>
        <pc:sldMkLst>
          <pc:docMk/>
          <pc:sldMk cId="682796185" sldId="256"/>
        </pc:sldMkLst>
        <pc:spChg chg="mod">
          <ac:chgData name="장하준 ." userId="9befc1b19b72ee6b" providerId="Windows Live" clId="Web-{304FA6AF-19A7-4844-A6E4-C90926B38A10}" dt="2023-09-14T05:27:35.037" v="63" actId="1076"/>
          <ac:spMkLst>
            <pc:docMk/>
            <pc:sldMk cId="682796185" sldId="256"/>
            <ac:spMk id="2" creationId="{0D4E47F1-762F-E630-177D-93128F50C071}"/>
          </ac:spMkLst>
        </pc:spChg>
        <pc:spChg chg="mod">
          <ac:chgData name="장하준 ." userId="9befc1b19b72ee6b" providerId="Windows Live" clId="Web-{304FA6AF-19A7-4844-A6E4-C90926B38A10}" dt="2023-09-14T05:27:11.130" v="60" actId="1076"/>
          <ac:spMkLst>
            <pc:docMk/>
            <pc:sldMk cId="682796185" sldId="256"/>
            <ac:spMk id="3" creationId="{F8FF7B7F-EF05-DC80-5395-38B014B2D241}"/>
          </ac:spMkLst>
        </pc:spChg>
        <pc:spChg chg="add mod">
          <ac:chgData name="장하준 ." userId="9befc1b19b72ee6b" providerId="Windows Live" clId="Web-{304FA6AF-19A7-4844-A6E4-C90926B38A10}" dt="2023-09-14T05:36:04.809" v="104" actId="20577"/>
          <ac:spMkLst>
            <pc:docMk/>
            <pc:sldMk cId="682796185" sldId="256"/>
            <ac:spMk id="6" creationId="{19AD19E6-51FD-FD28-41BE-BB64AC591C52}"/>
          </ac:spMkLst>
        </pc:spChg>
      </pc:sldChg>
      <pc:sldChg chg="modSp">
        <pc:chgData name="장하준 ." userId="9befc1b19b72ee6b" providerId="Windows Live" clId="Web-{304FA6AF-19A7-4844-A6E4-C90926B38A10}" dt="2023-09-14T05:09:55.820" v="4" actId="20577"/>
        <pc:sldMkLst>
          <pc:docMk/>
          <pc:sldMk cId="4262871544" sldId="257"/>
        </pc:sldMkLst>
        <pc:spChg chg="mod">
          <ac:chgData name="장하준 ." userId="9befc1b19b72ee6b" providerId="Windows Live" clId="Web-{304FA6AF-19A7-4844-A6E4-C90926B38A10}" dt="2023-09-14T05:09:55.820" v="4" actId="20577"/>
          <ac:spMkLst>
            <pc:docMk/>
            <pc:sldMk cId="4262871544" sldId="257"/>
            <ac:spMk id="2" creationId="{02BB5D43-388E-3B5E-534C-E34263998A32}"/>
          </ac:spMkLst>
        </pc:spChg>
        <pc:spChg chg="mod">
          <ac:chgData name="장하준 ." userId="9befc1b19b72ee6b" providerId="Windows Live" clId="Web-{304FA6AF-19A7-4844-A6E4-C90926B38A10}" dt="2023-09-14T05:09:48.164" v="3" actId="1076"/>
          <ac:spMkLst>
            <pc:docMk/>
            <pc:sldMk cId="4262871544" sldId="257"/>
            <ac:spMk id="5" creationId="{C7107AE6-DC31-C43E-05BB-D9A1B94A9954}"/>
          </ac:spMkLst>
        </pc:spChg>
      </pc:sldChg>
      <pc:sldChg chg="ord">
        <pc:chgData name="장하준 ." userId="9befc1b19b72ee6b" providerId="Windows Live" clId="Web-{304FA6AF-19A7-4844-A6E4-C90926B38A10}" dt="2023-09-14T05:18:41.561" v="55"/>
        <pc:sldMkLst>
          <pc:docMk/>
          <pc:sldMk cId="2304014653" sldId="258"/>
        </pc:sldMkLst>
      </pc:sldChg>
      <pc:sldChg chg="addSp modSp mod ord setBg">
        <pc:chgData name="장하준 ." userId="9befc1b19b72ee6b" providerId="Windows Live" clId="Web-{304FA6AF-19A7-4844-A6E4-C90926B38A10}" dt="2023-09-14T05:19:11.313" v="58" actId="1076"/>
        <pc:sldMkLst>
          <pc:docMk/>
          <pc:sldMk cId="3673992504" sldId="259"/>
        </pc:sldMkLst>
        <pc:spChg chg="mod">
          <ac:chgData name="장하준 ." userId="9befc1b19b72ee6b" providerId="Windows Live" clId="Web-{304FA6AF-19A7-4844-A6E4-C90926B38A10}" dt="2023-09-14T05:19:11.313" v="58" actId="1076"/>
          <ac:spMkLst>
            <pc:docMk/>
            <pc:sldMk cId="3673992504" sldId="259"/>
            <ac:spMk id="2" creationId="{EE55C95E-2748-201B-324B-06736A4EEFBA}"/>
          </ac:spMkLst>
        </pc:spChg>
        <pc:spChg chg="mod">
          <ac:chgData name="장하준 ." userId="9befc1b19b72ee6b" providerId="Windows Live" clId="Web-{304FA6AF-19A7-4844-A6E4-C90926B38A10}" dt="2023-09-14T05:19:06.375" v="57" actId="1076"/>
          <ac:spMkLst>
            <pc:docMk/>
            <pc:sldMk cId="3673992504" sldId="259"/>
            <ac:spMk id="3" creationId="{D86E013D-163E-1556-5ACE-DA2DD077B174}"/>
          </ac:spMkLst>
        </pc:spChg>
        <pc:spChg chg="add">
          <ac:chgData name="장하준 ." userId="9befc1b19b72ee6b" providerId="Windows Live" clId="Web-{304FA6AF-19A7-4844-A6E4-C90926B38A10}" dt="2023-09-14T05:18:35.499" v="54"/>
          <ac:spMkLst>
            <pc:docMk/>
            <pc:sldMk cId="3673992504" sldId="259"/>
            <ac:spMk id="9" creationId="{DB304A14-32D0-4873-B914-423ED7B8DAFD}"/>
          </ac:spMkLst>
        </pc:spChg>
        <pc:spChg chg="add">
          <ac:chgData name="장하준 ." userId="9befc1b19b72ee6b" providerId="Windows Live" clId="Web-{304FA6AF-19A7-4844-A6E4-C90926B38A10}" dt="2023-09-14T05:18:35.499" v="54"/>
          <ac:spMkLst>
            <pc:docMk/>
            <pc:sldMk cId="3673992504" sldId="259"/>
            <ac:spMk id="11" creationId="{1D460C86-854F-4FB3-ABC2-E823D8FEB9DB}"/>
          </ac:spMkLst>
        </pc:spChg>
        <pc:spChg chg="add">
          <ac:chgData name="장하준 ." userId="9befc1b19b72ee6b" providerId="Windows Live" clId="Web-{304FA6AF-19A7-4844-A6E4-C90926B38A10}" dt="2023-09-14T05:18:35.499" v="54"/>
          <ac:spMkLst>
            <pc:docMk/>
            <pc:sldMk cId="3673992504" sldId="259"/>
            <ac:spMk id="13" creationId="{BB48116A-278A-4CC5-89D3-9DE8E8FF1245}"/>
          </ac:spMkLst>
        </pc:spChg>
        <pc:picChg chg="add mod">
          <ac:chgData name="장하준 ." userId="9befc1b19b72ee6b" providerId="Windows Live" clId="Web-{304FA6AF-19A7-4844-A6E4-C90926B38A10}" dt="2023-09-14T05:18:35.499" v="54"/>
          <ac:picMkLst>
            <pc:docMk/>
            <pc:sldMk cId="3673992504" sldId="259"/>
            <ac:picMk id="4" creationId="{3A48C720-5139-F111-BBE2-3AF94C9B3AB7}"/>
          </ac:picMkLst>
        </pc:picChg>
      </pc:sldChg>
    </pc:docChg>
  </pc:docChgLst>
  <pc:docChgLst>
    <pc:chgData name="장하준 ." userId="9befc1b19b72ee6b" providerId="Windows Live" clId="Web-{E3955BF7-AB27-4357-9F73-BD538EEA81BB}"/>
    <pc:docChg chg="modSld sldOrd">
      <pc:chgData name="장하준 ." userId="9befc1b19b72ee6b" providerId="Windows Live" clId="Web-{E3955BF7-AB27-4357-9F73-BD538EEA81BB}" dt="2023-09-25T14:51:27.766" v="46" actId="20577"/>
      <pc:docMkLst>
        <pc:docMk/>
      </pc:docMkLst>
      <pc:sldChg chg="addSp delSp modSp">
        <pc:chgData name="장하준 ." userId="9befc1b19b72ee6b" providerId="Windows Live" clId="Web-{E3955BF7-AB27-4357-9F73-BD538EEA81BB}" dt="2023-09-25T14:28:03.151" v="16"/>
        <pc:sldMkLst>
          <pc:docMk/>
          <pc:sldMk cId="480072227" sldId="264"/>
        </pc:sldMkLst>
        <pc:spChg chg="mod">
          <ac:chgData name="장하준 ." userId="9befc1b19b72ee6b" providerId="Windows Live" clId="Web-{E3955BF7-AB27-4357-9F73-BD538EEA81BB}" dt="2023-09-25T14:27:42.744" v="10" actId="1076"/>
          <ac:spMkLst>
            <pc:docMk/>
            <pc:sldMk cId="480072227" sldId="264"/>
            <ac:spMk id="2" creationId="{EAC5A018-1573-AE20-881B-D83A9FC888BE}"/>
          </ac:spMkLst>
        </pc:spChg>
        <pc:spChg chg="mod">
          <ac:chgData name="장하준 ." userId="9befc1b19b72ee6b" providerId="Windows Live" clId="Web-{E3955BF7-AB27-4357-9F73-BD538EEA81BB}" dt="2023-09-25T14:28:03.151" v="16"/>
          <ac:spMkLst>
            <pc:docMk/>
            <pc:sldMk cId="480072227" sldId="264"/>
            <ac:spMk id="3" creationId="{32DE80E5-91D9-8F6C-388D-F94BAE44E4B3}"/>
          </ac:spMkLst>
        </pc:spChg>
        <pc:spChg chg="add">
          <ac:chgData name="장하준 ." userId="9befc1b19b72ee6b" providerId="Windows Live" clId="Web-{E3955BF7-AB27-4357-9F73-BD538EEA81BB}" dt="2023-09-25T14:27:00.321" v="1"/>
          <ac:spMkLst>
            <pc:docMk/>
            <pc:sldMk cId="480072227" sldId="264"/>
            <ac:spMk id="22" creationId="{04C9EC4B-7AC1-4C30-9582-FCF185FE5D80}"/>
          </ac:spMkLst>
        </pc:spChg>
        <pc:spChg chg="add">
          <ac:chgData name="장하준 ." userId="9befc1b19b72ee6b" providerId="Windows Live" clId="Web-{E3955BF7-AB27-4357-9F73-BD538EEA81BB}" dt="2023-09-25T14:27:00.321" v="1"/>
          <ac:spMkLst>
            <pc:docMk/>
            <pc:sldMk cId="480072227" sldId="264"/>
            <ac:spMk id="23" creationId="{4F997AEE-DE0C-47D0-A517-19D27A60861F}"/>
          </ac:spMkLst>
        </pc:spChg>
        <pc:spChg chg="add">
          <ac:chgData name="장하준 ." userId="9befc1b19b72ee6b" providerId="Windows Live" clId="Web-{E3955BF7-AB27-4357-9F73-BD538EEA81BB}" dt="2023-09-25T14:27:00.321" v="1"/>
          <ac:spMkLst>
            <pc:docMk/>
            <pc:sldMk cId="480072227" sldId="264"/>
            <ac:spMk id="26" creationId="{0BB555EB-E3FE-40A3-9789-7F044DF1367A}"/>
          </ac:spMkLst>
        </pc:spChg>
        <pc:spChg chg="add">
          <ac:chgData name="장하준 ." userId="9befc1b19b72ee6b" providerId="Windows Live" clId="Web-{E3955BF7-AB27-4357-9F73-BD538EEA81BB}" dt="2023-09-25T14:27:00.321" v="1"/>
          <ac:spMkLst>
            <pc:docMk/>
            <pc:sldMk cId="480072227" sldId="264"/>
            <ac:spMk id="27" creationId="{7B5A972B-FA62-4B8A-86FD-875DF2CF50CB}"/>
          </ac:spMkLst>
        </pc:spChg>
        <pc:spChg chg="add">
          <ac:chgData name="장하준 ." userId="9befc1b19b72ee6b" providerId="Windows Live" clId="Web-{E3955BF7-AB27-4357-9F73-BD538EEA81BB}" dt="2023-09-25T14:27:00.321" v="1"/>
          <ac:spMkLst>
            <pc:docMk/>
            <pc:sldMk cId="480072227" sldId="264"/>
            <ac:spMk id="33" creationId="{BC9053C4-E873-4D52-ADC6-FDFBBB2BBC86}"/>
          </ac:spMkLst>
        </pc:spChg>
        <pc:spChg chg="add">
          <ac:chgData name="장하준 ." userId="9befc1b19b72ee6b" providerId="Windows Live" clId="Web-{E3955BF7-AB27-4357-9F73-BD538EEA81BB}" dt="2023-09-25T14:27:00.321" v="1"/>
          <ac:spMkLst>
            <pc:docMk/>
            <pc:sldMk cId="480072227" sldId="264"/>
            <ac:spMk id="35" creationId="{8872E7A1-BA9F-4D76-A51D-1823A754EA3E}"/>
          </ac:spMkLst>
        </pc:spChg>
        <pc:picChg chg="mod ord">
          <ac:chgData name="장하준 ." userId="9befc1b19b72ee6b" providerId="Windows Live" clId="Web-{E3955BF7-AB27-4357-9F73-BD538EEA81BB}" dt="2023-09-25T14:27:00.321" v="1"/>
          <ac:picMkLst>
            <pc:docMk/>
            <pc:sldMk cId="480072227" sldId="264"/>
            <ac:picMk id="6" creationId="{2E8BE0C8-7155-2E21-0A90-4C0D6D693B14}"/>
          </ac:picMkLst>
        </pc:picChg>
        <pc:picChg chg="mod">
          <ac:chgData name="장하준 ." userId="9befc1b19b72ee6b" providerId="Windows Live" clId="Web-{E3955BF7-AB27-4357-9F73-BD538EEA81BB}" dt="2023-09-25T14:27:00.321" v="1"/>
          <ac:picMkLst>
            <pc:docMk/>
            <pc:sldMk cId="480072227" sldId="264"/>
            <ac:picMk id="8" creationId="{23AA9881-1B51-5327-57DC-2A06DBF85679}"/>
          </ac:picMkLst>
        </pc:picChg>
        <pc:picChg chg="mod ord">
          <ac:chgData name="장하준 ." userId="9befc1b19b72ee6b" providerId="Windows Live" clId="Web-{E3955BF7-AB27-4357-9F73-BD538EEA81BB}" dt="2023-09-25T14:27:00.321" v="1"/>
          <ac:picMkLst>
            <pc:docMk/>
            <pc:sldMk cId="480072227" sldId="264"/>
            <ac:picMk id="16" creationId="{538D2B2F-9E3D-1EAF-1741-26B22B54961F}"/>
          </ac:picMkLst>
        </pc:picChg>
        <pc:cxnChg chg="del">
          <ac:chgData name="장하준 ." userId="9befc1b19b72ee6b" providerId="Windows Live" clId="Web-{E3955BF7-AB27-4357-9F73-BD538EEA81BB}" dt="2023-09-25T14:27:00.321" v="1"/>
          <ac:cxnSpMkLst>
            <pc:docMk/>
            <pc:sldMk cId="480072227" sldId="264"/>
            <ac:cxnSpMk id="20" creationId="{920FB216-68C6-4BA4-BE3A-D150792A21A0}"/>
          </ac:cxnSpMkLst>
        </pc:cxnChg>
      </pc:sldChg>
      <pc:sldChg chg="ord">
        <pc:chgData name="장하준 ." userId="9befc1b19b72ee6b" providerId="Windows Live" clId="Web-{E3955BF7-AB27-4357-9F73-BD538EEA81BB}" dt="2023-09-25T14:26:34.929" v="0"/>
        <pc:sldMkLst>
          <pc:docMk/>
          <pc:sldMk cId="2576335302" sldId="267"/>
        </pc:sldMkLst>
      </pc:sldChg>
      <pc:sldChg chg="addSp delSp modSp mod setBg">
        <pc:chgData name="장하준 ." userId="9befc1b19b72ee6b" providerId="Windows Live" clId="Web-{E3955BF7-AB27-4357-9F73-BD538EEA81BB}" dt="2023-09-25T14:51:27.766" v="46" actId="20577"/>
        <pc:sldMkLst>
          <pc:docMk/>
          <pc:sldMk cId="1229541198" sldId="269"/>
        </pc:sldMkLst>
        <pc:spChg chg="mod">
          <ac:chgData name="장하준 ." userId="9befc1b19b72ee6b" providerId="Windows Live" clId="Web-{E3955BF7-AB27-4357-9F73-BD538EEA81BB}" dt="2023-09-25T14:42:42.940" v="20"/>
          <ac:spMkLst>
            <pc:docMk/>
            <pc:sldMk cId="1229541198" sldId="269"/>
            <ac:spMk id="2" creationId="{14FA2268-B33B-77E3-18DB-E14F27645C57}"/>
          </ac:spMkLst>
        </pc:spChg>
        <pc:spChg chg="del">
          <ac:chgData name="장하준 ." userId="9befc1b19b72ee6b" providerId="Windows Live" clId="Web-{E3955BF7-AB27-4357-9F73-BD538EEA81BB}" dt="2023-09-25T14:42:27.080" v="17"/>
          <ac:spMkLst>
            <pc:docMk/>
            <pc:sldMk cId="1229541198" sldId="269"/>
            <ac:spMk id="3" creationId="{7DF38627-9FAB-C0ED-9868-77C6008043FB}"/>
          </ac:spMkLst>
        </pc:spChg>
        <pc:spChg chg="add del mod">
          <ac:chgData name="장하준 ." userId="9befc1b19b72ee6b" providerId="Windows Live" clId="Web-{E3955BF7-AB27-4357-9F73-BD538EEA81BB}" dt="2023-09-25T14:51:27.766" v="46" actId="20577"/>
          <ac:spMkLst>
            <pc:docMk/>
            <pc:sldMk cId="1229541198" sldId="269"/>
            <ac:spMk id="8" creationId="{569BBD1B-C50C-B1C5-F343-32B4BBBC1E1D}"/>
          </ac:spMkLst>
        </pc:spChg>
        <pc:picChg chg="add mod ord">
          <ac:chgData name="장하준 ." userId="9befc1b19b72ee6b" providerId="Windows Live" clId="Web-{E3955BF7-AB27-4357-9F73-BD538EEA81BB}" dt="2023-09-25T14:42:42.940" v="20"/>
          <ac:picMkLst>
            <pc:docMk/>
            <pc:sldMk cId="1229541198" sldId="269"/>
            <ac:picMk id="4" creationId="{4D8C6B02-90E1-D00B-0B29-C1CF91C5593B}"/>
          </ac:picMkLst>
        </pc:picChg>
      </pc:sldChg>
    </pc:docChg>
  </pc:docChgLst>
  <pc:docChgLst>
    <pc:chgData name="장하준 ." userId="9befc1b19b72ee6b" providerId="Windows Live" clId="Web-{185D1748-6BCE-4FC7-A9EA-75709D3CF447}"/>
    <pc:docChg chg="modSld">
      <pc:chgData name="장하준 ." userId="9befc1b19b72ee6b" providerId="Windows Live" clId="Web-{185D1748-6BCE-4FC7-A9EA-75709D3CF447}" dt="2023-09-26T02:53:19.096" v="22" actId="20577"/>
      <pc:docMkLst>
        <pc:docMk/>
      </pc:docMkLst>
      <pc:sldChg chg="modSp">
        <pc:chgData name="장하준 ." userId="9befc1b19b72ee6b" providerId="Windows Live" clId="Web-{185D1748-6BCE-4FC7-A9EA-75709D3CF447}" dt="2023-09-26T02:50:27.261" v="6" actId="20577"/>
        <pc:sldMkLst>
          <pc:docMk/>
          <pc:sldMk cId="682796185" sldId="256"/>
        </pc:sldMkLst>
        <pc:spChg chg="mod">
          <ac:chgData name="장하준 ." userId="9befc1b19b72ee6b" providerId="Windows Live" clId="Web-{185D1748-6BCE-4FC7-A9EA-75709D3CF447}" dt="2023-09-26T02:50:27.261" v="6" actId="20577"/>
          <ac:spMkLst>
            <pc:docMk/>
            <pc:sldMk cId="682796185" sldId="256"/>
            <ac:spMk id="6" creationId="{19AD19E6-51FD-FD28-41BE-BB64AC591C52}"/>
          </ac:spMkLst>
        </pc:spChg>
      </pc:sldChg>
      <pc:sldChg chg="modSp">
        <pc:chgData name="장하준 ." userId="9befc1b19b72ee6b" providerId="Windows Live" clId="Web-{185D1748-6BCE-4FC7-A9EA-75709D3CF447}" dt="2023-09-26T02:50:49.090" v="10" actId="14100"/>
        <pc:sldMkLst>
          <pc:docMk/>
          <pc:sldMk cId="480072227" sldId="264"/>
        </pc:sldMkLst>
        <pc:picChg chg="mod">
          <ac:chgData name="장하준 ." userId="9befc1b19b72ee6b" providerId="Windows Live" clId="Web-{185D1748-6BCE-4FC7-A9EA-75709D3CF447}" dt="2023-09-26T02:50:39.418" v="8" actId="14100"/>
          <ac:picMkLst>
            <pc:docMk/>
            <pc:sldMk cId="480072227" sldId="264"/>
            <ac:picMk id="6" creationId="{2E8BE0C8-7155-2E21-0A90-4C0D6D693B14}"/>
          </ac:picMkLst>
        </pc:picChg>
        <pc:picChg chg="mod">
          <ac:chgData name="장하준 ." userId="9befc1b19b72ee6b" providerId="Windows Live" clId="Web-{185D1748-6BCE-4FC7-A9EA-75709D3CF447}" dt="2023-09-26T02:50:49.090" v="10" actId="14100"/>
          <ac:picMkLst>
            <pc:docMk/>
            <pc:sldMk cId="480072227" sldId="264"/>
            <ac:picMk id="8" creationId="{23AA9881-1B51-5327-57DC-2A06DBF85679}"/>
          </ac:picMkLst>
        </pc:picChg>
      </pc:sldChg>
      <pc:sldChg chg="modSp">
        <pc:chgData name="장하준 ." userId="9befc1b19b72ee6b" providerId="Windows Live" clId="Web-{185D1748-6BCE-4FC7-A9EA-75709D3CF447}" dt="2023-09-26T02:53:19.096" v="22" actId="20577"/>
        <pc:sldMkLst>
          <pc:docMk/>
          <pc:sldMk cId="1640049012" sldId="268"/>
        </pc:sldMkLst>
        <pc:graphicFrameChg chg="modGraphic">
          <ac:chgData name="장하준 ." userId="9befc1b19b72ee6b" providerId="Windows Live" clId="Web-{185D1748-6BCE-4FC7-A9EA-75709D3CF447}" dt="2023-09-26T02:53:19.096" v="22" actId="20577"/>
          <ac:graphicFrameMkLst>
            <pc:docMk/>
            <pc:sldMk cId="1640049012" sldId="268"/>
            <ac:graphicFrameMk id="17" creationId="{B1246AA7-BFB4-6A02-13AB-C845787D5A9C}"/>
          </ac:graphicFrameMkLst>
        </pc:graphicFrameChg>
      </pc:sldChg>
    </pc:docChg>
  </pc:docChgLst>
  <pc:docChgLst>
    <pc:chgData name="장하준 ." userId="9befc1b19b72ee6b" providerId="Windows Live" clId="Web-{E733E373-F0EF-4738-A3FA-618410DF2281}"/>
    <pc:docChg chg="modSld sldOrd">
      <pc:chgData name="장하준 ." userId="9befc1b19b72ee6b" providerId="Windows Live" clId="Web-{E733E373-F0EF-4738-A3FA-618410DF2281}" dt="2023-09-27T11:35:54.838" v="323"/>
      <pc:docMkLst>
        <pc:docMk/>
      </pc:docMkLst>
      <pc:sldChg chg="addSp delSp modSp ord">
        <pc:chgData name="장하준 ." userId="9befc1b19b72ee6b" providerId="Windows Live" clId="Web-{E733E373-F0EF-4738-A3FA-618410DF2281}" dt="2023-09-27T11:35:54.838" v="323"/>
        <pc:sldMkLst>
          <pc:docMk/>
          <pc:sldMk cId="2027131987" sldId="261"/>
        </pc:sldMkLst>
        <pc:spChg chg="mod">
          <ac:chgData name="장하준 ." userId="9befc1b19b72ee6b" providerId="Windows Live" clId="Web-{E733E373-F0EF-4738-A3FA-618410DF2281}" dt="2023-09-27T11:35:31.243" v="322" actId="14100"/>
          <ac:spMkLst>
            <pc:docMk/>
            <pc:sldMk cId="2027131987" sldId="261"/>
            <ac:spMk id="3" creationId="{302F4300-03D0-2592-7CD3-E2622A35520B}"/>
          </ac:spMkLst>
        </pc:spChg>
        <pc:spChg chg="add del">
          <ac:chgData name="장하준 ." userId="9befc1b19b72ee6b" providerId="Windows Live" clId="Web-{E733E373-F0EF-4738-A3FA-618410DF2281}" dt="2023-09-27T11:33:43.645" v="293"/>
          <ac:spMkLst>
            <pc:docMk/>
            <pc:sldMk cId="2027131987" sldId="261"/>
            <ac:spMk id="4" creationId="{FEC039F1-9E4D-20BC-2D77-AE1FA65FE608}"/>
          </ac:spMkLst>
        </pc:spChg>
        <pc:spChg chg="mod">
          <ac:chgData name="장하준 ." userId="9befc1b19b72ee6b" providerId="Windows Live" clId="Web-{E733E373-F0EF-4738-A3FA-618410DF2281}" dt="2023-09-27T11:35:24.930" v="321" actId="14100"/>
          <ac:spMkLst>
            <pc:docMk/>
            <pc:sldMk cId="2027131987" sldId="261"/>
            <ac:spMk id="10" creationId="{D120ADCA-2020-EC17-F82C-6EB524C6305D}"/>
          </ac:spMkLst>
        </pc:spChg>
      </pc:sldChg>
      <pc:sldChg chg="modSp">
        <pc:chgData name="장하준 ." userId="9befc1b19b72ee6b" providerId="Windows Live" clId="Web-{E733E373-F0EF-4738-A3FA-618410DF2281}" dt="2023-09-27T11:29:39.651" v="256" actId="20577"/>
        <pc:sldMkLst>
          <pc:docMk/>
          <pc:sldMk cId="3910539416" sldId="271"/>
        </pc:sldMkLst>
        <pc:spChg chg="mod">
          <ac:chgData name="장하준 ." userId="9befc1b19b72ee6b" providerId="Windows Live" clId="Web-{E733E373-F0EF-4738-A3FA-618410DF2281}" dt="2023-09-27T11:29:16.072" v="251" actId="14100"/>
          <ac:spMkLst>
            <pc:docMk/>
            <pc:sldMk cId="3910539416" sldId="271"/>
            <ac:spMk id="3" creationId="{73D84865-AB6C-C32B-7BF5-D906ED65CFE5}"/>
          </ac:spMkLst>
        </pc:spChg>
        <pc:spChg chg="mod">
          <ac:chgData name="장하준 ." userId="9befc1b19b72ee6b" providerId="Windows Live" clId="Web-{E733E373-F0EF-4738-A3FA-618410DF2281}" dt="2023-09-27T11:28:10.475" v="239" actId="14100"/>
          <ac:spMkLst>
            <pc:docMk/>
            <pc:sldMk cId="3910539416" sldId="271"/>
            <ac:spMk id="5" creationId="{2186EF1D-CCB0-0681-AED4-2404FD0C4AAC}"/>
          </ac:spMkLst>
        </pc:spChg>
        <pc:spChg chg="mod">
          <ac:chgData name="장하준 ." userId="9befc1b19b72ee6b" providerId="Windows Live" clId="Web-{E733E373-F0EF-4738-A3FA-618410DF2281}" dt="2023-09-27T11:29:39.651" v="256" actId="20577"/>
          <ac:spMkLst>
            <pc:docMk/>
            <pc:sldMk cId="3910539416" sldId="271"/>
            <ac:spMk id="7" creationId="{96ADB1B4-0754-FDB0-1284-34CEB8CACDD2}"/>
          </ac:spMkLst>
        </pc:spChg>
      </pc:sldChg>
      <pc:sldChg chg="addSp modSp">
        <pc:chgData name="장하준 ." userId="9befc1b19b72ee6b" providerId="Windows Live" clId="Web-{E733E373-F0EF-4738-A3FA-618410DF2281}" dt="2023-09-27T11:30:54.857" v="276" actId="14100"/>
        <pc:sldMkLst>
          <pc:docMk/>
          <pc:sldMk cId="1461317690" sldId="274"/>
        </pc:sldMkLst>
        <pc:spChg chg="mod">
          <ac:chgData name="장하준 ." userId="9befc1b19b72ee6b" providerId="Windows Live" clId="Web-{E733E373-F0EF-4738-A3FA-618410DF2281}" dt="2023-09-27T11:30:54.857" v="276" actId="14100"/>
          <ac:spMkLst>
            <pc:docMk/>
            <pc:sldMk cId="1461317690" sldId="274"/>
            <ac:spMk id="3" creationId="{885E6684-697F-52FC-CA6D-87D570200161}"/>
          </ac:spMkLst>
        </pc:spChg>
        <pc:spChg chg="add mod">
          <ac:chgData name="장하준 ." userId="9befc1b19b72ee6b" providerId="Windows Live" clId="Web-{E733E373-F0EF-4738-A3FA-618410DF2281}" dt="2023-09-27T11:27:50.802" v="228" actId="14100"/>
          <ac:spMkLst>
            <pc:docMk/>
            <pc:sldMk cId="1461317690" sldId="274"/>
            <ac:spMk id="5" creationId="{96240E80-3EED-222D-D474-92FF0E6289CB}"/>
          </ac:spMkLst>
        </pc:spChg>
      </pc:sldChg>
      <pc:sldChg chg="modSp">
        <pc:chgData name="장하준 ." userId="9befc1b19b72ee6b" providerId="Windows Live" clId="Web-{E733E373-F0EF-4738-A3FA-618410DF2281}" dt="2023-09-27T11:32:22.751" v="282" actId="20577"/>
        <pc:sldMkLst>
          <pc:docMk/>
          <pc:sldMk cId="3531023728" sldId="276"/>
        </pc:sldMkLst>
        <pc:spChg chg="mod">
          <ac:chgData name="장하준 ." userId="9befc1b19b72ee6b" providerId="Windows Live" clId="Web-{E733E373-F0EF-4738-A3FA-618410DF2281}" dt="2023-09-27T11:32:22.751" v="282" actId="20577"/>
          <ac:spMkLst>
            <pc:docMk/>
            <pc:sldMk cId="3531023728" sldId="276"/>
            <ac:spMk id="5" creationId="{F42231CD-4D34-1586-F521-0EBB4BF42571}"/>
          </ac:spMkLst>
        </pc:spChg>
      </pc:sldChg>
      <pc:sldChg chg="addSp delSp modSp">
        <pc:chgData name="장하준 ." userId="9befc1b19b72ee6b" providerId="Windows Live" clId="Web-{E733E373-F0EF-4738-A3FA-618410DF2281}" dt="2023-09-27T11:31:42.859" v="280"/>
        <pc:sldMkLst>
          <pc:docMk/>
          <pc:sldMk cId="4070023125" sldId="277"/>
        </pc:sldMkLst>
        <pc:spChg chg="mod">
          <ac:chgData name="장하준 ." userId="9befc1b19b72ee6b" providerId="Windows Live" clId="Web-{E733E373-F0EF-4738-A3FA-618410DF2281}" dt="2023-09-27T11:31:40.468" v="279" actId="1076"/>
          <ac:spMkLst>
            <pc:docMk/>
            <pc:sldMk cId="4070023125" sldId="277"/>
            <ac:spMk id="3" creationId="{7061214F-7A23-7770-E536-46DFC3659EC5}"/>
          </ac:spMkLst>
        </pc:spChg>
        <pc:spChg chg="add del">
          <ac:chgData name="장하준 ." userId="9befc1b19b72ee6b" providerId="Windows Live" clId="Web-{E733E373-F0EF-4738-A3FA-618410DF2281}" dt="2023-09-27T11:31:42.859" v="280"/>
          <ac:spMkLst>
            <pc:docMk/>
            <pc:sldMk cId="4070023125" sldId="277"/>
            <ac:spMk id="11" creationId="{75826316-D8EC-939C-7F7E-017C8C62C14F}"/>
          </ac:spMkLst>
        </pc:spChg>
      </pc:sldChg>
    </pc:docChg>
  </pc:docChgLst>
  <pc:docChgLst>
    <pc:chgData name="장하준 ." userId="9befc1b19b72ee6b" providerId="Windows Live" clId="Web-{25C84659-B7CA-4C0F-A826-2EC8E219EE0E}"/>
    <pc:docChg chg="modSld">
      <pc:chgData name="장하준 ." userId="9befc1b19b72ee6b" providerId="Windows Live" clId="Web-{25C84659-B7CA-4C0F-A826-2EC8E219EE0E}" dt="2023-09-16T16:00:22.757" v="53" actId="20577"/>
      <pc:docMkLst>
        <pc:docMk/>
      </pc:docMkLst>
      <pc:sldChg chg="modSp">
        <pc:chgData name="장하준 ." userId="9befc1b19b72ee6b" providerId="Windows Live" clId="Web-{25C84659-B7CA-4C0F-A826-2EC8E219EE0E}" dt="2023-09-16T15:54:10.623" v="30" actId="20577"/>
        <pc:sldMkLst>
          <pc:docMk/>
          <pc:sldMk cId="682796185" sldId="256"/>
        </pc:sldMkLst>
        <pc:spChg chg="mod">
          <ac:chgData name="장하준 ." userId="9befc1b19b72ee6b" providerId="Windows Live" clId="Web-{25C84659-B7CA-4C0F-A826-2EC8E219EE0E}" dt="2023-09-16T15:54:10.623" v="30" actId="20577"/>
          <ac:spMkLst>
            <pc:docMk/>
            <pc:sldMk cId="682796185" sldId="256"/>
            <ac:spMk id="6" creationId="{19AD19E6-51FD-FD28-41BE-BB64AC591C52}"/>
          </ac:spMkLst>
        </pc:spChg>
      </pc:sldChg>
      <pc:sldChg chg="modSp">
        <pc:chgData name="장하준 ." userId="9befc1b19b72ee6b" providerId="Windows Live" clId="Web-{25C84659-B7CA-4C0F-A826-2EC8E219EE0E}" dt="2023-09-16T16:00:08.788" v="46" actId="20577"/>
        <pc:sldMkLst>
          <pc:docMk/>
          <pc:sldMk cId="4262871544" sldId="257"/>
        </pc:sldMkLst>
        <pc:spChg chg="mod">
          <ac:chgData name="장하준 ." userId="9befc1b19b72ee6b" providerId="Windows Live" clId="Web-{25C84659-B7CA-4C0F-A826-2EC8E219EE0E}" dt="2023-09-16T16:00:08.788" v="46" actId="20577"/>
          <ac:spMkLst>
            <pc:docMk/>
            <pc:sldMk cId="4262871544" sldId="257"/>
            <ac:spMk id="7" creationId="{952AEE1B-32F3-CDF6-37B5-4CB20A67F761}"/>
          </ac:spMkLst>
        </pc:spChg>
      </pc:sldChg>
      <pc:sldChg chg="modSp">
        <pc:chgData name="장하준 ." userId="9befc1b19b72ee6b" providerId="Windows Live" clId="Web-{25C84659-B7CA-4C0F-A826-2EC8E219EE0E}" dt="2023-09-16T16:00:22.757" v="53" actId="20577"/>
        <pc:sldMkLst>
          <pc:docMk/>
          <pc:sldMk cId="2576335302" sldId="267"/>
        </pc:sldMkLst>
        <pc:spChg chg="mod">
          <ac:chgData name="장하준 ." userId="9befc1b19b72ee6b" providerId="Windows Live" clId="Web-{25C84659-B7CA-4C0F-A826-2EC8E219EE0E}" dt="2023-09-16T16:00:22.757" v="53" actId="20577"/>
          <ac:spMkLst>
            <pc:docMk/>
            <pc:sldMk cId="2576335302" sldId="267"/>
            <ac:spMk id="2" creationId="{CF196DDE-518A-71AA-D508-7B004E5BD5B0}"/>
          </ac:spMkLst>
        </pc:spChg>
      </pc:sldChg>
    </pc:docChg>
  </pc:docChgLst>
  <pc:docChgLst>
    <pc:chgData name=". 장하준" userId="9befc1b19b72ee6b" providerId="LiveId" clId="{062377FD-48C2-394C-A8F4-6C1BBD86967C}"/>
    <pc:docChg chg="undo custSel modSld">
      <pc:chgData name=". 장하준" userId="9befc1b19b72ee6b" providerId="LiveId" clId="{062377FD-48C2-394C-A8F4-6C1BBD86967C}" dt="2023-09-27T04:30:02.010" v="244" actId="14100"/>
      <pc:docMkLst>
        <pc:docMk/>
      </pc:docMkLst>
      <pc:sldChg chg="modSp">
        <pc:chgData name=". 장하준" userId="9befc1b19b72ee6b" providerId="LiveId" clId="{062377FD-48C2-394C-A8F4-6C1BBD86967C}" dt="2023-09-12T00:28:28.496" v="28" actId="14100"/>
        <pc:sldMkLst>
          <pc:docMk/>
          <pc:sldMk cId="682796185" sldId="256"/>
        </pc:sldMkLst>
        <pc:spChg chg="mod">
          <ac:chgData name=". 장하준" userId="9befc1b19b72ee6b" providerId="LiveId" clId="{062377FD-48C2-394C-A8F4-6C1BBD86967C}" dt="2023-09-12T00:28:28.496" v="28" actId="14100"/>
          <ac:spMkLst>
            <pc:docMk/>
            <pc:sldMk cId="682796185" sldId="256"/>
            <ac:spMk id="2" creationId="{0D4E47F1-762F-E630-177D-93128F50C071}"/>
          </ac:spMkLst>
        </pc:spChg>
      </pc:sldChg>
      <pc:sldChg chg="modSp">
        <pc:chgData name=". 장하준" userId="9befc1b19b72ee6b" providerId="LiveId" clId="{062377FD-48C2-394C-A8F4-6C1BBD86967C}" dt="2023-09-19T00:03:55.432" v="101" actId="20577"/>
        <pc:sldMkLst>
          <pc:docMk/>
          <pc:sldMk cId="4262871544" sldId="257"/>
        </pc:sldMkLst>
        <pc:spChg chg="mod">
          <ac:chgData name=". 장하준" userId="9befc1b19b72ee6b" providerId="LiveId" clId="{062377FD-48C2-394C-A8F4-6C1BBD86967C}" dt="2023-09-12T00:28:38.377" v="32" actId="20577"/>
          <ac:spMkLst>
            <pc:docMk/>
            <pc:sldMk cId="4262871544" sldId="257"/>
            <ac:spMk id="2" creationId="{02BB5D43-388E-3B5E-534C-E34263998A32}"/>
          </ac:spMkLst>
        </pc:spChg>
        <pc:spChg chg="mod">
          <ac:chgData name=". 장하준" userId="9befc1b19b72ee6b" providerId="LiveId" clId="{062377FD-48C2-394C-A8F4-6C1BBD86967C}" dt="2023-09-19T00:03:55.432" v="101" actId="20577"/>
          <ac:spMkLst>
            <pc:docMk/>
            <pc:sldMk cId="4262871544" sldId="257"/>
            <ac:spMk id="5" creationId="{C7107AE6-DC31-C43E-05BB-D9A1B94A9954}"/>
          </ac:spMkLst>
        </pc:spChg>
        <pc:spChg chg="mod">
          <ac:chgData name=". 장하준" userId="9befc1b19b72ee6b" providerId="LiveId" clId="{062377FD-48C2-394C-A8F4-6C1BBD86967C}" dt="2023-09-19T00:03:47.007" v="99" actId="20577"/>
          <ac:spMkLst>
            <pc:docMk/>
            <pc:sldMk cId="4262871544" sldId="257"/>
            <ac:spMk id="7" creationId="{952AEE1B-32F3-CDF6-37B5-4CB20A67F761}"/>
          </ac:spMkLst>
        </pc:spChg>
      </pc:sldChg>
      <pc:sldChg chg="modSp">
        <pc:chgData name=". 장하준" userId="9befc1b19b72ee6b" providerId="LiveId" clId="{062377FD-48C2-394C-A8F4-6C1BBD86967C}" dt="2023-09-26T03:04:19.216" v="113" actId="1076"/>
        <pc:sldMkLst>
          <pc:docMk/>
          <pc:sldMk cId="2304014653" sldId="258"/>
        </pc:sldMkLst>
        <pc:spChg chg="mod">
          <ac:chgData name=". 장하준" userId="9befc1b19b72ee6b" providerId="LiveId" clId="{062377FD-48C2-394C-A8F4-6C1BBD86967C}" dt="2023-09-26T03:04:08.689" v="111" actId="20577"/>
          <ac:spMkLst>
            <pc:docMk/>
            <pc:sldMk cId="2304014653" sldId="258"/>
            <ac:spMk id="3" creationId="{9C8B8C0D-1DE2-CF15-DD6A-C3FAAD8B1154}"/>
          </ac:spMkLst>
        </pc:spChg>
        <pc:picChg chg="mod">
          <ac:chgData name=". 장하준" userId="9befc1b19b72ee6b" providerId="LiveId" clId="{062377FD-48C2-394C-A8F4-6C1BBD86967C}" dt="2023-09-26T03:04:19.216" v="113" actId="1076"/>
          <ac:picMkLst>
            <pc:docMk/>
            <pc:sldMk cId="2304014653" sldId="258"/>
            <ac:picMk id="4" creationId="{9E8801CB-448B-4CE2-C56E-AB3CC82EA165}"/>
          </ac:picMkLst>
        </pc:picChg>
      </pc:sldChg>
      <pc:sldChg chg="modSp">
        <pc:chgData name=". 장하준" userId="9befc1b19b72ee6b" providerId="LiveId" clId="{062377FD-48C2-394C-A8F4-6C1BBD86967C}" dt="2023-09-26T03:04:30.093" v="114" actId="21"/>
        <pc:sldMkLst>
          <pc:docMk/>
          <pc:sldMk cId="1640049012" sldId="268"/>
        </pc:sldMkLst>
        <pc:graphicFrameChg chg="modGraphic">
          <ac:chgData name=". 장하준" userId="9befc1b19b72ee6b" providerId="LiveId" clId="{062377FD-48C2-394C-A8F4-6C1BBD86967C}" dt="2023-09-26T03:04:30.093" v="114" actId="21"/>
          <ac:graphicFrameMkLst>
            <pc:docMk/>
            <pc:sldMk cId="1640049012" sldId="268"/>
            <ac:graphicFrameMk id="17" creationId="{B1246AA7-BFB4-6A02-13AB-C845787D5A9C}"/>
          </ac:graphicFrameMkLst>
        </pc:graphicFrameChg>
      </pc:sldChg>
      <pc:sldChg chg="addSp modSp">
        <pc:chgData name=". 장하준" userId="9befc1b19b72ee6b" providerId="LiveId" clId="{062377FD-48C2-394C-A8F4-6C1BBD86967C}" dt="2023-09-26T03:11:33.875" v="238" actId="20577"/>
        <pc:sldMkLst>
          <pc:docMk/>
          <pc:sldMk cId="1229541198" sldId="269"/>
        </pc:sldMkLst>
        <pc:spChg chg="mod">
          <ac:chgData name=". 장하준" userId="9befc1b19b72ee6b" providerId="LiveId" clId="{062377FD-48C2-394C-A8F4-6C1BBD86967C}" dt="2023-09-26T03:09:37.292" v="229" actId="1076"/>
          <ac:spMkLst>
            <pc:docMk/>
            <pc:sldMk cId="1229541198" sldId="269"/>
            <ac:spMk id="2" creationId="{14FA2268-B33B-77E3-18DB-E14F27645C57}"/>
          </ac:spMkLst>
        </pc:spChg>
        <pc:spChg chg="mod">
          <ac:chgData name=". 장하준" userId="9befc1b19b72ee6b" providerId="LiveId" clId="{062377FD-48C2-394C-A8F4-6C1BBD86967C}" dt="2023-09-26T03:11:25.483" v="237" actId="20577"/>
          <ac:spMkLst>
            <pc:docMk/>
            <pc:sldMk cId="1229541198" sldId="269"/>
            <ac:spMk id="3" creationId="{9B124B3C-12FA-64EA-5FA7-B30CBD5D4677}"/>
          </ac:spMkLst>
        </pc:spChg>
        <pc:spChg chg="add mod">
          <ac:chgData name=". 장하준" userId="9befc1b19b72ee6b" providerId="LiveId" clId="{062377FD-48C2-394C-A8F4-6C1BBD86967C}" dt="2023-09-26T03:09:10.128" v="221" actId="1076"/>
          <ac:spMkLst>
            <pc:docMk/>
            <pc:sldMk cId="1229541198" sldId="269"/>
            <ac:spMk id="6" creationId="{C63729F4-F1B7-90D2-5603-6ACF03AD3C9E}"/>
          </ac:spMkLst>
        </pc:spChg>
        <pc:spChg chg="mod">
          <ac:chgData name=". 장하준" userId="9befc1b19b72ee6b" providerId="LiveId" clId="{062377FD-48C2-394C-A8F4-6C1BBD86967C}" dt="2023-09-26T03:11:33.875" v="238" actId="20577"/>
          <ac:spMkLst>
            <pc:docMk/>
            <pc:sldMk cId="1229541198" sldId="269"/>
            <ac:spMk id="7" creationId="{7AF8D5B3-4F70-9C3A-E0B6-035AB1CAE28A}"/>
          </ac:spMkLst>
        </pc:spChg>
        <pc:spChg chg="mod">
          <ac:chgData name=". 장하준" userId="9befc1b19b72ee6b" providerId="LiveId" clId="{062377FD-48C2-394C-A8F4-6C1BBD86967C}" dt="2023-09-26T03:10:03.834" v="231" actId="13822"/>
          <ac:spMkLst>
            <pc:docMk/>
            <pc:sldMk cId="1229541198" sldId="269"/>
            <ac:spMk id="15" creationId="{C1BB0FAF-4CC4-E578-79A9-9B5136D1F3F1}"/>
          </ac:spMkLst>
        </pc:spChg>
      </pc:sldChg>
      <pc:sldChg chg="modSp">
        <pc:chgData name=". 장하준" userId="9befc1b19b72ee6b" providerId="LiveId" clId="{062377FD-48C2-394C-A8F4-6C1BBD86967C}" dt="2023-09-27T04:30:02.010" v="244" actId="14100"/>
        <pc:sldMkLst>
          <pc:docMk/>
          <pc:sldMk cId="1354801541" sldId="273"/>
        </pc:sldMkLst>
        <pc:spChg chg="mod">
          <ac:chgData name=". 장하준" userId="9befc1b19b72ee6b" providerId="LiveId" clId="{062377FD-48C2-394C-A8F4-6C1BBD86967C}" dt="2023-09-27T04:30:02.010" v="244" actId="14100"/>
          <ac:spMkLst>
            <pc:docMk/>
            <pc:sldMk cId="1354801541" sldId="273"/>
            <ac:spMk id="5" creationId="{2127C5B5-D81E-953A-5A3B-78B77993007F}"/>
          </ac:spMkLst>
        </pc:spChg>
      </pc:sldChg>
      <pc:sldChg chg="modSp">
        <pc:chgData name=". 장하준" userId="9befc1b19b72ee6b" providerId="LiveId" clId="{062377FD-48C2-394C-A8F4-6C1BBD86967C}" dt="2023-09-26T03:12:11.004" v="240" actId="20577"/>
        <pc:sldMkLst>
          <pc:docMk/>
          <pc:sldMk cId="4070023125" sldId="277"/>
        </pc:sldMkLst>
        <pc:spChg chg="mod">
          <ac:chgData name=". 장하준" userId="9befc1b19b72ee6b" providerId="LiveId" clId="{062377FD-48C2-394C-A8F4-6C1BBD86967C}" dt="2023-09-26T03:12:11.004" v="240" actId="20577"/>
          <ac:spMkLst>
            <pc:docMk/>
            <pc:sldMk cId="4070023125" sldId="277"/>
            <ac:spMk id="5" creationId="{E888833F-0171-6FFB-6CB6-45DE463AA257}"/>
          </ac:spMkLst>
        </pc:spChg>
      </pc:sldChg>
    </pc:docChg>
  </pc:docChgLst>
  <pc:docChgLst>
    <pc:chgData name="장하준 ." userId="9befc1b19b72ee6b" providerId="Windows Live" clId="Web-{7C011CC0-4973-4314-9A5E-33B1E8A1C6C8}"/>
    <pc:docChg chg="addSld delSld modSld">
      <pc:chgData name="장하준 ." userId="9befc1b19b72ee6b" providerId="Windows Live" clId="Web-{7C011CC0-4973-4314-9A5E-33B1E8A1C6C8}" dt="2023-09-23T13:55:17.950" v="347" actId="20577"/>
      <pc:docMkLst>
        <pc:docMk/>
      </pc:docMkLst>
      <pc:sldChg chg="addSp delSp modSp">
        <pc:chgData name="장하준 ." userId="9befc1b19b72ee6b" providerId="Windows Live" clId="Web-{7C011CC0-4973-4314-9A5E-33B1E8A1C6C8}" dt="2023-09-23T13:55:17.950" v="347" actId="20577"/>
        <pc:sldMkLst>
          <pc:docMk/>
          <pc:sldMk cId="1924299724" sldId="260"/>
        </pc:sldMkLst>
        <pc:spChg chg="mod">
          <ac:chgData name="장하준 ." userId="9befc1b19b72ee6b" providerId="Windows Live" clId="Web-{7C011CC0-4973-4314-9A5E-33B1E8A1C6C8}" dt="2023-09-23T13:54:57.808" v="344" actId="14100"/>
          <ac:spMkLst>
            <pc:docMk/>
            <pc:sldMk cId="1924299724" sldId="260"/>
            <ac:spMk id="3" creationId="{8D6675C5-C572-9A83-48D9-73CE0C0FDD98}"/>
          </ac:spMkLst>
        </pc:spChg>
        <pc:spChg chg="add del mod">
          <ac:chgData name="장하준 ." userId="9befc1b19b72ee6b" providerId="Windows Live" clId="Web-{7C011CC0-4973-4314-9A5E-33B1E8A1C6C8}" dt="2023-09-23T13:05:30.176" v="75"/>
          <ac:spMkLst>
            <pc:docMk/>
            <pc:sldMk cId="1924299724" sldId="260"/>
            <ac:spMk id="5" creationId="{4B8780D5-4EAF-2140-04F4-6C19854EFEA1}"/>
          </ac:spMkLst>
        </pc:spChg>
        <pc:spChg chg="add mod">
          <ac:chgData name="장하준 ." userId="9befc1b19b72ee6b" providerId="Windows Live" clId="Web-{7C011CC0-4973-4314-9A5E-33B1E8A1C6C8}" dt="2023-09-23T13:55:17.950" v="347" actId="20577"/>
          <ac:spMkLst>
            <pc:docMk/>
            <pc:sldMk cId="1924299724" sldId="260"/>
            <ac:spMk id="7" creationId="{00E4A672-BE7B-4FBB-E78B-9048C4FF35B2}"/>
          </ac:spMkLst>
        </pc:spChg>
        <pc:spChg chg="add mod">
          <ac:chgData name="장하준 ." userId="9befc1b19b72ee6b" providerId="Windows Live" clId="Web-{7C011CC0-4973-4314-9A5E-33B1E8A1C6C8}" dt="2023-09-23T13:55:04.715" v="345" actId="14100"/>
          <ac:spMkLst>
            <pc:docMk/>
            <pc:sldMk cId="1924299724" sldId="260"/>
            <ac:spMk id="9" creationId="{6DF8AFFF-232D-545B-7FC5-6B6F0DC74966}"/>
          </ac:spMkLst>
        </pc:spChg>
        <pc:spChg chg="add del">
          <ac:chgData name="장하준 ." userId="9befc1b19b72ee6b" providerId="Windows Live" clId="Web-{7C011CC0-4973-4314-9A5E-33B1E8A1C6C8}" dt="2023-09-23T13:40:31.190" v="192"/>
          <ac:spMkLst>
            <pc:docMk/>
            <pc:sldMk cId="1924299724" sldId="260"/>
            <ac:spMk id="10" creationId="{E130BC04-AEBF-C106-6D87-35223BA6E77E}"/>
          </ac:spMkLst>
        </pc:spChg>
      </pc:sldChg>
      <pc:sldChg chg="modSp">
        <pc:chgData name="장하준 ." userId="9befc1b19b72ee6b" providerId="Windows Live" clId="Web-{7C011CC0-4973-4314-9A5E-33B1E8A1C6C8}" dt="2023-09-23T13:30:17.329" v="173" actId="14100"/>
        <pc:sldMkLst>
          <pc:docMk/>
          <pc:sldMk cId="3683106945" sldId="266"/>
        </pc:sldMkLst>
        <pc:spChg chg="mod">
          <ac:chgData name="장하준 ." userId="9befc1b19b72ee6b" providerId="Windows Live" clId="Web-{7C011CC0-4973-4314-9A5E-33B1E8A1C6C8}" dt="2023-09-23T13:30:17.329" v="173" actId="14100"/>
          <ac:spMkLst>
            <pc:docMk/>
            <pc:sldMk cId="3683106945" sldId="266"/>
            <ac:spMk id="3" creationId="{EB133FAE-7486-B9D5-4513-6EB815570EBD}"/>
          </ac:spMkLst>
        </pc:spChg>
        <pc:spChg chg="mod">
          <ac:chgData name="장하준 ." userId="9befc1b19b72ee6b" providerId="Windows Live" clId="Web-{7C011CC0-4973-4314-9A5E-33B1E8A1C6C8}" dt="2023-09-23T13:30:04.156" v="170" actId="1076"/>
          <ac:spMkLst>
            <pc:docMk/>
            <pc:sldMk cId="3683106945" sldId="266"/>
            <ac:spMk id="4" creationId="{7751F460-FA68-0358-BA21-140A3F8F3424}"/>
          </ac:spMkLst>
        </pc:spChg>
      </pc:sldChg>
      <pc:sldChg chg="modSp">
        <pc:chgData name="장하준 ." userId="9befc1b19b72ee6b" providerId="Windows Live" clId="Web-{7C011CC0-4973-4314-9A5E-33B1E8A1C6C8}" dt="2023-09-23T13:28:42.778" v="150" actId="20577"/>
        <pc:sldMkLst>
          <pc:docMk/>
          <pc:sldMk cId="3910539416" sldId="271"/>
        </pc:sldMkLst>
        <pc:spChg chg="mod">
          <ac:chgData name="장하준 ." userId="9befc1b19b72ee6b" providerId="Windows Live" clId="Web-{7C011CC0-4973-4314-9A5E-33B1E8A1C6C8}" dt="2023-09-23T13:28:42.778" v="150" actId="20577"/>
          <ac:spMkLst>
            <pc:docMk/>
            <pc:sldMk cId="3910539416" sldId="271"/>
            <ac:spMk id="2" creationId="{E3B71914-F702-EC40-BF65-632D6C66E8C3}"/>
          </ac:spMkLst>
        </pc:spChg>
      </pc:sldChg>
      <pc:sldChg chg="del">
        <pc:chgData name="장하준 ." userId="9befc1b19b72ee6b" providerId="Windows Live" clId="Web-{7C011CC0-4973-4314-9A5E-33B1E8A1C6C8}" dt="2023-09-23T13:28:27.480" v="149"/>
        <pc:sldMkLst>
          <pc:docMk/>
          <pc:sldMk cId="1634018768" sldId="272"/>
        </pc:sldMkLst>
      </pc:sldChg>
      <pc:sldChg chg="new">
        <pc:chgData name="장하준 ." userId="9befc1b19b72ee6b" providerId="Windows Live" clId="Web-{7C011CC0-4973-4314-9A5E-33B1E8A1C6C8}" dt="2023-09-23T13:28:21.386" v="148"/>
        <pc:sldMkLst>
          <pc:docMk/>
          <pc:sldMk cId="4145507272" sldId="279"/>
        </pc:sldMkLst>
      </pc:sldChg>
    </pc:docChg>
  </pc:docChgLst>
  <pc:docChgLst>
    <pc:chgData name="장하준 ." userId="9befc1b19b72ee6b" providerId="Windows Live" clId="Web-{A97A8831-13B9-4E4E-B595-B59A09946B48}"/>
    <pc:docChg chg="sldOrd">
      <pc:chgData name="장하준 ." userId="9befc1b19b72ee6b" providerId="Windows Live" clId="Web-{A97A8831-13B9-4E4E-B595-B59A09946B48}" dt="2023-09-21T06:49:38.174" v="0"/>
      <pc:docMkLst>
        <pc:docMk/>
      </pc:docMkLst>
      <pc:sldChg chg="ord">
        <pc:chgData name="장하준 ." userId="9befc1b19b72ee6b" providerId="Windows Live" clId="Web-{A97A8831-13B9-4E4E-B595-B59A09946B48}" dt="2023-09-21T06:49:38.174" v="0"/>
        <pc:sldMkLst>
          <pc:docMk/>
          <pc:sldMk cId="2027131987" sldId="261"/>
        </pc:sldMkLst>
      </pc:sldChg>
    </pc:docChg>
  </pc:docChgLst>
  <pc:docChgLst>
    <pc:chgData name="장하준 ." userId="9befc1b19b72ee6b" providerId="Windows Live" clId="Web-{F7C65765-38CB-4949-A181-62A0BE2A58E4}"/>
    <pc:docChg chg="modSld sldOrd addMainMaster delMainMaster">
      <pc:chgData name="장하준 ." userId="9befc1b19b72ee6b" providerId="Windows Live" clId="Web-{F7C65765-38CB-4949-A181-62A0BE2A58E4}" dt="2023-09-23T16:16:39.957" v="741" actId="14100"/>
      <pc:docMkLst>
        <pc:docMk/>
      </pc:docMkLst>
      <pc:sldChg chg="addSp delSp modSp mod modClrScheme delDesignElem chgLayout">
        <pc:chgData name="장하준 ." userId="9befc1b19b72ee6b" providerId="Windows Live" clId="Web-{F7C65765-38CB-4949-A181-62A0BE2A58E4}" dt="2023-09-23T16:06:44.987" v="660"/>
        <pc:sldMkLst>
          <pc:docMk/>
          <pc:sldMk cId="682796185" sldId="256"/>
        </pc:sldMkLst>
        <pc:spChg chg="mod ord">
          <ac:chgData name="장하준 ." userId="9befc1b19b72ee6b" providerId="Windows Live" clId="Web-{F7C65765-38CB-4949-A181-62A0BE2A58E4}" dt="2023-09-23T16:06:07.424" v="654" actId="14100"/>
          <ac:spMkLst>
            <pc:docMk/>
            <pc:sldMk cId="682796185" sldId="256"/>
            <ac:spMk id="2" creationId="{0D4E47F1-762F-E630-177D-93128F50C071}"/>
          </ac:spMkLst>
        </pc:spChg>
        <pc:spChg chg="mod ord">
          <ac:chgData name="장하준 ." userId="9befc1b19b72ee6b" providerId="Windows Live" clId="Web-{F7C65765-38CB-4949-A181-62A0BE2A58E4}" dt="2023-09-23T16:06:44.987" v="660"/>
          <ac:spMkLst>
            <pc:docMk/>
            <pc:sldMk cId="682796185" sldId="256"/>
            <ac:spMk id="3" creationId="{F8FF7B7F-EF05-DC80-5395-38B014B2D241}"/>
          </ac:spMkLst>
        </pc:spChg>
        <pc:spChg chg="mod">
          <ac:chgData name="장하준 ." userId="9befc1b19b72ee6b" providerId="Windows Live" clId="Web-{F7C65765-38CB-4949-A181-62A0BE2A58E4}" dt="2023-09-23T16:06:39.393" v="659" actId="1076"/>
          <ac:spMkLst>
            <pc:docMk/>
            <pc:sldMk cId="682796185" sldId="256"/>
            <ac:spMk id="6" creationId="{19AD19E6-51FD-FD28-41BE-BB64AC591C52}"/>
          </ac:spMkLst>
        </pc:spChg>
        <pc:spChg chg="add">
          <ac:chgData name="장하준 ." userId="9befc1b19b72ee6b" providerId="Windows Live" clId="Web-{F7C65765-38CB-4949-A181-62A0BE2A58E4}" dt="2023-09-23T16:05:43.251" v="652"/>
          <ac:spMkLst>
            <pc:docMk/>
            <pc:sldMk cId="682796185" sldId="256"/>
            <ac:spMk id="8" creationId="{C411DB08-1669-426B-BBEB-FAD285EF80FE}"/>
          </ac:spMkLst>
        </pc:spChg>
        <pc:spChg chg="add">
          <ac:chgData name="장하준 ." userId="9befc1b19b72ee6b" providerId="Windows Live" clId="Web-{F7C65765-38CB-4949-A181-62A0BE2A58E4}" dt="2023-09-23T16:05:43.251" v="652"/>
          <ac:spMkLst>
            <pc:docMk/>
            <pc:sldMk cId="682796185" sldId="256"/>
            <ac:spMk id="10" creationId="{029E4219-121F-4CD1-AA58-24746CD2923C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682796185" sldId="256"/>
            <ac:spMk id="13" creationId="{ECC07320-C2CA-4E29-8481-9D9E143C7788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682796185" sldId="256"/>
            <ac:spMk id="14" creationId="{178FB36B-5BFE-42CA-BC60-1115E0D95EEC}"/>
          </ac:spMkLst>
        </pc:spChg>
        <pc:picChg chg="mod ord">
          <ac:chgData name="장하준 ." userId="9befc1b19b72ee6b" providerId="Windows Live" clId="Web-{F7C65765-38CB-4949-A181-62A0BE2A58E4}" dt="2023-09-23T16:05:43.251" v="652"/>
          <ac:picMkLst>
            <pc:docMk/>
            <pc:sldMk cId="682796185" sldId="256"/>
            <ac:picMk id="4" creationId="{188DCDBB-7859-6B85-B157-9B6896497B87}"/>
          </ac:picMkLst>
        </pc:picChg>
        <pc:cxnChg chg="add">
          <ac:chgData name="장하준 ." userId="9befc1b19b72ee6b" providerId="Windows Live" clId="Web-{F7C65765-38CB-4949-A181-62A0BE2A58E4}" dt="2023-09-23T16:05:43.251" v="652"/>
          <ac:cxnSpMkLst>
            <pc:docMk/>
            <pc:sldMk cId="682796185" sldId="256"/>
            <ac:cxnSpMk id="15" creationId="{52F50912-06FD-4216-BAD3-21050F59564A}"/>
          </ac:cxnSpMkLst>
        </pc:cxnChg>
      </pc:sldChg>
      <pc:sldChg chg="modSp mod modClrScheme chgLayout">
        <pc:chgData name="장하준 ." userId="9befc1b19b72ee6b" providerId="Windows Live" clId="Web-{F7C65765-38CB-4949-A181-62A0BE2A58E4}" dt="2023-09-23T16:09:39.414" v="688" actId="1076"/>
        <pc:sldMkLst>
          <pc:docMk/>
          <pc:sldMk cId="4262871544" sldId="257"/>
        </pc:sldMkLst>
        <pc:spChg chg="mod ord">
          <ac:chgData name="장하준 ." userId="9befc1b19b72ee6b" providerId="Windows Live" clId="Web-{F7C65765-38CB-4949-A181-62A0BE2A58E4}" dt="2023-09-23T16:09:23.163" v="684" actId="1076"/>
          <ac:spMkLst>
            <pc:docMk/>
            <pc:sldMk cId="4262871544" sldId="257"/>
            <ac:spMk id="2" creationId="{02BB5D43-388E-3B5E-534C-E34263998A32}"/>
          </ac:spMkLst>
        </pc:spChg>
        <pc:spChg chg="mod ord">
          <ac:chgData name="장하준 ." userId="9befc1b19b72ee6b" providerId="Windows Live" clId="Web-{F7C65765-38CB-4949-A181-62A0BE2A58E4}" dt="2023-09-23T16:09:28.711" v="685" actId="1076"/>
          <ac:spMkLst>
            <pc:docMk/>
            <pc:sldMk cId="4262871544" sldId="257"/>
            <ac:spMk id="3" creationId="{8DBE2EE1-2E76-0CDB-971B-1EC372C38438}"/>
          </ac:spMkLst>
        </pc:spChg>
        <pc:spChg chg="mod">
          <ac:chgData name="장하준 ." userId="9befc1b19b72ee6b" providerId="Windows Live" clId="Web-{F7C65765-38CB-4949-A181-62A0BE2A58E4}" dt="2023-09-23T16:09:37.336" v="687" actId="1076"/>
          <ac:spMkLst>
            <pc:docMk/>
            <pc:sldMk cId="4262871544" sldId="257"/>
            <ac:spMk id="5" creationId="{C7107AE6-DC31-C43E-05BB-D9A1B94A9954}"/>
          </ac:spMkLst>
        </pc:spChg>
        <pc:spChg chg="mod">
          <ac:chgData name="장하준 ." userId="9befc1b19b72ee6b" providerId="Windows Live" clId="Web-{F7C65765-38CB-4949-A181-62A0BE2A58E4}" dt="2023-09-23T16:09:31.992" v="686" actId="1076"/>
          <ac:spMkLst>
            <pc:docMk/>
            <pc:sldMk cId="4262871544" sldId="257"/>
            <ac:spMk id="7" creationId="{952AEE1B-32F3-CDF6-37B5-4CB20A67F761}"/>
          </ac:spMkLst>
        </pc:spChg>
        <pc:spChg chg="mod">
          <ac:chgData name="장하준 ." userId="9befc1b19b72ee6b" providerId="Windows Live" clId="Web-{F7C65765-38CB-4949-A181-62A0BE2A58E4}" dt="2023-09-23T16:09:39.414" v="688" actId="1076"/>
          <ac:spMkLst>
            <pc:docMk/>
            <pc:sldMk cId="4262871544" sldId="257"/>
            <ac:spMk id="9" creationId="{B74B068D-687A-5A61-289A-2076EA1E9508}"/>
          </ac:spMkLst>
        </pc:spChg>
      </pc:sldChg>
      <pc:sldChg chg="delSp modSp mod modClrScheme delDesignElem chgLayout">
        <pc:chgData name="장하준 ." userId="9befc1b19b72ee6b" providerId="Windows Live" clId="Web-{F7C65765-38CB-4949-A181-62A0BE2A58E4}" dt="2023-09-23T16:10:36.400" v="699" actId="1076"/>
        <pc:sldMkLst>
          <pc:docMk/>
          <pc:sldMk cId="2304014653" sldId="258"/>
        </pc:sldMkLst>
        <pc:spChg chg="mod ord">
          <ac:chgData name="장하준 ." userId="9befc1b19b72ee6b" providerId="Windows Live" clId="Web-{F7C65765-38CB-4949-A181-62A0BE2A58E4}" dt="2023-09-23T16:10:19.196" v="695" actId="1076"/>
          <ac:spMkLst>
            <pc:docMk/>
            <pc:sldMk cId="2304014653" sldId="258"/>
            <ac:spMk id="2" creationId="{11080C1E-5596-3146-266C-1629F9119A9F}"/>
          </ac:spMkLst>
        </pc:spChg>
        <pc:spChg chg="mod ord">
          <ac:chgData name="장하준 ." userId="9befc1b19b72ee6b" providerId="Windows Live" clId="Web-{F7C65765-38CB-4949-A181-62A0BE2A58E4}" dt="2023-09-23T16:10:26.540" v="696" actId="1076"/>
          <ac:spMkLst>
            <pc:docMk/>
            <pc:sldMk cId="2304014653" sldId="258"/>
            <ac:spMk id="3" creationId="{9C8B8C0D-1DE2-CF15-DD6A-C3FAAD8B1154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2304014653" sldId="258"/>
            <ac:spMk id="19" creationId="{2B97F24A-32CE-4C1C-A50D-3016B394DCFB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2304014653" sldId="258"/>
            <ac:spMk id="21" creationId="{CD8B4F24-440B-49E9-B85D-733523DC064B}"/>
          </ac:spMkLst>
        </pc:spChg>
        <pc:picChg chg="mod">
          <ac:chgData name="장하준 ." userId="9befc1b19b72ee6b" providerId="Windows Live" clId="Web-{F7C65765-38CB-4949-A181-62A0BE2A58E4}" dt="2023-09-23T16:10:36.400" v="699" actId="1076"/>
          <ac:picMkLst>
            <pc:docMk/>
            <pc:sldMk cId="2304014653" sldId="258"/>
            <ac:picMk id="5" creationId="{209B2236-6EA7-81E8-D678-A699D10AB302}"/>
          </ac:picMkLst>
        </pc:picChg>
      </pc:sldChg>
      <pc:sldChg chg="delSp modSp mod modClrScheme delDesignElem chgLayout">
        <pc:chgData name="장하준 ." userId="9befc1b19b72ee6b" providerId="Windows Live" clId="Web-{F7C65765-38CB-4949-A181-62A0BE2A58E4}" dt="2023-09-23T16:09:06.444" v="683" actId="1076"/>
        <pc:sldMkLst>
          <pc:docMk/>
          <pc:sldMk cId="3673992504" sldId="259"/>
        </pc:sldMkLst>
        <pc:spChg chg="mod ord">
          <ac:chgData name="장하준 ." userId="9befc1b19b72ee6b" providerId="Windows Live" clId="Web-{F7C65765-38CB-4949-A181-62A0BE2A58E4}" dt="2023-09-23T16:09:06.444" v="683" actId="1076"/>
          <ac:spMkLst>
            <pc:docMk/>
            <pc:sldMk cId="3673992504" sldId="259"/>
            <ac:spMk id="2" creationId="{EE55C95E-2748-201B-324B-06736A4EEFBA}"/>
          </ac:spMkLst>
        </pc:spChg>
        <pc:spChg chg="mod ord">
          <ac:chgData name="장하준 ." userId="9befc1b19b72ee6b" providerId="Windows Live" clId="Web-{F7C65765-38CB-4949-A181-62A0BE2A58E4}" dt="2023-09-23T16:08:54.631" v="680" actId="1076"/>
          <ac:spMkLst>
            <pc:docMk/>
            <pc:sldMk cId="3673992504" sldId="259"/>
            <ac:spMk id="3" creationId="{D86E013D-163E-1556-5ACE-DA2DD077B174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3673992504" sldId="259"/>
            <ac:spMk id="9" creationId="{DB304A14-32D0-4873-B914-423ED7B8DAFD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3673992504" sldId="259"/>
            <ac:spMk id="11" creationId="{1D460C86-854F-4FB3-ABC2-E823D8FEB9DB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3673992504" sldId="259"/>
            <ac:spMk id="13" creationId="{BB48116A-278A-4CC5-89D3-9DE8E8FF1245}"/>
          </ac:spMkLst>
        </pc:spChg>
      </pc:sldChg>
      <pc:sldChg chg="addSp delSp modSp mod setBg modClrScheme delDesignElem chgLayout">
        <pc:chgData name="장하준 ." userId="9befc1b19b72ee6b" providerId="Windows Live" clId="Web-{F7C65765-38CB-4949-A181-62A0BE2A58E4}" dt="2023-09-23T16:11:11.854" v="701" actId="1076"/>
        <pc:sldMkLst>
          <pc:docMk/>
          <pc:sldMk cId="1924299724" sldId="260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924299724" sldId="260"/>
            <ac:spMk id="2" creationId="{29AAC869-39CD-83C0-781F-449C969D9A5D}"/>
          </ac:spMkLst>
        </pc:spChg>
        <pc:spChg chg="del mod ord">
          <ac:chgData name="장하준 ." userId="9befc1b19b72ee6b" providerId="Windows Live" clId="Web-{F7C65765-38CB-4949-A181-62A0BE2A58E4}" dt="2023-09-23T16:10:53.885" v="700"/>
          <ac:spMkLst>
            <pc:docMk/>
            <pc:sldMk cId="1924299724" sldId="260"/>
            <ac:spMk id="3" creationId="{8D6675C5-C572-9A83-48D9-73CE0C0FDD98}"/>
          </ac:spMkLst>
        </pc:spChg>
        <pc:spChg chg="add del">
          <ac:chgData name="장하준 ." userId="9befc1b19b72ee6b" providerId="Windows Live" clId="Web-{F7C65765-38CB-4949-A181-62A0BE2A58E4}" dt="2023-09-23T15:54:06.075" v="474"/>
          <ac:spMkLst>
            <pc:docMk/>
            <pc:sldMk cId="1924299724" sldId="260"/>
            <ac:spMk id="5" creationId="{718D2E82-A710-D69B-5A72-66B2AEF44FCF}"/>
          </ac:spMkLst>
        </pc:spChg>
        <pc:spChg chg="add del">
          <ac:chgData name="장하준 ." userId="9befc1b19b72ee6b" providerId="Windows Live" clId="Web-{F7C65765-38CB-4949-A181-62A0BE2A58E4}" dt="2023-09-23T15:56:53.221" v="551"/>
          <ac:spMkLst>
            <pc:docMk/>
            <pc:sldMk cId="1924299724" sldId="260"/>
            <ac:spMk id="6" creationId="{FBBF481B-E881-E7BE-3DEA-9B68C92145EC}"/>
          </ac:spMkLst>
        </pc:spChg>
        <pc:spChg chg="del">
          <ac:chgData name="장하준 ." userId="9befc1b19b72ee6b" providerId="Windows Live" clId="Web-{F7C65765-38CB-4949-A181-62A0BE2A58E4}" dt="2023-09-23T15:58:56.162" v="608"/>
          <ac:spMkLst>
            <pc:docMk/>
            <pc:sldMk cId="1924299724" sldId="260"/>
            <ac:spMk id="7" creationId="{00E4A672-BE7B-4FBB-E78B-9048C4FF35B2}"/>
          </ac:spMkLst>
        </pc:spChg>
        <pc:spChg chg="add del">
          <ac:chgData name="장하준 ." userId="9befc1b19b72ee6b" providerId="Windows Live" clId="Web-{F7C65765-38CB-4949-A181-62A0BE2A58E4}" dt="2023-09-23T15:57:10.549" v="554"/>
          <ac:spMkLst>
            <pc:docMk/>
            <pc:sldMk cId="1924299724" sldId="260"/>
            <ac:spMk id="8" creationId="{FBBF481B-E881-E7BE-3DEA-9B68C92145EC}"/>
          </ac:spMkLst>
        </pc:spChg>
        <pc:spChg chg="add del mod">
          <ac:chgData name="장하준 ." userId="9befc1b19b72ee6b" providerId="Windows Live" clId="Web-{F7C65765-38CB-4949-A181-62A0BE2A58E4}" dt="2023-09-23T15:56:32.439" v="546"/>
          <ac:spMkLst>
            <pc:docMk/>
            <pc:sldMk cId="1924299724" sldId="260"/>
            <ac:spMk id="9" creationId="{6DF8AFFF-232D-545B-7FC5-6B6F0DC74966}"/>
          </ac:spMkLst>
        </pc:spChg>
        <pc:spChg chg="add del">
          <ac:chgData name="장하준 ." userId="9befc1b19b72ee6b" providerId="Windows Live" clId="Web-{F7C65765-38CB-4949-A181-62A0BE2A58E4}" dt="2023-09-23T15:57:06.721" v="553"/>
          <ac:spMkLst>
            <pc:docMk/>
            <pc:sldMk cId="1924299724" sldId="260"/>
            <ac:spMk id="10" creationId="{6D934C84-E041-22BE-90FA-60CC72728138}"/>
          </ac:spMkLst>
        </pc:spChg>
        <pc:spChg chg="add del">
          <ac:chgData name="장하준 ." userId="9befc1b19b72ee6b" providerId="Windows Live" clId="Web-{F7C65765-38CB-4949-A181-62A0BE2A58E4}" dt="2023-09-23T15:57:43.456" v="557"/>
          <ac:spMkLst>
            <pc:docMk/>
            <pc:sldMk cId="1924299724" sldId="260"/>
            <ac:spMk id="11" creationId="{A954ADD8-3A15-52A7-A85E-72B40688BCA5}"/>
          </ac:spMkLst>
        </pc:spChg>
        <pc:spChg chg="add del">
          <ac:chgData name="장하준 ." userId="9befc1b19b72ee6b" providerId="Windows Live" clId="Web-{F7C65765-38CB-4949-A181-62A0BE2A58E4}" dt="2023-09-23T16:00:47.821" v="628"/>
          <ac:spMkLst>
            <pc:docMk/>
            <pc:sldMk cId="1924299724" sldId="260"/>
            <ac:spMk id="12" creationId="{B6FACB3C-9069-4791-BC5C-0DB7CD19B853}"/>
          </ac:spMkLst>
        </pc:spChg>
        <pc:spChg chg="add del">
          <ac:chgData name="장하준 ." userId="9befc1b19b72ee6b" providerId="Windows Live" clId="Web-{F7C65765-38CB-4949-A181-62A0BE2A58E4}" dt="2023-09-23T16:00:47.821" v="628"/>
          <ac:spMkLst>
            <pc:docMk/>
            <pc:sldMk cId="1924299724" sldId="260"/>
            <ac:spMk id="18" creationId="{71F2038E-D777-4B76-81DD-DD13EE91B9DD}"/>
          </ac:spMkLst>
        </pc:spChg>
        <pc:spChg chg="add del">
          <ac:chgData name="장하준 ." userId="9befc1b19b72ee6b" providerId="Windows Live" clId="Web-{F7C65765-38CB-4949-A181-62A0BE2A58E4}" dt="2023-09-23T16:05:20.188" v="651"/>
          <ac:spMkLst>
            <pc:docMk/>
            <pc:sldMk cId="1924299724" sldId="260"/>
            <ac:spMk id="23" creationId="{F821940F-7A1D-4ACC-85B4-A932898ABB37}"/>
          </ac:spMkLst>
        </pc:spChg>
        <pc:spChg chg="add del">
          <ac:chgData name="장하준 ." userId="9befc1b19b72ee6b" providerId="Windows Live" clId="Web-{F7C65765-38CB-4949-A181-62A0BE2A58E4}" dt="2023-09-23T16:05:20.188" v="651"/>
          <ac:spMkLst>
            <pc:docMk/>
            <pc:sldMk cId="1924299724" sldId="260"/>
            <ac:spMk id="25" creationId="{16674508-81D3-48CF-96BF-7FC60EAA572A}"/>
          </ac:spMkLst>
        </pc:spChg>
        <pc:grpChg chg="add del">
          <ac:chgData name="장하준 ." userId="9befc1b19b72ee6b" providerId="Windows Live" clId="Web-{F7C65765-38CB-4949-A181-62A0BE2A58E4}" dt="2023-09-23T16:00:47.821" v="628"/>
          <ac:grpSpMkLst>
            <pc:docMk/>
            <pc:sldMk cId="1924299724" sldId="260"/>
            <ac:grpSpMk id="13" creationId="{DD354807-230F-4402-B1B9-F733A8F1F190}"/>
          </ac:grpSpMkLst>
        </pc:grpChg>
        <pc:graphicFrameChg chg="add mod">
          <ac:chgData name="장하준 ." userId="9befc1b19b72ee6b" providerId="Windows Live" clId="Web-{F7C65765-38CB-4949-A181-62A0BE2A58E4}" dt="2023-09-23T16:11:11.854" v="701" actId="1076"/>
          <ac:graphicFrameMkLst>
            <pc:docMk/>
            <pc:sldMk cId="1924299724" sldId="260"/>
            <ac:graphicFrameMk id="14" creationId="{1B71F2FC-2017-81C7-0D55-A1264CB83FAD}"/>
          </ac:graphicFrameMkLst>
        </pc:graphicFrameChg>
        <pc:picChg chg="add mod">
          <ac:chgData name="장하준 ." userId="9befc1b19b72ee6b" providerId="Windows Live" clId="Web-{F7C65765-38CB-4949-A181-62A0BE2A58E4}" dt="2023-09-23T16:01:34.682" v="639" actId="14100"/>
          <ac:picMkLst>
            <pc:docMk/>
            <pc:sldMk cId="1924299724" sldId="260"/>
            <ac:picMk id="4" creationId="{6C16AFD0-0308-A924-8A10-EA6775D3C748}"/>
          </ac:picMkLst>
        </pc:picChg>
      </pc:sldChg>
      <pc:sldChg chg="addSp delSp modSp mod setBg modClrScheme setClrOvrMap delDesignElem chgLayout">
        <pc:chgData name="장하준 ." userId="9befc1b19b72ee6b" providerId="Windows Live" clId="Web-{F7C65765-38CB-4949-A181-62A0BE2A58E4}" dt="2023-09-23T16:05:20.188" v="651"/>
        <pc:sldMkLst>
          <pc:docMk/>
          <pc:sldMk cId="2027131987" sldId="261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2027131987" sldId="261"/>
            <ac:spMk id="2" creationId="{6D67C051-B7A2-B08B-3DDE-E2BE892C6696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2027131987" sldId="261"/>
            <ac:spMk id="3" creationId="{302F4300-03D0-2592-7CD3-E2622A35520B}"/>
          </ac:spMkLst>
        </pc:spChg>
        <pc:spChg chg="add del">
          <ac:chgData name="장하준 ." userId="9befc1b19b72ee6b" providerId="Windows Live" clId="Web-{F7C65765-38CB-4949-A181-62A0BE2A58E4}" dt="2023-09-23T15:41:56.633" v="332"/>
          <ac:spMkLst>
            <pc:docMk/>
            <pc:sldMk cId="2027131987" sldId="261"/>
            <ac:spMk id="4" creationId="{01747362-8B57-2E1E-258A-335D6C7C0CE7}"/>
          </ac:spMkLst>
        </pc:spChg>
        <pc:spChg chg="add del">
          <ac:chgData name="장하준 ." userId="9befc1b19b72ee6b" providerId="Windows Live" clId="Web-{F7C65765-38CB-4949-A181-62A0BE2A58E4}" dt="2023-09-23T15:41:50.711" v="330"/>
          <ac:spMkLst>
            <pc:docMk/>
            <pc:sldMk cId="2027131987" sldId="261"/>
            <ac:spMk id="5" creationId="{252E776D-9A75-B3A8-E234-ED4B0EA196D4}"/>
          </ac:spMkLst>
        </pc:spChg>
        <pc:spChg chg="add del mod">
          <ac:chgData name="장하준 ." userId="9befc1b19b72ee6b" providerId="Windows Live" clId="Web-{F7C65765-38CB-4949-A181-62A0BE2A58E4}" dt="2023-09-23T15:41:47.695" v="329"/>
          <ac:spMkLst>
            <pc:docMk/>
            <pc:sldMk cId="2027131987" sldId="261"/>
            <ac:spMk id="6" creationId="{5E695F46-4434-B748-A4FD-C08BFD9889D5}"/>
          </ac:spMkLst>
        </pc:spChg>
        <pc:spChg chg="add del">
          <ac:chgData name="장하준 ." userId="9befc1b19b72ee6b" providerId="Windows Live" clId="Web-{F7C65765-38CB-4949-A181-62A0BE2A58E4}" dt="2023-09-23T15:43:13.666" v="351"/>
          <ac:spMkLst>
            <pc:docMk/>
            <pc:sldMk cId="2027131987" sldId="261"/>
            <ac:spMk id="8" creationId="{66FC285F-8311-D51D-28CD-C16480CEE32F}"/>
          </ac:spMkLst>
        </pc:spChg>
        <pc:spChg chg="add mod">
          <ac:chgData name="장하준 ." userId="9befc1b19b72ee6b" providerId="Windows Live" clId="Web-{F7C65765-38CB-4949-A181-62A0BE2A58E4}" dt="2023-09-23T15:52:37.854" v="463" actId="1076"/>
          <ac:spMkLst>
            <pc:docMk/>
            <pc:sldMk cId="2027131987" sldId="261"/>
            <ac:spMk id="10" creationId="{D120ADCA-2020-EC17-F82C-6EB524C6305D}"/>
          </ac:spMkLst>
        </pc:spChg>
        <pc:spChg chg="add mod">
          <ac:chgData name="장하준 ." userId="9befc1b19b72ee6b" providerId="Windows Live" clId="Web-{F7C65765-38CB-4949-A181-62A0BE2A58E4}" dt="2023-09-23T15:50:03.475" v="432" actId="1076"/>
          <ac:spMkLst>
            <pc:docMk/>
            <pc:sldMk cId="2027131987" sldId="261"/>
            <ac:spMk id="13" creationId="{ECDF0682-F791-0B0A-C737-035901F27793}"/>
          </ac:spMkLst>
        </pc:spChg>
        <pc:spChg chg="add mod">
          <ac:chgData name="장하준 ." userId="9befc1b19b72ee6b" providerId="Windows Live" clId="Web-{F7C65765-38CB-4949-A181-62A0BE2A58E4}" dt="2023-09-23T15:50:56.929" v="440" actId="20577"/>
          <ac:spMkLst>
            <pc:docMk/>
            <pc:sldMk cId="2027131987" sldId="261"/>
            <ac:spMk id="14" creationId="{E8E6BD95-940A-8FD2-AC05-260D7CEEEC15}"/>
          </ac:spMkLst>
        </pc:spChg>
        <pc:spChg chg="add del">
          <ac:chgData name="장하준 ." userId="9befc1b19b72ee6b" providerId="Windows Live" clId="Web-{F7C65765-38CB-4949-A181-62A0BE2A58E4}" dt="2023-09-23T16:05:20.188" v="651"/>
          <ac:spMkLst>
            <pc:docMk/>
            <pc:sldMk cId="2027131987" sldId="261"/>
            <ac:spMk id="15" creationId="{1E214AA7-F028-4A0D-8698-61AEC754D1BC}"/>
          </ac:spMkLst>
        </pc:spChg>
        <pc:picChg chg="add del mod">
          <ac:chgData name="장하준 ." userId="9befc1b19b72ee6b" providerId="Windows Live" clId="Web-{F7C65765-38CB-4949-A181-62A0BE2A58E4}" dt="2023-09-23T15:47:50.987" v="418"/>
          <ac:picMkLst>
            <pc:docMk/>
            <pc:sldMk cId="2027131987" sldId="261"/>
            <ac:picMk id="11" creationId="{D23DD920-FE90-B127-EE0A-940551CB2069}"/>
          </ac:picMkLst>
        </pc:picChg>
        <pc:picChg chg="add del mod">
          <ac:chgData name="장하준 ." userId="9befc1b19b72ee6b" providerId="Windows Live" clId="Web-{F7C65765-38CB-4949-A181-62A0BE2A58E4}" dt="2023-09-23T15:48:10.206" v="420"/>
          <ac:picMkLst>
            <pc:docMk/>
            <pc:sldMk cId="2027131987" sldId="261"/>
            <ac:picMk id="12" creationId="{E9B9B7A2-B32E-670E-FC64-C27E3369C5CE}"/>
          </ac:picMkLst>
        </pc:picChg>
        <pc:cxnChg chg="add del">
          <ac:chgData name="장하준 ." userId="9befc1b19b72ee6b" providerId="Windows Live" clId="Web-{F7C65765-38CB-4949-A181-62A0BE2A58E4}" dt="2023-09-23T16:05:20.188" v="651"/>
          <ac:cxnSpMkLst>
            <pc:docMk/>
            <pc:sldMk cId="2027131987" sldId="261"/>
            <ac:cxnSpMk id="17" creationId="{D6206FDC-2777-4D7F-AF9C-73413DA664C9}"/>
          </ac:cxnSpMkLst>
        </pc:cxnChg>
      </pc:sldChg>
      <pc:sldChg chg="delSp modSp mod modClrScheme delDesignElem chgLayout">
        <pc:chgData name="장하준 ." userId="9befc1b19b72ee6b" providerId="Windows Live" clId="Web-{F7C65765-38CB-4949-A181-62A0BE2A58E4}" dt="2023-09-23T16:13:35.108" v="716" actId="1076"/>
        <pc:sldMkLst>
          <pc:docMk/>
          <pc:sldMk cId="2278682756" sldId="263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2278682756" sldId="263"/>
            <ac:spMk id="2" creationId="{CBE4998B-1921-469D-2668-CABC758C3CFE}"/>
          </ac:spMkLst>
        </pc:spChg>
        <pc:spChg chg="mod ord">
          <ac:chgData name="장하준 ." userId="9befc1b19b72ee6b" providerId="Windows Live" clId="Web-{F7C65765-38CB-4949-A181-62A0BE2A58E4}" dt="2023-09-23T16:13:35.108" v="716" actId="1076"/>
          <ac:spMkLst>
            <pc:docMk/>
            <pc:sldMk cId="2278682756" sldId="263"/>
            <ac:spMk id="3" creationId="{06276ECC-9D3A-6DBD-51C4-02EB0932EFE8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2278682756" sldId="263"/>
            <ac:spMk id="24" creationId="{8380AD67-C5CA-4918-B4BB-C359BB03EEDD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2278682756" sldId="263"/>
            <ac:spMk id="26" creationId="{EABAD4DA-87BA-4F70-9EF0-45C6BCF17823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2278682756" sldId="263"/>
            <ac:spMk id="28" creationId="{915128D9-2797-47FA-B6FE-EC24E6B8437A}"/>
          </ac:spMkLst>
        </pc:spChg>
      </pc:sldChg>
      <pc:sldChg chg="addSp delSp modSp mod modClrScheme delDesignElem chgLayout">
        <pc:chgData name="장하준 ." userId="9befc1b19b72ee6b" providerId="Windows Live" clId="Web-{F7C65765-38CB-4949-A181-62A0BE2A58E4}" dt="2023-09-23T16:12:32.950" v="709" actId="1076"/>
        <pc:sldMkLst>
          <pc:docMk/>
          <pc:sldMk cId="480072227" sldId="264"/>
        </pc:sldMkLst>
        <pc:spChg chg="mod ord">
          <ac:chgData name="장하준 ." userId="9befc1b19b72ee6b" providerId="Windows Live" clId="Web-{F7C65765-38CB-4949-A181-62A0BE2A58E4}" dt="2023-09-23T16:11:51.293" v="704"/>
          <ac:spMkLst>
            <pc:docMk/>
            <pc:sldMk cId="480072227" sldId="264"/>
            <ac:spMk id="2" creationId="{EAC5A018-1573-AE20-881B-D83A9FC888BE}"/>
          </ac:spMkLst>
        </pc:spChg>
        <pc:spChg chg="mod ord">
          <ac:chgData name="장하준 ." userId="9befc1b19b72ee6b" providerId="Windows Live" clId="Web-{F7C65765-38CB-4949-A181-62A0BE2A58E4}" dt="2023-09-23T16:12:32.950" v="709" actId="1076"/>
          <ac:spMkLst>
            <pc:docMk/>
            <pc:sldMk cId="480072227" sldId="264"/>
            <ac:spMk id="3" creationId="{32DE80E5-91D9-8F6C-388D-F94BAE44E4B3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480072227" sldId="264"/>
            <ac:spMk id="29" creationId="{B3684CCF-CEBB-4D8E-A366-95E43D4C790B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480072227" sldId="264"/>
            <ac:spMk id="31" creationId="{70BEB1E7-2F88-40BC-B73D-42E5B6F80BFC}"/>
          </ac:spMkLst>
        </pc:spChg>
        <pc:picChg chg="mod ord">
          <ac:chgData name="장하준 ." userId="9befc1b19b72ee6b" providerId="Windows Live" clId="Web-{F7C65765-38CB-4949-A181-62A0BE2A58E4}" dt="2023-09-23T16:11:51.293" v="704"/>
          <ac:picMkLst>
            <pc:docMk/>
            <pc:sldMk cId="480072227" sldId="264"/>
            <ac:picMk id="12" creationId="{6779423D-BA31-5F71-C8C0-FD1A1F54AF6F}"/>
          </ac:picMkLst>
        </pc:picChg>
        <pc:picChg chg="mod">
          <ac:chgData name="장하준 ." userId="9befc1b19b72ee6b" providerId="Windows Live" clId="Web-{F7C65765-38CB-4949-A181-62A0BE2A58E4}" dt="2023-09-23T16:12:12.637" v="706" actId="14100"/>
          <ac:picMkLst>
            <pc:docMk/>
            <pc:sldMk cId="480072227" sldId="264"/>
            <ac:picMk id="14" creationId="{E3E94C25-ACE0-FDED-79F8-9F82E278C812}"/>
          </ac:picMkLst>
        </pc:picChg>
        <pc:picChg chg="mod">
          <ac:chgData name="장하준 ." userId="9befc1b19b72ee6b" providerId="Windows Live" clId="Web-{F7C65765-38CB-4949-A181-62A0BE2A58E4}" dt="2023-09-23T16:11:51.293" v="704"/>
          <ac:picMkLst>
            <pc:docMk/>
            <pc:sldMk cId="480072227" sldId="264"/>
            <ac:picMk id="16" creationId="{538D2B2F-9E3D-1EAF-1741-26B22B54961F}"/>
          </ac:picMkLst>
        </pc:picChg>
        <pc:cxnChg chg="add del">
          <ac:chgData name="장하준 ." userId="9befc1b19b72ee6b" providerId="Windows Live" clId="Web-{F7C65765-38CB-4949-A181-62A0BE2A58E4}" dt="2023-09-23T16:11:46.902" v="703"/>
          <ac:cxnSpMkLst>
            <pc:docMk/>
            <pc:sldMk cId="480072227" sldId="264"/>
            <ac:cxnSpMk id="19" creationId="{920FB216-68C6-4BA4-BE3A-D150792A21A0}"/>
          </ac:cxnSpMkLst>
        </pc:cxnChg>
        <pc:cxnChg chg="add">
          <ac:chgData name="장하준 ." userId="9befc1b19b72ee6b" providerId="Windows Live" clId="Web-{F7C65765-38CB-4949-A181-62A0BE2A58E4}" dt="2023-09-23T16:11:51.293" v="704"/>
          <ac:cxnSpMkLst>
            <pc:docMk/>
            <pc:sldMk cId="480072227" sldId="264"/>
            <ac:cxnSpMk id="20" creationId="{920FB216-68C6-4BA4-BE3A-D150792A21A0}"/>
          </ac:cxnSpMkLst>
        </pc:cxn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3683106945" sldId="266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3683106945" sldId="266"/>
            <ac:spMk id="2" creationId="{B4CD7830-E0F6-1257-5151-D85ED30D8D8E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3683106945" sldId="266"/>
            <ac:spMk id="3" creationId="{EB133FAE-7486-B9D5-4513-6EB815570EBD}"/>
          </ac:spMkLst>
        </pc:sp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2576335302" sldId="267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2576335302" sldId="267"/>
            <ac:spMk id="2" creationId="{CF196DDE-518A-71AA-D508-7B004E5BD5B0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2576335302" sldId="267"/>
            <ac:spMk id="3" creationId="{79F8EBE8-18F1-4711-752A-0130F7E79A1D}"/>
          </ac:spMkLst>
        </pc:spChg>
      </pc:sldChg>
      <pc:sldChg chg="addSp delSp modSp mod setBg modClrScheme setClrOvrMap delDesignElem chgLayout">
        <pc:chgData name="장하준 ." userId="9befc1b19b72ee6b" providerId="Windows Live" clId="Web-{F7C65765-38CB-4949-A181-62A0BE2A58E4}" dt="2023-09-23T16:14:58.564" v="726" actId="1076"/>
        <pc:sldMkLst>
          <pc:docMk/>
          <pc:sldMk cId="1640049012" sldId="268"/>
        </pc:sldMkLst>
        <pc:spChg chg="mod ord">
          <ac:chgData name="장하준 ." userId="9befc1b19b72ee6b" providerId="Windows Live" clId="Web-{F7C65765-38CB-4949-A181-62A0BE2A58E4}" dt="2023-09-23T16:14:44.297" v="725" actId="1076"/>
          <ac:spMkLst>
            <pc:docMk/>
            <pc:sldMk cId="1640049012" sldId="268"/>
            <ac:spMk id="2" creationId="{6AEC12A0-3DD2-BABF-81E4-D98B2FAA18A0}"/>
          </ac:spMkLst>
        </pc:spChg>
        <pc:spChg chg="del mod ord">
          <ac:chgData name="장하준 ." userId="9befc1b19b72ee6b" providerId="Windows Live" clId="Web-{F7C65765-38CB-4949-A181-62A0BE2A58E4}" dt="2023-09-23T16:13:57.499" v="719"/>
          <ac:spMkLst>
            <pc:docMk/>
            <pc:sldMk cId="1640049012" sldId="268"/>
            <ac:spMk id="3" creationId="{48745B37-5B17-08B7-8DC7-0186B6BE326B}"/>
          </ac:spMkLst>
        </pc:spChg>
        <pc:spChg chg="add del">
          <ac:chgData name="장하준 ." userId="9befc1b19b72ee6b" providerId="Windows Live" clId="Web-{F7C65765-38CB-4949-A181-62A0BE2A58E4}" dt="2023-09-23T16:13:57.484" v="718"/>
          <ac:spMkLst>
            <pc:docMk/>
            <pc:sldMk cId="1640049012" sldId="268"/>
            <ac:spMk id="13" creationId="{4038CB10-1F5C-4D54-9DF7-12586DE5B007}"/>
          </ac:spMkLst>
        </pc:spChg>
        <pc:spChg chg="add del">
          <ac:chgData name="장하준 ." userId="9befc1b19b72ee6b" providerId="Windows Live" clId="Web-{F7C65765-38CB-4949-A181-62A0BE2A58E4}" dt="2023-09-23T16:13:57.484" v="718"/>
          <ac:spMkLst>
            <pc:docMk/>
            <pc:sldMk cId="1640049012" sldId="268"/>
            <ac:spMk id="15" creationId="{73ED6512-6858-4552-B699-9A97FE9A4EA2}"/>
          </ac:spMkLst>
        </pc:spChg>
        <pc:spChg chg="add">
          <ac:chgData name="장하준 ." userId="9befc1b19b72ee6b" providerId="Windows Live" clId="Web-{F7C65765-38CB-4949-A181-62A0BE2A58E4}" dt="2023-09-23T16:14:16.390" v="721"/>
          <ac:spMkLst>
            <pc:docMk/>
            <pc:sldMk cId="1640049012" sldId="268"/>
            <ac:spMk id="19" creationId="{6109556B-EAE9-4435-B409-0519F2CBDB14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1640049012" sldId="268"/>
            <ac:spMk id="61" creationId="{6ECA6DCB-B7E1-40A9-9524-540C6DA40B1B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1640049012" sldId="268"/>
            <ac:spMk id="67" creationId="{3873B707-463F-40B0-8227-E8CC6C67EB25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1640049012" sldId="268"/>
            <ac:spMk id="69" creationId="{C13237C8-E62C-4F0D-A318-BD6FB6C2D138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1640049012" sldId="268"/>
            <ac:spMk id="71" creationId="{19C9EAEA-39D0-4B0E-A0EB-51E7B26740B1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1640049012" sldId="268"/>
            <ac:spMk id="73" creationId="{8CB5D2D7-DF65-4E86-BFBA-FFB9B5ACEB64}"/>
          </ac:spMkLst>
        </pc:spChg>
        <pc:grpChg chg="del">
          <ac:chgData name="장하준 ." userId="9befc1b19b72ee6b" providerId="Windows Live" clId="Web-{F7C65765-38CB-4949-A181-62A0BE2A58E4}" dt="2023-09-23T16:05:20.188" v="651"/>
          <ac:grpSpMkLst>
            <pc:docMk/>
            <pc:sldMk cId="1640049012" sldId="268"/>
            <ac:grpSpMk id="63" creationId="{1DE889C7-FAD6-4397-98E2-05D503484459}"/>
          </ac:grpSpMkLst>
        </pc:grpChg>
        <pc:graphicFrameChg chg="add mod ord modGraphic">
          <ac:chgData name="장하준 ." userId="9befc1b19b72ee6b" providerId="Windows Live" clId="Web-{F7C65765-38CB-4949-A181-62A0BE2A58E4}" dt="2023-09-23T16:14:58.564" v="726" actId="1076"/>
          <ac:graphicFrameMkLst>
            <pc:docMk/>
            <pc:sldMk cId="1640049012" sldId="268"/>
            <ac:graphicFrameMk id="17" creationId="{B1246AA7-BFB4-6A02-13AB-C845787D5A9C}"/>
          </ac:graphicFrameMkLst>
        </pc:graphicFrameChg>
        <pc:picChg chg="mod ord">
          <ac:chgData name="장하준 ." userId="9befc1b19b72ee6b" providerId="Windows Live" clId="Web-{F7C65765-38CB-4949-A181-62A0BE2A58E4}" dt="2023-09-23T16:14:16.390" v="721"/>
          <ac:picMkLst>
            <pc:docMk/>
            <pc:sldMk cId="1640049012" sldId="268"/>
            <ac:picMk id="4" creationId="{2C7A70EE-E84C-7AA9-7753-480C2600F0E9}"/>
          </ac:picMkLst>
        </pc:picChg>
        <pc:picChg chg="mod">
          <ac:chgData name="장하준 ." userId="9befc1b19b72ee6b" providerId="Windows Live" clId="Web-{F7C65765-38CB-4949-A181-62A0BE2A58E4}" dt="2023-09-23T16:14:16.390" v="721"/>
          <ac:picMkLst>
            <pc:docMk/>
            <pc:sldMk cId="1640049012" sldId="268"/>
            <ac:picMk id="8" creationId="{96DC61FF-A6F8-DB7E-2BD1-BB71277DF291}"/>
          </ac:picMkLst>
        </pc:picChg>
        <pc:cxnChg chg="add">
          <ac:chgData name="장하준 ." userId="9befc1b19b72ee6b" providerId="Windows Live" clId="Web-{F7C65765-38CB-4949-A181-62A0BE2A58E4}" dt="2023-09-23T16:14:16.390" v="721"/>
          <ac:cxnSpMkLst>
            <pc:docMk/>
            <pc:sldMk cId="1640049012" sldId="268"/>
            <ac:cxnSpMk id="24" creationId="{5814CCBE-423E-41B2-A9F3-82679F490EF4}"/>
          </ac:cxnSpMkLst>
        </pc:cxnChg>
      </pc:sldChg>
      <pc:sldChg chg="modSp mod ord modClrScheme chgLayout">
        <pc:chgData name="장하준 ." userId="9befc1b19b72ee6b" providerId="Windows Live" clId="Web-{F7C65765-38CB-4949-A181-62A0BE2A58E4}" dt="2023-09-23T16:05:20.188" v="651"/>
        <pc:sldMkLst>
          <pc:docMk/>
          <pc:sldMk cId="1229541198" sldId="269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229541198" sldId="269"/>
            <ac:spMk id="2" creationId="{14FA2268-B33B-77E3-18DB-E14F27645C57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229541198" sldId="269"/>
            <ac:spMk id="3" creationId="{7DF38627-9FAB-C0ED-9868-77C6008043FB}"/>
          </ac:spMkLst>
        </pc:spChg>
      </pc:sldChg>
      <pc:sldChg chg="addSp delSp modSp mod modClrScheme delDesignElem chgLayout">
        <pc:chgData name="장하준 ." userId="9befc1b19b72ee6b" providerId="Windows Live" clId="Web-{F7C65765-38CB-4949-A181-62A0BE2A58E4}" dt="2023-09-23T16:16:39.957" v="741" actId="14100"/>
        <pc:sldMkLst>
          <pc:docMk/>
          <pc:sldMk cId="3005609319" sldId="270"/>
        </pc:sldMkLst>
        <pc:spChg chg="mod ord">
          <ac:chgData name="장하준 ." userId="9befc1b19b72ee6b" providerId="Windows Live" clId="Web-{F7C65765-38CB-4949-A181-62A0BE2A58E4}" dt="2023-09-23T16:16:08.081" v="737" actId="1076"/>
          <ac:spMkLst>
            <pc:docMk/>
            <pc:sldMk cId="3005609319" sldId="270"/>
            <ac:spMk id="2" creationId="{92E8D119-BF3E-87C1-D3E2-60FDED644496}"/>
          </ac:spMkLst>
        </pc:spChg>
        <pc:spChg chg="mod ord">
          <ac:chgData name="장하준 ." userId="9befc1b19b72ee6b" providerId="Windows Live" clId="Web-{F7C65765-38CB-4949-A181-62A0BE2A58E4}" dt="2023-09-23T16:16:39.957" v="741" actId="14100"/>
          <ac:spMkLst>
            <pc:docMk/>
            <pc:sldMk cId="3005609319" sldId="270"/>
            <ac:spMk id="6" creationId="{FA00F82C-4AE6-E375-7BA4-3E27B2B7E4AB}"/>
          </ac:spMkLst>
        </pc:spChg>
        <pc:spChg chg="add">
          <ac:chgData name="장하준 ." userId="9befc1b19b72ee6b" providerId="Windows Live" clId="Web-{F7C65765-38CB-4949-A181-62A0BE2A58E4}" dt="2023-09-23T16:15:24.533" v="727"/>
          <ac:spMkLst>
            <pc:docMk/>
            <pc:sldMk cId="3005609319" sldId="270"/>
            <ac:spMk id="9" creationId="{3A8EC506-B1DA-46A1-B44D-774E68468E13}"/>
          </ac:spMkLst>
        </pc:spChg>
        <pc:spChg chg="add">
          <ac:chgData name="장하준 ." userId="9befc1b19b72ee6b" providerId="Windows Live" clId="Web-{F7C65765-38CB-4949-A181-62A0BE2A58E4}" dt="2023-09-23T16:15:24.533" v="727"/>
          <ac:spMkLst>
            <pc:docMk/>
            <pc:sldMk cId="3005609319" sldId="270"/>
            <ac:spMk id="10" creationId="{BFF30785-305E-45D7-984F-5AA93D3CA561}"/>
          </ac:spMkLst>
        </pc:spChg>
        <pc:spChg chg="add">
          <ac:chgData name="장하준 ." userId="9befc1b19b72ee6b" providerId="Windows Live" clId="Web-{F7C65765-38CB-4949-A181-62A0BE2A58E4}" dt="2023-09-23T16:15:24.533" v="727"/>
          <ac:spMkLst>
            <pc:docMk/>
            <pc:sldMk cId="3005609319" sldId="270"/>
            <ac:spMk id="13" creationId="{CA73784B-AC76-4BAD-93AF-C72D0EDFD715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3005609319" sldId="270"/>
            <ac:spMk id="20" creationId="{0671A8AE-40A1-4631-A6B8-581AFF065482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3005609319" sldId="270"/>
            <ac:spMk id="21" creationId="{AB58EF07-17C2-48CF-ABB0-EEF1F17CB8F0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3005609319" sldId="270"/>
            <ac:spMk id="22" creationId="{AF2F604E-43BE-4DC3-B983-E071523364F8}"/>
          </ac:spMkLst>
        </pc:spChg>
        <pc:spChg chg="del">
          <ac:chgData name="장하준 ." userId="9befc1b19b72ee6b" providerId="Windows Live" clId="Web-{F7C65765-38CB-4949-A181-62A0BE2A58E4}" dt="2023-09-23T16:05:20.188" v="651"/>
          <ac:spMkLst>
            <pc:docMk/>
            <pc:sldMk cId="3005609319" sldId="270"/>
            <ac:spMk id="23" creationId="{08C9B587-E65E-4B52-B37C-ABEBB6E87928}"/>
          </ac:spMkLst>
        </pc:spChg>
        <pc:picChg chg="mod ord">
          <ac:chgData name="장하준 ." userId="9befc1b19b72ee6b" providerId="Windows Live" clId="Web-{F7C65765-38CB-4949-A181-62A0BE2A58E4}" dt="2023-09-23T16:16:00.550" v="735" actId="1076"/>
          <ac:picMkLst>
            <pc:docMk/>
            <pc:sldMk cId="3005609319" sldId="270"/>
            <ac:picMk id="7" creationId="{1A36CDCA-F346-90E2-D028-BC3AFB200102}"/>
          </ac:picMkLst>
        </pc:picChg>
        <pc:cxnChg chg="add">
          <ac:chgData name="장하준 ." userId="9befc1b19b72ee6b" providerId="Windows Live" clId="Web-{F7C65765-38CB-4949-A181-62A0BE2A58E4}" dt="2023-09-23T16:15:24.533" v="727"/>
          <ac:cxnSpMkLst>
            <pc:docMk/>
            <pc:sldMk cId="3005609319" sldId="270"/>
            <ac:cxnSpMk id="11" creationId="{15E01FA5-D766-43CA-A83D-E7CF3F04E96F}"/>
          </ac:cxnSpMkLst>
        </pc:cxnChg>
        <pc:cxnChg chg="add">
          <ac:chgData name="장하준 ." userId="9befc1b19b72ee6b" providerId="Windows Live" clId="Web-{F7C65765-38CB-4949-A181-62A0BE2A58E4}" dt="2023-09-23T16:15:24.533" v="727"/>
          <ac:cxnSpMkLst>
            <pc:docMk/>
            <pc:sldMk cId="3005609319" sldId="270"/>
            <ac:cxnSpMk id="15" creationId="{811DCF04-0C7C-44FC-8246-FC8D736B1A71}"/>
          </ac:cxnSpMkLst>
        </pc:cxn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3910539416" sldId="271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3910539416" sldId="271"/>
            <ac:spMk id="2" creationId="{E3B71914-F702-EC40-BF65-632D6C66E8C3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3910539416" sldId="271"/>
            <ac:spMk id="3" creationId="{73D84865-AB6C-C32B-7BF5-D906ED65CFE5}"/>
          </ac:spMkLst>
        </pc:sp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1354801541" sldId="273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354801541" sldId="273"/>
            <ac:spMk id="2" creationId="{D86C6475-F887-E2ED-2EC4-1532B9CD0E72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354801541" sldId="273"/>
            <ac:spMk id="3" creationId="{53D5E593-8D99-B45A-251A-A5C6E1F895A9}"/>
          </ac:spMkLst>
        </pc:sp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1461317690" sldId="274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461317690" sldId="274"/>
            <ac:spMk id="2" creationId="{9C2ACDA5-7F35-784E-F777-78A6F04A1F18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461317690" sldId="274"/>
            <ac:spMk id="3" creationId="{885E6684-697F-52FC-CA6D-87D570200161}"/>
          </ac:spMkLst>
        </pc:sp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3531023728" sldId="276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3531023728" sldId="276"/>
            <ac:spMk id="2" creationId="{9C467A48-F3DD-7303-F161-CFEACBE84EBB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3531023728" sldId="276"/>
            <ac:spMk id="3" creationId="{ECB403C0-C89B-5CAB-E21A-9A133F796284}"/>
          </ac:spMkLst>
        </pc:sp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4070023125" sldId="277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4070023125" sldId="277"/>
            <ac:spMk id="2" creationId="{09E83AB0-DBCA-8599-ADC8-8DC5FF0A3381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4070023125" sldId="277"/>
            <ac:spMk id="3" creationId="{7061214F-7A23-7770-E536-46DFC3659EC5}"/>
          </ac:spMkLst>
        </pc:sp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1320002129" sldId="278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320002129" sldId="278"/>
            <ac:spMk id="2" creationId="{7B551E2B-A64F-2B14-828D-7A9B4488BA59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1320002129" sldId="278"/>
            <ac:spMk id="3" creationId="{54F43531-DFBE-B9D0-30B3-F55086F6EE16}"/>
          </ac:spMkLst>
        </pc:spChg>
      </pc:sldChg>
      <pc:sldChg chg="modSp mod modClrScheme chgLayout">
        <pc:chgData name="장하준 ." userId="9befc1b19b72ee6b" providerId="Windows Live" clId="Web-{F7C65765-38CB-4949-A181-62A0BE2A58E4}" dt="2023-09-23T16:05:20.188" v="651"/>
        <pc:sldMkLst>
          <pc:docMk/>
          <pc:sldMk cId="4145507272" sldId="279"/>
        </pc:sldMkLst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4145507272" sldId="279"/>
            <ac:spMk id="2" creationId="{915646BE-A05C-5462-D440-425D46E46B41}"/>
          </ac:spMkLst>
        </pc:spChg>
        <pc:spChg chg="mod ord">
          <ac:chgData name="장하준 ." userId="9befc1b19b72ee6b" providerId="Windows Live" clId="Web-{F7C65765-38CB-4949-A181-62A0BE2A58E4}" dt="2023-09-23T16:05:20.188" v="651"/>
          <ac:spMkLst>
            <pc:docMk/>
            <pc:sldMk cId="4145507272" sldId="279"/>
            <ac:spMk id="3" creationId="{5D78C25C-9A93-6167-9A00-83224ACC45B9}"/>
          </ac:spMkLst>
        </pc:spChg>
      </pc:sldChg>
      <pc:sldMasterChg chg="del delSldLayout">
        <pc:chgData name="장하준 ." userId="9befc1b19b72ee6b" providerId="Windows Live" clId="Web-{F7C65765-38CB-4949-A181-62A0BE2A58E4}" dt="2023-09-23T16:05:20.188" v="651"/>
        <pc:sldMasterMkLst>
          <pc:docMk/>
          <pc:sldMasterMk cId="3087556821" sldId="2147483648"/>
        </pc:sldMasterMkLst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1953530942" sldId="2147483649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1749089171" sldId="2147483650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3461439557" sldId="2147483651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1731778404" sldId="2147483652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3760137998" sldId="2147483653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2127297816" sldId="2147483654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2371728120" sldId="2147483655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3854679378" sldId="2147483656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2773418370" sldId="2147483657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659840450" sldId="2147483658"/>
          </pc:sldLayoutMkLst>
        </pc:sldLayoutChg>
        <pc:sldLayoutChg chg="del">
          <pc:chgData name="장하준 ." userId="9befc1b19b72ee6b" providerId="Windows Live" clId="Web-{F7C65765-38CB-4949-A181-62A0BE2A58E4}" dt="2023-09-23T16:05:20.188" v="651"/>
          <pc:sldLayoutMkLst>
            <pc:docMk/>
            <pc:sldMasterMk cId="3087556821" sldId="2147483648"/>
            <pc:sldLayoutMk cId="1599775217" sldId="2147483659"/>
          </pc:sldLayoutMkLst>
        </pc:sldLayoutChg>
      </pc:sldMasterChg>
      <pc:sldMasterChg chg="add addSldLayout modSldLayout">
        <pc:chgData name="장하준 ." userId="9befc1b19b72ee6b" providerId="Windows Live" clId="Web-{F7C65765-38CB-4949-A181-62A0BE2A58E4}" dt="2023-09-23T16:05:20.188" v="651"/>
        <pc:sldMasterMkLst>
          <pc:docMk/>
          <pc:sldMasterMk cId="1031413770" sldId="2147483660"/>
        </pc:sldMasterMkLst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681533745" sldId="2147483661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1636910034" sldId="2147483662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1849466569" sldId="2147483663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4033053681" sldId="2147483664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3335320772" sldId="2147483665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2461933439" sldId="2147483666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1480638479" sldId="2147483667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3299898897" sldId="2147483668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2237031152" sldId="2147483669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2970268688" sldId="2147483670"/>
          </pc:sldLayoutMkLst>
        </pc:sldLayoutChg>
        <pc:sldLayoutChg chg="add mod replId">
          <pc:chgData name="장하준 ." userId="9befc1b19b72ee6b" providerId="Windows Live" clId="Web-{F7C65765-38CB-4949-A181-62A0BE2A58E4}" dt="2023-09-23T16:05:20.188" v="651"/>
          <pc:sldLayoutMkLst>
            <pc:docMk/>
            <pc:sldMasterMk cId="1031413770" sldId="2147483660"/>
            <pc:sldLayoutMk cId="2264425353" sldId="2147483671"/>
          </pc:sldLayoutMkLst>
        </pc:sldLayoutChg>
      </pc:sldMasterChg>
    </pc:docChg>
  </pc:docChgLst>
  <pc:docChgLst>
    <pc:chgData name="장하준 ." userId="9befc1b19b72ee6b" providerId="Windows Live" clId="Web-{138F6291-2D8A-4DE9-B945-58810533E322}"/>
    <pc:docChg chg="modSld sldOrd">
      <pc:chgData name="장하준 ." userId="9befc1b19b72ee6b" providerId="Windows Live" clId="Web-{138F6291-2D8A-4DE9-B945-58810533E322}" dt="2023-09-26T15:55:45.228" v="301" actId="14100"/>
      <pc:docMkLst>
        <pc:docMk/>
      </pc:docMkLst>
      <pc:sldChg chg="modSp">
        <pc:chgData name="장하준 ." userId="9befc1b19b72ee6b" providerId="Windows Live" clId="Web-{138F6291-2D8A-4DE9-B945-58810533E322}" dt="2023-09-26T15:29:51.421" v="18" actId="20577"/>
        <pc:sldMkLst>
          <pc:docMk/>
          <pc:sldMk cId="4262871544" sldId="257"/>
        </pc:sldMkLst>
        <pc:spChg chg="mod">
          <ac:chgData name="장하준 ." userId="9befc1b19b72ee6b" providerId="Windows Live" clId="Web-{138F6291-2D8A-4DE9-B945-58810533E322}" dt="2023-09-26T15:29:51.421" v="18" actId="20577"/>
          <ac:spMkLst>
            <pc:docMk/>
            <pc:sldMk cId="4262871544" sldId="257"/>
            <ac:spMk id="9" creationId="{B74B068D-687A-5A61-289A-2076EA1E9508}"/>
          </ac:spMkLst>
        </pc:spChg>
      </pc:sldChg>
      <pc:sldChg chg="ord">
        <pc:chgData name="장하준 ." userId="9befc1b19b72ee6b" providerId="Windows Live" clId="Web-{138F6291-2D8A-4DE9-B945-58810533E322}" dt="2023-09-26T15:26:58.995" v="0"/>
        <pc:sldMkLst>
          <pc:docMk/>
          <pc:sldMk cId="2576335302" sldId="267"/>
        </pc:sldMkLst>
      </pc:sldChg>
      <pc:sldChg chg="modSp ord">
        <pc:chgData name="장하준 ." userId="9befc1b19b72ee6b" providerId="Windows Live" clId="Web-{138F6291-2D8A-4DE9-B945-58810533E322}" dt="2023-09-26T15:28:38.106" v="4" actId="20577"/>
        <pc:sldMkLst>
          <pc:docMk/>
          <pc:sldMk cId="3910539416" sldId="271"/>
        </pc:sldMkLst>
        <pc:spChg chg="mod">
          <ac:chgData name="장하준 ." userId="9befc1b19b72ee6b" providerId="Windows Live" clId="Web-{138F6291-2D8A-4DE9-B945-58810533E322}" dt="2023-09-26T15:28:38.106" v="4" actId="20577"/>
          <ac:spMkLst>
            <pc:docMk/>
            <pc:sldMk cId="3910539416" sldId="271"/>
            <ac:spMk id="2" creationId="{E3B71914-F702-EC40-BF65-632D6C66E8C3}"/>
          </ac:spMkLst>
        </pc:spChg>
      </pc:sldChg>
      <pc:sldChg chg="addSp modSp ord">
        <pc:chgData name="장하준 ." userId="9befc1b19b72ee6b" providerId="Windows Live" clId="Web-{138F6291-2D8A-4DE9-B945-58810533E322}" dt="2023-09-26T15:55:45.228" v="301" actId="14100"/>
        <pc:sldMkLst>
          <pc:docMk/>
          <pc:sldMk cId="1354801541" sldId="273"/>
        </pc:sldMkLst>
        <pc:spChg chg="mod">
          <ac:chgData name="장하준 ." userId="9befc1b19b72ee6b" providerId="Windows Live" clId="Web-{138F6291-2D8A-4DE9-B945-58810533E322}" dt="2023-09-26T15:55:30.196" v="299" actId="14100"/>
          <ac:spMkLst>
            <pc:docMk/>
            <pc:sldMk cId="1354801541" sldId="273"/>
            <ac:spMk id="2" creationId="{D86C6475-F887-E2ED-2EC4-1532B9CD0E72}"/>
          </ac:spMkLst>
        </pc:spChg>
        <pc:spChg chg="mod">
          <ac:chgData name="장하준 ." userId="9befc1b19b72ee6b" providerId="Windows Live" clId="Web-{138F6291-2D8A-4DE9-B945-58810533E322}" dt="2023-09-26T15:55:36.337" v="300" actId="14100"/>
          <ac:spMkLst>
            <pc:docMk/>
            <pc:sldMk cId="1354801541" sldId="273"/>
            <ac:spMk id="3" creationId="{53D5E593-8D99-B45A-251A-A5C6E1F895A9}"/>
          </ac:spMkLst>
        </pc:spChg>
        <pc:spChg chg="add mod">
          <ac:chgData name="장하준 ." userId="9befc1b19b72ee6b" providerId="Windows Live" clId="Web-{138F6291-2D8A-4DE9-B945-58810533E322}" dt="2023-09-26T15:55:10.508" v="295" actId="1076"/>
          <ac:spMkLst>
            <pc:docMk/>
            <pc:sldMk cId="1354801541" sldId="273"/>
            <ac:spMk id="5" creationId="{2127C5B5-D81E-953A-5A3B-78B77993007F}"/>
          </ac:spMkLst>
        </pc:spChg>
        <pc:spChg chg="add mod">
          <ac:chgData name="장하준 ." userId="9befc1b19b72ee6b" providerId="Windows Live" clId="Web-{138F6291-2D8A-4DE9-B945-58810533E322}" dt="2023-09-26T15:55:45.228" v="301" actId="14100"/>
          <ac:spMkLst>
            <pc:docMk/>
            <pc:sldMk cId="1354801541" sldId="273"/>
            <ac:spMk id="6" creationId="{6E8ADCA0-7B56-69FC-D160-8D5078725E13}"/>
          </ac:spMkLst>
        </pc:spChg>
      </pc:sldChg>
      <pc:sldChg chg="addSp delSp modSp mod setBg setClrOvrMap">
        <pc:chgData name="장하준 ." userId="9befc1b19b72ee6b" providerId="Windows Live" clId="Web-{138F6291-2D8A-4DE9-B945-58810533E322}" dt="2023-09-26T15:35:12.304" v="31"/>
        <pc:sldMkLst>
          <pc:docMk/>
          <pc:sldMk cId="1461317690" sldId="274"/>
        </pc:sldMkLst>
        <pc:spChg chg="mod">
          <ac:chgData name="장하준 ." userId="9befc1b19b72ee6b" providerId="Windows Live" clId="Web-{138F6291-2D8A-4DE9-B945-58810533E322}" dt="2023-09-26T15:35:12.304" v="31"/>
          <ac:spMkLst>
            <pc:docMk/>
            <pc:sldMk cId="1461317690" sldId="274"/>
            <ac:spMk id="2" creationId="{9C2ACDA5-7F35-784E-F777-78A6F04A1F18}"/>
          </ac:spMkLst>
        </pc:spChg>
        <pc:spChg chg="mod">
          <ac:chgData name="장하준 ." userId="9befc1b19b72ee6b" providerId="Windows Live" clId="Web-{138F6291-2D8A-4DE9-B945-58810533E322}" dt="2023-09-26T15:35:12.304" v="31"/>
          <ac:spMkLst>
            <pc:docMk/>
            <pc:sldMk cId="1461317690" sldId="274"/>
            <ac:spMk id="3" creationId="{885E6684-697F-52FC-CA6D-87D570200161}"/>
          </ac:spMkLst>
        </pc:spChg>
        <pc:spChg chg="add del">
          <ac:chgData name="장하준 ." userId="9befc1b19b72ee6b" providerId="Windows Live" clId="Web-{138F6291-2D8A-4DE9-B945-58810533E322}" dt="2023-09-26T15:35:12.304" v="31"/>
          <ac:spMkLst>
            <pc:docMk/>
            <pc:sldMk cId="1461317690" sldId="274"/>
            <ac:spMk id="9" creationId="{B32DC26D-8B9B-4CC1-B3CC-D3EA0FB162CD}"/>
          </ac:spMkLst>
        </pc:spChg>
        <pc:picChg chg="add del">
          <ac:chgData name="장하준 ." userId="9befc1b19b72ee6b" providerId="Windows Live" clId="Web-{138F6291-2D8A-4DE9-B945-58810533E322}" dt="2023-09-26T15:35:12.304" v="31"/>
          <ac:picMkLst>
            <pc:docMk/>
            <pc:sldMk cId="1461317690" sldId="274"/>
            <ac:picMk id="5" creationId="{2CF662E3-7069-ECB7-A719-0B6EC2A12CBD}"/>
          </ac:picMkLst>
        </pc:picChg>
        <pc:cxnChg chg="add del">
          <ac:chgData name="장하준 ." userId="9befc1b19b72ee6b" providerId="Windows Live" clId="Web-{138F6291-2D8A-4DE9-B945-58810533E322}" dt="2023-09-26T15:35:12.304" v="31"/>
          <ac:cxnSpMkLst>
            <pc:docMk/>
            <pc:sldMk cId="1461317690" sldId="274"/>
            <ac:cxnSpMk id="11" creationId="{FBB7ADC3-53A0-44F2-914A-78CADAF33411}"/>
          </ac:cxnSpMkLst>
        </pc:cxnChg>
      </pc:sldChg>
      <pc:sldChg chg="ord">
        <pc:chgData name="장하준 ." userId="9befc1b19b72ee6b" providerId="Windows Live" clId="Web-{138F6291-2D8A-4DE9-B945-58810533E322}" dt="2023-09-26T15:27:04.010" v="1"/>
        <pc:sldMkLst>
          <pc:docMk/>
          <pc:sldMk cId="4145507272" sldId="279"/>
        </pc:sldMkLst>
      </pc:sldChg>
    </pc:docChg>
  </pc:docChgLst>
  <pc:docChgLst>
    <pc:chgData name="장하준 ." userId="9befc1b19b72ee6b" providerId="Windows Live" clId="Web-{4080F346-4E81-4340-8755-BAF80B707F4B}"/>
    <pc:docChg chg="modSld sldOrd">
      <pc:chgData name="장하준 ." userId="9befc1b19b72ee6b" providerId="Windows Live" clId="Web-{4080F346-4E81-4340-8755-BAF80B707F4B}" dt="2023-09-26T01:16:19.610" v="620" actId="20577"/>
      <pc:docMkLst>
        <pc:docMk/>
      </pc:docMkLst>
      <pc:sldChg chg="ord">
        <pc:chgData name="장하준 ." userId="9befc1b19b72ee6b" providerId="Windows Live" clId="Web-{4080F346-4E81-4340-8755-BAF80B707F4B}" dt="2023-09-26T00:26:34.885" v="23"/>
        <pc:sldMkLst>
          <pc:docMk/>
          <pc:sldMk cId="4262871544" sldId="257"/>
        </pc:sldMkLst>
      </pc:sldChg>
      <pc:sldChg chg="modSp">
        <pc:chgData name="장하준 ." userId="9befc1b19b72ee6b" providerId="Windows Live" clId="Web-{4080F346-4E81-4340-8755-BAF80B707F4B}" dt="2023-09-26T00:25:13.039" v="9" actId="14100"/>
        <pc:sldMkLst>
          <pc:docMk/>
          <pc:sldMk cId="2304014653" sldId="258"/>
        </pc:sldMkLst>
        <pc:spChg chg="mod">
          <ac:chgData name="장하준 ." userId="9befc1b19b72ee6b" providerId="Windows Live" clId="Web-{4080F346-4E81-4340-8755-BAF80B707F4B}" dt="2023-09-26T00:25:13.039" v="9" actId="14100"/>
          <ac:spMkLst>
            <pc:docMk/>
            <pc:sldMk cId="2304014653" sldId="258"/>
            <ac:spMk id="3" creationId="{9C8B8C0D-1DE2-CF15-DD6A-C3FAAD8B1154}"/>
          </ac:spMkLst>
        </pc:spChg>
      </pc:sldChg>
      <pc:sldChg chg="modSp">
        <pc:chgData name="장하준 ." userId="9befc1b19b72ee6b" providerId="Windows Live" clId="Web-{4080F346-4E81-4340-8755-BAF80B707F4B}" dt="2023-09-26T00:26:21.572" v="22" actId="20577"/>
        <pc:sldMkLst>
          <pc:docMk/>
          <pc:sldMk cId="2027131987" sldId="261"/>
        </pc:sldMkLst>
        <pc:spChg chg="mod">
          <ac:chgData name="장하준 ." userId="9befc1b19b72ee6b" providerId="Windows Live" clId="Web-{4080F346-4E81-4340-8755-BAF80B707F4B}" dt="2023-09-26T00:26:21.572" v="22" actId="20577"/>
          <ac:spMkLst>
            <pc:docMk/>
            <pc:sldMk cId="2027131987" sldId="261"/>
            <ac:spMk id="3" creationId="{302F4300-03D0-2592-7CD3-E2622A35520B}"/>
          </ac:spMkLst>
        </pc:spChg>
        <pc:spChg chg="mod">
          <ac:chgData name="장하준 ." userId="9befc1b19b72ee6b" providerId="Windows Live" clId="Web-{4080F346-4E81-4340-8755-BAF80B707F4B}" dt="2023-09-26T00:25:02.820" v="4" actId="20577"/>
          <ac:spMkLst>
            <pc:docMk/>
            <pc:sldMk cId="2027131987" sldId="261"/>
            <ac:spMk id="10" creationId="{D120ADCA-2020-EC17-F82C-6EB524C6305D}"/>
          </ac:spMkLst>
        </pc:spChg>
      </pc:sldChg>
      <pc:sldChg chg="delSp modSp">
        <pc:chgData name="장하준 ." userId="9befc1b19b72ee6b" providerId="Windows Live" clId="Web-{4080F346-4E81-4340-8755-BAF80B707F4B}" dt="2023-09-26T00:46:52.882" v="292" actId="14100"/>
        <pc:sldMkLst>
          <pc:docMk/>
          <pc:sldMk cId="1640049012" sldId="268"/>
        </pc:sldMkLst>
        <pc:spChg chg="mod">
          <ac:chgData name="장하준 ." userId="9befc1b19b72ee6b" providerId="Windows Live" clId="Web-{4080F346-4E81-4340-8755-BAF80B707F4B}" dt="2023-09-26T00:45:43.943" v="283" actId="20577"/>
          <ac:spMkLst>
            <pc:docMk/>
            <pc:sldMk cId="1640049012" sldId="268"/>
            <ac:spMk id="2" creationId="{6AEC12A0-3DD2-BABF-81E4-D98B2FAA18A0}"/>
          </ac:spMkLst>
        </pc:spChg>
        <pc:picChg chg="mod">
          <ac:chgData name="장하준 ." userId="9befc1b19b72ee6b" providerId="Windows Live" clId="Web-{4080F346-4E81-4340-8755-BAF80B707F4B}" dt="2023-09-26T00:46:52.882" v="292" actId="14100"/>
          <ac:picMkLst>
            <pc:docMk/>
            <pc:sldMk cId="1640049012" sldId="268"/>
            <ac:picMk id="4" creationId="{2C7A70EE-E84C-7AA9-7753-480C2600F0E9}"/>
          </ac:picMkLst>
        </pc:picChg>
        <pc:picChg chg="del">
          <ac:chgData name="장하준 ." userId="9befc1b19b72ee6b" providerId="Windows Live" clId="Web-{4080F346-4E81-4340-8755-BAF80B707F4B}" dt="2023-09-26T00:46:33.944" v="289"/>
          <ac:picMkLst>
            <pc:docMk/>
            <pc:sldMk cId="1640049012" sldId="268"/>
            <ac:picMk id="8" creationId="{96DC61FF-A6F8-DB7E-2BD1-BB71277DF291}"/>
          </ac:picMkLst>
        </pc:picChg>
      </pc:sldChg>
      <pc:sldChg chg="addSp modSp">
        <pc:chgData name="장하준 ." userId="9befc1b19b72ee6b" providerId="Windows Live" clId="Web-{4080F346-4E81-4340-8755-BAF80B707F4B}" dt="2023-09-26T00:48:19.634" v="304" actId="20577"/>
        <pc:sldMkLst>
          <pc:docMk/>
          <pc:sldMk cId="1229541198" sldId="269"/>
        </pc:sldMkLst>
        <pc:spChg chg="mod">
          <ac:chgData name="장하준 ." userId="9befc1b19b72ee6b" providerId="Windows Live" clId="Web-{4080F346-4E81-4340-8755-BAF80B707F4B}" dt="2023-09-26T00:48:08.477" v="299" actId="20577"/>
          <ac:spMkLst>
            <pc:docMk/>
            <pc:sldMk cId="1229541198" sldId="269"/>
            <ac:spMk id="3" creationId="{9B124B3C-12FA-64EA-5FA7-B30CBD5D4677}"/>
          </ac:spMkLst>
        </pc:spChg>
        <pc:spChg chg="mod">
          <ac:chgData name="장하준 ." userId="9befc1b19b72ee6b" providerId="Windows Live" clId="Web-{4080F346-4E81-4340-8755-BAF80B707F4B}" dt="2023-09-26T00:48:19.634" v="304" actId="20577"/>
          <ac:spMkLst>
            <pc:docMk/>
            <pc:sldMk cId="1229541198" sldId="269"/>
            <ac:spMk id="7" creationId="{7AF8D5B3-4F70-9C3A-E0B6-035AB1CAE28A}"/>
          </ac:spMkLst>
        </pc:spChg>
        <pc:spChg chg="mod">
          <ac:chgData name="장하준 ." userId="9befc1b19b72ee6b" providerId="Windows Live" clId="Web-{4080F346-4E81-4340-8755-BAF80B707F4B}" dt="2023-09-26T00:48:01.383" v="295" actId="20577"/>
          <ac:spMkLst>
            <pc:docMk/>
            <pc:sldMk cId="1229541198" sldId="269"/>
            <ac:spMk id="15" creationId="{C1BB0FAF-4CC4-E578-79A9-9B5136D1F3F1}"/>
          </ac:spMkLst>
        </pc:spChg>
        <pc:picChg chg="add mod">
          <ac:chgData name="장하준 ." userId="9befc1b19b72ee6b" providerId="Windows Live" clId="Web-{4080F346-4E81-4340-8755-BAF80B707F4B}" dt="2023-09-26T00:46:28.850" v="288" actId="14100"/>
          <ac:picMkLst>
            <pc:docMk/>
            <pc:sldMk cId="1229541198" sldId="269"/>
            <ac:picMk id="5" creationId="{ADAAA9E1-138A-4B17-C501-5440D7AEBDDF}"/>
          </ac:picMkLst>
        </pc:picChg>
        <pc:picChg chg="mod">
          <ac:chgData name="장하준 ." userId="9befc1b19b72ee6b" providerId="Windows Live" clId="Web-{4080F346-4E81-4340-8755-BAF80B707F4B}" dt="2023-09-26T00:46:12.162" v="284" actId="14100"/>
          <ac:picMkLst>
            <pc:docMk/>
            <pc:sldMk cId="1229541198" sldId="269"/>
            <ac:picMk id="10" creationId="{010056D6-A395-77E6-7881-77C7A29E5B4B}"/>
          </ac:picMkLst>
        </pc:picChg>
      </pc:sldChg>
      <pc:sldChg chg="modSp">
        <pc:chgData name="장하준 ." userId="9befc1b19b72ee6b" providerId="Windows Live" clId="Web-{4080F346-4E81-4340-8755-BAF80B707F4B}" dt="2023-09-26T00:27:31.214" v="31" actId="1076"/>
        <pc:sldMkLst>
          <pc:docMk/>
          <pc:sldMk cId="3005609319" sldId="270"/>
        </pc:sldMkLst>
        <pc:spChg chg="mod">
          <ac:chgData name="장하준 ." userId="9befc1b19b72ee6b" providerId="Windows Live" clId="Web-{4080F346-4E81-4340-8755-BAF80B707F4B}" dt="2023-09-26T00:27:23.464" v="30" actId="14100"/>
          <ac:spMkLst>
            <pc:docMk/>
            <pc:sldMk cId="3005609319" sldId="270"/>
            <ac:spMk id="6" creationId="{FA00F82C-4AE6-E375-7BA4-3E27B2B7E4AB}"/>
          </ac:spMkLst>
        </pc:spChg>
        <pc:picChg chg="mod">
          <ac:chgData name="장하준 ." userId="9befc1b19b72ee6b" providerId="Windows Live" clId="Web-{4080F346-4E81-4340-8755-BAF80B707F4B}" dt="2023-09-26T00:27:31.214" v="31" actId="1076"/>
          <ac:picMkLst>
            <pc:docMk/>
            <pc:sldMk cId="3005609319" sldId="270"/>
            <ac:picMk id="7" creationId="{1A36CDCA-F346-90E2-D028-BC3AFB200102}"/>
          </ac:picMkLst>
        </pc:picChg>
      </pc:sldChg>
      <pc:sldChg chg="addSp modSp ord">
        <pc:chgData name="장하준 ." userId="9befc1b19b72ee6b" providerId="Windows Live" clId="Web-{4080F346-4E81-4340-8755-BAF80B707F4B}" dt="2023-09-26T01:16:19.610" v="620" actId="20577"/>
        <pc:sldMkLst>
          <pc:docMk/>
          <pc:sldMk cId="3531023728" sldId="276"/>
        </pc:sldMkLst>
        <pc:spChg chg="mod">
          <ac:chgData name="장하준 ." userId="9befc1b19b72ee6b" providerId="Windows Live" clId="Web-{4080F346-4E81-4340-8755-BAF80B707F4B}" dt="2023-09-26T00:28:32.419" v="36" actId="20577"/>
          <ac:spMkLst>
            <pc:docMk/>
            <pc:sldMk cId="3531023728" sldId="276"/>
            <ac:spMk id="2" creationId="{9C467A48-F3DD-7303-F161-CFEACBE84EBB}"/>
          </ac:spMkLst>
        </pc:spChg>
        <pc:spChg chg="mod">
          <ac:chgData name="장하준 ." userId="9befc1b19b72ee6b" providerId="Windows Live" clId="Web-{4080F346-4E81-4340-8755-BAF80B707F4B}" dt="2023-09-26T01:16:19.610" v="620" actId="20577"/>
          <ac:spMkLst>
            <pc:docMk/>
            <pc:sldMk cId="3531023728" sldId="276"/>
            <ac:spMk id="3" creationId="{ECB403C0-C89B-5CAB-E21A-9A133F796284}"/>
          </ac:spMkLst>
        </pc:spChg>
        <pc:spChg chg="add mod">
          <ac:chgData name="장하준 ." userId="9befc1b19b72ee6b" providerId="Windows Live" clId="Web-{4080F346-4E81-4340-8755-BAF80B707F4B}" dt="2023-09-26T01:16:16.032" v="619" actId="20577"/>
          <ac:spMkLst>
            <pc:docMk/>
            <pc:sldMk cId="3531023728" sldId="276"/>
            <ac:spMk id="5" creationId="{F42231CD-4D34-1586-F521-0EBB4BF42571}"/>
          </ac:spMkLst>
        </pc:spChg>
      </pc:sldChg>
      <pc:sldChg chg="addSp modSp mod setBg">
        <pc:chgData name="장하준 ." userId="9befc1b19b72ee6b" providerId="Windows Live" clId="Web-{4080F346-4E81-4340-8755-BAF80B707F4B}" dt="2023-09-26T01:11:48.682" v="614" actId="20577"/>
        <pc:sldMkLst>
          <pc:docMk/>
          <pc:sldMk cId="4070023125" sldId="277"/>
        </pc:sldMkLst>
        <pc:spChg chg="mod">
          <ac:chgData name="장하준 ." userId="9befc1b19b72ee6b" providerId="Windows Live" clId="Web-{4080F346-4E81-4340-8755-BAF80B707F4B}" dt="2023-09-26T00:50:14.558" v="311"/>
          <ac:spMkLst>
            <pc:docMk/>
            <pc:sldMk cId="4070023125" sldId="277"/>
            <ac:spMk id="2" creationId="{09E83AB0-DBCA-8599-ADC8-8DC5FF0A3381}"/>
          </ac:spMkLst>
        </pc:spChg>
        <pc:spChg chg="mod">
          <ac:chgData name="장하준 ." userId="9befc1b19b72ee6b" providerId="Windows Live" clId="Web-{4080F346-4E81-4340-8755-BAF80B707F4B}" dt="2023-09-26T01:11:48.682" v="614" actId="20577"/>
          <ac:spMkLst>
            <pc:docMk/>
            <pc:sldMk cId="4070023125" sldId="277"/>
            <ac:spMk id="3" creationId="{7061214F-7A23-7770-E536-46DFC3659EC5}"/>
          </ac:spMkLst>
        </pc:spChg>
        <pc:spChg chg="add mod">
          <ac:chgData name="장하준 ." userId="9befc1b19b72ee6b" providerId="Windows Live" clId="Web-{4080F346-4E81-4340-8755-BAF80B707F4B}" dt="2023-09-26T00:56:07.348" v="395" actId="14100"/>
          <ac:spMkLst>
            <pc:docMk/>
            <pc:sldMk cId="4070023125" sldId="277"/>
            <ac:spMk id="5" creationId="{E888833F-0171-6FFB-6CB6-45DE463AA257}"/>
          </ac:spMkLst>
        </pc:spChg>
        <pc:spChg chg="add mod">
          <ac:chgData name="장하준 ." userId="9befc1b19b72ee6b" providerId="Windows Live" clId="Web-{4080F346-4E81-4340-8755-BAF80B707F4B}" dt="2023-09-26T01:07:01.769" v="522" actId="20577"/>
          <ac:spMkLst>
            <pc:docMk/>
            <pc:sldMk cId="4070023125" sldId="277"/>
            <ac:spMk id="7" creationId="{27737E0A-B9DB-E6A0-C1E9-0FF78DDC882C}"/>
          </ac:spMkLst>
        </pc:spChg>
        <pc:spChg chg="add">
          <ac:chgData name="장하준 ." userId="9befc1b19b72ee6b" providerId="Windows Live" clId="Web-{4080F346-4E81-4340-8755-BAF80B707F4B}" dt="2023-09-26T00:50:14.558" v="311"/>
          <ac:spMkLst>
            <pc:docMk/>
            <pc:sldMk cId="4070023125" sldId="277"/>
            <ac:spMk id="8" creationId="{39E4C68A-A4A9-48A4-9FF2-D2896B1EA01F}"/>
          </ac:spMkLst>
        </pc:spChg>
        <pc:spChg chg="add">
          <ac:chgData name="장하준 ." userId="9befc1b19b72ee6b" providerId="Windows Live" clId="Web-{4080F346-4E81-4340-8755-BAF80B707F4B}" dt="2023-09-26T00:50:14.558" v="311"/>
          <ac:spMkLst>
            <pc:docMk/>
            <pc:sldMk cId="4070023125" sldId="277"/>
            <ac:spMk id="10" creationId="{E2B9AEA5-52CB-49A6-AF8A-33502F291B91}"/>
          </ac:spMkLst>
        </pc:spChg>
        <pc:spChg chg="add mod">
          <ac:chgData name="장하준 ." userId="9befc1b19b72ee6b" providerId="Windows Live" clId="Web-{4080F346-4E81-4340-8755-BAF80B707F4B}" dt="2023-09-26T01:06:53.457" v="520" actId="20577"/>
          <ac:spMkLst>
            <pc:docMk/>
            <pc:sldMk cId="4070023125" sldId="277"/>
            <ac:spMk id="11" creationId="{75826316-D8EC-939C-7F7E-017C8C62C14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8A91D-47B9-45E5-AC4C-4C95B947B7AD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2A7C83A-AE6B-4341-A2B4-A9113948282D}">
      <dgm:prSet/>
      <dgm:spPr/>
      <dgm:t>
        <a:bodyPr/>
        <a:lstStyle/>
        <a:p>
          <a:r>
            <a:rPr lang="ko-KR"/>
            <a:t>애니메이션: 1985년 이후 플라자 합의로 일본 엔의 가치가 올라 인건비, 제작비가 올라 방영 축소, 중단 일자리 감소</a:t>
          </a:r>
          <a:endParaRPr lang="en-US"/>
        </a:p>
      </dgm:t>
    </dgm:pt>
    <dgm:pt modelId="{88076C24-8D6A-447F-9E52-3C04E5797AB0}" type="parTrans" cxnId="{C1CD0CC6-01BF-456D-871F-16A3640BE492}">
      <dgm:prSet/>
      <dgm:spPr/>
      <dgm:t>
        <a:bodyPr/>
        <a:lstStyle/>
        <a:p>
          <a:endParaRPr lang="en-US"/>
        </a:p>
      </dgm:t>
    </dgm:pt>
    <dgm:pt modelId="{E014D707-EA3C-47A9-8D9A-4391750D7C43}" type="sibTrans" cxnId="{C1CD0CC6-01BF-456D-871F-16A3640BE492}">
      <dgm:prSet/>
      <dgm:spPr/>
      <dgm:t>
        <a:bodyPr/>
        <a:lstStyle/>
        <a:p>
          <a:endParaRPr lang="en-US"/>
        </a:p>
      </dgm:t>
    </dgm:pt>
    <dgm:pt modelId="{32B654E0-DE1C-4E87-BA4E-00364566FEA9}">
      <dgm:prSet/>
      <dgm:spPr/>
      <dgm:t>
        <a:bodyPr/>
        <a:lstStyle/>
        <a:p>
          <a:r>
            <a:rPr lang="ko-KR"/>
            <a:t>부동산: 금리, 지가가 1981~1990년까지 5배 폭등, 1987~1989년 2년사이 3배 폭등. 주택 가격이 비싸 주택담보대출 급증</a:t>
          </a:r>
          <a:endParaRPr lang="en-US"/>
        </a:p>
      </dgm:t>
    </dgm:pt>
    <dgm:pt modelId="{D43A2658-3A0B-4D55-8028-221481351A3E}" type="parTrans" cxnId="{2A349B68-BC28-4F4C-B591-304DE59E1938}">
      <dgm:prSet/>
      <dgm:spPr/>
      <dgm:t>
        <a:bodyPr/>
        <a:lstStyle/>
        <a:p>
          <a:endParaRPr lang="en-US"/>
        </a:p>
      </dgm:t>
    </dgm:pt>
    <dgm:pt modelId="{BE1B21EF-E283-47C3-8D36-B27920133ADA}" type="sibTrans" cxnId="{2A349B68-BC28-4F4C-B591-304DE59E1938}">
      <dgm:prSet/>
      <dgm:spPr/>
      <dgm:t>
        <a:bodyPr/>
        <a:lstStyle/>
        <a:p>
          <a:endParaRPr lang="en-US"/>
        </a:p>
      </dgm:t>
    </dgm:pt>
    <dgm:pt modelId="{0B3E4693-6463-43CB-89D0-C20D92F5328F}">
      <dgm:prSet/>
      <dgm:spPr/>
      <dgm:t>
        <a:bodyPr/>
        <a:lstStyle/>
        <a:p>
          <a:r>
            <a:rPr lang="ko-KR"/>
            <a:t>경제: 1989년 일본의 </a:t>
          </a:r>
          <a:r>
            <a:rPr lang="ko-KR" err="1"/>
            <a:t>닛케이</a:t>
          </a:r>
          <a:r>
            <a:rPr lang="ko-KR"/>
            <a:t> 225 지수 폭락으로 과도한 경제 </a:t>
          </a:r>
          <a:r>
            <a:rPr lang="ko-KR" altLang="en-US">
              <a:latin typeface="Tw Cen MT Condensed" panose="020B0606020104020203"/>
            </a:rPr>
            <a:t>확장으로</a:t>
          </a:r>
          <a:r>
            <a:rPr lang="ko-KR"/>
            <a:t> 인해 엔화 자산의 가격 하락 및 금융 위축</a:t>
          </a:r>
          <a:endParaRPr lang="en-US"/>
        </a:p>
      </dgm:t>
    </dgm:pt>
    <dgm:pt modelId="{42F1BC76-A174-493A-851E-03CAC9706F49}" type="parTrans" cxnId="{C2CB2939-D26D-4BDA-A0DF-D6178FF7ED89}">
      <dgm:prSet/>
      <dgm:spPr/>
      <dgm:t>
        <a:bodyPr/>
        <a:lstStyle/>
        <a:p>
          <a:endParaRPr lang="en-US"/>
        </a:p>
      </dgm:t>
    </dgm:pt>
    <dgm:pt modelId="{4DC0A3A3-7769-4EC5-B0F8-16F963E4A186}" type="sibTrans" cxnId="{C2CB2939-D26D-4BDA-A0DF-D6178FF7ED89}">
      <dgm:prSet/>
      <dgm:spPr/>
      <dgm:t>
        <a:bodyPr/>
        <a:lstStyle/>
        <a:p>
          <a:endParaRPr lang="en-US"/>
        </a:p>
      </dgm:t>
    </dgm:pt>
    <dgm:pt modelId="{24C4F7C8-E98C-4118-9C44-291C886741AE}" type="pres">
      <dgm:prSet presAssocID="{4BC8A91D-47B9-45E5-AC4C-4C95B947B7AD}" presName="vert0" presStyleCnt="0">
        <dgm:presLayoutVars>
          <dgm:dir/>
          <dgm:animOne val="branch"/>
          <dgm:animLvl val="lvl"/>
        </dgm:presLayoutVars>
      </dgm:prSet>
      <dgm:spPr/>
    </dgm:pt>
    <dgm:pt modelId="{CD425EAB-8FD1-4BAD-8C19-9FECE9D7931A}" type="pres">
      <dgm:prSet presAssocID="{72A7C83A-AE6B-4341-A2B4-A9113948282D}" presName="thickLine" presStyleLbl="alignNode1" presStyleIdx="0" presStyleCnt="3"/>
      <dgm:spPr/>
    </dgm:pt>
    <dgm:pt modelId="{77632596-8AE5-40C2-91CA-DEE5482D5E4A}" type="pres">
      <dgm:prSet presAssocID="{72A7C83A-AE6B-4341-A2B4-A9113948282D}" presName="horz1" presStyleCnt="0"/>
      <dgm:spPr/>
    </dgm:pt>
    <dgm:pt modelId="{FA3EE2A7-BE08-4A73-ABD9-166D97123693}" type="pres">
      <dgm:prSet presAssocID="{72A7C83A-AE6B-4341-A2B4-A9113948282D}" presName="tx1" presStyleLbl="revTx" presStyleIdx="0" presStyleCnt="3"/>
      <dgm:spPr/>
    </dgm:pt>
    <dgm:pt modelId="{FECCE808-4FAF-4B34-9F36-D17F26572928}" type="pres">
      <dgm:prSet presAssocID="{72A7C83A-AE6B-4341-A2B4-A9113948282D}" presName="vert1" presStyleCnt="0"/>
      <dgm:spPr/>
    </dgm:pt>
    <dgm:pt modelId="{06A74EBA-A3CE-42D8-B9D4-94826B53FCBB}" type="pres">
      <dgm:prSet presAssocID="{32B654E0-DE1C-4E87-BA4E-00364566FEA9}" presName="thickLine" presStyleLbl="alignNode1" presStyleIdx="1" presStyleCnt="3"/>
      <dgm:spPr/>
    </dgm:pt>
    <dgm:pt modelId="{A865E603-F129-4B14-9271-DED42FB1CEE9}" type="pres">
      <dgm:prSet presAssocID="{32B654E0-DE1C-4E87-BA4E-00364566FEA9}" presName="horz1" presStyleCnt="0"/>
      <dgm:spPr/>
    </dgm:pt>
    <dgm:pt modelId="{C47AA1C3-DE3B-47C8-8736-74D0961A1544}" type="pres">
      <dgm:prSet presAssocID="{32B654E0-DE1C-4E87-BA4E-00364566FEA9}" presName="tx1" presStyleLbl="revTx" presStyleIdx="1" presStyleCnt="3"/>
      <dgm:spPr/>
    </dgm:pt>
    <dgm:pt modelId="{86BB3D90-3C29-48BD-B0DE-B502A1248927}" type="pres">
      <dgm:prSet presAssocID="{32B654E0-DE1C-4E87-BA4E-00364566FEA9}" presName="vert1" presStyleCnt="0"/>
      <dgm:spPr/>
    </dgm:pt>
    <dgm:pt modelId="{3F477CB4-B20E-4D03-B371-9D5DC451051F}" type="pres">
      <dgm:prSet presAssocID="{0B3E4693-6463-43CB-89D0-C20D92F5328F}" presName="thickLine" presStyleLbl="alignNode1" presStyleIdx="2" presStyleCnt="3"/>
      <dgm:spPr/>
    </dgm:pt>
    <dgm:pt modelId="{69B17D0B-343C-4ED9-A74C-FC123616593F}" type="pres">
      <dgm:prSet presAssocID="{0B3E4693-6463-43CB-89D0-C20D92F5328F}" presName="horz1" presStyleCnt="0"/>
      <dgm:spPr/>
    </dgm:pt>
    <dgm:pt modelId="{B0885D0E-0142-4D29-80A4-037F6EB2D1DF}" type="pres">
      <dgm:prSet presAssocID="{0B3E4693-6463-43CB-89D0-C20D92F5328F}" presName="tx1" presStyleLbl="revTx" presStyleIdx="2" presStyleCnt="3"/>
      <dgm:spPr/>
    </dgm:pt>
    <dgm:pt modelId="{678E43B1-AABB-47AF-8B19-08E483273145}" type="pres">
      <dgm:prSet presAssocID="{0B3E4693-6463-43CB-89D0-C20D92F5328F}" presName="vert1" presStyleCnt="0"/>
      <dgm:spPr/>
    </dgm:pt>
  </dgm:ptLst>
  <dgm:cxnLst>
    <dgm:cxn modelId="{C2CB2939-D26D-4BDA-A0DF-D6178FF7ED89}" srcId="{4BC8A91D-47B9-45E5-AC4C-4C95B947B7AD}" destId="{0B3E4693-6463-43CB-89D0-C20D92F5328F}" srcOrd="2" destOrd="0" parTransId="{42F1BC76-A174-493A-851E-03CAC9706F49}" sibTransId="{4DC0A3A3-7769-4EC5-B0F8-16F963E4A186}"/>
    <dgm:cxn modelId="{2A349B68-BC28-4F4C-B591-304DE59E1938}" srcId="{4BC8A91D-47B9-45E5-AC4C-4C95B947B7AD}" destId="{32B654E0-DE1C-4E87-BA4E-00364566FEA9}" srcOrd="1" destOrd="0" parTransId="{D43A2658-3A0B-4D55-8028-221481351A3E}" sibTransId="{BE1B21EF-E283-47C3-8D36-B27920133ADA}"/>
    <dgm:cxn modelId="{0A4CE848-3C5A-4A37-AC92-CD6F7740B618}" type="presOf" srcId="{32B654E0-DE1C-4E87-BA4E-00364566FEA9}" destId="{C47AA1C3-DE3B-47C8-8736-74D0961A1544}" srcOrd="0" destOrd="0" presId="urn:microsoft.com/office/officeart/2008/layout/LinedList"/>
    <dgm:cxn modelId="{78E60585-8F0C-4A1A-9A24-BC4239CDD6C0}" type="presOf" srcId="{4BC8A91D-47B9-45E5-AC4C-4C95B947B7AD}" destId="{24C4F7C8-E98C-4118-9C44-291C886741AE}" srcOrd="0" destOrd="0" presId="urn:microsoft.com/office/officeart/2008/layout/LinedList"/>
    <dgm:cxn modelId="{670233A2-FE44-4068-939C-277E9A484052}" type="presOf" srcId="{0B3E4693-6463-43CB-89D0-C20D92F5328F}" destId="{B0885D0E-0142-4D29-80A4-037F6EB2D1DF}" srcOrd="0" destOrd="0" presId="urn:microsoft.com/office/officeart/2008/layout/LinedList"/>
    <dgm:cxn modelId="{C1CD0CC6-01BF-456D-871F-16A3640BE492}" srcId="{4BC8A91D-47B9-45E5-AC4C-4C95B947B7AD}" destId="{72A7C83A-AE6B-4341-A2B4-A9113948282D}" srcOrd="0" destOrd="0" parTransId="{88076C24-8D6A-447F-9E52-3C04E5797AB0}" sibTransId="{E014D707-EA3C-47A9-8D9A-4391750D7C43}"/>
    <dgm:cxn modelId="{E0D840FF-C2AB-4C71-860D-E5FA9CCAD6F2}" type="presOf" srcId="{72A7C83A-AE6B-4341-A2B4-A9113948282D}" destId="{FA3EE2A7-BE08-4A73-ABD9-166D97123693}" srcOrd="0" destOrd="0" presId="urn:microsoft.com/office/officeart/2008/layout/LinedList"/>
    <dgm:cxn modelId="{C16164CF-24D4-4248-AD54-B49983E164BE}" type="presParOf" srcId="{24C4F7C8-E98C-4118-9C44-291C886741AE}" destId="{CD425EAB-8FD1-4BAD-8C19-9FECE9D7931A}" srcOrd="0" destOrd="0" presId="urn:microsoft.com/office/officeart/2008/layout/LinedList"/>
    <dgm:cxn modelId="{738162EB-2295-46D0-9128-0B3B5B12658C}" type="presParOf" srcId="{24C4F7C8-E98C-4118-9C44-291C886741AE}" destId="{77632596-8AE5-40C2-91CA-DEE5482D5E4A}" srcOrd="1" destOrd="0" presId="urn:microsoft.com/office/officeart/2008/layout/LinedList"/>
    <dgm:cxn modelId="{7751A88D-8173-4763-BE41-249865DC4E1E}" type="presParOf" srcId="{77632596-8AE5-40C2-91CA-DEE5482D5E4A}" destId="{FA3EE2A7-BE08-4A73-ABD9-166D97123693}" srcOrd="0" destOrd="0" presId="urn:microsoft.com/office/officeart/2008/layout/LinedList"/>
    <dgm:cxn modelId="{B3540FCA-A632-42C7-ABC1-BC5FA29768D9}" type="presParOf" srcId="{77632596-8AE5-40C2-91CA-DEE5482D5E4A}" destId="{FECCE808-4FAF-4B34-9F36-D17F26572928}" srcOrd="1" destOrd="0" presId="urn:microsoft.com/office/officeart/2008/layout/LinedList"/>
    <dgm:cxn modelId="{4E030A31-DCD6-494A-B8F9-876F17D3A888}" type="presParOf" srcId="{24C4F7C8-E98C-4118-9C44-291C886741AE}" destId="{06A74EBA-A3CE-42D8-B9D4-94826B53FCBB}" srcOrd="2" destOrd="0" presId="urn:microsoft.com/office/officeart/2008/layout/LinedList"/>
    <dgm:cxn modelId="{A4058133-0260-46CD-B2C0-D623E63447EC}" type="presParOf" srcId="{24C4F7C8-E98C-4118-9C44-291C886741AE}" destId="{A865E603-F129-4B14-9271-DED42FB1CEE9}" srcOrd="3" destOrd="0" presId="urn:microsoft.com/office/officeart/2008/layout/LinedList"/>
    <dgm:cxn modelId="{39EC48B1-E65C-4B9F-9069-B87BCBC79B66}" type="presParOf" srcId="{A865E603-F129-4B14-9271-DED42FB1CEE9}" destId="{C47AA1C3-DE3B-47C8-8736-74D0961A1544}" srcOrd="0" destOrd="0" presId="urn:microsoft.com/office/officeart/2008/layout/LinedList"/>
    <dgm:cxn modelId="{79D338EE-8A22-4686-959C-A8A8A0926E36}" type="presParOf" srcId="{A865E603-F129-4B14-9271-DED42FB1CEE9}" destId="{86BB3D90-3C29-48BD-B0DE-B502A1248927}" srcOrd="1" destOrd="0" presId="urn:microsoft.com/office/officeart/2008/layout/LinedList"/>
    <dgm:cxn modelId="{52CBB913-7188-4EFD-9C9C-251AE64AC19B}" type="presParOf" srcId="{24C4F7C8-E98C-4118-9C44-291C886741AE}" destId="{3F477CB4-B20E-4D03-B371-9D5DC451051F}" srcOrd="4" destOrd="0" presId="urn:microsoft.com/office/officeart/2008/layout/LinedList"/>
    <dgm:cxn modelId="{7C571AB3-D074-4FF6-9AE2-3DA5D4638764}" type="presParOf" srcId="{24C4F7C8-E98C-4118-9C44-291C886741AE}" destId="{69B17D0B-343C-4ED9-A74C-FC123616593F}" srcOrd="5" destOrd="0" presId="urn:microsoft.com/office/officeart/2008/layout/LinedList"/>
    <dgm:cxn modelId="{CAD3CD9F-C9BD-4EDF-8419-85E5043DB245}" type="presParOf" srcId="{69B17D0B-343C-4ED9-A74C-FC123616593F}" destId="{B0885D0E-0142-4D29-80A4-037F6EB2D1DF}" srcOrd="0" destOrd="0" presId="urn:microsoft.com/office/officeart/2008/layout/LinedList"/>
    <dgm:cxn modelId="{93ED8A46-A7EA-4AE3-A4BA-099BB3F3DEA9}" type="presParOf" srcId="{69B17D0B-343C-4ED9-A74C-FC123616593F}" destId="{678E43B1-AABB-47AF-8B19-08E4832731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6EC4E6-AB1C-4486-8911-4DEA815BDD12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FB7CA33-F1A2-4C0F-BD6A-FC005476D884}">
      <dgm:prSet/>
      <dgm:spPr/>
      <dgm:t>
        <a:bodyPr/>
        <a:lstStyle/>
        <a:p>
          <a:r>
            <a:rPr lang="ko-KR"/>
            <a:t>태평양 해역에서 지진 발생으로 거대한 지진해일 형성 </a:t>
          </a:r>
          <a:endParaRPr lang="en-US"/>
        </a:p>
      </dgm:t>
    </dgm:pt>
    <dgm:pt modelId="{DB1719AB-D5BD-4645-8CC8-039937A24EDB}" type="parTrans" cxnId="{4999065B-636E-4F74-AA24-87E6CCE9E993}">
      <dgm:prSet/>
      <dgm:spPr/>
      <dgm:t>
        <a:bodyPr/>
        <a:lstStyle/>
        <a:p>
          <a:endParaRPr lang="en-US"/>
        </a:p>
      </dgm:t>
    </dgm:pt>
    <dgm:pt modelId="{309FC478-31BE-4EEE-9607-D5780666B1BF}" type="sibTrans" cxnId="{4999065B-636E-4F74-AA24-87E6CCE9E993}">
      <dgm:prSet/>
      <dgm:spPr/>
      <dgm:t>
        <a:bodyPr/>
        <a:lstStyle/>
        <a:p>
          <a:endParaRPr lang="en-US"/>
        </a:p>
      </dgm:t>
    </dgm:pt>
    <dgm:pt modelId="{754ACF96-5B74-4138-B8D6-36037C2F1D8A}">
      <dgm:prSet/>
      <dgm:spPr/>
      <dgm:t>
        <a:bodyPr/>
        <a:lstStyle/>
        <a:p>
          <a:r>
            <a:rPr lang="ko-KR"/>
            <a:t>지각 판의 급격한 변화와 지진 단층으로 인해 판을 크게 기울임</a:t>
          </a:r>
          <a:endParaRPr lang="en-US"/>
        </a:p>
      </dgm:t>
    </dgm:pt>
    <dgm:pt modelId="{FF14EE37-CD95-4956-A250-96A6337E1151}" type="parTrans" cxnId="{3CEE1658-8E8C-4205-B7F4-8776CB99266D}">
      <dgm:prSet/>
      <dgm:spPr/>
      <dgm:t>
        <a:bodyPr/>
        <a:lstStyle/>
        <a:p>
          <a:endParaRPr lang="en-US"/>
        </a:p>
      </dgm:t>
    </dgm:pt>
    <dgm:pt modelId="{1A0669FE-B5A6-4C6F-B3D4-4EE449F56734}" type="sibTrans" cxnId="{3CEE1658-8E8C-4205-B7F4-8776CB99266D}">
      <dgm:prSet/>
      <dgm:spPr/>
      <dgm:t>
        <a:bodyPr/>
        <a:lstStyle/>
        <a:p>
          <a:endParaRPr lang="en-US"/>
        </a:p>
      </dgm:t>
    </dgm:pt>
    <dgm:pt modelId="{724F7481-ED64-43F2-A6BA-8F4DFA8CAD8A}">
      <dgm:prSet/>
      <dgm:spPr/>
      <dgm:t>
        <a:bodyPr/>
        <a:lstStyle/>
        <a:p>
          <a:pPr rtl="0"/>
          <a:r>
            <a:rPr lang="ko-KR"/>
            <a:t>단층과 판이 같이 크게 움직여서 </a:t>
          </a:r>
          <a:r>
            <a:rPr lang="ko-KR" altLang="en-US">
              <a:latin typeface="Tw Cen MT Condensed" panose="020B0606020104020203"/>
            </a:rPr>
            <a:t>큰 해일을 유발</a:t>
          </a:r>
          <a:endParaRPr lang="en-US"/>
        </a:p>
      </dgm:t>
    </dgm:pt>
    <dgm:pt modelId="{8D5B7575-AEDE-4A1F-94D4-7ABDE7E4B797}" type="parTrans" cxnId="{25C036DE-FC7F-49EB-8A0C-1542A81721C8}">
      <dgm:prSet/>
      <dgm:spPr/>
      <dgm:t>
        <a:bodyPr/>
        <a:lstStyle/>
        <a:p>
          <a:endParaRPr lang="en-US"/>
        </a:p>
      </dgm:t>
    </dgm:pt>
    <dgm:pt modelId="{E1AFA6E5-734A-4010-AC97-056A5D6EC66C}" type="sibTrans" cxnId="{25C036DE-FC7F-49EB-8A0C-1542A81721C8}">
      <dgm:prSet/>
      <dgm:spPr/>
      <dgm:t>
        <a:bodyPr/>
        <a:lstStyle/>
        <a:p>
          <a:endParaRPr lang="en-US"/>
        </a:p>
      </dgm:t>
    </dgm:pt>
    <dgm:pt modelId="{54C24160-2493-4286-A43A-90ED1CE57A52}" type="pres">
      <dgm:prSet presAssocID="{246EC4E6-AB1C-4486-8911-4DEA815BDD12}" presName="linear" presStyleCnt="0">
        <dgm:presLayoutVars>
          <dgm:animLvl val="lvl"/>
          <dgm:resizeHandles val="exact"/>
        </dgm:presLayoutVars>
      </dgm:prSet>
      <dgm:spPr/>
    </dgm:pt>
    <dgm:pt modelId="{A4F736AE-6E34-448E-B485-588034B4B2CA}" type="pres">
      <dgm:prSet presAssocID="{AFB7CA33-F1A2-4C0F-BD6A-FC005476D8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427DEF2-787C-4A03-9FC8-82E6CA3475A7}" type="pres">
      <dgm:prSet presAssocID="{309FC478-31BE-4EEE-9607-D5780666B1BF}" presName="spacer" presStyleCnt="0"/>
      <dgm:spPr/>
    </dgm:pt>
    <dgm:pt modelId="{1749D7E6-0D32-47CE-A36F-0B17CB13E0A2}" type="pres">
      <dgm:prSet presAssocID="{754ACF96-5B74-4138-B8D6-36037C2F1D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7E1B75-CA3C-44E5-B00E-47701AF300DB}" type="pres">
      <dgm:prSet presAssocID="{1A0669FE-B5A6-4C6F-B3D4-4EE449F56734}" presName="spacer" presStyleCnt="0"/>
      <dgm:spPr/>
    </dgm:pt>
    <dgm:pt modelId="{D0F150E5-F1B6-43EE-992D-CA1A1BBE4208}" type="pres">
      <dgm:prSet presAssocID="{724F7481-ED64-43F2-A6BA-8F4DFA8CAD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BD77A0F-4373-401A-B80B-C212B70E1C56}" type="presOf" srcId="{AFB7CA33-F1A2-4C0F-BD6A-FC005476D884}" destId="{A4F736AE-6E34-448E-B485-588034B4B2CA}" srcOrd="0" destOrd="0" presId="urn:microsoft.com/office/officeart/2005/8/layout/vList2"/>
    <dgm:cxn modelId="{6A29591A-9E83-43DA-90B7-CD7139DDF720}" type="presOf" srcId="{246EC4E6-AB1C-4486-8911-4DEA815BDD12}" destId="{54C24160-2493-4286-A43A-90ED1CE57A52}" srcOrd="0" destOrd="0" presId="urn:microsoft.com/office/officeart/2005/8/layout/vList2"/>
    <dgm:cxn modelId="{4999065B-636E-4F74-AA24-87E6CCE9E993}" srcId="{246EC4E6-AB1C-4486-8911-4DEA815BDD12}" destId="{AFB7CA33-F1A2-4C0F-BD6A-FC005476D884}" srcOrd="0" destOrd="0" parTransId="{DB1719AB-D5BD-4645-8CC8-039937A24EDB}" sibTransId="{309FC478-31BE-4EEE-9607-D5780666B1BF}"/>
    <dgm:cxn modelId="{E5F39655-7500-42AF-93A4-7D053C504B0E}" type="presOf" srcId="{754ACF96-5B74-4138-B8D6-36037C2F1D8A}" destId="{1749D7E6-0D32-47CE-A36F-0B17CB13E0A2}" srcOrd="0" destOrd="0" presId="urn:microsoft.com/office/officeart/2005/8/layout/vList2"/>
    <dgm:cxn modelId="{3CEE1658-8E8C-4205-B7F4-8776CB99266D}" srcId="{246EC4E6-AB1C-4486-8911-4DEA815BDD12}" destId="{754ACF96-5B74-4138-B8D6-36037C2F1D8A}" srcOrd="1" destOrd="0" parTransId="{FF14EE37-CD95-4956-A250-96A6337E1151}" sibTransId="{1A0669FE-B5A6-4C6F-B3D4-4EE449F56734}"/>
    <dgm:cxn modelId="{07B79B87-7EC9-43B0-91D5-65D80F462530}" type="presOf" srcId="{724F7481-ED64-43F2-A6BA-8F4DFA8CAD8A}" destId="{D0F150E5-F1B6-43EE-992D-CA1A1BBE4208}" srcOrd="0" destOrd="0" presId="urn:microsoft.com/office/officeart/2005/8/layout/vList2"/>
    <dgm:cxn modelId="{25C036DE-FC7F-49EB-8A0C-1542A81721C8}" srcId="{246EC4E6-AB1C-4486-8911-4DEA815BDD12}" destId="{724F7481-ED64-43F2-A6BA-8F4DFA8CAD8A}" srcOrd="2" destOrd="0" parTransId="{8D5B7575-AEDE-4A1F-94D4-7ABDE7E4B797}" sibTransId="{E1AFA6E5-734A-4010-AC97-056A5D6EC66C}"/>
    <dgm:cxn modelId="{084A9ABB-A83C-4BC2-8F68-2FA10B468E4D}" type="presParOf" srcId="{54C24160-2493-4286-A43A-90ED1CE57A52}" destId="{A4F736AE-6E34-448E-B485-588034B4B2CA}" srcOrd="0" destOrd="0" presId="urn:microsoft.com/office/officeart/2005/8/layout/vList2"/>
    <dgm:cxn modelId="{1627E450-D0E8-48D5-9BA9-570E46680D7A}" type="presParOf" srcId="{54C24160-2493-4286-A43A-90ED1CE57A52}" destId="{2427DEF2-787C-4A03-9FC8-82E6CA3475A7}" srcOrd="1" destOrd="0" presId="urn:microsoft.com/office/officeart/2005/8/layout/vList2"/>
    <dgm:cxn modelId="{43002B7D-CCF2-4217-937A-43BE85E369F3}" type="presParOf" srcId="{54C24160-2493-4286-A43A-90ED1CE57A52}" destId="{1749D7E6-0D32-47CE-A36F-0B17CB13E0A2}" srcOrd="2" destOrd="0" presId="urn:microsoft.com/office/officeart/2005/8/layout/vList2"/>
    <dgm:cxn modelId="{AF70A1D4-2584-43BA-BDF9-83871A108494}" type="presParOf" srcId="{54C24160-2493-4286-A43A-90ED1CE57A52}" destId="{B27E1B75-CA3C-44E5-B00E-47701AF300DB}" srcOrd="3" destOrd="0" presId="urn:microsoft.com/office/officeart/2005/8/layout/vList2"/>
    <dgm:cxn modelId="{D7638673-CCBE-43AD-BF77-1E89B6685813}" type="presParOf" srcId="{54C24160-2493-4286-A43A-90ED1CE57A52}" destId="{D0F150E5-F1B6-43EE-992D-CA1A1BBE42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25EAB-8FD1-4BAD-8C19-9FECE9D7931A}">
      <dsp:nvSpPr>
        <dsp:cNvPr id="0" name=""/>
        <dsp:cNvSpPr/>
      </dsp:nvSpPr>
      <dsp:spPr>
        <a:xfrm>
          <a:off x="0" y="1761"/>
          <a:ext cx="475013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EE2A7-BE08-4A73-ABD9-166D97123693}">
      <dsp:nvSpPr>
        <dsp:cNvPr id="0" name=""/>
        <dsp:cNvSpPr/>
      </dsp:nvSpPr>
      <dsp:spPr>
        <a:xfrm>
          <a:off x="0" y="1761"/>
          <a:ext cx="4750138" cy="120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/>
            <a:t>애니메이션: 1985년 이후 플라자 합의로 일본 엔의 가치가 올라 인건비, 제작비가 올라 방영 축소, 중단 일자리 감소</a:t>
          </a:r>
          <a:endParaRPr lang="en-US" sz="2300" kern="1200"/>
        </a:p>
      </dsp:txBody>
      <dsp:txXfrm>
        <a:off x="0" y="1761"/>
        <a:ext cx="4750138" cy="1201091"/>
      </dsp:txXfrm>
    </dsp:sp>
    <dsp:sp modelId="{06A74EBA-A3CE-42D8-B9D4-94826B53FCBB}">
      <dsp:nvSpPr>
        <dsp:cNvPr id="0" name=""/>
        <dsp:cNvSpPr/>
      </dsp:nvSpPr>
      <dsp:spPr>
        <a:xfrm>
          <a:off x="0" y="1202853"/>
          <a:ext cx="4750138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7AA1C3-DE3B-47C8-8736-74D0961A1544}">
      <dsp:nvSpPr>
        <dsp:cNvPr id="0" name=""/>
        <dsp:cNvSpPr/>
      </dsp:nvSpPr>
      <dsp:spPr>
        <a:xfrm>
          <a:off x="0" y="1202853"/>
          <a:ext cx="4750138" cy="120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/>
            <a:t>부동산: 금리, 지가가 1981~1990년까지 5배 폭등, 1987~1989년 2년사이 3배 폭등. 주택 가격이 비싸 주택담보대출 급증</a:t>
          </a:r>
          <a:endParaRPr lang="en-US" sz="2300" kern="1200"/>
        </a:p>
      </dsp:txBody>
      <dsp:txXfrm>
        <a:off x="0" y="1202853"/>
        <a:ext cx="4750138" cy="1201091"/>
      </dsp:txXfrm>
    </dsp:sp>
    <dsp:sp modelId="{3F477CB4-B20E-4D03-B371-9D5DC451051F}">
      <dsp:nvSpPr>
        <dsp:cNvPr id="0" name=""/>
        <dsp:cNvSpPr/>
      </dsp:nvSpPr>
      <dsp:spPr>
        <a:xfrm>
          <a:off x="0" y="2403944"/>
          <a:ext cx="4750138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85D0E-0142-4D29-80A4-037F6EB2D1DF}">
      <dsp:nvSpPr>
        <dsp:cNvPr id="0" name=""/>
        <dsp:cNvSpPr/>
      </dsp:nvSpPr>
      <dsp:spPr>
        <a:xfrm>
          <a:off x="0" y="2403944"/>
          <a:ext cx="4750138" cy="1201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/>
            <a:t>경제: 1989년 일본의 </a:t>
          </a:r>
          <a:r>
            <a:rPr lang="ko-KR" sz="2300" kern="1200" err="1"/>
            <a:t>닛케이</a:t>
          </a:r>
          <a:r>
            <a:rPr lang="ko-KR" sz="2300" kern="1200"/>
            <a:t> 225 지수 폭락으로 과도한 경제 </a:t>
          </a:r>
          <a:r>
            <a:rPr lang="ko-KR" altLang="en-US" sz="2300" kern="1200">
              <a:latin typeface="Tw Cen MT Condensed" panose="020B0606020104020203"/>
            </a:rPr>
            <a:t>확장으로</a:t>
          </a:r>
          <a:r>
            <a:rPr lang="ko-KR" sz="2300" kern="1200"/>
            <a:t> 인해 엔화 자산의 가격 하락 및 금융 위축</a:t>
          </a:r>
          <a:endParaRPr lang="en-US" sz="2300" kern="1200"/>
        </a:p>
      </dsp:txBody>
      <dsp:txXfrm>
        <a:off x="0" y="2403944"/>
        <a:ext cx="4750138" cy="1201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736AE-6E34-448E-B485-588034B4B2CA}">
      <dsp:nvSpPr>
        <dsp:cNvPr id="0" name=""/>
        <dsp:cNvSpPr/>
      </dsp:nvSpPr>
      <dsp:spPr>
        <a:xfrm>
          <a:off x="0" y="29880"/>
          <a:ext cx="6007027" cy="1263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000" kern="1200"/>
            <a:t>태평양 해역에서 지진 발생으로 거대한 지진해일 형성 </a:t>
          </a:r>
          <a:endParaRPr lang="en-US" sz="3000" kern="1200"/>
        </a:p>
      </dsp:txBody>
      <dsp:txXfrm>
        <a:off x="61684" y="91564"/>
        <a:ext cx="5883659" cy="1140232"/>
      </dsp:txXfrm>
    </dsp:sp>
    <dsp:sp modelId="{1749D7E6-0D32-47CE-A36F-0B17CB13E0A2}">
      <dsp:nvSpPr>
        <dsp:cNvPr id="0" name=""/>
        <dsp:cNvSpPr/>
      </dsp:nvSpPr>
      <dsp:spPr>
        <a:xfrm>
          <a:off x="0" y="1379880"/>
          <a:ext cx="6007027" cy="1263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000" kern="1200"/>
            <a:t>지각 판의 급격한 변화와 지진 단층으로 인해 판을 크게 기울임</a:t>
          </a:r>
          <a:endParaRPr lang="en-US" sz="3000" kern="1200"/>
        </a:p>
      </dsp:txBody>
      <dsp:txXfrm>
        <a:off x="61684" y="1441564"/>
        <a:ext cx="5883659" cy="1140232"/>
      </dsp:txXfrm>
    </dsp:sp>
    <dsp:sp modelId="{D0F150E5-F1B6-43EE-992D-CA1A1BBE4208}">
      <dsp:nvSpPr>
        <dsp:cNvPr id="0" name=""/>
        <dsp:cNvSpPr/>
      </dsp:nvSpPr>
      <dsp:spPr>
        <a:xfrm>
          <a:off x="0" y="2729880"/>
          <a:ext cx="6007027" cy="1263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3000" kern="1200"/>
            <a:t>단층과 판이 같이 크게 움직여서 </a:t>
          </a:r>
          <a:r>
            <a:rPr lang="ko-KR" altLang="en-US" sz="3000" kern="1200">
              <a:latin typeface="Tw Cen MT Condensed" panose="020B0606020104020203"/>
            </a:rPr>
            <a:t>큰 해일을 유발</a:t>
          </a:r>
          <a:endParaRPr lang="en-US" sz="3000" kern="1200"/>
        </a:p>
      </dsp:txBody>
      <dsp:txXfrm>
        <a:off x="61684" y="2791564"/>
        <a:ext cx="5883659" cy="1140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53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6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42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6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5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2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03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1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84%9C%EA%B2%BD_(%EC%B1%85)" TargetMode="External"/><Relationship Id="rId2" Type="http://schemas.openxmlformats.org/officeDocument/2006/relationships/hyperlink" Target="https://ko.wikipedia.org/wiki/%EC%82%AC%EA%B8%B0_(%EC%97%AD%EC%82%AC%EC%84%9C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D4E47F1-762F-E630-177D-93128F50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19938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z="4400" kern="1200" cap="all" spc="200" baseline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일본</a:t>
            </a:r>
            <a:r>
              <a:rPr lang="en-US" altLang="ko-KR" sz="4400" kern="1200" cap="all" spc="200" baseline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 </a:t>
            </a:r>
            <a:r>
              <a:rPr lang="ko-KR" altLang="en-US" sz="4400" kern="1200" cap="all" spc="200" baseline="0" err="1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헤이세이</a:t>
            </a:r>
            <a:r>
              <a:rPr lang="en-US" altLang="ko-KR" sz="4400" kern="1200" cap="all" spc="200" baseline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 </a:t>
            </a:r>
            <a:r>
              <a:rPr lang="ko-KR" altLang="en-US" sz="4400" kern="1200" cap="all" spc="200" baseline="0">
                <a:solidFill>
                  <a:srgbClr val="FFFFFF"/>
                </a:solidFill>
                <a:latin typeface="+mj-lt"/>
                <a:ea typeface="HY얕은샘물M"/>
                <a:cs typeface="+mj-cs"/>
              </a:rPr>
              <a:t>시대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8FF7B7F-EF05-DC80-5395-38B014B2D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386" y="2958750"/>
            <a:ext cx="4204012" cy="416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</a:rPr>
              <a:t>22101465 </a:t>
            </a:r>
            <a:r>
              <a:rPr lang="ko-KR" altLang="en-US">
                <a:solidFill>
                  <a:srgbClr val="FFFFFF"/>
                </a:solidFill>
              </a:rPr>
              <a:t>장하준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야외, 건물, 구름, 스카이라인이(가) 표시된 사진&#10;&#10;자동 생성된 설명">
            <a:extLst>
              <a:ext uri="{FF2B5EF4-FFF2-40B4-BE49-F238E27FC236}">
                <a16:creationId xmlns:a16="http://schemas.microsoft.com/office/drawing/2014/main" id="{188DCDBB-7859-6B85-B157-9B6896497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33"/>
          <a:stretch/>
        </p:blipFill>
        <p:spPr>
          <a:xfrm>
            <a:off x="5472546" y="1067941"/>
            <a:ext cx="6082924" cy="4822054"/>
          </a:xfrm>
          <a:prstGeom prst="rect">
            <a:avLst/>
          </a:prstGeom>
        </p:spPr>
      </p:pic>
      <p:sp>
        <p:nvSpPr>
          <p:cNvPr id="6" name="부제목 2">
            <a:extLst>
              <a:ext uri="{FF2B5EF4-FFF2-40B4-BE49-F238E27FC236}">
                <a16:creationId xmlns:a16="http://schemas.microsoft.com/office/drawing/2014/main" id="{19AD19E6-51FD-FD28-41BE-BB64AC591C52}"/>
              </a:ext>
            </a:extLst>
          </p:cNvPr>
          <p:cNvSpPr txBox="1">
            <a:spLocks/>
          </p:cNvSpPr>
          <p:nvPr/>
        </p:nvSpPr>
        <p:spPr>
          <a:xfrm>
            <a:off x="790323" y="4457834"/>
            <a:ext cx="4389578" cy="90816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2800" err="1">
                <a:solidFill>
                  <a:srgbClr val="FFFFFF"/>
                </a:solidFill>
                <a:ea typeface="맑은 고딕"/>
              </a:rPr>
              <a:t>주제</a:t>
            </a:r>
            <a:r>
              <a:rPr lang="en-US" altLang="ko-KR" sz="2800">
                <a:solidFill>
                  <a:srgbClr val="FFFFFF"/>
                </a:solidFill>
                <a:ea typeface="맑은 고딕"/>
              </a:rPr>
              <a:t>: </a:t>
            </a:r>
            <a:r>
              <a:rPr lang="en-US" altLang="ko-KR" sz="2800" err="1">
                <a:solidFill>
                  <a:srgbClr val="FFFFFF"/>
                </a:solidFill>
                <a:ea typeface="맑은 고딕"/>
              </a:rPr>
              <a:t>일본</a:t>
            </a:r>
            <a:r>
              <a:rPr lang="en-US" altLang="ko-KR" sz="2800">
                <a:solidFill>
                  <a:srgbClr val="FFFFFF"/>
                </a:solidFill>
                <a:ea typeface="맑은 고딕"/>
              </a:rPr>
              <a:t> </a:t>
            </a:r>
            <a:r>
              <a:rPr lang="en-US" altLang="ko-KR" sz="2800" err="1">
                <a:solidFill>
                  <a:srgbClr val="FFFFFF"/>
                </a:solidFill>
                <a:ea typeface="맑은 고딕"/>
              </a:rPr>
              <a:t>경제의</a:t>
            </a:r>
            <a:r>
              <a:rPr lang="en-US" altLang="ko-KR" sz="2800">
                <a:solidFill>
                  <a:srgbClr val="FFFFFF"/>
                </a:solidFill>
                <a:ea typeface="맑은 고딕"/>
              </a:rPr>
              <a:t> </a:t>
            </a:r>
            <a:r>
              <a:rPr lang="en-US" altLang="ko-KR" sz="2800" err="1">
                <a:solidFill>
                  <a:srgbClr val="FFFFFF"/>
                </a:solidFill>
                <a:ea typeface="맑은 고딕"/>
              </a:rPr>
              <a:t>침체기와</a:t>
            </a:r>
            <a:r>
              <a:rPr lang="en-US" altLang="ko-KR" sz="2800">
                <a:solidFill>
                  <a:srgbClr val="FFFFFF"/>
                </a:solidFill>
                <a:ea typeface="맑은 고딕"/>
              </a:rPr>
              <a:t> </a:t>
            </a:r>
            <a:r>
              <a:rPr lang="en-US" altLang="ko-KR" sz="2800" err="1">
                <a:solidFill>
                  <a:srgbClr val="FFFFFF"/>
                </a:solidFill>
                <a:ea typeface="맑은 고딕"/>
              </a:rPr>
              <a:t>발전</a:t>
            </a:r>
            <a:endParaRPr lang="en-US" altLang="ko-KR" sz="2800">
              <a:solidFill>
                <a:srgbClr val="FFFFFF"/>
              </a:solidFill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82796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C5A018-1573-AE20-881B-D83A9FC8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83" y="853526"/>
            <a:ext cx="5000553" cy="86640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ko-KR" altLang="en-US" sz="4400">
                <a:ea typeface="맑은 고딕"/>
              </a:rPr>
              <a:t>애니메이션 극장판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DE80E5-91D9-8F6C-388D-F94BAE44E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84" y="3037267"/>
            <a:ext cx="4999672" cy="30681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ko-KR" altLang="en-US" sz="3200">
                <a:ea typeface="맑은 고딕"/>
              </a:rPr>
              <a:t>센과 치히로의 행방불명</a:t>
            </a:r>
          </a:p>
          <a:p>
            <a:pPr algn="ctr"/>
            <a:endParaRPr lang="ko-KR" altLang="en-US" sz="3200">
              <a:ea typeface="맑은 고딕"/>
            </a:endParaRPr>
          </a:p>
          <a:p>
            <a:pPr marL="0" indent="0" algn="ctr">
              <a:buNone/>
            </a:pPr>
            <a:r>
              <a:rPr lang="ko-KR" altLang="en-US" sz="3200">
                <a:ea typeface="맑은 고딕"/>
              </a:rPr>
              <a:t>벼랑 위의 포뇨</a:t>
            </a:r>
          </a:p>
          <a:p>
            <a:pPr algn="ctr"/>
            <a:endParaRPr lang="ko-KR" altLang="en-US" sz="3200">
              <a:ea typeface="맑은 고딕"/>
            </a:endParaRPr>
          </a:p>
          <a:p>
            <a:pPr algn="ctr"/>
            <a:r>
              <a:rPr lang="ko-KR" altLang="en-US" sz="3200">
                <a:ea typeface="맑은 고딕"/>
              </a:rPr>
              <a:t>너의 이름은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04C9EC4B-7AC1-4C30-9582-FCF185FE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3275" y="0"/>
            <a:ext cx="61054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5A972B-FA62-4B8A-86FD-875DF2CF5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10" y="321731"/>
            <a:ext cx="3278619" cy="36622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그림 15" descr="텍스트, 하늘, 구름, 의류이(가) 표시된 사진&#10;&#10;자동 생성된 설명">
            <a:extLst>
              <a:ext uri="{FF2B5EF4-FFF2-40B4-BE49-F238E27FC236}">
                <a16:creationId xmlns:a16="http://schemas.microsoft.com/office/drawing/2014/main" id="{538D2B2F-9E3D-1EAF-1741-26B22B549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" r="7947" b="-3"/>
          <a:stretch/>
        </p:blipFill>
        <p:spPr>
          <a:xfrm>
            <a:off x="6569894" y="517659"/>
            <a:ext cx="2958039" cy="3270378"/>
          </a:xfrm>
          <a:prstGeom prst="rect">
            <a:avLst/>
          </a:prstGeom>
        </p:spPr>
      </p:pic>
      <p:sp>
        <p:nvSpPr>
          <p:cNvPr id="23" name="Rectangle 28">
            <a:extLst>
              <a:ext uri="{FF2B5EF4-FFF2-40B4-BE49-F238E27FC236}">
                <a16:creationId xmlns:a16="http://schemas.microsoft.com/office/drawing/2014/main" id="{4F997AEE-DE0C-47D0-A517-19D27A60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8513" y="311970"/>
            <a:ext cx="2028821" cy="118036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BB555EB-E3FE-40A3-9789-7F044DF13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72" y="1665817"/>
            <a:ext cx="2014462" cy="23181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그림 7" descr="텍스트, 만화 영화, 소설, 가상의 캐릭터이(가) 표시된 사진&#10;&#10;자동 생성된 설명">
            <a:extLst>
              <a:ext uri="{FF2B5EF4-FFF2-40B4-BE49-F238E27FC236}">
                <a16:creationId xmlns:a16="http://schemas.microsoft.com/office/drawing/2014/main" id="{23AA9881-1B51-5327-57DC-2A06DBF85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486" y="1804306"/>
            <a:ext cx="1726550" cy="198763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C9053C4-E873-4D52-ADC6-FDFBBB2BB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008" y="4157447"/>
            <a:ext cx="2104750" cy="2312282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872E7A1-BA9F-4D76-A51D-1823A754E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0625" y="4157447"/>
            <a:ext cx="3206709" cy="23122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그림 5" descr="만화 영화, 그림, 일러스트레이션, 애니메이션이(가) 표시된 사진&#10;&#10;자동 생성된 설명">
            <a:extLst>
              <a:ext uri="{FF2B5EF4-FFF2-40B4-BE49-F238E27FC236}">
                <a16:creationId xmlns:a16="http://schemas.microsoft.com/office/drawing/2014/main" id="{2E8BE0C8-7155-2E21-0A90-4C0D6D693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207" y="4321464"/>
            <a:ext cx="3191647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7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C6475-F887-E2ED-2EC4-1532B9CD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7756954" cy="1115815"/>
          </a:xfrm>
        </p:spPr>
        <p:txBody>
          <a:bodyPr/>
          <a:lstStyle/>
          <a:p>
            <a:r>
              <a:rPr lang="ko-KR" altLang="en-US" dirty="0">
                <a:ea typeface="HY얕은샘물M"/>
              </a:rPr>
              <a:t>향후 애니메이션 계획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3D5E593-8D99-B45A-251A-A5C6E1F89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37661"/>
            <a:ext cx="9720073" cy="817210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 sz="2800" dirty="0">
                <a:ea typeface="HY얕은샘물M"/>
              </a:rPr>
              <a:t> TV 애니메이션, 극장판 애니메이션, OVA 같은 작품을 더 많이 만들어내서 일본 애니메이션 </a:t>
            </a:r>
            <a:r>
              <a:rPr lang="ko-KR" altLang="en-US" sz="2800">
                <a:ea typeface="HY얕은샘물M"/>
              </a:rPr>
              <a:t>인기를 유지시키는 것</a:t>
            </a:r>
            <a:endParaRPr lang="ko-KR" sz="280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2127C5B5-D81E-953A-5A3B-78B77993007F}"/>
              </a:ext>
            </a:extLst>
          </p:cNvPr>
          <p:cNvSpPr txBox="1">
            <a:spLocks/>
          </p:cNvSpPr>
          <p:nvPr/>
        </p:nvSpPr>
        <p:spPr>
          <a:xfrm>
            <a:off x="1018376" y="3791500"/>
            <a:ext cx="10141694" cy="1005293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 sz="2800">
                <a:ea typeface="HY얕은샘물M"/>
              </a:rPr>
              <a:t> 2010년이후 극장판 제작에 쓰이던 시스템을 TVA 로 들어와서 장르 확대, 제작편수 및 미디어 믹스 활성화시키는 것 </a:t>
            </a:r>
            <a:endParaRPr lang="ko-KR" sz="280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E8ADCA0-7B56-69FC-D160-8D5078725E13}"/>
              </a:ext>
            </a:extLst>
          </p:cNvPr>
          <p:cNvSpPr txBox="1">
            <a:spLocks/>
          </p:cNvSpPr>
          <p:nvPr/>
        </p:nvSpPr>
        <p:spPr>
          <a:xfrm>
            <a:off x="1018376" y="5450334"/>
            <a:ext cx="9732988" cy="817210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 sz="2800" dirty="0">
                <a:ea typeface="HY얕은샘물M"/>
              </a:rPr>
              <a:t> </a:t>
            </a:r>
            <a:r>
              <a:rPr lang="ko-KR" altLang="en-US" sz="2800" dirty="0" err="1">
                <a:ea typeface="HY얕은샘물M"/>
              </a:rPr>
              <a:t>넷플릭스</a:t>
            </a:r>
            <a:r>
              <a:rPr lang="ko-KR" altLang="en-US" sz="2800" dirty="0">
                <a:ea typeface="HY얕은샘물M"/>
              </a:rPr>
              <a:t>, OTT 등을 사물 인터넷을 활용하여 시대 배경과 인간의 심리상태,  </a:t>
            </a:r>
            <a:r>
              <a:rPr lang="ko-KR" altLang="en-US" sz="2800" dirty="0" err="1">
                <a:ea typeface="HY얕은샘물M"/>
              </a:rPr>
              <a:t>어시대적인</a:t>
            </a:r>
            <a:r>
              <a:rPr lang="ko-KR" altLang="en-US" sz="2800" dirty="0">
                <a:ea typeface="HY얕은샘물M"/>
              </a:rPr>
              <a:t> 특징을 반영하는 것</a:t>
            </a:r>
            <a:endParaRPr lang="ko-KR" sz="2800" dirty="0"/>
          </a:p>
        </p:txBody>
      </p:sp>
    </p:spTree>
    <p:extLst>
      <p:ext uri="{BB962C8B-B14F-4D97-AF65-F5344CB8AC3E}">
        <p14:creationId xmlns:p14="http://schemas.microsoft.com/office/powerpoint/2010/main" val="135480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E4998B-1921-469D-2668-CABC758C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344633"/>
            <a:ext cx="6724101" cy="1266742"/>
          </a:xfrm>
        </p:spPr>
        <p:txBody>
          <a:bodyPr vert="horz" lIns="91440" tIns="45720" rIns="91440" bIns="45720" rtlCol="0" anchor="b">
            <a:noAutofit/>
          </a:bodyPr>
          <a:lstStyle/>
          <a:p>
            <a:pPr latinLnBrk="0"/>
            <a:r>
              <a:rPr lang="en-US" altLang="ko-KR" sz="3600" b="1">
                <a:latin typeface="맑은 고딕"/>
                <a:ea typeface="맑은 고딕"/>
              </a:rPr>
              <a:t>#3 </a:t>
            </a:r>
            <a:r>
              <a:rPr lang="ko-KR" altLang="en-US" sz="3600" b="1">
                <a:latin typeface="맑은 고딕"/>
                <a:ea typeface="맑은 고딕"/>
              </a:rPr>
              <a:t>도호쿠</a:t>
            </a:r>
            <a:r>
              <a:rPr lang="en-US" altLang="ko-KR" sz="3600" b="1">
                <a:latin typeface="맑은 고딕"/>
                <a:ea typeface="맑은 고딕"/>
              </a:rPr>
              <a:t> </a:t>
            </a:r>
            <a:r>
              <a:rPr lang="ko-KR" altLang="en-US" sz="3600" b="1">
                <a:latin typeface="맑은 고딕"/>
                <a:ea typeface="맑은 고딕"/>
              </a:rPr>
              <a:t>지방 태평양 해역 지진 사건(동일본대지진)</a:t>
            </a:r>
            <a:endParaRPr lang="en-US" altLang="ko-KR" sz="3600" b="1">
              <a:latin typeface="맑은 고딕"/>
              <a:ea typeface="맑은 고딕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276ECC-9D3A-6DBD-51C4-02EB0932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7" y="3898628"/>
            <a:ext cx="6787938" cy="13660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latinLnBrk="0">
              <a:buNone/>
            </a:pPr>
            <a:r>
              <a:rPr lang="en-US" altLang="ko-KR" sz="2800" b="1">
                <a:ea typeface="맑은 고딕"/>
              </a:rPr>
              <a:t>2011</a:t>
            </a:r>
            <a:r>
              <a:rPr lang="ko-KR" altLang="en-US" sz="2800" b="1">
                <a:ea typeface="맑은 고딕"/>
              </a:rPr>
              <a:t>년</a:t>
            </a:r>
            <a:r>
              <a:rPr lang="en-US" altLang="ko-KR" sz="2800" b="1">
                <a:ea typeface="맑은 고딕"/>
              </a:rPr>
              <a:t>(</a:t>
            </a:r>
            <a:r>
              <a:rPr lang="ko-KR" altLang="en-US" sz="2800" b="1">
                <a:ea typeface="맑은 고딕"/>
              </a:rPr>
              <a:t>헤이세이</a:t>
            </a:r>
            <a:r>
              <a:rPr lang="en-US" altLang="ko-KR" sz="2800" b="1">
                <a:ea typeface="맑은 고딕"/>
              </a:rPr>
              <a:t> 23</a:t>
            </a:r>
            <a:r>
              <a:rPr lang="ko-KR" altLang="en-US" sz="2800" b="1">
                <a:ea typeface="맑은 고딕"/>
              </a:rPr>
              <a:t>년</a:t>
            </a:r>
            <a:r>
              <a:rPr lang="en-US" altLang="ko-KR" sz="2800" b="1">
                <a:ea typeface="맑은 고딕"/>
              </a:rPr>
              <a:t>) 3</a:t>
            </a:r>
            <a:r>
              <a:rPr lang="ko-KR" altLang="en-US" sz="2800" b="1">
                <a:ea typeface="맑은 고딕"/>
              </a:rPr>
              <a:t>월 </a:t>
            </a:r>
            <a:r>
              <a:rPr lang="en-US" altLang="ko-KR" sz="2800" b="1">
                <a:ea typeface="맑은 고딕"/>
              </a:rPr>
              <a:t>11</a:t>
            </a:r>
            <a:r>
              <a:rPr lang="ko-KR" altLang="en-US" sz="2800" b="1">
                <a:ea typeface="맑은 고딕"/>
              </a:rPr>
              <a:t>일 오후 </a:t>
            </a:r>
            <a:r>
              <a:rPr lang="en-US" altLang="ko-KR" sz="2800" b="1">
                <a:ea typeface="맑은 고딕"/>
              </a:rPr>
              <a:t>2</a:t>
            </a:r>
            <a:r>
              <a:rPr lang="ko-KR" altLang="en-US" sz="2800" b="1">
                <a:ea typeface="맑은 고딕"/>
              </a:rPr>
              <a:t>시 </a:t>
            </a:r>
            <a:r>
              <a:rPr lang="en-US" altLang="ko-KR" sz="2800" b="1">
                <a:ea typeface="맑은 고딕"/>
              </a:rPr>
              <a:t>46</a:t>
            </a:r>
            <a:r>
              <a:rPr lang="ko-KR" altLang="en-US" sz="2800" b="1">
                <a:ea typeface="맑은 고딕"/>
              </a:rPr>
              <a:t>분 일본 도호쿠 지방</a:t>
            </a:r>
            <a:r>
              <a:rPr lang="en-US" altLang="ko-KR" sz="2800" b="1">
                <a:ea typeface="맑은 고딕"/>
              </a:rPr>
              <a:t> </a:t>
            </a:r>
            <a:r>
              <a:rPr lang="ko-KR" altLang="en-US" sz="2800" b="1">
                <a:ea typeface="맑은 고딕"/>
              </a:rPr>
              <a:t>태평양 연안에서 규모 </a:t>
            </a:r>
            <a:r>
              <a:rPr lang="en-US" altLang="ko-KR" sz="2800" b="1">
                <a:ea typeface="맑은 고딕"/>
              </a:rPr>
              <a:t>9.0 </a:t>
            </a:r>
            <a:r>
              <a:rPr lang="ko-KR" altLang="en-US" sz="2800" b="1">
                <a:ea typeface="맑은 고딕"/>
              </a:rPr>
              <a:t>지진 발생</a:t>
            </a:r>
          </a:p>
        </p:txBody>
      </p:sp>
      <p:pic>
        <p:nvPicPr>
          <p:cNvPr id="4" name="그림 3" descr="텍스트, 스크린샷, 지도, 도표이(가) 표시된 사진&#10;&#10;자동 생성된 설명">
            <a:extLst>
              <a:ext uri="{FF2B5EF4-FFF2-40B4-BE49-F238E27FC236}">
                <a16:creationId xmlns:a16="http://schemas.microsoft.com/office/drawing/2014/main" id="{95B88B91-E3E6-7EEC-68E0-65F6591C68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5" r="32540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CD7830-E0F6-1257-5151-D85ED30D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맑은 고딕"/>
              </a:rPr>
              <a:t>지진 명칭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133FAE-7486-B9D5-4513-6EB815570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135" y="2498561"/>
            <a:ext cx="10515600" cy="10994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altLang="en-US" sz="2800">
                <a:ea typeface="맑은 고딕"/>
              </a:rPr>
              <a:t>일본 정부 내각 공식 지정 명칭- 平成23年東北地方太平洋沖地震</a:t>
            </a:r>
          </a:p>
          <a:p>
            <a:pPr marL="0" indent="0">
              <a:buNone/>
            </a:pPr>
            <a:r>
              <a:rPr lang="ko-KR" altLang="en-US" sz="2800" err="1">
                <a:ea typeface="맑은 고딕"/>
              </a:rPr>
              <a:t>헤이세이</a:t>
            </a:r>
            <a:r>
              <a:rPr lang="ko-KR" altLang="en-US" sz="2800">
                <a:ea typeface="맑은 고딕"/>
              </a:rPr>
              <a:t> 23년 </a:t>
            </a:r>
            <a:r>
              <a:rPr lang="ko-KR" altLang="en-US" sz="2800" err="1">
                <a:ea typeface="맑은 고딕"/>
              </a:rPr>
              <a:t>도호쿠</a:t>
            </a:r>
            <a:r>
              <a:rPr lang="ko-KR" altLang="en-US" sz="2800">
                <a:ea typeface="맑은 고딕"/>
              </a:rPr>
              <a:t> 지방 태평 해안 지진</a:t>
            </a:r>
          </a:p>
          <a:p>
            <a:pPr marL="0" indent="0">
              <a:buNone/>
            </a:pPr>
            <a:endParaRPr lang="ko-KR" altLang="en-US" sz="2800">
              <a:ea typeface="맑은 고딕"/>
            </a:endParaRPr>
          </a:p>
          <a:p>
            <a:pPr marL="0" indent="0">
              <a:buNone/>
            </a:pPr>
            <a:endParaRPr lang="ko-KR" altLang="en-US" sz="2800">
              <a:ea typeface="맑은 고딕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51F460-FA68-0358-BA21-140A3F8F3424}"/>
              </a:ext>
            </a:extLst>
          </p:cNvPr>
          <p:cNvSpPr txBox="1"/>
          <p:nvPr/>
        </p:nvSpPr>
        <p:spPr>
          <a:xfrm>
            <a:off x="752578" y="4288971"/>
            <a:ext cx="8935791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sz="2800">
                <a:ea typeface="맑은 고딕"/>
              </a:rPr>
              <a:t>지진 및 지진해일 및 여진 등으로 인한 총체적 재해, 일본 매체 대부분 지칭 용어- 東日本大震災 (동일본대진재)라고 부르기도 한다.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1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1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rgbClr val="436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AEC12A0-3DD2-BABF-81E4-D98B2FAA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95948"/>
            <a:ext cx="5695788" cy="1381559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  <a:ea typeface="맑은 고딕"/>
              </a:rPr>
              <a:t>쓰나미 발생 이유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야외, 물, 배, 호수이(가) 표시된 사진&#10;&#10;자동 생성된 설명">
            <a:extLst>
              <a:ext uri="{FF2B5EF4-FFF2-40B4-BE49-F238E27FC236}">
                <a16:creationId xmlns:a16="http://schemas.microsoft.com/office/drawing/2014/main" id="{2C7A70EE-E84C-7AA9-7753-480C2600F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111" b="-2"/>
          <a:stretch/>
        </p:blipFill>
        <p:spPr>
          <a:xfrm>
            <a:off x="7552266" y="-4947"/>
            <a:ext cx="4639734" cy="6862947"/>
          </a:xfrm>
          <a:prstGeom prst="rect">
            <a:avLst/>
          </a:prstGeom>
        </p:spPr>
      </p:pic>
      <p:graphicFrame>
        <p:nvGraphicFramePr>
          <p:cNvPr id="17" name="내용 개체 틀 2">
            <a:extLst>
              <a:ext uri="{FF2B5EF4-FFF2-40B4-BE49-F238E27FC236}">
                <a16:creationId xmlns:a16="http://schemas.microsoft.com/office/drawing/2014/main" id="{B1246AA7-BFB4-6A02-13AB-C845787D5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639659"/>
              </p:ext>
            </p:extLst>
          </p:nvPr>
        </p:nvGraphicFramePr>
        <p:xfrm>
          <a:off x="927536" y="2232338"/>
          <a:ext cx="6007027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049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FA2268-B33B-77E3-18DB-E14F2764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081" y="277475"/>
            <a:ext cx="5760038" cy="8464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z="4000">
                <a:ea typeface="맑은 고딕"/>
              </a:rPr>
              <a:t>지진으로 인한 피해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24B3C-12FA-64EA-5FA7-B30CBD5D4677}"/>
              </a:ext>
            </a:extLst>
          </p:cNvPr>
          <p:cNvSpPr txBox="1"/>
          <p:nvPr/>
        </p:nvSpPr>
        <p:spPr>
          <a:xfrm>
            <a:off x="811081" y="1541346"/>
            <a:ext cx="65004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ko-KR" sz="2200" dirty="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미야기현 </a:t>
            </a:r>
            <a:r>
              <a:rPr lang="ko-KR" altLang="en-US" sz="2200" dirty="0" err="1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게센누마시는</a:t>
            </a:r>
            <a:r>
              <a:rPr lang="ko-KR" sz="2200" dirty="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 </a:t>
            </a:r>
            <a:r>
              <a:rPr lang="ko-KR" altLang="en-US" sz="2200" dirty="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쓰나미로 인해 도시가</a:t>
            </a:r>
            <a:r>
              <a:rPr lang="ko-KR" sz="2200" dirty="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 완전히 침수 및 대규모 </a:t>
            </a:r>
            <a:r>
              <a:rPr lang="ko-KR" altLang="en-US" sz="2200" dirty="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화재</a:t>
            </a:r>
            <a:r>
              <a:rPr lang="ko-KR" sz="2200" dirty="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 </a:t>
            </a:r>
            <a:r>
              <a:rPr lang="ko-KR" altLang="en-US" sz="2200" dirty="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발생</a:t>
            </a:r>
            <a:endParaRPr lang="en-US" altLang="ko-KR" sz="2200" dirty="0">
              <a:solidFill>
                <a:srgbClr val="0070C0"/>
              </a:solidFill>
              <a:latin typeface="맑은 고딕"/>
              <a:ea typeface="맑은 고딕"/>
              <a:cs typeface="+mn-lt"/>
            </a:endParaRP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7AF8D5B3-4F70-9C3A-E0B6-035AB1CA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81" y="4043438"/>
            <a:ext cx="6724728" cy="940445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>
                <a:ea typeface="HY얕은샘물M"/>
              </a:rPr>
              <a:t> </a:t>
            </a:r>
            <a:r>
              <a:rPr lang="ko-KR" altLang="en-US">
                <a:solidFill>
                  <a:srgbClr val="0070C0"/>
                </a:solidFill>
                <a:ea typeface="HY얕은샘물M"/>
              </a:rPr>
              <a:t>지진 규모가 컸던 미야기, 이와테,  후쿠시마, </a:t>
            </a:r>
            <a:r>
              <a:rPr lang="ko-KR" altLang="en-US" err="1">
                <a:solidFill>
                  <a:srgbClr val="0070C0"/>
                </a:solidFill>
                <a:ea typeface="HY얕은샘물M"/>
              </a:rPr>
              <a:t>아키타</a:t>
            </a:r>
            <a:r>
              <a:rPr lang="ko-KR" altLang="en-US">
                <a:solidFill>
                  <a:srgbClr val="0070C0"/>
                </a:solidFill>
                <a:ea typeface="HY얕은샘물M"/>
              </a:rPr>
              <a:t>, </a:t>
            </a:r>
            <a:r>
              <a:rPr lang="ko-KR" altLang="en-US" err="1">
                <a:solidFill>
                  <a:srgbClr val="0070C0"/>
                </a:solidFill>
                <a:ea typeface="HY얕은샘물M"/>
              </a:rPr>
              <a:t>야마카타현에서</a:t>
            </a:r>
            <a:r>
              <a:rPr lang="ko-KR" altLang="en-US">
                <a:solidFill>
                  <a:srgbClr val="0070C0"/>
                </a:solidFill>
                <a:ea typeface="HY얕은샘물M"/>
              </a:rPr>
              <a:t> 사상자 중 대부분 사상자가 해일로 인한 발생</a:t>
            </a:r>
            <a:endParaRPr lang="ko-KR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ko-KR" altLang="en-US">
              <a:ea typeface="HY얕은샘물M"/>
            </a:endParaRPr>
          </a:p>
        </p:txBody>
      </p:sp>
      <p:pic>
        <p:nvPicPr>
          <p:cNvPr id="10" name="그림 9" descr="야외, 오염, 재앙, 고철이(가) 표시된 사진&#10;&#10;자동 생성된 설명">
            <a:extLst>
              <a:ext uri="{FF2B5EF4-FFF2-40B4-BE49-F238E27FC236}">
                <a16:creationId xmlns:a16="http://schemas.microsoft.com/office/drawing/2014/main" id="{010056D6-A395-77E6-7881-77C7A29E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452" y="-3435"/>
            <a:ext cx="3802083" cy="3439699"/>
          </a:xfrm>
          <a:prstGeom prst="rect">
            <a:avLst/>
          </a:prstGeom>
        </p:spPr>
      </p:pic>
      <p:sp>
        <p:nvSpPr>
          <p:cNvPr id="15" name="내용 개체 틀 6">
            <a:extLst>
              <a:ext uri="{FF2B5EF4-FFF2-40B4-BE49-F238E27FC236}">
                <a16:creationId xmlns:a16="http://schemas.microsoft.com/office/drawing/2014/main" id="{C1BB0FAF-4CC4-E578-79A9-9B5136D1F3F1}"/>
              </a:ext>
            </a:extLst>
          </p:cNvPr>
          <p:cNvSpPr txBox="1">
            <a:spLocks/>
          </p:cNvSpPr>
          <p:nvPr/>
        </p:nvSpPr>
        <p:spPr>
          <a:xfrm>
            <a:off x="815226" y="5653513"/>
            <a:ext cx="6412534" cy="719743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 sz="2400">
                <a:solidFill>
                  <a:srgbClr val="0070C0"/>
                </a:solidFill>
                <a:ea typeface="HY얕은샘물M"/>
              </a:rPr>
              <a:t>일본 지진 피해액이 약 16~25조엔 정도였고 지진 규모가 컸던 동쪽에서 큰 비중을 차지</a:t>
            </a:r>
            <a:endParaRPr lang="ko-KR">
              <a:solidFill>
                <a:srgbClr val="0070C0"/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ko-KR" altLang="en-US" sz="2400">
              <a:ea typeface="HY얕은샘물M"/>
            </a:endParaRPr>
          </a:p>
        </p:txBody>
      </p:sp>
      <p:pic>
        <p:nvPicPr>
          <p:cNvPr id="5" name="그림 4" descr="재앙, 오염, 불, 자연 재해이(가) 표시된 사진&#10;&#10;자동 생성된 설명">
            <a:extLst>
              <a:ext uri="{FF2B5EF4-FFF2-40B4-BE49-F238E27FC236}">
                <a16:creationId xmlns:a16="http://schemas.microsoft.com/office/drawing/2014/main" id="{ADAAA9E1-138A-4B17-C501-5440D7AEBD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9" r="5120" b="2"/>
          <a:stretch/>
        </p:blipFill>
        <p:spPr>
          <a:xfrm>
            <a:off x="8393434" y="3424062"/>
            <a:ext cx="3798566" cy="3428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729F4-F1B7-90D2-5603-6ACF03AD3C9E}"/>
              </a:ext>
            </a:extLst>
          </p:cNvPr>
          <p:cNvSpPr txBox="1"/>
          <p:nvPr/>
        </p:nvSpPr>
        <p:spPr>
          <a:xfrm>
            <a:off x="811081" y="2792392"/>
            <a:ext cx="660928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Calibri"/>
              <a:buChar char="-"/>
            </a:pPr>
            <a:r>
              <a:rPr lang="ko-KR" altLang="en-US" sz="2200" err="1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후쿠시마현</a:t>
            </a:r>
            <a:r>
              <a:rPr lang="ko-KR" altLang="en-US" sz="2200">
                <a:solidFill>
                  <a:srgbClr val="0070C0"/>
                </a:solidFill>
                <a:latin typeface="맑은 고딕"/>
                <a:ea typeface="맑은 고딕"/>
                <a:cs typeface="+mn-lt"/>
              </a:rPr>
              <a:t> 원자력 발전소 폭발로 대규모 방사능 누출 발생 등 큰 피해 발생</a:t>
            </a:r>
            <a:endParaRPr lang="ko-KR">
              <a:solidFill>
                <a:srgbClr val="0070C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2954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  <p:bldP spid="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2E8D119-BF3E-87C1-D3E2-60FDED64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103" y="886926"/>
            <a:ext cx="4483534" cy="14679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ko-KR" altLang="en-US" sz="44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후쿠시마 원자력 발전소 폭발</a:t>
            </a:r>
            <a:endParaRPr lang="en-US" altLang="ko-KR" sz="4400" kern="1200" cap="all" spc="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A00F82C-4AE6-E375-7BA4-3E27B2B7E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826" y="4090512"/>
            <a:ext cx="5097507" cy="1515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동일본 대지진 발생한 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3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월 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12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일 </a:t>
            </a:r>
            <a:r>
              <a:rPr lang="ko-KR" altLang="en-US" sz="2800" err="1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후쿠시마현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 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제 </a:t>
            </a:r>
            <a:r>
              <a:rPr lang="en-US" altLang="ko-KR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1</a:t>
            </a:r>
            <a:r>
              <a:rPr lang="ko-KR" altLang="en-US" sz="2800">
                <a:solidFill>
                  <a:schemeClr val="tx1">
                    <a:lumMod val="95000"/>
                    <a:lumOff val="5000"/>
                  </a:schemeClr>
                </a:solidFill>
                <a:ea typeface="HY얕은샘물M"/>
              </a:rPr>
              <a:t>원자력 발전소에서 폭발로 방사능 누출</a:t>
            </a:r>
            <a:endParaRPr lang="en-US" altLang="ko-KR" sz="2800">
              <a:solidFill>
                <a:schemeClr val="tx1">
                  <a:lumMod val="95000"/>
                  <a:lumOff val="5000"/>
                </a:schemeClr>
              </a:solidFill>
              <a:ea typeface="HY얕은샘물M"/>
            </a:endParaRPr>
          </a:p>
        </p:txBody>
      </p:sp>
      <p:cxnSp>
        <p:nvCxnSpPr>
          <p:cNvPr id="15" name="Straight Connector 19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스크린샷, 건물, 공장, 야외이(가) 표시된 사진&#10;&#10;자동 생성된 설명">
            <a:extLst>
              <a:ext uri="{FF2B5EF4-FFF2-40B4-BE49-F238E27FC236}">
                <a16:creationId xmlns:a16="http://schemas.microsoft.com/office/drawing/2014/main" id="{1A36CDCA-F346-90E2-D028-BC3AFB200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" t="9091" r="32586" b="-1"/>
          <a:stretch/>
        </p:blipFill>
        <p:spPr>
          <a:xfrm>
            <a:off x="5702506" y="683450"/>
            <a:ext cx="6494370" cy="54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467A48-F3DD-7303-F161-CFEACBE8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ea typeface="HY얕은샘물M"/>
              </a:rPr>
              <a:t>폭발 원인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B403C0-C89B-5CAB-E21A-9A133F79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24545"/>
            <a:ext cx="9978865" cy="135850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 sz="2800" b="1">
                <a:ea typeface="HY얕은샘물M"/>
              </a:rPr>
              <a:t> 동일본대지진 지진 해일로 지하 발전기 침수로 정전이 발생해 냉각수가 멈춰 용광로, 원자로 내부 온도 과열로 내부 압력 상승으로 다량의 수소가 누출로 폭발</a:t>
            </a:r>
          </a:p>
          <a:p>
            <a:pPr>
              <a:buFont typeface="Calibri" panose="020B0602020104020603" pitchFamily="34" charset="0"/>
              <a:buChar char="-"/>
            </a:pPr>
            <a:endParaRPr lang="ko-KR" altLang="en-US" sz="2800" b="1">
              <a:ea typeface="HY얕은샘물M"/>
            </a:endParaRPr>
          </a:p>
          <a:p>
            <a:pPr marL="0" indent="0">
              <a:buNone/>
            </a:pPr>
            <a:endParaRPr lang="ko-KR" altLang="en-US" sz="2800" b="1">
              <a:ea typeface="HY얕은샘물M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F42231CD-4D34-1586-F521-0EBB4BF42571}"/>
              </a:ext>
            </a:extLst>
          </p:cNvPr>
          <p:cNvSpPr txBox="1">
            <a:spLocks/>
          </p:cNvSpPr>
          <p:nvPr/>
        </p:nvSpPr>
        <p:spPr>
          <a:xfrm>
            <a:off x="1028273" y="4608075"/>
            <a:ext cx="9987267" cy="1358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 sz="2800" b="1">
                <a:ea typeface="HY얕은샘물M"/>
              </a:rPr>
              <a:t> 발전소 설계 당시 지진 해일 5m를 설계 방파제 높이 4.7m로 설계 하였으나 동일본대지진 발생후 </a:t>
            </a:r>
            <a:r>
              <a:rPr lang="ko-KR" altLang="en-US" sz="2800" b="1" err="1">
                <a:ea typeface="HY얕은샘물M"/>
              </a:rPr>
              <a:t>후쿠시마현</a:t>
            </a:r>
            <a:r>
              <a:rPr lang="ko-KR" altLang="en-US" sz="2800" b="1">
                <a:ea typeface="HY얕은샘물M"/>
              </a:rPr>
              <a:t> 대해일경보가 높이 15m로 3배정도 초과</a:t>
            </a:r>
          </a:p>
          <a:p>
            <a:pPr>
              <a:buFont typeface="Calibri" panose="020B0602020104020603" pitchFamily="34" charset="0"/>
              <a:buChar char="-"/>
            </a:pPr>
            <a:endParaRPr lang="ko-KR" altLang="en-US" sz="2800" b="1">
              <a:ea typeface="HY얕은샘물M"/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ko-KR" altLang="en-US" sz="2800" b="1">
              <a:ea typeface="HY얕은샘물M"/>
            </a:endParaRPr>
          </a:p>
        </p:txBody>
      </p:sp>
    </p:spTree>
    <p:extLst>
      <p:ext uri="{BB962C8B-B14F-4D97-AF65-F5344CB8AC3E}">
        <p14:creationId xmlns:p14="http://schemas.microsoft.com/office/powerpoint/2010/main" val="353102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9E83AB0-DBCA-8599-ADC8-8DC5FF0A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ko-KR" altLang="en-US">
                <a:solidFill>
                  <a:srgbClr val="FFFFFF"/>
                </a:solidFill>
                <a:ea typeface="HY얕은샘물M"/>
              </a:rPr>
              <a:t>폭발 피해</a:t>
            </a:r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61214F-7A23-7770-E536-46DFC3659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293" y="3837955"/>
            <a:ext cx="6751700" cy="936127"/>
          </a:xfrm>
        </p:spPr>
        <p:txBody>
          <a:bodyPr anchor="ctr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>
                <a:ea typeface="HY얕은샘물M"/>
              </a:rPr>
              <a:t>-다른 국가가 일본 수산물 수입 금지로 일본 경제 큰 피해 발생</a:t>
            </a: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E888833F-0171-6FFB-6CB6-45DE463AA257}"/>
              </a:ext>
            </a:extLst>
          </p:cNvPr>
          <p:cNvSpPr txBox="1">
            <a:spLocks/>
          </p:cNvSpPr>
          <p:nvPr/>
        </p:nvSpPr>
        <p:spPr>
          <a:xfrm>
            <a:off x="4916542" y="798582"/>
            <a:ext cx="6751701" cy="92175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en-US" altLang="ko-KR">
                <a:ea typeface="HY얕은샘물M"/>
              </a:rPr>
              <a:t>-</a:t>
            </a:r>
            <a:r>
              <a:rPr lang="ko-KR" altLang="en-US">
                <a:ea typeface="HY얕은샘물M"/>
              </a:rPr>
              <a:t>방사능 유출로 원자력 발전소 30km 반경 모든 주민 철수</a:t>
            </a: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27737E0A-B9DB-E6A0-C1E9-0FF78DDC882C}"/>
              </a:ext>
            </a:extLst>
          </p:cNvPr>
          <p:cNvSpPr txBox="1">
            <a:spLocks/>
          </p:cNvSpPr>
          <p:nvPr/>
        </p:nvSpPr>
        <p:spPr>
          <a:xfrm>
            <a:off x="4939547" y="2302453"/>
            <a:ext cx="6737324" cy="93612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>
                <a:ea typeface="HY얕은샘물M"/>
              </a:rPr>
              <a:t>-원자력 발전소 6기중 4기가 완전히 손상으로 </a:t>
            </a:r>
            <a:r>
              <a:rPr lang="ko-KR" altLang="en-US" err="1">
                <a:ea typeface="HY얕은샘물M"/>
              </a:rPr>
              <a:t>후쿠시마현</a:t>
            </a:r>
            <a:r>
              <a:rPr lang="ko-KR" altLang="en-US">
                <a:ea typeface="HY얕은샘물M"/>
              </a:rPr>
              <a:t> 일대 대규모 정전 발생</a:t>
            </a:r>
            <a:endParaRPr lang="ko-KR"/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75826316-D8EC-939C-7F7E-017C8C62C14F}"/>
              </a:ext>
            </a:extLst>
          </p:cNvPr>
          <p:cNvSpPr txBox="1">
            <a:spLocks/>
          </p:cNvSpPr>
          <p:nvPr/>
        </p:nvSpPr>
        <p:spPr>
          <a:xfrm>
            <a:off x="4933794" y="5114665"/>
            <a:ext cx="6751701" cy="936127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en-US" altLang="ko-KR">
                <a:ea typeface="HY얕은샘물M"/>
              </a:rPr>
              <a:t>-</a:t>
            </a:r>
            <a:r>
              <a:rPr lang="en-US" altLang="ko-KR" err="1">
                <a:ea typeface="HY얕은샘물M"/>
              </a:rPr>
              <a:t>사고</a:t>
            </a:r>
            <a:r>
              <a:rPr lang="en-US" altLang="ko-KR">
                <a:ea typeface="HY얕은샘물M"/>
              </a:rPr>
              <a:t> </a:t>
            </a:r>
            <a:r>
              <a:rPr lang="en-US" altLang="ko-KR" err="1">
                <a:ea typeface="HY얕은샘물M"/>
              </a:rPr>
              <a:t>이후</a:t>
            </a:r>
            <a:r>
              <a:rPr lang="en-US" altLang="ko-KR">
                <a:ea typeface="HY얕은샘물M"/>
              </a:rPr>
              <a:t> 몇 년 </a:t>
            </a:r>
            <a:r>
              <a:rPr lang="en-US" altLang="ko-KR" err="1">
                <a:ea typeface="HY얕은샘물M"/>
              </a:rPr>
              <a:t>넘어도</a:t>
            </a:r>
            <a:r>
              <a:rPr lang="en-US" altLang="ko-KR">
                <a:ea typeface="HY얕은샘물M"/>
              </a:rPr>
              <a:t> </a:t>
            </a:r>
            <a:r>
              <a:rPr lang="en-US" altLang="ko-KR" err="1">
                <a:ea typeface="HY얕은샘물M"/>
              </a:rPr>
              <a:t>후쿠시마현</a:t>
            </a:r>
            <a:r>
              <a:rPr lang="en-US" altLang="ko-KR">
                <a:ea typeface="HY얕은샘물M"/>
              </a:rPr>
              <a:t> </a:t>
            </a:r>
            <a:r>
              <a:rPr lang="en-US" altLang="ko-KR" err="1">
                <a:ea typeface="HY얕은샘물M"/>
              </a:rPr>
              <a:t>주민들은</a:t>
            </a:r>
            <a:r>
              <a:rPr lang="en-US" altLang="ko-KR">
                <a:ea typeface="HY얕은샘물M"/>
              </a:rPr>
              <a:t> </a:t>
            </a:r>
            <a:r>
              <a:rPr lang="en-US" altLang="ko-KR" err="1">
                <a:ea typeface="HY얕은샘물M"/>
              </a:rPr>
              <a:t>집으로</a:t>
            </a:r>
            <a:r>
              <a:rPr lang="en-US" altLang="ko-KR">
                <a:ea typeface="HY얕은샘물M"/>
              </a:rPr>
              <a:t> </a:t>
            </a:r>
            <a:r>
              <a:rPr lang="en-US" altLang="ko-KR" err="1">
                <a:ea typeface="HY얕은샘물M"/>
              </a:rPr>
              <a:t>돌아가지</a:t>
            </a:r>
            <a:r>
              <a:rPr lang="en-US" altLang="ko-KR">
                <a:ea typeface="HY얕은샘물M"/>
              </a:rPr>
              <a:t> </a:t>
            </a:r>
            <a:r>
              <a:rPr lang="en-US" altLang="ko-KR" err="1">
                <a:ea typeface="HY얕은샘물M"/>
              </a:rPr>
              <a:t>못하고</a:t>
            </a:r>
            <a:r>
              <a:rPr lang="en-US" altLang="ko-KR">
                <a:ea typeface="HY얕은샘물M"/>
              </a:rPr>
              <a:t> </a:t>
            </a:r>
            <a:r>
              <a:rPr lang="en-US" altLang="ko-KR" err="1">
                <a:ea typeface="HY얕은샘물M"/>
              </a:rPr>
              <a:t>있음</a:t>
            </a:r>
            <a:endParaRPr lang="en-US" altLang="ko-KR">
              <a:ea typeface="HY얕은샘물M"/>
            </a:endParaRPr>
          </a:p>
        </p:txBody>
      </p:sp>
    </p:spTree>
    <p:extLst>
      <p:ext uri="{BB962C8B-B14F-4D97-AF65-F5344CB8AC3E}">
        <p14:creationId xmlns:p14="http://schemas.microsoft.com/office/powerpoint/2010/main" val="4070023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B71914-F702-EC40-BF65-632D6C66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55331"/>
          </a:xfrm>
        </p:spPr>
        <p:txBody>
          <a:bodyPr>
            <a:normAutofit/>
          </a:bodyPr>
          <a:lstStyle/>
          <a:p>
            <a:r>
              <a:rPr lang="ko-KR" sz="4000" b="1" dirty="0">
                <a:latin typeface="Malgun Gothic"/>
                <a:ea typeface="Malgun Gothic"/>
              </a:rPr>
              <a:t>#</a:t>
            </a:r>
            <a:r>
              <a:rPr lang="en-US" altLang="ko-KR" sz="4000" b="1" dirty="0">
                <a:latin typeface="Malgun Gothic"/>
                <a:ea typeface="Malgun Gothic"/>
              </a:rPr>
              <a:t>4</a:t>
            </a:r>
            <a:r>
              <a:rPr lang="ko-KR" altLang="en-US" sz="4000" b="1" dirty="0">
                <a:latin typeface="Malgun Gothic"/>
                <a:ea typeface="Malgun Gothic"/>
              </a:rPr>
              <a:t> </a:t>
            </a:r>
            <a:r>
              <a:rPr lang="ko-KR" altLang="en-US" sz="4000" b="1" dirty="0" err="1">
                <a:latin typeface="Malgun Gothic"/>
                <a:ea typeface="Malgun Gothic"/>
              </a:rPr>
              <a:t>헤이세이</a:t>
            </a:r>
            <a:r>
              <a:rPr lang="ko-KR" altLang="en-US" sz="4000" b="1" dirty="0">
                <a:latin typeface="Malgun Gothic"/>
                <a:ea typeface="Malgun Gothic"/>
              </a:rPr>
              <a:t> 시대 종막</a:t>
            </a:r>
            <a:endParaRPr lang="ko-KR" sz="4000" b="1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6ADB1B4-0754-FDB0-1284-34CEB8CACDD2}"/>
              </a:ext>
            </a:extLst>
          </p:cNvPr>
          <p:cNvSpPr txBox="1">
            <a:spLocks/>
          </p:cNvSpPr>
          <p:nvPr/>
        </p:nvSpPr>
        <p:spPr>
          <a:xfrm>
            <a:off x="1027003" y="3816610"/>
            <a:ext cx="10244566" cy="920091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 sz="2800" dirty="0">
                <a:latin typeface="TW Cen MT"/>
                <a:ea typeface="HY얕은샘물M"/>
              </a:rPr>
              <a:t> </a:t>
            </a:r>
            <a:r>
              <a:rPr lang="ko-KR" altLang="en-US" sz="2800" dirty="0" err="1">
                <a:latin typeface="TW Cen MT"/>
                <a:ea typeface="HY얕은샘물M"/>
              </a:rPr>
              <a:t>헤이세이</a:t>
            </a:r>
            <a:r>
              <a:rPr lang="ko-KR" altLang="en-US" sz="2800" dirty="0">
                <a:latin typeface="TW Cen MT"/>
                <a:ea typeface="HY얕은샘물M"/>
              </a:rPr>
              <a:t> 시대를 마치고 아키히토 일왕이 아베 총리 등 일본 국민들에게 인사를 건네면서 마무리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4FF14C3A-36E1-630B-27B6-6BD58AB386CB}"/>
              </a:ext>
            </a:extLst>
          </p:cNvPr>
          <p:cNvSpPr txBox="1">
            <a:spLocks/>
          </p:cNvSpPr>
          <p:nvPr/>
        </p:nvSpPr>
        <p:spPr>
          <a:xfrm>
            <a:off x="1123595" y="2410666"/>
            <a:ext cx="7507806" cy="533725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 sz="2800" dirty="0">
                <a:latin typeface="TW Cen MT"/>
                <a:ea typeface="HY얕은샘물M"/>
              </a:rPr>
              <a:t>4월 30일 아키히토 일왕이 건강상 이유로 퇴위</a:t>
            </a:r>
          </a:p>
        </p:txBody>
      </p:sp>
    </p:spTree>
    <p:extLst>
      <p:ext uri="{BB962C8B-B14F-4D97-AF65-F5344CB8AC3E}">
        <p14:creationId xmlns:p14="http://schemas.microsoft.com/office/powerpoint/2010/main" val="391053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BB5D43-388E-3B5E-534C-E34263998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24" y="665632"/>
            <a:ext cx="10515600" cy="820862"/>
          </a:xfrm>
        </p:spPr>
        <p:txBody>
          <a:bodyPr/>
          <a:lstStyle/>
          <a:p>
            <a:r>
              <a:rPr lang="ko-KR" altLang="en-US">
                <a:latin typeface="Calibri"/>
                <a:ea typeface="맑은 고딕"/>
                <a:cs typeface="Calibri"/>
              </a:rPr>
              <a:t>목차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DBE2EE1-2E76-0CDB-971B-1EC372C3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24" y="1913157"/>
            <a:ext cx="10515600" cy="4984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altLang="en-US" sz="3600">
                <a:latin typeface="맑은 고딕"/>
                <a:ea typeface="맑은 고딕"/>
              </a:rPr>
              <a:t>#1,1980년대 일본 거품경제 발생</a:t>
            </a:r>
            <a:endParaRPr lang="ko-KR" sz="3600" err="1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C7107AE6-DC31-C43E-05BB-D9A1B94A9954}"/>
              </a:ext>
            </a:extLst>
          </p:cNvPr>
          <p:cNvSpPr txBox="1">
            <a:spLocks/>
          </p:cNvSpPr>
          <p:nvPr/>
        </p:nvSpPr>
        <p:spPr>
          <a:xfrm>
            <a:off x="951963" y="4405176"/>
            <a:ext cx="10515600" cy="498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>
                <a:latin typeface="맑은 고딕"/>
                <a:ea typeface="맑은 고딕"/>
              </a:rPr>
              <a:t>#3</a:t>
            </a:r>
            <a:r>
              <a:rPr lang="ko-KR" altLang="en-US" sz="3600">
                <a:latin typeface="맑은 고딕"/>
                <a:ea typeface="맑은 고딕"/>
              </a:rPr>
              <a:t>,</a:t>
            </a:r>
            <a:r>
              <a:rPr lang="ko-KR" sz="3400">
                <a:latin typeface="Malgun Gothic"/>
                <a:ea typeface="Malgun Gothic"/>
              </a:rPr>
              <a:t>도호쿠 지방 해역 지진 사건</a:t>
            </a:r>
            <a:r>
              <a:rPr lang="en-US" altLang="ko-KR" sz="3400">
                <a:latin typeface="Malgun Gothic"/>
                <a:ea typeface="+mn-lt"/>
              </a:rPr>
              <a:t>(</a:t>
            </a:r>
            <a:r>
              <a:rPr lang="ko-KR" sz="3400">
                <a:latin typeface="Malgun Gothic"/>
                <a:ea typeface="Malgun Gothic"/>
              </a:rPr>
              <a:t>동일본대지진</a:t>
            </a:r>
            <a:r>
              <a:rPr lang="en-US" altLang="ko-KR" sz="3400">
                <a:latin typeface="Malgun Gothic"/>
                <a:ea typeface="+mn-lt"/>
              </a:rPr>
              <a:t>)</a:t>
            </a:r>
            <a:endParaRPr lang="ko-KR"/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952AEE1B-32F3-CDF6-37B5-4CB20A67F761}"/>
              </a:ext>
            </a:extLst>
          </p:cNvPr>
          <p:cNvSpPr txBox="1">
            <a:spLocks/>
          </p:cNvSpPr>
          <p:nvPr/>
        </p:nvSpPr>
        <p:spPr>
          <a:xfrm>
            <a:off x="941231" y="3126351"/>
            <a:ext cx="10521537" cy="605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>
                <a:latin typeface="맑은 고딕"/>
                <a:ea typeface="맑은 고딕"/>
              </a:rPr>
              <a:t>#2</a:t>
            </a:r>
            <a:r>
              <a:rPr lang="ko-KR" altLang="en-US" sz="3600">
                <a:latin typeface="맑은 고딕"/>
                <a:ea typeface="맑은 고딕"/>
              </a:rPr>
              <a:t>,일본 애니메이션 발전</a:t>
            </a:r>
            <a:endParaRPr lang="ko-KR" altLang="en-US" sz="3600">
              <a:ea typeface="맑은 고딕"/>
            </a:endParaRPr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B74B068D-687A-5A61-289A-2076EA1E9508}"/>
              </a:ext>
            </a:extLst>
          </p:cNvPr>
          <p:cNvSpPr txBox="1">
            <a:spLocks/>
          </p:cNvSpPr>
          <p:nvPr/>
        </p:nvSpPr>
        <p:spPr>
          <a:xfrm>
            <a:off x="951963" y="5577112"/>
            <a:ext cx="10515600" cy="4984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600">
                <a:latin typeface="맑은 고딕"/>
                <a:ea typeface="맑은 고딕"/>
              </a:rPr>
              <a:t>#4,</a:t>
            </a:r>
            <a:r>
              <a:rPr lang="ko-KR" altLang="en-US" sz="3600" dirty="0">
                <a:latin typeface="맑은 고딕"/>
                <a:ea typeface="맑은 고딕"/>
              </a:rPr>
              <a:t>헤이세이 시대 종막, 전체 총평</a:t>
            </a:r>
            <a:endParaRPr lang="en-US" altLang="ko-KR" sz="3400">
              <a:latin typeface="Malgun Gothic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262871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C2ACDA5-7F35-784E-F777-78A6F04A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07027" cy="1499616"/>
          </a:xfrm>
        </p:spPr>
        <p:txBody>
          <a:bodyPr>
            <a:normAutofit/>
          </a:bodyPr>
          <a:lstStyle/>
          <a:p>
            <a:r>
              <a:rPr lang="ko-KR" altLang="en-US" b="1">
                <a:solidFill>
                  <a:srgbClr val="FFFFFF"/>
                </a:solidFill>
                <a:ea typeface="맑은 고딕"/>
              </a:rPr>
              <a:t>전체 총평</a:t>
            </a:r>
            <a:endParaRPr lang="ko-KR" altLang="en-US" b="1">
              <a:solidFill>
                <a:srgbClr val="FFFFFF"/>
              </a:solidFill>
            </a:endParaRPr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85E6684-697F-52FC-CA6D-87D57020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49" y="2286000"/>
            <a:ext cx="6472143" cy="167985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Calibri" panose="020B0602020104020603" pitchFamily="34" charset="0"/>
              <a:buChar char="-"/>
            </a:pPr>
            <a:r>
              <a:rPr lang="ko-KR" altLang="en-US" sz="2400" dirty="0">
                <a:solidFill>
                  <a:srgbClr val="FFFFFF"/>
                </a:solidFill>
                <a:ea typeface="HY얕은샘물M"/>
              </a:rPr>
              <a:t> 1980년후반 경제 거품으로 인한 장기적인 불황으로 잃어버린 10년, 20년대 지나고 경제 발전 되나 싶었는데 동일본대지진, 원자력 발전소 사고로 잃어버린 30년이라고 부름</a:t>
            </a:r>
            <a:endParaRPr lang="ko-KR" sz="2400" dirty="0"/>
          </a:p>
        </p:txBody>
      </p:sp>
      <p:pic>
        <p:nvPicPr>
          <p:cNvPr id="14" name="Picture 4" descr="인도의 사방치기 클로즈업">
            <a:extLst>
              <a:ext uri="{FF2B5EF4-FFF2-40B4-BE49-F238E27FC236}">
                <a16:creationId xmlns:a16="http://schemas.microsoft.com/office/drawing/2014/main" id="{BE91C7FC-BC9B-E49B-A31E-B1ABAB9A89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20" r="24451" b="-10"/>
          <a:stretch/>
        </p:blipFill>
        <p:spPr>
          <a:xfrm>
            <a:off x="7552266" y="10"/>
            <a:ext cx="4639734" cy="6857990"/>
          </a:xfrm>
          <a:prstGeom prst="rect">
            <a:avLst/>
          </a:prstGeom>
        </p:spPr>
      </p:pic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6240E80-3EED-222D-D474-92FF0E6289CB}"/>
              </a:ext>
            </a:extLst>
          </p:cNvPr>
          <p:cNvSpPr txBox="1">
            <a:spLocks/>
          </p:cNvSpPr>
          <p:nvPr/>
        </p:nvSpPr>
        <p:spPr>
          <a:xfrm>
            <a:off x="811306" y="4495296"/>
            <a:ext cx="6224741" cy="1353280"/>
          </a:xfrm>
          <a:prstGeom prst="rect">
            <a:avLst/>
          </a:prstGeom>
        </p:spPr>
        <p:txBody>
          <a:bodyPr vert="horz" lIns="45720" tIns="45720" rIns="45720" bIns="45720" rtlCol="0" anchor="t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B0602020104020603" pitchFamily="34" charset="0"/>
              <a:buChar char="-"/>
            </a:pPr>
            <a:r>
              <a:rPr lang="ko-KR" altLang="en-US" sz="2400" dirty="0">
                <a:solidFill>
                  <a:srgbClr val="FFFFFF"/>
                </a:solidFill>
                <a:ea typeface="HY얕은샘물M"/>
              </a:rPr>
              <a:t> 애니메이션이 전 세계적으로 인기를 끌면서 수입을 많이 받아 분량 확대, 다양한 장르, 파트 확대 등 애니메이션 팬들에게 큰 인기를 받음</a:t>
            </a:r>
            <a:endParaRPr lang="ko-KR" sz="2400"/>
          </a:p>
        </p:txBody>
      </p:sp>
    </p:spTree>
    <p:extLst>
      <p:ext uri="{BB962C8B-B14F-4D97-AF65-F5344CB8AC3E}">
        <p14:creationId xmlns:p14="http://schemas.microsoft.com/office/powerpoint/2010/main" val="146131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E55C95E-2748-201B-324B-06736A4E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129" y="730027"/>
            <a:ext cx="5387502" cy="1121648"/>
          </a:xfrm>
        </p:spPr>
        <p:txBody>
          <a:bodyPr>
            <a:normAutofit/>
          </a:bodyPr>
          <a:lstStyle/>
          <a:p>
            <a:r>
              <a:rPr lang="ko-KR" altLang="en-US" err="1">
                <a:ea typeface="맑은 고딕"/>
              </a:rPr>
              <a:t>헤이세이란</a:t>
            </a:r>
            <a:r>
              <a:rPr lang="ko-KR" altLang="en-US">
                <a:ea typeface="맑은 고딕"/>
              </a:rPr>
              <a:t>?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6E013D-163E-1556-5ACE-DA2DD077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384" y="2652019"/>
            <a:ext cx="6063640" cy="31385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sz="3200" err="1">
                <a:ea typeface="+mn-lt"/>
                <a:cs typeface="+mn-lt"/>
              </a:rPr>
              <a:t>헤이세이</a:t>
            </a:r>
            <a:r>
              <a:rPr lang="ko-KR" sz="3200">
                <a:ea typeface="+mn-lt"/>
                <a:cs typeface="+mn-lt"/>
              </a:rPr>
              <a:t>(平成)는 《</a:t>
            </a:r>
            <a:r>
              <a:rPr lang="ko-KR" sz="3200">
                <a:ea typeface="+mn-lt"/>
                <a:cs typeface="+mn-lt"/>
                <a:hlinkClick r:id="rId2"/>
              </a:rPr>
              <a:t>사기</a:t>
            </a:r>
            <a:r>
              <a:rPr lang="ko-KR" sz="3200">
                <a:ea typeface="+mn-lt"/>
                <a:cs typeface="+mn-lt"/>
              </a:rPr>
              <a:t>》(史記) 〈</a:t>
            </a:r>
            <a:r>
              <a:rPr lang="ko-KR" sz="3200" err="1">
                <a:ea typeface="+mn-lt"/>
                <a:cs typeface="+mn-lt"/>
              </a:rPr>
              <a:t>오제본기</a:t>
            </a:r>
            <a:r>
              <a:rPr lang="ko-KR" sz="3200">
                <a:ea typeface="+mn-lt"/>
                <a:cs typeface="+mn-lt"/>
              </a:rPr>
              <a:t>〉(五帝本紀)의 </a:t>
            </a:r>
            <a:r>
              <a:rPr lang="ko-KR" sz="3200" err="1">
                <a:ea typeface="+mn-lt"/>
                <a:cs typeface="+mn-lt"/>
              </a:rPr>
              <a:t>내평외성</a:t>
            </a:r>
            <a:r>
              <a:rPr lang="ko-KR" sz="3200">
                <a:ea typeface="+mn-lt"/>
                <a:cs typeface="+mn-lt"/>
              </a:rPr>
              <a:t>(內</a:t>
            </a:r>
            <a:r>
              <a:rPr lang="ko-KR" sz="3200" b="1">
                <a:ea typeface="+mn-lt"/>
                <a:cs typeface="+mn-lt"/>
              </a:rPr>
              <a:t>平</a:t>
            </a:r>
            <a:r>
              <a:rPr lang="ko-KR" sz="3200">
                <a:ea typeface="+mn-lt"/>
                <a:cs typeface="+mn-lt"/>
              </a:rPr>
              <a:t>外</a:t>
            </a:r>
            <a:r>
              <a:rPr lang="ko-KR" sz="3200" b="1">
                <a:ea typeface="+mn-lt"/>
                <a:cs typeface="+mn-lt"/>
              </a:rPr>
              <a:t>成</a:t>
            </a:r>
            <a:r>
              <a:rPr lang="ko-KR" sz="3200">
                <a:ea typeface="+mn-lt"/>
                <a:cs typeface="+mn-lt"/>
              </a:rPr>
              <a:t>), 《</a:t>
            </a:r>
            <a:r>
              <a:rPr lang="ko-KR" sz="3200">
                <a:ea typeface="+mn-lt"/>
                <a:cs typeface="+mn-lt"/>
                <a:hlinkClick r:id="rId3"/>
              </a:rPr>
              <a:t>서경</a:t>
            </a:r>
            <a:r>
              <a:rPr lang="ko-KR" sz="3200">
                <a:ea typeface="+mn-lt"/>
                <a:cs typeface="+mn-lt"/>
              </a:rPr>
              <a:t>》 〈</a:t>
            </a:r>
            <a:r>
              <a:rPr lang="ko-KR" sz="3200" err="1">
                <a:ea typeface="+mn-lt"/>
                <a:cs typeface="+mn-lt"/>
              </a:rPr>
              <a:t>대우모</a:t>
            </a:r>
            <a:r>
              <a:rPr lang="ko-KR" sz="3200">
                <a:ea typeface="+mn-lt"/>
                <a:cs typeface="+mn-lt"/>
              </a:rPr>
              <a:t>〉(大禹謨)의 지평천성(地</a:t>
            </a:r>
            <a:r>
              <a:rPr lang="ko-KR" sz="3200" b="1">
                <a:ea typeface="+mn-lt"/>
                <a:cs typeface="+mn-lt"/>
              </a:rPr>
              <a:t>平</a:t>
            </a:r>
            <a:r>
              <a:rPr lang="ko-KR" sz="3200">
                <a:ea typeface="+mn-lt"/>
                <a:cs typeface="+mn-lt"/>
              </a:rPr>
              <a:t>天</a:t>
            </a:r>
            <a:r>
              <a:rPr lang="ko-KR" sz="3200" b="1">
                <a:ea typeface="+mn-lt"/>
                <a:cs typeface="+mn-lt"/>
              </a:rPr>
              <a:t>成</a:t>
            </a:r>
            <a:r>
              <a:rPr lang="ko-KR" sz="3200">
                <a:ea typeface="+mn-lt"/>
                <a:cs typeface="+mn-lt"/>
              </a:rPr>
              <a:t>)에서 따온 글자로서 나라 안팎 그리</a:t>
            </a:r>
            <a:r>
              <a:rPr lang="ko-KR" altLang="en-US" sz="3200">
                <a:ea typeface="+mn-lt"/>
                <a:cs typeface="+mn-lt"/>
              </a:rPr>
              <a:t> </a:t>
            </a:r>
            <a:r>
              <a:rPr lang="ko-KR" sz="3200">
                <a:ea typeface="+mn-lt"/>
                <a:cs typeface="+mn-lt"/>
              </a:rPr>
              <a:t>"천지와 내외의 평화를 </a:t>
            </a:r>
            <a:r>
              <a:rPr lang="ko-KR" altLang="en-US" sz="3200">
                <a:ea typeface="+mn-lt"/>
                <a:cs typeface="+mn-lt"/>
              </a:rPr>
              <a:t>이루질 것을 의미 </a:t>
            </a:r>
          </a:p>
          <a:p>
            <a:pPr marL="0" indent="0">
              <a:buNone/>
            </a:pPr>
            <a:endParaRPr lang="ko-KR" sz="3200">
              <a:ea typeface="맑은 고딕"/>
            </a:endParaRPr>
          </a:p>
        </p:txBody>
      </p:sp>
      <p:pic>
        <p:nvPicPr>
          <p:cNvPr id="4" name="그림 3" descr="텍스트, 친필, 인간의 얼굴, 사람이(가) 표시된 사진&#10;&#10;자동 생성된 설명">
            <a:extLst>
              <a:ext uri="{FF2B5EF4-FFF2-40B4-BE49-F238E27FC236}">
                <a16:creationId xmlns:a16="http://schemas.microsoft.com/office/drawing/2014/main" id="{3A48C720-5139-F111-BBE2-3AF94C9B3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78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399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080C1E-5596-3146-266C-1629F911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68" y="542928"/>
            <a:ext cx="3735660" cy="1407833"/>
          </a:xfrm>
        </p:spPr>
        <p:txBody>
          <a:bodyPr anchor="b">
            <a:normAutofit/>
          </a:bodyPr>
          <a:lstStyle/>
          <a:p>
            <a:r>
              <a:rPr lang="ko-KR" altLang="en-US" sz="3800">
                <a:ea typeface="맑은 고딕"/>
              </a:rPr>
              <a:t>#1 1980년대 일본 거품경제 발생</a:t>
            </a:r>
            <a:endParaRPr lang="ko-KR" altLang="en-US" sz="38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8B8C0D-1DE2-CF15-DD6A-C3FAAD8B1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2807208"/>
            <a:ext cx="4934857" cy="2856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altLang="en-US" sz="2800">
                <a:ea typeface="맑은 고딕"/>
              </a:rPr>
              <a:t>버블</a:t>
            </a:r>
            <a:r>
              <a:rPr lang="en-US" altLang="ko-KR" sz="2800">
                <a:ea typeface="맑은 고딕"/>
              </a:rPr>
              <a:t> </a:t>
            </a:r>
            <a:r>
              <a:rPr lang="ko-KR" altLang="en-US" sz="2800">
                <a:ea typeface="맑은 고딕"/>
              </a:rPr>
              <a:t>이코노미(バブル景気</a:t>
            </a:r>
            <a:r>
              <a:rPr lang="en-US" altLang="ko-KR" sz="2800">
                <a:ea typeface="맑은 고딕"/>
              </a:rPr>
              <a:t>) </a:t>
            </a:r>
            <a:r>
              <a:rPr lang="ko-KR" altLang="en-US" sz="2800">
                <a:ea typeface="맑은 고딕"/>
              </a:rPr>
              <a:t>일본에서 발생한 자산 가격의 상승과 호황, 주식과 부동산을 중심으로 자산이 과도하게 급증하고 1986년부터 1991년까지의 경제 확장기를 의미.  </a:t>
            </a:r>
          </a:p>
        </p:txBody>
      </p:sp>
      <p:pic>
        <p:nvPicPr>
          <p:cNvPr id="4" name="그림 3" descr="텍스트, 그래프, 라인, 스크린샷이(가) 표시된 사진&#10;&#10;자동 생성된 설명">
            <a:extLst>
              <a:ext uri="{FF2B5EF4-FFF2-40B4-BE49-F238E27FC236}">
                <a16:creationId xmlns:a16="http://schemas.microsoft.com/office/drawing/2014/main" id="{9E8801CB-448B-4CE2-C56E-AB3CC82EA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254" y="1315829"/>
            <a:ext cx="5989127" cy="40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67C051-B7A2-B08B-3DDE-E2BE892C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ko-KR" altLang="en-US" sz="4400" b="1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발생 원인과 영향</a:t>
            </a:r>
            <a:endParaRPr lang="en-US" altLang="ko-KR" sz="4400" b="1" kern="1200">
              <a:solidFill>
                <a:srgbClr val="3F3F3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2F4300-03D0-2592-7CD3-E2622A35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344" y="3323678"/>
            <a:ext cx="4623922" cy="29597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ko-KR" altLang="en-US" sz="2800">
                <a:latin typeface="맑은 고딕"/>
                <a:ea typeface="맑은 고딕"/>
              </a:rPr>
              <a:t>정부와 일본 은행의 통화 및 재정 </a:t>
            </a:r>
            <a:r>
              <a:rPr lang="ko-KR" altLang="en-US" sz="2800" dirty="0">
                <a:latin typeface="맑은 고딕"/>
                <a:ea typeface="맑은 고딕"/>
              </a:rPr>
              <a:t>정책으로 </a:t>
            </a:r>
            <a:r>
              <a:rPr lang="ko-KR" altLang="en-US" sz="2800">
                <a:latin typeface="맑은 고딕"/>
                <a:ea typeface="맑은 고딕"/>
              </a:rPr>
              <a:t>경제 성장을 위해 </a:t>
            </a:r>
            <a:r>
              <a:rPr lang="ko-KR" altLang="en-US" sz="2800" dirty="0">
                <a:latin typeface="맑은 고딕"/>
                <a:ea typeface="맑은 고딕"/>
              </a:rPr>
              <a:t>장기적 </a:t>
            </a:r>
            <a:r>
              <a:rPr lang="ko-KR" altLang="en-US" sz="2800">
                <a:latin typeface="맑은 고딕"/>
                <a:ea typeface="맑은 고딕"/>
              </a:rPr>
              <a:t>통화 완화로 주식</a:t>
            </a:r>
            <a:r>
              <a:rPr lang="ko-KR" altLang="en-US" sz="2800" dirty="0">
                <a:latin typeface="맑은 고딕"/>
                <a:ea typeface="맑은 고딕"/>
              </a:rPr>
              <a:t>, </a:t>
            </a:r>
            <a:r>
              <a:rPr lang="ko-KR" altLang="en-US" sz="2800">
                <a:latin typeface="맑은 고딕"/>
                <a:ea typeface="맑은 고딕"/>
              </a:rPr>
              <a:t>토지 등에 대한 투기 </a:t>
            </a:r>
            <a:r>
              <a:rPr lang="ko-KR" altLang="en-US" sz="2800" dirty="0">
                <a:latin typeface="맑은 고딕"/>
                <a:ea typeface="맑은 고딕"/>
              </a:rPr>
              <a:t>허용이 거품 경제의 주요 원인</a:t>
            </a:r>
            <a:endParaRPr lang="en-US" altLang="ko-KR" sz="2800" dirty="0">
              <a:latin typeface="맑은 고딕"/>
              <a:ea typeface="맑은 고딕"/>
            </a:endParaRPr>
          </a:p>
          <a:p>
            <a:endParaRPr lang="ko-KR" altLang="en-US" sz="2800" dirty="0">
              <a:latin typeface="맑은 고딕"/>
              <a:ea typeface="맑은 고딕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D120ADCA-2020-EC17-F82C-6EB524C6305D}"/>
              </a:ext>
            </a:extLst>
          </p:cNvPr>
          <p:cNvSpPr txBox="1">
            <a:spLocks/>
          </p:cNvSpPr>
          <p:nvPr/>
        </p:nvSpPr>
        <p:spPr>
          <a:xfrm>
            <a:off x="6417731" y="3323678"/>
            <a:ext cx="4629061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ko-KR" altLang="en-US">
                <a:latin typeface="TW Cen MT"/>
                <a:ea typeface="맑은 고딕"/>
              </a:rPr>
              <a:t> </a:t>
            </a:r>
            <a:r>
              <a:rPr lang="en-US" altLang="ko-KR">
                <a:latin typeface="TW Cen MT"/>
                <a:ea typeface="맑은 고딕"/>
              </a:rPr>
              <a:t>1985</a:t>
            </a:r>
            <a:r>
              <a:rPr lang="ko-KR" altLang="en-US">
                <a:latin typeface="TW Cen MT"/>
                <a:ea typeface="맑은 고딕"/>
              </a:rPr>
              <a:t>년 플라자 협정 후 엔화가 급등으로 인해 엔화 불황을 입고 국제 경쟁력을 잃고 소규모 공장들이 줄줄이 도산과 분야별 피해를 받음</a:t>
            </a:r>
            <a:endParaRPr lang="ko-KR">
              <a:latin typeface="TW Cen M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DF0682-F791-0B0A-C737-035901F27793}"/>
              </a:ext>
            </a:extLst>
          </p:cNvPr>
          <p:cNvSpPr txBox="1"/>
          <p:nvPr/>
        </p:nvSpPr>
        <p:spPr>
          <a:xfrm>
            <a:off x="2966356" y="2474025"/>
            <a:ext cx="13236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800">
                <a:ea typeface="맑은 고딕"/>
              </a:rPr>
              <a:t>원인</a:t>
            </a:r>
            <a:endParaRPr lang="ko-KR" alt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6BD95-940A-8FD2-AC05-260D7CEEEC15}"/>
              </a:ext>
            </a:extLst>
          </p:cNvPr>
          <p:cNvSpPr txBox="1"/>
          <p:nvPr/>
        </p:nvSpPr>
        <p:spPr>
          <a:xfrm>
            <a:off x="7904512" y="2424545"/>
            <a:ext cx="132360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2800">
                <a:ea typeface="맑은 고딕"/>
              </a:rPr>
              <a:t>영향</a:t>
            </a:r>
          </a:p>
        </p:txBody>
      </p:sp>
    </p:spTree>
    <p:extLst>
      <p:ext uri="{BB962C8B-B14F-4D97-AF65-F5344CB8AC3E}">
        <p14:creationId xmlns:p14="http://schemas.microsoft.com/office/powerpoint/2010/main" val="202713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CBDDD243-ED5F-4896-B18B-ABCF4B7E1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9E6BB3-DF2B-4751-97C5-B3DB949AE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98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9AAC869-39CD-83C0-781F-449C969D9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11819"/>
            <a:ext cx="9720072" cy="1499616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rgbClr val="FFFFFF"/>
                </a:solidFill>
                <a:ea typeface="맑은 고딕"/>
              </a:rPr>
              <a:t>분야별 피해</a:t>
            </a:r>
            <a:endParaRPr lang="ko-KR" altLang="en-US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1721DD-D110-44EE-82A7-D56AB687E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04427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내용 개체 틀 2">
            <a:extLst>
              <a:ext uri="{FF2B5EF4-FFF2-40B4-BE49-F238E27FC236}">
                <a16:creationId xmlns:a16="http://schemas.microsoft.com/office/drawing/2014/main" id="{1B71F2FC-2017-81C7-0D55-A1264CB83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239231"/>
              </p:ext>
            </p:extLst>
          </p:nvPr>
        </p:nvGraphicFramePr>
        <p:xfrm>
          <a:off x="1024129" y="643467"/>
          <a:ext cx="4750138" cy="3606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" name="그림 35" descr="텍스트, 그래프, 도표, 라인이(가) 표시된 사진&#10;&#10;자동 생성된 설명">
            <a:extLst>
              <a:ext uri="{FF2B5EF4-FFF2-40B4-BE49-F238E27FC236}">
                <a16:creationId xmlns:a16="http://schemas.microsoft.com/office/drawing/2014/main" id="{C1E1013D-93F3-CB4F-0DBA-BFB02C517E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0966" y="649541"/>
            <a:ext cx="4525992" cy="35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99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5646BE-A05C-5462-D440-425D46E4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ko-KR" altLang="en-US">
                <a:ea typeface="맑은 고딕"/>
              </a:rPr>
              <a:t>거품경제 이후 일본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D78C25C-9A93-6167-9A00-83224ACC4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None/>
            </a:pPr>
            <a:r>
              <a:rPr lang="ko-KR" altLang="en-US">
                <a:ea typeface="HY얕은샘물M"/>
              </a:rPr>
              <a:t>거품경제 침체의 늪에서 빠져나오지 못하고 있는 일본인은 1991년부터 2001년까지 '잃어버린 10년' 이라고 부름</a:t>
            </a:r>
            <a:endParaRPr lang="ko-KR">
              <a:ea typeface="HY얕은샘물M"/>
            </a:endParaRPr>
          </a:p>
          <a:p>
            <a:pPr>
              <a:buNone/>
            </a:pPr>
            <a:endParaRPr lang="ko-KR" altLang="en-US">
              <a:ea typeface="HY얕은샘물M"/>
            </a:endParaRPr>
          </a:p>
          <a:p>
            <a:pPr>
              <a:buNone/>
            </a:pPr>
            <a:r>
              <a:rPr lang="ko-KR" altLang="en-US">
                <a:ea typeface="HY얕은샘물M"/>
              </a:rPr>
              <a:t>1995년 정상회담을 통해 엔화 약세 요구 및 역플라자 합의로 엔화 가치 약세 수출입 증가</a:t>
            </a:r>
          </a:p>
          <a:p>
            <a:pPr>
              <a:buNone/>
            </a:pPr>
            <a:endParaRPr lang="ko-KR" altLang="en-US">
              <a:ea typeface="HY얕은샘물M"/>
            </a:endParaRPr>
          </a:p>
          <a:p>
            <a:pPr>
              <a:buNone/>
            </a:pPr>
            <a:r>
              <a:rPr lang="ko-KR" altLang="en-US">
                <a:ea typeface="HY얕은샘물M"/>
              </a:rPr>
              <a:t>1996년 하시모토 내각이 대대적인 개혁 실시로 각종 세금을 인상, 부실화된 채권을 해결</a:t>
            </a:r>
          </a:p>
        </p:txBody>
      </p:sp>
      <p:pic>
        <p:nvPicPr>
          <p:cNvPr id="5" name="Picture 4" descr="빛을 향한 화살표">
            <a:extLst>
              <a:ext uri="{FF2B5EF4-FFF2-40B4-BE49-F238E27FC236}">
                <a16:creationId xmlns:a16="http://schemas.microsoft.com/office/drawing/2014/main" id="{0F46538F-2004-D028-7CF2-258ADD1D5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0" r="47106" b="-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07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196DDE-518A-71AA-D508-7B004E5B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025" y="337813"/>
            <a:ext cx="4906804" cy="1499616"/>
          </a:xfrm>
        </p:spPr>
        <p:txBody>
          <a:bodyPr>
            <a:noAutofit/>
          </a:bodyPr>
          <a:lstStyle/>
          <a:p>
            <a:r>
              <a:rPr lang="ko-KR" sz="4000">
                <a:latin typeface="Malgun Gothic"/>
                <a:ea typeface="Malgun Gothic"/>
              </a:rPr>
              <a:t>#</a:t>
            </a:r>
            <a:r>
              <a:rPr lang="en-US" altLang="ko-KR" sz="4000">
                <a:latin typeface="Malgun Gothic"/>
                <a:ea typeface="Malgun Gothic"/>
              </a:rPr>
              <a:t>2 </a:t>
            </a:r>
            <a:r>
              <a:rPr lang="en-US" altLang="ko-KR" sz="4000" err="1">
                <a:latin typeface="Malgun Gothic"/>
                <a:ea typeface="Malgun Gothic"/>
              </a:rPr>
              <a:t>일본</a:t>
            </a:r>
            <a:r>
              <a:rPr lang="en-US" altLang="ko-KR" sz="4000">
                <a:latin typeface="Malgun Gothic"/>
                <a:ea typeface="Malgun Gothic"/>
              </a:rPr>
              <a:t> </a:t>
            </a:r>
            <a:r>
              <a:rPr lang="en-US" altLang="ko-KR" sz="4000" err="1">
                <a:latin typeface="Malgun Gothic"/>
                <a:ea typeface="Malgun Gothic"/>
              </a:rPr>
              <a:t>애니메이션</a:t>
            </a:r>
            <a:r>
              <a:rPr lang="en-US" altLang="ko-KR" sz="4000">
                <a:latin typeface="Malgun Gothic"/>
                <a:ea typeface="Malgun Gothic"/>
              </a:rPr>
              <a:t> </a:t>
            </a:r>
            <a:r>
              <a:rPr lang="en-US" altLang="ko-KR" sz="4000" err="1">
                <a:latin typeface="Malgun Gothic"/>
                <a:ea typeface="Malgun Gothic"/>
              </a:rPr>
              <a:t>발전과</a:t>
            </a:r>
            <a:r>
              <a:rPr lang="en-US" altLang="ko-KR" sz="4000">
                <a:latin typeface="Malgun Gothic"/>
                <a:ea typeface="Malgun Gothic"/>
              </a:rPr>
              <a:t> </a:t>
            </a:r>
            <a:r>
              <a:rPr lang="en-US" altLang="ko-KR" sz="4000" err="1">
                <a:latin typeface="Malgun Gothic"/>
                <a:ea typeface="Malgun Gothic"/>
              </a:rPr>
              <a:t>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F8EBE8-18F1-4711-752A-0130F7E79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44" y="2447228"/>
            <a:ext cx="5295830" cy="3488207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45720" indent="-45720" algn="ctr" defTabSz="457200">
              <a:spcBef>
                <a:spcPts val="600"/>
              </a:spcBef>
              <a:spcAft>
                <a:spcPts val="100"/>
              </a:spcAft>
            </a:pPr>
            <a:r>
              <a:rPr lang="ko-KR" altLang="en-US" sz="4000" kern="1200" dirty="0">
                <a:latin typeface="맑은 고딕"/>
                <a:ea typeface="맑은 고딕"/>
              </a:rPr>
              <a:t>발전</a:t>
            </a:r>
          </a:p>
          <a:p>
            <a:pPr defTabSz="457200">
              <a:spcBef>
                <a:spcPts val="600"/>
              </a:spcBef>
              <a:spcAft>
                <a:spcPts val="100"/>
              </a:spcAft>
              <a:buFont typeface="Calibri" panose="020B0602020104020603" pitchFamily="34" charset="0"/>
              <a:buChar char="-"/>
            </a:pPr>
            <a:r>
              <a:rPr lang="ko-KR" altLang="en-US" sz="2400" kern="1200" dirty="0">
                <a:latin typeface="맑은 고딕"/>
                <a:ea typeface="맑은 고딕"/>
              </a:rPr>
              <a:t>1980년대 후반 대형 기업들이 애니메이션</a:t>
            </a:r>
            <a:r>
              <a:rPr lang="ko-KR" altLang="en-US" sz="2400" dirty="0">
                <a:latin typeface="맑은 고딕"/>
                <a:ea typeface="맑은 고딕"/>
              </a:rPr>
              <a:t> 질을 높이 올려</a:t>
            </a:r>
            <a:r>
              <a:rPr lang="ko-KR" altLang="en-US" sz="2400" kern="1200" dirty="0">
                <a:latin typeface="맑은 고딕"/>
                <a:ea typeface="맑은 고딕"/>
              </a:rPr>
              <a:t> 애니메이션 발전으로 1990년대 애니메이션 산업이 문화 산업에서 중요한 비중을 차지</a:t>
            </a:r>
            <a:endParaRPr lang="ko-KR" altLang="en-US" sz="2400" dirty="0">
              <a:latin typeface="맑은 고딕"/>
              <a:ea typeface="맑은 고딕"/>
            </a:endParaRPr>
          </a:p>
          <a:p>
            <a:pPr marL="45720" indent="-45720" defTabSz="457200">
              <a:spcBef>
                <a:spcPts val="600"/>
              </a:spcBef>
              <a:spcAft>
                <a:spcPts val="100"/>
              </a:spcAft>
            </a:pPr>
            <a:endParaRPr lang="ko-KR">
              <a:latin typeface="맑은 고딕"/>
              <a:ea typeface="맑은 고딕"/>
            </a:endParaRPr>
          </a:p>
          <a:p>
            <a:pPr defTabSz="457200">
              <a:spcBef>
                <a:spcPts val="600"/>
              </a:spcBef>
              <a:spcAft>
                <a:spcPts val="100"/>
              </a:spcAft>
              <a:buFont typeface="Calibri" panose="020B0602020104020603" pitchFamily="34" charset="0"/>
              <a:buChar char="-"/>
            </a:pPr>
            <a:r>
              <a:rPr lang="ko-KR" altLang="en-US" sz="2400" kern="1200" dirty="0">
                <a:latin typeface="맑은 고딕"/>
                <a:ea typeface="맑은 고딕"/>
              </a:rPr>
              <a:t>현재</a:t>
            </a:r>
            <a:r>
              <a:rPr lang="ko-KR" altLang="en-US" sz="2400" dirty="0">
                <a:latin typeface="맑은 고딕"/>
                <a:ea typeface="맑은 고딕"/>
              </a:rPr>
              <a:t> </a:t>
            </a:r>
            <a:r>
              <a:rPr lang="ko-KR" altLang="en-US" sz="2400" kern="1200" dirty="0">
                <a:latin typeface="맑은 고딕"/>
                <a:ea typeface="맑은 고딕"/>
              </a:rPr>
              <a:t>전 </a:t>
            </a:r>
            <a:r>
              <a:rPr lang="ko-KR" altLang="en-US" sz="2400" dirty="0">
                <a:latin typeface="맑은 고딕"/>
                <a:ea typeface="맑은 고딕"/>
              </a:rPr>
              <a:t>세계적</a:t>
            </a:r>
            <a:r>
              <a:rPr lang="ko-KR" altLang="en-US" sz="2400" kern="1200" dirty="0">
                <a:latin typeface="맑은 고딕"/>
                <a:ea typeface="맑은 고딕"/>
              </a:rPr>
              <a:t> 인기로 다양한 작품을 만들어내고 있고 매년 새로운 애니메이션 작품을 많이 생산</a:t>
            </a:r>
            <a:endParaRPr lang="ko-KR" altLang="en-US" sz="2400" dirty="0">
              <a:latin typeface="맑은 고딕"/>
              <a:ea typeface="맑은 고딕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574D7635-A46C-320E-2CFF-41CE970A19B4}"/>
              </a:ext>
            </a:extLst>
          </p:cNvPr>
          <p:cNvSpPr txBox="1">
            <a:spLocks/>
          </p:cNvSpPr>
          <p:nvPr/>
        </p:nvSpPr>
        <p:spPr>
          <a:xfrm>
            <a:off x="6706851" y="2446564"/>
            <a:ext cx="4845070" cy="3488206"/>
          </a:xfrm>
          <a:prstGeom prst="rect">
            <a:avLst/>
          </a:prstGeom>
        </p:spPr>
        <p:txBody>
          <a:bodyPr vert="horz" lIns="45720" tIns="45720" rIns="4572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-45720" algn="ctr" defTabSz="457200">
              <a:spcBef>
                <a:spcPts val="600"/>
              </a:spcBef>
              <a:spcAft>
                <a:spcPts val="100"/>
              </a:spcAft>
            </a:pPr>
            <a:r>
              <a:rPr lang="ko-KR" altLang="en-US" sz="4000" kern="1200" dirty="0">
                <a:latin typeface="+mn-lt"/>
                <a:ea typeface="HY얕은샘물M"/>
                <a:cs typeface="+mn-cs"/>
              </a:rPr>
              <a:t>특징</a:t>
            </a:r>
            <a:endParaRPr lang="ko-KR" altLang="en-US" sz="4000" kern="1200" dirty="0">
              <a:latin typeface="+mn-lt"/>
              <a:ea typeface="HY얕은샘물M"/>
            </a:endParaRPr>
          </a:p>
          <a:p>
            <a:pPr defTabSz="457200">
              <a:spcBef>
                <a:spcPts val="600"/>
              </a:spcBef>
              <a:spcAft>
                <a:spcPts val="100"/>
              </a:spcAft>
              <a:buFont typeface="Calibri" panose="020B0602020104020603" pitchFamily="34" charset="0"/>
              <a:buChar char="-"/>
            </a:pPr>
            <a:r>
              <a:rPr lang="ko-KR" altLang="en-US" sz="2400" dirty="0">
                <a:ea typeface="HY얕은샘물M"/>
              </a:rPr>
              <a:t> </a:t>
            </a:r>
            <a:r>
              <a:rPr lang="ko-KR" altLang="en-US" sz="2400" kern="1200" dirty="0">
                <a:latin typeface="+mn-lt"/>
                <a:ea typeface="HY얕은샘물M"/>
                <a:cs typeface="+mn-cs"/>
              </a:rPr>
              <a:t>극장판, 만화, </a:t>
            </a:r>
            <a:r>
              <a:rPr lang="ko-KR" altLang="en-US" sz="2400" dirty="0">
                <a:ea typeface="HY얕은샘물M"/>
              </a:rPr>
              <a:t>TV</a:t>
            </a:r>
            <a:r>
              <a:rPr lang="ko-KR" altLang="en-US" sz="2400" kern="1200" dirty="0">
                <a:latin typeface="+mn-lt"/>
                <a:ea typeface="HY얕은샘물M"/>
                <a:cs typeface="+mn-cs"/>
              </a:rPr>
              <a:t> 방영으로 애니메이션 성장  로봇, 학원 애니메이션 등 다양한 장르를 제작함으로써 문화, 영화, 교육, 게임 등 영향력으로 일본 경제에 큰 기여</a:t>
            </a:r>
            <a:endParaRPr lang="ko-KR" altLang="en-US" sz="2400" kern="1200" dirty="0">
              <a:latin typeface="+mn-lt"/>
              <a:ea typeface="HY얕은샘물M"/>
            </a:endParaRPr>
          </a:p>
          <a:p>
            <a:endParaRPr lang="ko-KR" altLang="en-US">
              <a:ea typeface="HY얕은샘물M"/>
            </a:endParaRPr>
          </a:p>
        </p:txBody>
      </p:sp>
    </p:spTree>
    <p:extLst>
      <p:ext uri="{BB962C8B-B14F-4D97-AF65-F5344CB8AC3E}">
        <p14:creationId xmlns:p14="http://schemas.microsoft.com/office/powerpoint/2010/main" val="25763353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33E8FA-62A1-405A-A3BB-8A52F04E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296" y="387296"/>
            <a:ext cx="7147360" cy="6083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B551E2B-A64F-2B14-828D-7A9B4488B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199" y="821329"/>
            <a:ext cx="5725389" cy="930800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>
                <a:solidFill>
                  <a:srgbClr val="FFFFFF"/>
                </a:solidFill>
                <a:ea typeface="HY얕은샘물M"/>
              </a:rPr>
              <a:t>에니메이션 인기 작품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04A6-8E9F-4F9F-844E-DD46402BE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F43531-DFBE-B9D0-30B3-F55086F6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002" y="2500648"/>
            <a:ext cx="6025896" cy="3180653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ko-KR" altLang="en-US" sz="3200" b="1">
                <a:solidFill>
                  <a:srgbClr val="FFFFFF"/>
                </a:solidFill>
                <a:latin typeface="Tw Cen MT Condensed"/>
                <a:ea typeface="HY얕은샘물M"/>
              </a:rPr>
              <a:t>명탐정 코난</a:t>
            </a:r>
            <a:endParaRPr lang="ko-KR" altLang="en-US" sz="3200" b="1">
              <a:solidFill>
                <a:srgbClr val="FFFFFF"/>
              </a:solidFill>
              <a:latin typeface="Tw Cen MT Condensed"/>
              <a:ea typeface="HY얕은샘물M" panose="02030600000101010101" pitchFamily="18" charset="-127"/>
            </a:endParaRPr>
          </a:p>
          <a:p>
            <a:endParaRPr lang="ko-KR" altLang="en-US" sz="3200" b="1">
              <a:solidFill>
                <a:srgbClr val="FFFFFF"/>
              </a:solidFill>
              <a:latin typeface="Tw Cen MT Condensed"/>
              <a:ea typeface="HY얕은샘물M"/>
            </a:endParaRPr>
          </a:p>
          <a:p>
            <a:pPr marL="0" indent="0">
              <a:buNone/>
            </a:pPr>
            <a:r>
              <a:rPr lang="ko-KR" altLang="en-US" sz="3200" b="1">
                <a:solidFill>
                  <a:srgbClr val="FFFFFF"/>
                </a:solidFill>
                <a:latin typeface="Tw Cen MT Condensed"/>
                <a:ea typeface="HY얕은샘물M"/>
              </a:rPr>
              <a:t>포켓몬스터</a:t>
            </a:r>
          </a:p>
          <a:p>
            <a:pPr marL="0" indent="0">
              <a:buNone/>
            </a:pPr>
            <a:endParaRPr lang="ko-KR" altLang="en-US" sz="3200" b="1">
              <a:solidFill>
                <a:srgbClr val="FFFFFF"/>
              </a:solidFill>
              <a:latin typeface="Tw Cen MT Condensed"/>
              <a:ea typeface="HY얕은샘물M"/>
            </a:endParaRPr>
          </a:p>
          <a:p>
            <a:pPr marL="0" indent="0">
              <a:buNone/>
            </a:pPr>
            <a:r>
              <a:rPr lang="ko-KR" altLang="en-US" sz="3200" b="1">
                <a:solidFill>
                  <a:srgbClr val="FFFFFF"/>
                </a:solidFill>
                <a:latin typeface="Tw Cen MT Condensed"/>
                <a:ea typeface="HY얕은샘물M"/>
              </a:rPr>
              <a:t>짱구는 못말려</a:t>
            </a:r>
          </a:p>
        </p:txBody>
      </p:sp>
      <p:pic>
        <p:nvPicPr>
          <p:cNvPr id="6" name="그림 5" descr="텍스트, 만화 영화, 소설, 포스터이(가) 표시된 사진&#10;&#10;자동 생성된 설명">
            <a:extLst>
              <a:ext uri="{FF2B5EF4-FFF2-40B4-BE49-F238E27FC236}">
                <a16:creationId xmlns:a16="http://schemas.microsoft.com/office/drawing/2014/main" id="{8DACBA09-57AB-467A-1ED6-1A75AE8C4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" r="3852" b="2"/>
          <a:stretch/>
        </p:blipFill>
        <p:spPr>
          <a:xfrm>
            <a:off x="7681889" y="387296"/>
            <a:ext cx="2370334" cy="3592995"/>
          </a:xfrm>
          <a:prstGeom prst="rect">
            <a:avLst/>
          </a:prstGeom>
        </p:spPr>
      </p:pic>
      <p:pic>
        <p:nvPicPr>
          <p:cNvPr id="4" name="그림 3" descr="텍스트, 만화 영화, 포스터, 소설이(가) 표시된 사진&#10;&#10;자동 생성된 설명">
            <a:extLst>
              <a:ext uri="{FF2B5EF4-FFF2-40B4-BE49-F238E27FC236}">
                <a16:creationId xmlns:a16="http://schemas.microsoft.com/office/drawing/2014/main" id="{0451BEF8-21CB-D5C4-F956-CD92060FC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997"/>
          <a:stretch/>
        </p:blipFill>
        <p:spPr>
          <a:xfrm>
            <a:off x="10216118" y="387296"/>
            <a:ext cx="1588586" cy="21821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3743DC-6C3E-41B8-B622-8AB3613C7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6120" y="2730351"/>
            <a:ext cx="1588584" cy="1249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텍스트, 소설, 만화 영화, 가상의 캐릭터이(가) 표시된 사진&#10;&#10;자동 생성된 설명">
            <a:extLst>
              <a:ext uri="{FF2B5EF4-FFF2-40B4-BE49-F238E27FC236}">
                <a16:creationId xmlns:a16="http://schemas.microsoft.com/office/drawing/2014/main" id="{DD5E2733-1E65-1FF2-4957-8A41348FE2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852"/>
          <a:stretch/>
        </p:blipFill>
        <p:spPr>
          <a:xfrm>
            <a:off x="7681888" y="4141157"/>
            <a:ext cx="4122816" cy="23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0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20</Slides>
  <Notes>0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Integral</vt:lpstr>
      <vt:lpstr>일본 헤이세이 시대</vt:lpstr>
      <vt:lpstr>목차 </vt:lpstr>
      <vt:lpstr>헤이세이란?</vt:lpstr>
      <vt:lpstr>#1 1980년대 일본 거품경제 발생</vt:lpstr>
      <vt:lpstr>발생 원인과 영향</vt:lpstr>
      <vt:lpstr>분야별 피해</vt:lpstr>
      <vt:lpstr>거품경제 이후 일본</vt:lpstr>
      <vt:lpstr>#2 일본 애니메이션 발전과 특징</vt:lpstr>
      <vt:lpstr>에니메이션 인기 작품</vt:lpstr>
      <vt:lpstr>애니메이션 극장판 </vt:lpstr>
      <vt:lpstr>향후 애니메이션 계획 </vt:lpstr>
      <vt:lpstr>#3 도호쿠 지방 태평양 해역 지진 사건(동일본대지진)</vt:lpstr>
      <vt:lpstr>지진 명칭</vt:lpstr>
      <vt:lpstr>쓰나미 발생 이유</vt:lpstr>
      <vt:lpstr>지진으로 인한 피해</vt:lpstr>
      <vt:lpstr>후쿠시마 원자력 발전소 폭발</vt:lpstr>
      <vt:lpstr>폭발 원인</vt:lpstr>
      <vt:lpstr>폭발 피해</vt:lpstr>
      <vt:lpstr>#4 헤이세이 시대 종막</vt:lpstr>
      <vt:lpstr>전체 총평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현대 시대</dc:title>
  <dc:creator>. 장하준</dc:creator>
  <cp:lastModifiedBy>. 장하준</cp:lastModifiedBy>
  <cp:revision>122</cp:revision>
  <dcterms:created xsi:type="dcterms:W3CDTF">2023-09-07T01:36:31Z</dcterms:created>
  <dcterms:modified xsi:type="dcterms:W3CDTF">2023-09-27T12:04:59Z</dcterms:modified>
</cp:coreProperties>
</file>