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F80040-FC61-BBCA-7951-D33F9969F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2086785-810D-7E3F-5832-F3E040BA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9810F4-9BF8-1E65-A6CC-E487C819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7767-BE92-4236-8647-1B18480EA5BE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2B757E-C81E-6744-A1EA-13D151D0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13D2A4-66B3-8D7B-379A-4B33E6FA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5C2A-C85E-4A52-8BBF-845371C76D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77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5BB6E2-9CAE-5DF9-128F-9C85BE16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1511F56-B60F-BAFD-58B2-EBF04AD1D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B323C0-0E55-6A88-A586-65F2C62A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7767-BE92-4236-8647-1B18480EA5BE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36778A-2025-941D-6056-D9AB9D96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46E8FF-66CF-89C0-345D-EB91F271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5C2A-C85E-4A52-8BBF-845371C76D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12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2F4C3B8-338F-661F-3FD5-EB70648A7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B420E44-E1B8-0C62-9676-35062B0BA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CFFF9D-7AC6-CABA-1564-E000D865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7767-BE92-4236-8647-1B18480EA5BE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16F2B4-9007-09BA-35C2-563A11F9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1C6E65-16FB-E0BC-C033-C252B299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5C2A-C85E-4A52-8BBF-845371C76D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894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44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36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8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99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32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06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6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2D92A2-DA34-7120-0A06-9C78BE32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B11B6B-1851-1619-FBD0-7E0B51B98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779E1E-4CEC-49DA-6BD3-209E5A48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7767-BE92-4236-8647-1B18480EA5BE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1DC51A-9C86-A48E-B00D-E34BC24DE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CA6FB3-BED3-E8CA-E6BA-6A74385D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5C2A-C85E-4A52-8BBF-845371C76D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26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67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99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4C445F-C485-D03E-DA3F-5F15127E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5D0CB0-C883-F84E-796A-47A4BB3BF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F1F1D5-0D8D-8A54-FFC5-5810C5DD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7767-BE92-4236-8647-1B18480EA5BE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4C94BB-7E32-56B6-003D-9F320EA9E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2D9035-357D-F48A-8CEF-91C29FC4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5C2A-C85E-4A52-8BBF-845371C76D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65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65EC18-4238-CE1A-B494-12F5DA36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12BCF5-2825-4350-CA9E-F1406B939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9CBEDC-5893-0BE5-F8BC-88D3B4319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3136F1-3B1D-C96F-269C-6FC408A5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7767-BE92-4236-8647-1B18480EA5BE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21BD690-FB21-60A5-9AF9-3A441BA4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9B1074-CAA7-139F-B21B-51654A24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5C2A-C85E-4A52-8BBF-845371C76D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25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ADA7ED-2E3D-FFDE-D17B-F15DACCC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51A0EE-87F4-4457-0468-1FC0CDD71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85F18D-1804-6DAA-5D25-E87E830C9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42FE5DA-A52B-903C-9793-29A671D5E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53119D9-B134-CBDD-0AF6-41B1A80DD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4F9CE15-478C-F746-0D80-FFEAD073C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7767-BE92-4236-8647-1B18480EA5BE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4100B92-573F-A8E9-B41C-D3B1A0A3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6AD6CF2-A0A3-D39D-539F-FBBC26434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5C2A-C85E-4A52-8BBF-845371C76D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51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28953A-A24B-9A61-08E6-4662F897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A602157-9823-E3C5-8109-8EF7754B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7767-BE92-4236-8647-1B18480EA5BE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6198587-23E3-EE6F-5FE9-AE107E44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1452FC-F9A2-8E1B-3885-51A7C6B7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5C2A-C85E-4A52-8BBF-845371C76D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16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E8A8E9D-2A99-6A9E-05D7-571FDDE0D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7767-BE92-4236-8647-1B18480EA5BE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920A25E-E6CA-0BE2-1F49-5B364046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0153AF-B36D-EE9F-20D8-C2A2AD24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5C2A-C85E-4A52-8BBF-845371C76D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52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CFEF55-9F88-B02D-4B85-9887A8B72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2F4B95-93DC-EC4F-30EF-A2763FEB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9D2130F-085B-7EDE-7076-97AD216C9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E4F20DF-718D-A913-26FC-F922323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7767-BE92-4236-8647-1B18480EA5BE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99131D-04A4-7DA9-747D-E35381AD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84315E-C8DE-1404-E9B5-FA75B4DA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5C2A-C85E-4A52-8BBF-845371C76D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72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F2E3FB-EC73-8D99-A11E-DB2B7589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657C903-0BDD-BBD2-C310-C136D8B1C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9635D3C-EB1C-831C-9C09-FAEF752B6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E7DA80-6990-99E9-1C9D-6E0FC155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7767-BE92-4236-8647-1B18480EA5BE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9BBB3B-4781-34B4-BAD8-085CFCE4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37C505E-AA39-9918-245B-F9B637FB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45C2A-C85E-4A52-8BBF-845371C76D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68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CC79394-1221-993F-32AC-C204C52E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8D8130-E147-26DA-0E54-AFF65B11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C00224-26B4-3CC8-116C-A233475A8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F7767-BE92-4236-8647-1B18480EA5BE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6B204C-F034-1C0F-FEA9-52B516E4E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BC886C-F90E-D525-476D-5206F9CB1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45C2A-C85E-4A52-8BBF-845371C76D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01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2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�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�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28.png"/><Relationship Id="rId5" Type="http://schemas.openxmlformats.org/officeDocument/2006/relationships/image" Target="../media/image5.png"/><Relationship Id="rId15" Type="http://schemas.openxmlformats.org/officeDocument/2006/relationships/image" Target="../media/image31.png"/><Relationship Id="rId10" Type="http://schemas.openxmlformats.org/officeDocument/2006/relationships/image" Target="../media/image11.png"/><Relationship Id="rId19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10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image" Target="../media/image26.png"/><Relationship Id="rId9" Type="http://schemas.openxmlformats.org/officeDocument/2006/relationships/image" Target="../media/image11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47.png"/><Relationship Id="rId5" Type="http://schemas.openxmlformats.org/officeDocument/2006/relationships/image" Target="../media/image5.png"/><Relationship Id="rId15" Type="http://schemas.openxmlformats.org/officeDocument/2006/relationships/image" Target="../media/image51.png"/><Relationship Id="rId10" Type="http://schemas.openxmlformats.org/officeDocument/2006/relationships/image" Target="../media/image11.png"/><Relationship Id="rId4" Type="http://schemas.openxmlformats.org/officeDocument/2006/relationships/image" Target="../media/image26.png"/><Relationship Id="rId9" Type="http://schemas.openxmlformats.org/officeDocument/2006/relationships/image" Target="../media/image10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8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1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56.png"/><Relationship Id="rId5" Type="http://schemas.openxmlformats.org/officeDocument/2006/relationships/image" Target="../media/image6.png"/><Relationship Id="rId15" Type="http://schemas.openxmlformats.org/officeDocument/2006/relationships/image" Target="../media/image6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8.pn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64.png"/><Relationship Id="rId5" Type="http://schemas.openxmlformats.org/officeDocument/2006/relationships/image" Target="../media/image6.png"/><Relationship Id="rId15" Type="http://schemas.openxmlformats.org/officeDocument/2006/relationships/image" Target="../media/image6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2.png"/><Relationship Id="rId18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75.png"/><Relationship Id="rId2" Type="http://schemas.openxmlformats.org/officeDocument/2006/relationships/image" Target="../media/image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71.png"/><Relationship Id="rId15" Type="http://schemas.openxmlformats.org/officeDocument/2006/relationships/image" Target="../media/image58.png"/><Relationship Id="rId10" Type="http://schemas.openxmlformats.org/officeDocument/2006/relationships/image" Target="../media/image9.png"/><Relationship Id="rId4" Type="http://schemas.openxmlformats.org/officeDocument/2006/relationships/image" Target="../media/image70.png"/><Relationship Id="rId9" Type="http://schemas.openxmlformats.org/officeDocument/2006/relationships/image" Target="../media/image8.png"/><Relationship Id="rId1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41556" y="483560"/>
            <a:ext cx="4057275" cy="2162210"/>
            <a:chOff x="-3212333" y="725339"/>
            <a:chExt cx="6085912" cy="32433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12333" y="725339"/>
              <a:ext cx="6085912" cy="324331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626962" y="2935408"/>
            <a:ext cx="7308942" cy="2366270"/>
            <a:chOff x="-3940443" y="4403112"/>
            <a:chExt cx="10963413" cy="35494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40443" y="4403112"/>
              <a:ext cx="10963413" cy="35494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84299" y="712030"/>
            <a:ext cx="7308942" cy="2366270"/>
            <a:chOff x="12726448" y="1068044"/>
            <a:chExt cx="10963413" cy="354940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26448" y="1068044"/>
              <a:ext cx="10963413" cy="354940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627368" y="3428572"/>
            <a:ext cx="4114286" cy="2841715"/>
            <a:chOff x="2441051" y="5142857"/>
            <a:chExt cx="6171429" cy="4262573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1051" y="5142857"/>
              <a:ext cx="6171429" cy="4262573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6427156" y="3428572"/>
            <a:ext cx="4114286" cy="2811541"/>
            <a:chOff x="9640734" y="5142857"/>
            <a:chExt cx="6171429" cy="4217311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0734" y="5142857"/>
              <a:ext cx="6171429" cy="4217311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3257998" cy="1148557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429" y="251472"/>
            <a:ext cx="1578830" cy="1109592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687" y="1216870"/>
            <a:ext cx="4778376" cy="742668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687" y="1952187"/>
            <a:ext cx="4373531" cy="74266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687" y="2647961"/>
            <a:ext cx="5013297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41556" y="483560"/>
            <a:ext cx="4057275" cy="2162210"/>
            <a:chOff x="-3212333" y="725339"/>
            <a:chExt cx="6085912" cy="324331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12333" y="725339"/>
              <a:ext cx="6085912" cy="324331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626962" y="2935408"/>
            <a:ext cx="7308942" cy="2366270"/>
            <a:chOff x="-3940443" y="4403112"/>
            <a:chExt cx="10963413" cy="35494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40443" y="4403112"/>
              <a:ext cx="10963413" cy="35494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484299" y="712030"/>
            <a:ext cx="7308942" cy="2366270"/>
            <a:chOff x="12726448" y="1068044"/>
            <a:chExt cx="10963413" cy="354940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26448" y="1068044"/>
              <a:ext cx="10963413" cy="354940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611080" y="2935408"/>
            <a:ext cx="4114286" cy="2885143"/>
            <a:chOff x="2416619" y="4403112"/>
            <a:chExt cx="6171429" cy="432771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6619" y="4403112"/>
              <a:ext cx="6171429" cy="4327714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2867579" cy="1148557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298" y="1441758"/>
            <a:ext cx="7671906" cy="1065531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197" y="2940705"/>
            <a:ext cx="5361989" cy="742668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371" y="3645763"/>
            <a:ext cx="5032338" cy="742668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652" y="4381477"/>
            <a:ext cx="4132249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006462" y="2993818"/>
            <a:ext cx="5923787" cy="3635725"/>
            <a:chOff x="-4509693" y="4490726"/>
            <a:chExt cx="8885681" cy="545358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9693" y="4490726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049226" y="1150558"/>
            <a:ext cx="5923787" cy="3635725"/>
            <a:chOff x="-3073840" y="1725837"/>
            <a:chExt cx="8885681" cy="54535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3840" y="1725837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26737" y="2185673"/>
            <a:ext cx="3213755" cy="1712680"/>
            <a:chOff x="12790104" y="3278509"/>
            <a:chExt cx="4820633" cy="256902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90104" y="3278509"/>
              <a:ext cx="4820633" cy="256902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839248" y="4269373"/>
            <a:ext cx="4114286" cy="2587771"/>
            <a:chOff x="10258872" y="6404059"/>
            <a:chExt cx="6171429" cy="388165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8872" y="6404059"/>
              <a:ext cx="6171429" cy="3881656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2867579" cy="1148557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03" y="253773"/>
            <a:ext cx="1605903" cy="1120703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824" y="1478179"/>
            <a:ext cx="2061989" cy="776560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7" y="2430514"/>
            <a:ext cx="8065436" cy="742668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3141123"/>
            <a:ext cx="4931506" cy="742668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933" y="3792432"/>
            <a:ext cx="2373659" cy="799830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4524235"/>
            <a:ext cx="2965677" cy="742668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48" y="5156552"/>
            <a:ext cx="2991087" cy="742668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001" y="3765972"/>
            <a:ext cx="1269767" cy="70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006462" y="2993818"/>
            <a:ext cx="5923787" cy="3635725"/>
            <a:chOff x="-4509693" y="4490726"/>
            <a:chExt cx="8885681" cy="545358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9693" y="4490726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321055" y="3687920"/>
            <a:ext cx="5923787" cy="3635725"/>
            <a:chOff x="7981581" y="5531880"/>
            <a:chExt cx="8885681" cy="54535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1581" y="5531880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26737" y="2185673"/>
            <a:ext cx="3213755" cy="1712680"/>
            <a:chOff x="12790104" y="3278509"/>
            <a:chExt cx="4820633" cy="256902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90104" y="3278509"/>
              <a:ext cx="4820633" cy="256902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06768" y="4003550"/>
            <a:ext cx="4114286" cy="2853593"/>
            <a:chOff x="1810152" y="6005324"/>
            <a:chExt cx="6171429" cy="4280390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0152" y="6005324"/>
              <a:ext cx="6171429" cy="4280390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2867579" cy="1148557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574" y="252821"/>
            <a:ext cx="1626626" cy="1131813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881" y="1182741"/>
            <a:ext cx="6516985" cy="74266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881" y="1898226"/>
            <a:ext cx="6909995" cy="742668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81" y="2521038"/>
            <a:ext cx="6402071" cy="742668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876" y="3792430"/>
            <a:ext cx="2360960" cy="799830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765" y="4453125"/>
            <a:ext cx="1652300" cy="763861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765" y="4992070"/>
            <a:ext cx="1652300" cy="763861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765" y="5492170"/>
            <a:ext cx="1899913" cy="776560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582" y="3555539"/>
            <a:ext cx="1449061" cy="700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006462" y="2993818"/>
            <a:ext cx="5923787" cy="3635725"/>
            <a:chOff x="-4509693" y="4490726"/>
            <a:chExt cx="8885681" cy="545358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9693" y="4490726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049226" y="1150558"/>
            <a:ext cx="5923787" cy="3635725"/>
            <a:chOff x="-3073840" y="1725837"/>
            <a:chExt cx="8885681" cy="54535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73840" y="1725837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26737" y="2185673"/>
            <a:ext cx="3213755" cy="1712680"/>
            <a:chOff x="12790104" y="3278509"/>
            <a:chExt cx="4820633" cy="256902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90104" y="3278509"/>
              <a:ext cx="4820633" cy="256902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06768" y="1902962"/>
            <a:ext cx="4114286" cy="2181710"/>
            <a:chOff x="1810152" y="2854443"/>
            <a:chExt cx="6171429" cy="3272565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0152" y="2854443"/>
              <a:ext cx="6171429" cy="327256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095238" y="4043080"/>
            <a:ext cx="4114286" cy="2431169"/>
            <a:chOff x="9142857" y="6064620"/>
            <a:chExt cx="6171429" cy="3646753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857" y="6064620"/>
              <a:ext cx="6171429" cy="3646753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25" y="236364"/>
            <a:ext cx="2496207" cy="1148557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540" y="1922013"/>
            <a:ext cx="4132249" cy="742668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540" y="2521048"/>
            <a:ext cx="5323461" cy="742661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540" y="5481961"/>
            <a:ext cx="4034001" cy="742661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539" y="3126037"/>
            <a:ext cx="5430643" cy="742668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193" y="4453969"/>
            <a:ext cx="4653601" cy="1065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7131" y="1076103"/>
            <a:ext cx="11463199" cy="4585279"/>
            <a:chOff x="640696" y="1614154"/>
            <a:chExt cx="17194798" cy="687791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696" y="1614154"/>
              <a:ext cx="17194798" cy="687791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063653" y="1857694"/>
            <a:ext cx="3850539" cy="1910573"/>
            <a:chOff x="3095480" y="2786541"/>
            <a:chExt cx="5775808" cy="286585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5480" y="2786541"/>
              <a:ext cx="5775808" cy="286585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6339777" y="4253648"/>
            <a:ext cx="3850539" cy="2010033"/>
            <a:chOff x="9509665" y="6380472"/>
            <a:chExt cx="5775808" cy="301504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9665" y="6380472"/>
              <a:ext cx="5775808" cy="3015049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03" y="140174"/>
            <a:ext cx="2082419" cy="1448977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301" y="494414"/>
            <a:ext cx="5731100" cy="697576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34" y="1782659"/>
            <a:ext cx="1798300" cy="651906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571" y="2525533"/>
            <a:ext cx="2241881" cy="742668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331" y="4291006"/>
            <a:ext cx="1687639" cy="693665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106" y="4971217"/>
            <a:ext cx="2978395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7131" y="1076103"/>
            <a:ext cx="11463199" cy="4585279"/>
            <a:chOff x="640696" y="1614154"/>
            <a:chExt cx="17194798" cy="687791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696" y="1614154"/>
              <a:ext cx="17194798" cy="687791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483129" y="2209462"/>
            <a:ext cx="3306377" cy="3306377"/>
            <a:chOff x="2224693" y="3314193"/>
            <a:chExt cx="4959566" cy="4959566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3314193"/>
              <a:ext cx="4959566" cy="4959566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04" y="140174"/>
            <a:ext cx="2082418" cy="1448977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601" y="2274841"/>
            <a:ext cx="2252517" cy="737583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505" y="3141125"/>
            <a:ext cx="1994268" cy="742668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508" y="3775619"/>
            <a:ext cx="5248217" cy="742668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506" y="4508376"/>
            <a:ext cx="1981582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06768" y="3515689"/>
            <a:ext cx="6507914" cy="3912883"/>
            <a:chOff x="1810152" y="5273532"/>
            <a:chExt cx="9761871" cy="586932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0152" y="5273532"/>
              <a:ext cx="9761871" cy="586932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897945" y="1054370"/>
            <a:ext cx="7349143" cy="4087961"/>
            <a:chOff x="13346917" y="1581555"/>
            <a:chExt cx="11023715" cy="613194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46917" y="1581555"/>
              <a:ext cx="11023715" cy="613194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2118938" y="3428572"/>
            <a:ext cx="6160615" cy="3426842"/>
            <a:chOff x="-3178407" y="5142857"/>
            <a:chExt cx="9240923" cy="514026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8407" y="5142857"/>
              <a:ext cx="9240923" cy="51402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29849" y="0"/>
            <a:ext cx="12450175" cy="6857143"/>
            <a:chOff x="-194774" y="0"/>
            <a:chExt cx="18675263" cy="1028571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-109988" y="0"/>
              <a:ext cx="18505690" cy="493714"/>
              <a:chOff x="-109988" y="0"/>
              <a:chExt cx="18505690" cy="493714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9988" y="0"/>
                <a:ext cx="18505690" cy="49371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-194774" y="9792000"/>
              <a:ext cx="18675263" cy="493714"/>
              <a:chOff x="-194774" y="9792000"/>
              <a:chExt cx="18675263" cy="493714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4774" y="9792000"/>
                <a:ext cx="18675263" cy="493714"/>
              </a:xfrm>
              <a:prstGeom prst="rect">
                <a:avLst/>
              </a:prstGeom>
            </p:spPr>
          </p:pic>
        </p:grpSp>
      </p:grpSp>
      <p:grpSp>
        <p:nvGrpSpPr>
          <p:cNvPr id="1010" name="그룹 1010"/>
          <p:cNvGrpSpPr/>
          <p:nvPr/>
        </p:nvGrpSpPr>
        <p:grpSpPr>
          <a:xfrm>
            <a:off x="-9441733" y="-132021"/>
            <a:ext cx="10648501" cy="7121185"/>
            <a:chOff x="-14162599" y="-198032"/>
            <a:chExt cx="15972751" cy="1068177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2148975" y="-5538920"/>
              <a:ext cx="31945502" cy="21363555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62599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3708" y="-132021"/>
            <a:ext cx="10648501" cy="7121185"/>
            <a:chOff x="16475562" y="-198032"/>
            <a:chExt cx="15972751" cy="1068177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186" y="-5538920"/>
              <a:ext cx="31945502" cy="21363555"/>
            </a:xfrm>
            <a:prstGeom prst="rect">
              <a:avLst/>
            </a:prstGeom>
          </p:spPr>
        </p:pic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75562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83129" y="486812"/>
            <a:ext cx="42328" cy="226146"/>
            <a:chOff x="2224693" y="730218"/>
            <a:chExt cx="63492" cy="33921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693" y="730218"/>
              <a:ext cx="63492" cy="33921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73745" y="2757945"/>
            <a:ext cx="2112741" cy="4114286"/>
            <a:chOff x="1910617" y="4136917"/>
            <a:chExt cx="3169112" cy="6171429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0617" y="4136917"/>
              <a:ext cx="3169112" cy="6171429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3386486" y="2727770"/>
            <a:ext cx="2250795" cy="4114286"/>
            <a:chOff x="5079729" y="4091655"/>
            <a:chExt cx="3376192" cy="6171429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9729" y="4091655"/>
              <a:ext cx="3376192" cy="6171429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04" y="140173"/>
            <a:ext cx="2082417" cy="1448976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176" y="2709118"/>
            <a:ext cx="2182877" cy="693665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234" y="3424374"/>
            <a:ext cx="4033628" cy="737583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139" y="4131087"/>
            <a:ext cx="3617976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871915" y="2209462"/>
            <a:ext cx="6701544" cy="6098405"/>
            <a:chOff x="11807872" y="3314193"/>
            <a:chExt cx="10052316" cy="91476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07872" y="3314193"/>
              <a:ext cx="10052316" cy="914760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2520" y="-1122203"/>
            <a:ext cx="3868535" cy="3520367"/>
            <a:chOff x="-123779" y="-1683304"/>
            <a:chExt cx="5802802" cy="52805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3780000">
              <a:off x="-123779" y="-1683304"/>
              <a:ext cx="5802802" cy="52805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51213" y="0"/>
            <a:ext cx="8888051" cy="6857143"/>
            <a:chOff x="2476819" y="0"/>
            <a:chExt cx="13332076" cy="10285714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2476819" y="0"/>
              <a:ext cx="13332076" cy="493714"/>
              <a:chOff x="2476819" y="0"/>
              <a:chExt cx="13332076" cy="493714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76819" y="0"/>
                <a:ext cx="13332076" cy="493714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2476819" y="9792000"/>
              <a:ext cx="13332076" cy="493714"/>
              <a:chOff x="2476819" y="9792000"/>
              <a:chExt cx="13332076" cy="493714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76819" y="9792000"/>
                <a:ext cx="13332076" cy="493714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6880675" y="368643"/>
            <a:ext cx="5614563" cy="3445938"/>
            <a:chOff x="10321012" y="552964"/>
            <a:chExt cx="8421845" cy="516890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012" y="552964"/>
              <a:ext cx="8421845" cy="516890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582027" y="3992359"/>
            <a:ext cx="5923787" cy="3635725"/>
            <a:chOff x="-873041" y="5988538"/>
            <a:chExt cx="8885681" cy="545358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73041" y="5988538"/>
              <a:ext cx="8885681" cy="545358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-7854431" y="-132021"/>
            <a:ext cx="10648501" cy="7121185"/>
            <a:chOff x="-11781647" y="-198032"/>
            <a:chExt cx="15972751" cy="1068177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768022" y="-5538920"/>
              <a:ext cx="31945502" cy="21363555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781647" y="-198032"/>
              <a:ext cx="15972751" cy="1068177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396407" y="-132021"/>
            <a:ext cx="10648501" cy="7121185"/>
            <a:chOff x="14094610" y="-198032"/>
            <a:chExt cx="15972751" cy="1068177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8234" y="-5538920"/>
              <a:ext cx="31945502" cy="21363555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94610" y="-198032"/>
              <a:ext cx="15972751" cy="10681777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578" y="2741418"/>
            <a:ext cx="5287365" cy="17912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와이드스크린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Calibri</vt:lpstr>
      <vt:lpstr>Office 테마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정군호</dc:creator>
  <cp:lastModifiedBy>정군호</cp:lastModifiedBy>
  <cp:revision>5</cp:revision>
  <dcterms:created xsi:type="dcterms:W3CDTF">2023-09-30T06:24:18Z</dcterms:created>
  <dcterms:modified xsi:type="dcterms:W3CDTF">2023-09-30T06:27:38Z</dcterms:modified>
</cp:coreProperties>
</file>