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320" r:id="rId5"/>
    <p:sldId id="278" r:id="rId6"/>
    <p:sldId id="257" r:id="rId7"/>
    <p:sldId id="258" r:id="rId8"/>
    <p:sldId id="259" r:id="rId9"/>
    <p:sldId id="274" r:id="rId10"/>
    <p:sldId id="260" r:id="rId11"/>
    <p:sldId id="261" r:id="rId12"/>
    <p:sldId id="262" r:id="rId13"/>
    <p:sldId id="267" r:id="rId14"/>
    <p:sldId id="263" r:id="rId15"/>
    <p:sldId id="275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9C262-62C5-4525-9886-D9BEDC383723}" v="156" dt="2023-09-11T07:51:21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박 미래" userId="13ed2dccfc9680cc" providerId="LiveId" clId="{035654E7-25E3-4D16-B8A0-4765565EE7AB}"/>
    <pc:docChg chg="undo custSel addSld delSld modSld">
      <pc:chgData name="박 미래" userId="13ed2dccfc9680cc" providerId="LiveId" clId="{035654E7-25E3-4D16-B8A0-4765565EE7AB}" dt="2023-09-09T16:59:14.995" v="1636" actId="20577"/>
      <pc:docMkLst>
        <pc:docMk/>
      </pc:docMkLst>
      <pc:sldChg chg="modSp mod">
        <pc:chgData name="박 미래" userId="13ed2dccfc9680cc" providerId="LiveId" clId="{035654E7-25E3-4D16-B8A0-4765565EE7AB}" dt="2023-09-09T16:42:25.178" v="1321" actId="20577"/>
        <pc:sldMkLst>
          <pc:docMk/>
          <pc:sldMk cId="1736879938" sldId="257"/>
        </pc:sldMkLst>
        <pc:spChg chg="mod">
          <ac:chgData name="박 미래" userId="13ed2dccfc9680cc" providerId="LiveId" clId="{035654E7-25E3-4D16-B8A0-4765565EE7AB}" dt="2023-09-09T16:42:25.178" v="1321" actId="20577"/>
          <ac:spMkLst>
            <pc:docMk/>
            <pc:sldMk cId="1736879938" sldId="257"/>
            <ac:spMk id="3" creationId="{AA71793A-244D-5EDD-BBBD-5CE429F7BABC}"/>
          </ac:spMkLst>
        </pc:spChg>
      </pc:sldChg>
      <pc:sldChg chg="modSp mod">
        <pc:chgData name="박 미래" userId="13ed2dccfc9680cc" providerId="LiveId" clId="{035654E7-25E3-4D16-B8A0-4765565EE7AB}" dt="2023-09-09T15:49:30.327" v="1"/>
        <pc:sldMkLst>
          <pc:docMk/>
          <pc:sldMk cId="2698998360" sldId="258"/>
        </pc:sldMkLst>
        <pc:spChg chg="mod">
          <ac:chgData name="박 미래" userId="13ed2dccfc9680cc" providerId="LiveId" clId="{035654E7-25E3-4D16-B8A0-4765565EE7AB}" dt="2023-09-09T15:49:30.327" v="1"/>
          <ac:spMkLst>
            <pc:docMk/>
            <pc:sldMk cId="2698998360" sldId="258"/>
            <ac:spMk id="3" creationId="{7FE82F30-9E74-465A-CF2A-B94D92BD1C83}"/>
          </ac:spMkLst>
        </pc:spChg>
      </pc:sldChg>
      <pc:sldChg chg="addSp modSp modAnim">
        <pc:chgData name="박 미래" userId="13ed2dccfc9680cc" providerId="LiveId" clId="{035654E7-25E3-4D16-B8A0-4765565EE7AB}" dt="2023-09-09T15:51:19.369" v="8"/>
        <pc:sldMkLst>
          <pc:docMk/>
          <pc:sldMk cId="1021652743" sldId="259"/>
        </pc:sldMkLst>
        <pc:picChg chg="add mod">
          <ac:chgData name="박 미래" userId="13ed2dccfc9680cc" providerId="LiveId" clId="{035654E7-25E3-4D16-B8A0-4765565EE7AB}" dt="2023-09-09T15:50:32.516" v="3" actId="1076"/>
          <ac:picMkLst>
            <pc:docMk/>
            <pc:sldMk cId="1021652743" sldId="259"/>
            <ac:picMk id="1026" creationId="{4484F9B0-1B7E-AAC8-C7FF-D2C2A67ED8EE}"/>
          </ac:picMkLst>
        </pc:picChg>
        <pc:picChg chg="add mod">
          <ac:chgData name="박 미래" userId="13ed2dccfc9680cc" providerId="LiveId" clId="{035654E7-25E3-4D16-B8A0-4765565EE7AB}" dt="2023-09-09T15:51:16.695" v="7" actId="1076"/>
          <ac:picMkLst>
            <pc:docMk/>
            <pc:sldMk cId="1021652743" sldId="259"/>
            <ac:picMk id="1028" creationId="{A1A9386A-4CD0-7F2C-2C8E-04BC8E096151}"/>
          </ac:picMkLst>
        </pc:picChg>
      </pc:sldChg>
      <pc:sldChg chg="addSp delSp modSp new mod">
        <pc:chgData name="박 미래" userId="13ed2dccfc9680cc" providerId="LiveId" clId="{035654E7-25E3-4D16-B8A0-4765565EE7AB}" dt="2023-09-09T16:25:23.101" v="969" actId="14100"/>
        <pc:sldMkLst>
          <pc:docMk/>
          <pc:sldMk cId="3221406732" sldId="260"/>
        </pc:sldMkLst>
        <pc:spChg chg="mod">
          <ac:chgData name="박 미래" userId="13ed2dccfc9680cc" providerId="LiveId" clId="{035654E7-25E3-4D16-B8A0-4765565EE7AB}" dt="2023-09-09T15:58:54.236" v="69" actId="20577"/>
          <ac:spMkLst>
            <pc:docMk/>
            <pc:sldMk cId="3221406732" sldId="260"/>
            <ac:spMk id="2" creationId="{341BC98E-3EAB-D50F-146D-E5D8A8CEFABC}"/>
          </ac:spMkLst>
        </pc:spChg>
        <pc:spChg chg="del">
          <ac:chgData name="박 미래" userId="13ed2dccfc9680cc" providerId="LiveId" clId="{035654E7-25E3-4D16-B8A0-4765565EE7AB}" dt="2023-09-09T15:58:56.701" v="70"/>
          <ac:spMkLst>
            <pc:docMk/>
            <pc:sldMk cId="3221406732" sldId="260"/>
            <ac:spMk id="3" creationId="{201489C0-FFC0-3791-7CFB-E3C9F37134B9}"/>
          </ac:spMkLst>
        </pc:spChg>
        <pc:spChg chg="mod">
          <ac:chgData name="박 미래" userId="13ed2dccfc9680cc" providerId="LiveId" clId="{035654E7-25E3-4D16-B8A0-4765565EE7AB}" dt="2023-09-09T16:24:49.840" v="964" actId="20577"/>
          <ac:spMkLst>
            <pc:docMk/>
            <pc:sldMk cId="3221406732" sldId="260"/>
            <ac:spMk id="4" creationId="{1357F966-1E78-2ED4-7D40-AB27A65D0014}"/>
          </ac:spMkLst>
        </pc:spChg>
        <pc:picChg chg="add mod">
          <ac:chgData name="박 미래" userId="13ed2dccfc9680cc" providerId="LiveId" clId="{035654E7-25E3-4D16-B8A0-4765565EE7AB}" dt="2023-09-09T16:25:23.101" v="969" actId="14100"/>
          <ac:picMkLst>
            <pc:docMk/>
            <pc:sldMk cId="3221406732" sldId="260"/>
            <ac:picMk id="3074" creationId="{88EC80E7-7213-7CF3-E9D4-B2E37F6EB83F}"/>
          </ac:picMkLst>
        </pc:picChg>
      </pc:sldChg>
      <pc:sldChg chg="addSp delSp modSp del mod">
        <pc:chgData name="박 미래" userId="13ed2dccfc9680cc" providerId="LiveId" clId="{035654E7-25E3-4D16-B8A0-4765565EE7AB}" dt="2023-09-09T15:58:32.174" v="32" actId="2696"/>
        <pc:sldMkLst>
          <pc:docMk/>
          <pc:sldMk cId="3543310421" sldId="260"/>
        </pc:sldMkLst>
        <pc:spChg chg="del mod">
          <ac:chgData name="박 미래" userId="13ed2dccfc9680cc" providerId="LiveId" clId="{035654E7-25E3-4D16-B8A0-4765565EE7AB}" dt="2023-09-09T15:58:19.841" v="28"/>
          <ac:spMkLst>
            <pc:docMk/>
            <pc:sldMk cId="3543310421" sldId="260"/>
            <ac:spMk id="3" creationId="{51B0C8A0-D38E-F3FC-4CF7-B8A5F2B197C4}"/>
          </ac:spMkLst>
        </pc:spChg>
        <pc:picChg chg="add mod">
          <ac:chgData name="박 미래" userId="13ed2dccfc9680cc" providerId="LiveId" clId="{035654E7-25E3-4D16-B8A0-4765565EE7AB}" dt="2023-09-09T15:58:26.024" v="31" actId="14100"/>
          <ac:picMkLst>
            <pc:docMk/>
            <pc:sldMk cId="3543310421" sldId="260"/>
            <ac:picMk id="2050" creationId="{C0690A27-F102-DBF6-AB88-38487F95C9D1}"/>
          </ac:picMkLst>
        </pc:picChg>
      </pc:sldChg>
      <pc:sldChg chg="addSp delSp modSp new mod">
        <pc:chgData name="박 미래" userId="13ed2dccfc9680cc" providerId="LiveId" clId="{035654E7-25E3-4D16-B8A0-4765565EE7AB}" dt="2023-09-09T16:24:54.208" v="965" actId="20577"/>
        <pc:sldMkLst>
          <pc:docMk/>
          <pc:sldMk cId="3114774026" sldId="261"/>
        </pc:sldMkLst>
        <pc:spChg chg="mod">
          <ac:chgData name="박 미래" userId="13ed2dccfc9680cc" providerId="LiveId" clId="{035654E7-25E3-4D16-B8A0-4765565EE7AB}" dt="2023-09-09T16:03:41.646" v="194" actId="20577"/>
          <ac:spMkLst>
            <pc:docMk/>
            <pc:sldMk cId="3114774026" sldId="261"/>
            <ac:spMk id="2" creationId="{4D91A080-3380-F477-631A-7379A463B121}"/>
          </ac:spMkLst>
        </pc:spChg>
        <pc:spChg chg="del">
          <ac:chgData name="박 미래" userId="13ed2dccfc9680cc" providerId="LiveId" clId="{035654E7-25E3-4D16-B8A0-4765565EE7AB}" dt="2023-09-09T16:05:56.027" v="195"/>
          <ac:spMkLst>
            <pc:docMk/>
            <pc:sldMk cId="3114774026" sldId="261"/>
            <ac:spMk id="3" creationId="{DDAEB106-1BBE-C278-5A1C-B29A07A5E0AF}"/>
          </ac:spMkLst>
        </pc:spChg>
        <pc:spChg chg="mod">
          <ac:chgData name="박 미래" userId="13ed2dccfc9680cc" providerId="LiveId" clId="{035654E7-25E3-4D16-B8A0-4765565EE7AB}" dt="2023-09-09T16:24:54.208" v="965" actId="20577"/>
          <ac:spMkLst>
            <pc:docMk/>
            <pc:sldMk cId="3114774026" sldId="261"/>
            <ac:spMk id="4" creationId="{7D6DBFEE-1209-F8D4-0844-5AB8A7F0D408}"/>
          </ac:spMkLst>
        </pc:spChg>
        <pc:picChg chg="add mod">
          <ac:chgData name="박 미래" userId="13ed2dccfc9680cc" providerId="LiveId" clId="{035654E7-25E3-4D16-B8A0-4765565EE7AB}" dt="2023-09-09T16:05:56.027" v="195"/>
          <ac:picMkLst>
            <pc:docMk/>
            <pc:sldMk cId="3114774026" sldId="261"/>
            <ac:picMk id="4098" creationId="{4E267F1B-2B8D-B4E0-4692-3D9FFB32AE74}"/>
          </ac:picMkLst>
        </pc:picChg>
      </pc:sldChg>
      <pc:sldChg chg="addSp delSp modSp new mod">
        <pc:chgData name="박 미래" userId="13ed2dccfc9680cc" providerId="LiveId" clId="{035654E7-25E3-4D16-B8A0-4765565EE7AB}" dt="2023-09-09T16:25:14.058" v="967" actId="14100"/>
        <pc:sldMkLst>
          <pc:docMk/>
          <pc:sldMk cId="3021647247" sldId="262"/>
        </pc:sldMkLst>
        <pc:spChg chg="mod">
          <ac:chgData name="박 미래" userId="13ed2dccfc9680cc" providerId="LiveId" clId="{035654E7-25E3-4D16-B8A0-4765565EE7AB}" dt="2023-09-09T16:17:56.268" v="436" actId="20577"/>
          <ac:spMkLst>
            <pc:docMk/>
            <pc:sldMk cId="3021647247" sldId="262"/>
            <ac:spMk id="2" creationId="{F6EBE0E5-9CBF-5DE8-598D-602A5B60F786}"/>
          </ac:spMkLst>
        </pc:spChg>
        <pc:spChg chg="del">
          <ac:chgData name="박 미래" userId="13ed2dccfc9680cc" providerId="LiveId" clId="{035654E7-25E3-4D16-B8A0-4765565EE7AB}" dt="2023-09-09T16:16:55.569" v="395"/>
          <ac:spMkLst>
            <pc:docMk/>
            <pc:sldMk cId="3021647247" sldId="262"/>
            <ac:spMk id="3" creationId="{07BA74A8-D499-A700-BACA-8D5B084DF694}"/>
          </ac:spMkLst>
        </pc:spChg>
        <pc:spChg chg="mod">
          <ac:chgData name="박 미래" userId="13ed2dccfc9680cc" providerId="LiveId" clId="{035654E7-25E3-4D16-B8A0-4765565EE7AB}" dt="2023-09-09T16:23:59.146" v="963" actId="403"/>
          <ac:spMkLst>
            <pc:docMk/>
            <pc:sldMk cId="3021647247" sldId="262"/>
            <ac:spMk id="4" creationId="{07AC070F-357F-524E-C9AB-E61F83AE2402}"/>
          </ac:spMkLst>
        </pc:spChg>
        <pc:spChg chg="add del mod">
          <ac:chgData name="박 미래" userId="13ed2dccfc9680cc" providerId="LiveId" clId="{035654E7-25E3-4D16-B8A0-4765565EE7AB}" dt="2023-09-09T16:17:04.410" v="397"/>
          <ac:spMkLst>
            <pc:docMk/>
            <pc:sldMk cId="3021647247" sldId="262"/>
            <ac:spMk id="6" creationId="{B283FC60-FD55-6534-3878-42EF40B3E96C}"/>
          </ac:spMkLst>
        </pc:spChg>
        <pc:spChg chg="add del mod">
          <ac:chgData name="박 미래" userId="13ed2dccfc9680cc" providerId="LiveId" clId="{035654E7-25E3-4D16-B8A0-4765565EE7AB}" dt="2023-09-09T16:17:29.168" v="404" actId="478"/>
          <ac:spMkLst>
            <pc:docMk/>
            <pc:sldMk cId="3021647247" sldId="262"/>
            <ac:spMk id="9" creationId="{AC8AA934-F5AE-6003-A615-72C590FF66DC}"/>
          </ac:spMkLst>
        </pc:spChg>
        <pc:graphicFrameChg chg="add del mod">
          <ac:chgData name="박 미래" userId="13ed2dccfc9680cc" providerId="LiveId" clId="{035654E7-25E3-4D16-B8A0-4765565EE7AB}" dt="2023-09-09T16:17:00.910" v="396" actId="478"/>
          <ac:graphicFrameMkLst>
            <pc:docMk/>
            <pc:sldMk cId="3021647247" sldId="262"/>
            <ac:graphicFrameMk id="5" creationId="{001A0C68-C665-9C5A-5537-339F716B8620}"/>
          </ac:graphicFrameMkLst>
        </pc:graphicFrameChg>
        <pc:graphicFrameChg chg="add del mod modGraphic">
          <ac:chgData name="박 미래" userId="13ed2dccfc9680cc" providerId="LiveId" clId="{035654E7-25E3-4D16-B8A0-4765565EE7AB}" dt="2023-09-09T16:17:25.908" v="403" actId="478"/>
          <ac:graphicFrameMkLst>
            <pc:docMk/>
            <pc:sldMk cId="3021647247" sldId="262"/>
            <ac:graphicFrameMk id="7" creationId="{819C796F-D224-F6A2-6131-CAA0BA0C9A96}"/>
          </ac:graphicFrameMkLst>
        </pc:graphicFrameChg>
        <pc:picChg chg="add del mod">
          <ac:chgData name="박 미래" userId="13ed2dccfc9680cc" providerId="LiveId" clId="{035654E7-25E3-4D16-B8A0-4765565EE7AB}" dt="2023-09-09T16:17:00.910" v="396" actId="478"/>
          <ac:picMkLst>
            <pc:docMk/>
            <pc:sldMk cId="3021647247" sldId="262"/>
            <ac:picMk id="5121" creationId="{FF12F5F8-07B9-1481-0BA3-E29E8520129E}"/>
          </ac:picMkLst>
        </pc:picChg>
        <pc:picChg chg="add del mod">
          <ac:chgData name="박 미래" userId="13ed2dccfc9680cc" providerId="LiveId" clId="{035654E7-25E3-4D16-B8A0-4765565EE7AB}" dt="2023-09-09T16:17:00.910" v="396" actId="478"/>
          <ac:picMkLst>
            <pc:docMk/>
            <pc:sldMk cId="3021647247" sldId="262"/>
            <ac:picMk id="5122" creationId="{AFD523F1-747A-DF00-A427-CA0A2C147852}"/>
          </ac:picMkLst>
        </pc:picChg>
        <pc:picChg chg="add del mod">
          <ac:chgData name="박 미래" userId="13ed2dccfc9680cc" providerId="LiveId" clId="{035654E7-25E3-4D16-B8A0-4765565EE7AB}" dt="2023-09-09T16:17:00.910" v="396" actId="478"/>
          <ac:picMkLst>
            <pc:docMk/>
            <pc:sldMk cId="3021647247" sldId="262"/>
            <ac:picMk id="5123" creationId="{0DE092BB-8AEA-A610-CC36-09CF353BFD71}"/>
          </ac:picMkLst>
        </pc:picChg>
        <pc:picChg chg="add del mod">
          <ac:chgData name="박 미래" userId="13ed2dccfc9680cc" providerId="LiveId" clId="{035654E7-25E3-4D16-B8A0-4765565EE7AB}" dt="2023-09-09T16:17:00.910" v="396" actId="478"/>
          <ac:picMkLst>
            <pc:docMk/>
            <pc:sldMk cId="3021647247" sldId="262"/>
            <ac:picMk id="5124" creationId="{50AC5235-8756-21D0-1219-A970ED6C2DE7}"/>
          </ac:picMkLst>
        </pc:picChg>
        <pc:picChg chg="add del mod">
          <ac:chgData name="박 미래" userId="13ed2dccfc9680cc" providerId="LiveId" clId="{035654E7-25E3-4D16-B8A0-4765565EE7AB}" dt="2023-09-09T16:17:00.910" v="396" actId="478"/>
          <ac:picMkLst>
            <pc:docMk/>
            <pc:sldMk cId="3021647247" sldId="262"/>
            <ac:picMk id="5125" creationId="{2CC74416-498C-8749-8BBA-70FCDAA7FC61}"/>
          </ac:picMkLst>
        </pc:picChg>
        <pc:picChg chg="add del mod">
          <ac:chgData name="박 미래" userId="13ed2dccfc9680cc" providerId="LiveId" clId="{035654E7-25E3-4D16-B8A0-4765565EE7AB}" dt="2023-09-09T16:17:00.910" v="396" actId="478"/>
          <ac:picMkLst>
            <pc:docMk/>
            <pc:sldMk cId="3021647247" sldId="262"/>
            <ac:picMk id="5126" creationId="{9ADF0657-C766-B627-3000-0434A276F214}"/>
          </ac:picMkLst>
        </pc:picChg>
        <pc:picChg chg="add mod">
          <ac:chgData name="박 미래" userId="13ed2dccfc9680cc" providerId="LiveId" clId="{035654E7-25E3-4D16-B8A0-4765565EE7AB}" dt="2023-09-09T16:17:04.410" v="397"/>
          <ac:picMkLst>
            <pc:docMk/>
            <pc:sldMk cId="3021647247" sldId="262"/>
            <ac:picMk id="5127" creationId="{68D29AB2-A50D-3173-0661-A9F9C5E40D4E}"/>
          </ac:picMkLst>
        </pc:picChg>
        <pc:picChg chg="add mod">
          <ac:chgData name="박 미래" userId="13ed2dccfc9680cc" providerId="LiveId" clId="{035654E7-25E3-4D16-B8A0-4765565EE7AB}" dt="2023-09-09T16:17:04.410" v="397"/>
          <ac:picMkLst>
            <pc:docMk/>
            <pc:sldMk cId="3021647247" sldId="262"/>
            <ac:picMk id="5128" creationId="{03649512-93F7-90B7-9D97-9C9CD1D6F32A}"/>
          </ac:picMkLst>
        </pc:picChg>
        <pc:picChg chg="add del mod">
          <ac:chgData name="박 미래" userId="13ed2dccfc9680cc" providerId="LiveId" clId="{035654E7-25E3-4D16-B8A0-4765565EE7AB}" dt="2023-09-09T16:19:21.959" v="529" actId="478"/>
          <ac:picMkLst>
            <pc:docMk/>
            <pc:sldMk cId="3021647247" sldId="262"/>
            <ac:picMk id="5129" creationId="{7BF1216F-7331-B0FE-6A2B-D620CD29B89E}"/>
          </ac:picMkLst>
        </pc:picChg>
        <pc:picChg chg="add del mod">
          <ac:chgData name="박 미래" userId="13ed2dccfc9680cc" providerId="LiveId" clId="{035654E7-25E3-4D16-B8A0-4765565EE7AB}" dt="2023-09-09T16:17:18.203" v="400" actId="478"/>
          <ac:picMkLst>
            <pc:docMk/>
            <pc:sldMk cId="3021647247" sldId="262"/>
            <ac:picMk id="5130" creationId="{C375D41C-0510-79C7-E35B-B2E075E1F081}"/>
          </ac:picMkLst>
        </pc:picChg>
        <pc:picChg chg="add del mod">
          <ac:chgData name="박 미래" userId="13ed2dccfc9680cc" providerId="LiveId" clId="{035654E7-25E3-4D16-B8A0-4765565EE7AB}" dt="2023-09-09T16:17:16.137" v="399" actId="478"/>
          <ac:picMkLst>
            <pc:docMk/>
            <pc:sldMk cId="3021647247" sldId="262"/>
            <ac:picMk id="5131" creationId="{278A8BC3-A118-F64E-3297-6BA9E6F392DA}"/>
          </ac:picMkLst>
        </pc:picChg>
        <pc:picChg chg="add mod">
          <ac:chgData name="박 미래" userId="13ed2dccfc9680cc" providerId="LiveId" clId="{035654E7-25E3-4D16-B8A0-4765565EE7AB}" dt="2023-09-09T16:25:14.058" v="967" actId="14100"/>
          <ac:picMkLst>
            <pc:docMk/>
            <pc:sldMk cId="3021647247" sldId="262"/>
            <ac:picMk id="5132" creationId="{2DEF0214-FBB6-A924-76E2-90C600FFBF75}"/>
          </ac:picMkLst>
        </pc:picChg>
      </pc:sldChg>
      <pc:sldChg chg="addSp delSp modSp new mod modAnim">
        <pc:chgData name="박 미래" userId="13ed2dccfc9680cc" providerId="LiveId" clId="{035654E7-25E3-4D16-B8A0-4765565EE7AB}" dt="2023-09-09T16:38:38.779" v="1269"/>
        <pc:sldMkLst>
          <pc:docMk/>
          <pc:sldMk cId="3585134491" sldId="263"/>
        </pc:sldMkLst>
        <pc:spChg chg="mod">
          <ac:chgData name="박 미래" userId="13ed2dccfc9680cc" providerId="LiveId" clId="{035654E7-25E3-4D16-B8A0-4765565EE7AB}" dt="2023-09-09T16:25:46.858" v="994" actId="20577"/>
          <ac:spMkLst>
            <pc:docMk/>
            <pc:sldMk cId="3585134491" sldId="263"/>
            <ac:spMk id="2" creationId="{C7D10706-B178-3290-3F34-D68F7F3BB743}"/>
          </ac:spMkLst>
        </pc:spChg>
        <pc:spChg chg="mod">
          <ac:chgData name="박 미래" userId="13ed2dccfc9680cc" providerId="LiveId" clId="{035654E7-25E3-4D16-B8A0-4765565EE7AB}" dt="2023-09-09T16:37:57.801" v="1260" actId="14100"/>
          <ac:spMkLst>
            <pc:docMk/>
            <pc:sldMk cId="3585134491" sldId="263"/>
            <ac:spMk id="3" creationId="{D09A1F1A-3415-EB5B-2DFD-713B5B59DF19}"/>
          </ac:spMkLst>
        </pc:spChg>
        <pc:picChg chg="add del mod">
          <ac:chgData name="박 미래" userId="13ed2dccfc9680cc" providerId="LiveId" clId="{035654E7-25E3-4D16-B8A0-4765565EE7AB}" dt="2023-09-09T16:37:58.667" v="1261"/>
          <ac:picMkLst>
            <pc:docMk/>
            <pc:sldMk cId="3585134491" sldId="263"/>
            <ac:picMk id="6146" creationId="{73304EBC-0C75-DF11-4BC6-0B424A150D35}"/>
          </ac:picMkLst>
        </pc:picChg>
        <pc:picChg chg="add mod">
          <ac:chgData name="박 미래" userId="13ed2dccfc9680cc" providerId="LiveId" clId="{035654E7-25E3-4D16-B8A0-4765565EE7AB}" dt="2023-09-09T16:38:06.990" v="1264" actId="1076"/>
          <ac:picMkLst>
            <pc:docMk/>
            <pc:sldMk cId="3585134491" sldId="263"/>
            <ac:picMk id="6148" creationId="{01FCE312-62BC-6E7E-3655-6BF446D23AE6}"/>
          </ac:picMkLst>
        </pc:picChg>
        <pc:picChg chg="add mod">
          <ac:chgData name="박 미래" userId="13ed2dccfc9680cc" providerId="LiveId" clId="{035654E7-25E3-4D16-B8A0-4765565EE7AB}" dt="2023-09-09T16:38:36.269" v="1268" actId="14100"/>
          <ac:picMkLst>
            <pc:docMk/>
            <pc:sldMk cId="3585134491" sldId="263"/>
            <ac:picMk id="6150" creationId="{0810EE73-9097-C4FE-BF1D-1E40E85A78A2}"/>
          </ac:picMkLst>
        </pc:picChg>
      </pc:sldChg>
      <pc:sldChg chg="addSp delSp modSp new mod">
        <pc:chgData name="박 미래" userId="13ed2dccfc9680cc" providerId="LiveId" clId="{035654E7-25E3-4D16-B8A0-4765565EE7AB}" dt="2023-09-09T16:55:45.544" v="1541" actId="20577"/>
        <pc:sldMkLst>
          <pc:docMk/>
          <pc:sldMk cId="1816169768" sldId="264"/>
        </pc:sldMkLst>
        <pc:spChg chg="mod">
          <ac:chgData name="박 미래" userId="13ed2dccfc9680cc" providerId="LiveId" clId="{035654E7-25E3-4D16-B8A0-4765565EE7AB}" dt="2023-09-09T16:39:34.543" v="1297" actId="20577"/>
          <ac:spMkLst>
            <pc:docMk/>
            <pc:sldMk cId="1816169768" sldId="264"/>
            <ac:spMk id="2" creationId="{F8619B45-64C2-A6FC-C16A-26A45AB4637A}"/>
          </ac:spMkLst>
        </pc:spChg>
        <pc:spChg chg="del">
          <ac:chgData name="박 미래" userId="13ed2dccfc9680cc" providerId="LiveId" clId="{035654E7-25E3-4D16-B8A0-4765565EE7AB}" dt="2023-09-09T16:47:45.752" v="1322"/>
          <ac:spMkLst>
            <pc:docMk/>
            <pc:sldMk cId="1816169768" sldId="264"/>
            <ac:spMk id="3" creationId="{7C10D145-97C9-807C-0B81-C8E504E028E8}"/>
          </ac:spMkLst>
        </pc:spChg>
        <pc:spChg chg="mod">
          <ac:chgData name="박 미래" userId="13ed2dccfc9680cc" providerId="LiveId" clId="{035654E7-25E3-4D16-B8A0-4765565EE7AB}" dt="2023-09-09T16:55:45.544" v="1541" actId="20577"/>
          <ac:spMkLst>
            <pc:docMk/>
            <pc:sldMk cId="1816169768" sldId="264"/>
            <ac:spMk id="4" creationId="{CA284AFA-F3A3-643B-7945-A53382F84370}"/>
          </ac:spMkLst>
        </pc:spChg>
        <pc:spChg chg="add del mod">
          <ac:chgData name="박 미래" userId="13ed2dccfc9680cc" providerId="LiveId" clId="{035654E7-25E3-4D16-B8A0-4765565EE7AB}" dt="2023-09-09T16:53:27.651" v="1448"/>
          <ac:spMkLst>
            <pc:docMk/>
            <pc:sldMk cId="1816169768" sldId="264"/>
            <ac:spMk id="5" creationId="{EDDB737A-36EE-0DAA-24EE-8DA047C1F3A4}"/>
          </ac:spMkLst>
        </pc:spChg>
        <pc:picChg chg="add del mod">
          <ac:chgData name="박 미래" userId="13ed2dccfc9680cc" providerId="LiveId" clId="{035654E7-25E3-4D16-B8A0-4765565EE7AB}" dt="2023-09-09T16:52:57.047" v="1447" actId="478"/>
          <ac:picMkLst>
            <pc:docMk/>
            <pc:sldMk cId="1816169768" sldId="264"/>
            <ac:picMk id="7170" creationId="{A5CB8884-3E6C-9C75-67C4-19B77F17F3C2}"/>
          </ac:picMkLst>
        </pc:picChg>
        <pc:picChg chg="add mod">
          <ac:chgData name="박 미래" userId="13ed2dccfc9680cc" providerId="LiveId" clId="{035654E7-25E3-4D16-B8A0-4765565EE7AB}" dt="2023-09-09T16:53:48.812" v="1452" actId="14100"/>
          <ac:picMkLst>
            <pc:docMk/>
            <pc:sldMk cId="1816169768" sldId="264"/>
            <ac:picMk id="7172" creationId="{1E967556-A00D-3C48-4A18-1B59D47D42C9}"/>
          </ac:picMkLst>
        </pc:picChg>
      </pc:sldChg>
      <pc:sldChg chg="addSp delSp modSp new mod">
        <pc:chgData name="박 미래" userId="13ed2dccfc9680cc" providerId="LiveId" clId="{035654E7-25E3-4D16-B8A0-4765565EE7AB}" dt="2023-09-09T16:55:54.420" v="1560" actId="20577"/>
        <pc:sldMkLst>
          <pc:docMk/>
          <pc:sldMk cId="68600748" sldId="265"/>
        </pc:sldMkLst>
        <pc:spChg chg="mod">
          <ac:chgData name="박 미래" userId="13ed2dccfc9680cc" providerId="LiveId" clId="{035654E7-25E3-4D16-B8A0-4765565EE7AB}" dt="2023-09-09T16:52:44.557" v="1446" actId="20577"/>
          <ac:spMkLst>
            <pc:docMk/>
            <pc:sldMk cId="68600748" sldId="265"/>
            <ac:spMk id="2" creationId="{0A055283-EC88-6360-EEB6-E5C7BA2322E6}"/>
          </ac:spMkLst>
        </pc:spChg>
        <pc:spChg chg="del">
          <ac:chgData name="박 미래" userId="13ed2dccfc9680cc" providerId="LiveId" clId="{035654E7-25E3-4D16-B8A0-4765565EE7AB}" dt="2023-09-09T16:51:35.910" v="1324"/>
          <ac:spMkLst>
            <pc:docMk/>
            <pc:sldMk cId="68600748" sldId="265"/>
            <ac:spMk id="3" creationId="{7469B1FE-D019-DE8C-748F-2CB24BBD3C71}"/>
          </ac:spMkLst>
        </pc:spChg>
        <pc:spChg chg="mod">
          <ac:chgData name="박 미래" userId="13ed2dccfc9680cc" providerId="LiveId" clId="{035654E7-25E3-4D16-B8A0-4765565EE7AB}" dt="2023-09-09T16:55:54.420" v="1560" actId="20577"/>
          <ac:spMkLst>
            <pc:docMk/>
            <pc:sldMk cId="68600748" sldId="265"/>
            <ac:spMk id="4" creationId="{A32A1C03-F612-77F6-C6F8-B4B95D41AB08}"/>
          </ac:spMkLst>
        </pc:spChg>
        <pc:picChg chg="add mod">
          <ac:chgData name="박 미래" userId="13ed2dccfc9680cc" providerId="LiveId" clId="{035654E7-25E3-4D16-B8A0-4765565EE7AB}" dt="2023-09-09T16:51:35.910" v="1324"/>
          <ac:picMkLst>
            <pc:docMk/>
            <pc:sldMk cId="68600748" sldId="265"/>
            <ac:picMk id="8194" creationId="{28580C6C-4EBC-E57A-2906-5F58BE7FD4D6}"/>
          </ac:picMkLst>
        </pc:picChg>
      </pc:sldChg>
      <pc:sldChg chg="addSp delSp modSp new mod">
        <pc:chgData name="박 미래" userId="13ed2dccfc9680cc" providerId="LiveId" clId="{035654E7-25E3-4D16-B8A0-4765565EE7AB}" dt="2023-09-09T16:59:14.995" v="1636" actId="20577"/>
        <pc:sldMkLst>
          <pc:docMk/>
          <pc:sldMk cId="351401953" sldId="266"/>
        </pc:sldMkLst>
        <pc:spChg chg="mod">
          <ac:chgData name="박 미래" userId="13ed2dccfc9680cc" providerId="LiveId" clId="{035654E7-25E3-4D16-B8A0-4765565EE7AB}" dt="2023-09-09T16:58:58.921" v="1603" actId="20577"/>
          <ac:spMkLst>
            <pc:docMk/>
            <pc:sldMk cId="351401953" sldId="266"/>
            <ac:spMk id="2" creationId="{48E7CCCB-38AC-C3C6-3D85-9E84AC1E8FCF}"/>
          </ac:spMkLst>
        </pc:spChg>
        <pc:spChg chg="del">
          <ac:chgData name="박 미래" userId="13ed2dccfc9680cc" providerId="LiveId" clId="{035654E7-25E3-4D16-B8A0-4765565EE7AB}" dt="2023-09-09T16:58:50.324" v="1577"/>
          <ac:spMkLst>
            <pc:docMk/>
            <pc:sldMk cId="351401953" sldId="266"/>
            <ac:spMk id="3" creationId="{9E953C38-AA43-07AF-8D90-88D10A0EF8DF}"/>
          </ac:spMkLst>
        </pc:spChg>
        <pc:spChg chg="mod">
          <ac:chgData name="박 미래" userId="13ed2dccfc9680cc" providerId="LiveId" clId="{035654E7-25E3-4D16-B8A0-4765565EE7AB}" dt="2023-09-09T16:59:14.995" v="1636" actId="20577"/>
          <ac:spMkLst>
            <pc:docMk/>
            <pc:sldMk cId="351401953" sldId="266"/>
            <ac:spMk id="4" creationId="{52740B86-C987-1DA4-E454-EDC9D483B607}"/>
          </ac:spMkLst>
        </pc:spChg>
        <pc:picChg chg="add mod">
          <ac:chgData name="박 미래" userId="13ed2dccfc9680cc" providerId="LiveId" clId="{035654E7-25E3-4D16-B8A0-4765565EE7AB}" dt="2023-09-09T16:58:50.324" v="1577"/>
          <ac:picMkLst>
            <pc:docMk/>
            <pc:sldMk cId="351401953" sldId="266"/>
            <ac:picMk id="9218" creationId="{9242E6DE-0BCC-C2CE-7DA1-D1DB369B4B39}"/>
          </ac:picMkLst>
        </pc:picChg>
      </pc:sldChg>
    </pc:docChg>
  </pc:docChgLst>
  <pc:docChgLst>
    <pc:chgData name="미래 박" userId="13ed2dccfc9680cc" providerId="LiveId" clId="{4ED9C262-62C5-4525-9886-D9BEDC383723}"/>
    <pc:docChg chg="custSel addSld delSld modSld sldOrd">
      <pc:chgData name="미래 박" userId="13ed2dccfc9680cc" providerId="LiveId" clId="{4ED9C262-62C5-4525-9886-D9BEDC383723}" dt="2023-09-13T15:45:10.456" v="3568" actId="20577"/>
      <pc:docMkLst>
        <pc:docMk/>
      </pc:docMkLst>
      <pc:sldChg chg="modSp mod">
        <pc:chgData name="미래 박" userId="13ed2dccfc9680cc" providerId="LiveId" clId="{4ED9C262-62C5-4525-9886-D9BEDC383723}" dt="2023-09-11T06:51:31.503" v="516" actId="20577"/>
        <pc:sldMkLst>
          <pc:docMk/>
          <pc:sldMk cId="1736879938" sldId="257"/>
        </pc:sldMkLst>
        <pc:spChg chg="mod">
          <ac:chgData name="미래 박" userId="13ed2dccfc9680cc" providerId="LiveId" clId="{4ED9C262-62C5-4525-9886-D9BEDC383723}" dt="2023-09-11T06:51:31.503" v="516" actId="20577"/>
          <ac:spMkLst>
            <pc:docMk/>
            <pc:sldMk cId="1736879938" sldId="257"/>
            <ac:spMk id="3" creationId="{AA71793A-244D-5EDD-BBBD-5CE429F7BABC}"/>
          </ac:spMkLst>
        </pc:spChg>
      </pc:sldChg>
      <pc:sldChg chg="modSp mod ord">
        <pc:chgData name="미래 박" userId="13ed2dccfc9680cc" providerId="LiveId" clId="{4ED9C262-62C5-4525-9886-D9BEDC383723}" dt="2023-09-11T07:40:52.825" v="2532" actId="20577"/>
        <pc:sldMkLst>
          <pc:docMk/>
          <pc:sldMk cId="3221406732" sldId="260"/>
        </pc:sldMkLst>
        <pc:spChg chg="mod">
          <ac:chgData name="미래 박" userId="13ed2dccfc9680cc" providerId="LiveId" clId="{4ED9C262-62C5-4525-9886-D9BEDC383723}" dt="2023-09-11T07:40:52.825" v="2532" actId="20577"/>
          <ac:spMkLst>
            <pc:docMk/>
            <pc:sldMk cId="3221406732" sldId="260"/>
            <ac:spMk id="4" creationId="{1357F966-1E78-2ED4-7D40-AB27A65D0014}"/>
          </ac:spMkLst>
        </pc:spChg>
      </pc:sldChg>
      <pc:sldChg chg="modSp mod">
        <pc:chgData name="미래 박" userId="13ed2dccfc9680cc" providerId="LiveId" clId="{4ED9C262-62C5-4525-9886-D9BEDC383723}" dt="2023-09-11T07:40:56.284" v="2541" actId="20577"/>
        <pc:sldMkLst>
          <pc:docMk/>
          <pc:sldMk cId="3114774026" sldId="261"/>
        </pc:sldMkLst>
        <pc:spChg chg="mod">
          <ac:chgData name="미래 박" userId="13ed2dccfc9680cc" providerId="LiveId" clId="{4ED9C262-62C5-4525-9886-D9BEDC383723}" dt="2023-09-11T07:40:56.284" v="2541" actId="20577"/>
          <ac:spMkLst>
            <pc:docMk/>
            <pc:sldMk cId="3114774026" sldId="261"/>
            <ac:spMk id="4" creationId="{7D6DBFEE-1209-F8D4-0844-5AB8A7F0D408}"/>
          </ac:spMkLst>
        </pc:spChg>
      </pc:sldChg>
      <pc:sldChg chg="modSp mod">
        <pc:chgData name="미래 박" userId="13ed2dccfc9680cc" providerId="LiveId" clId="{4ED9C262-62C5-4525-9886-D9BEDC383723}" dt="2023-09-11T07:41:00.886" v="2550" actId="20577"/>
        <pc:sldMkLst>
          <pc:docMk/>
          <pc:sldMk cId="3021647247" sldId="262"/>
        </pc:sldMkLst>
        <pc:spChg chg="mod">
          <ac:chgData name="미래 박" userId="13ed2dccfc9680cc" providerId="LiveId" clId="{4ED9C262-62C5-4525-9886-D9BEDC383723}" dt="2023-09-11T07:41:00.886" v="2550" actId="20577"/>
          <ac:spMkLst>
            <pc:docMk/>
            <pc:sldMk cId="3021647247" sldId="262"/>
            <ac:spMk id="4" creationId="{07AC070F-357F-524E-C9AB-E61F83AE2402}"/>
          </ac:spMkLst>
        </pc:spChg>
      </pc:sldChg>
      <pc:sldChg chg="modSp mod">
        <pc:chgData name="미래 박" userId="13ed2dccfc9680cc" providerId="LiveId" clId="{4ED9C262-62C5-4525-9886-D9BEDC383723}" dt="2023-09-13T15:44:53.158" v="3550" actId="20577"/>
        <pc:sldMkLst>
          <pc:docMk/>
          <pc:sldMk cId="1816169768" sldId="264"/>
        </pc:sldMkLst>
        <pc:spChg chg="mod">
          <ac:chgData name="미래 박" userId="13ed2dccfc9680cc" providerId="LiveId" clId="{4ED9C262-62C5-4525-9886-D9BEDC383723}" dt="2023-09-13T15:44:53.158" v="3550" actId="20577"/>
          <ac:spMkLst>
            <pc:docMk/>
            <pc:sldMk cId="1816169768" sldId="264"/>
            <ac:spMk id="4" creationId="{CA284AFA-F3A3-643B-7945-A53382F84370}"/>
          </ac:spMkLst>
        </pc:spChg>
      </pc:sldChg>
      <pc:sldChg chg="modSp mod">
        <pc:chgData name="미래 박" userId="13ed2dccfc9680cc" providerId="LiveId" clId="{4ED9C262-62C5-4525-9886-D9BEDC383723}" dt="2023-09-13T15:45:04.050" v="3559" actId="20577"/>
        <pc:sldMkLst>
          <pc:docMk/>
          <pc:sldMk cId="68600748" sldId="265"/>
        </pc:sldMkLst>
        <pc:spChg chg="mod">
          <ac:chgData name="미래 박" userId="13ed2dccfc9680cc" providerId="LiveId" clId="{4ED9C262-62C5-4525-9886-D9BEDC383723}" dt="2023-09-13T15:45:04.050" v="3559" actId="20577"/>
          <ac:spMkLst>
            <pc:docMk/>
            <pc:sldMk cId="68600748" sldId="265"/>
            <ac:spMk id="4" creationId="{A32A1C03-F612-77F6-C6F8-B4B95D41AB08}"/>
          </ac:spMkLst>
        </pc:spChg>
      </pc:sldChg>
      <pc:sldChg chg="modSp mod">
        <pc:chgData name="미래 박" userId="13ed2dccfc9680cc" providerId="LiveId" clId="{4ED9C262-62C5-4525-9886-D9BEDC383723}" dt="2023-09-13T15:45:10.456" v="3568" actId="20577"/>
        <pc:sldMkLst>
          <pc:docMk/>
          <pc:sldMk cId="351401953" sldId="266"/>
        </pc:sldMkLst>
        <pc:spChg chg="mod">
          <ac:chgData name="미래 박" userId="13ed2dccfc9680cc" providerId="LiveId" clId="{4ED9C262-62C5-4525-9886-D9BEDC383723}" dt="2023-09-13T15:45:10.456" v="3568" actId="20577"/>
          <ac:spMkLst>
            <pc:docMk/>
            <pc:sldMk cId="351401953" sldId="266"/>
            <ac:spMk id="4" creationId="{52740B86-C987-1DA4-E454-EDC9D483B607}"/>
          </ac:spMkLst>
        </pc:spChg>
      </pc:sldChg>
      <pc:sldChg chg="addSp delSp modSp mod">
        <pc:chgData name="미래 박" userId="13ed2dccfc9680cc" providerId="LiveId" clId="{4ED9C262-62C5-4525-9886-D9BEDC383723}" dt="2023-09-11T07:41:04.833" v="2559" actId="20577"/>
        <pc:sldMkLst>
          <pc:docMk/>
          <pc:sldMk cId="1920605328" sldId="267"/>
        </pc:sldMkLst>
        <pc:spChg chg="add del mod">
          <ac:chgData name="미래 박" userId="13ed2dccfc9680cc" providerId="LiveId" clId="{4ED9C262-62C5-4525-9886-D9BEDC383723}" dt="2023-09-11T06:38:13.557" v="1"/>
          <ac:spMkLst>
            <pc:docMk/>
            <pc:sldMk cId="1920605328" sldId="267"/>
            <ac:spMk id="3" creationId="{AD1D15F7-BA79-954D-B190-CD29A227835E}"/>
          </ac:spMkLst>
        </pc:spChg>
        <pc:spChg chg="mod">
          <ac:chgData name="미래 박" userId="13ed2dccfc9680cc" providerId="LiveId" clId="{4ED9C262-62C5-4525-9886-D9BEDC383723}" dt="2023-09-11T07:41:04.833" v="2559" actId="20577"/>
          <ac:spMkLst>
            <pc:docMk/>
            <pc:sldMk cId="1920605328" sldId="267"/>
            <ac:spMk id="4" creationId="{8F06D9FD-D6E3-BDB3-AD17-DC41E6BBE10D}"/>
          </ac:spMkLst>
        </pc:spChg>
        <pc:picChg chg="add mod">
          <ac:chgData name="미래 박" userId="13ed2dccfc9680cc" providerId="LiveId" clId="{4ED9C262-62C5-4525-9886-D9BEDC383723}" dt="2023-09-11T06:38:19.575" v="3" actId="14100"/>
          <ac:picMkLst>
            <pc:docMk/>
            <pc:sldMk cId="1920605328" sldId="267"/>
            <ac:picMk id="1026" creationId="{DC3E962D-7C91-4286-67A7-C8C0BAABBAC4}"/>
          </ac:picMkLst>
        </pc:picChg>
        <pc:picChg chg="del">
          <ac:chgData name="미래 박" userId="13ed2dccfc9680cc" providerId="LiveId" clId="{4ED9C262-62C5-4525-9886-D9BEDC383723}" dt="2023-09-11T06:38:10.641" v="0" actId="478"/>
          <ac:picMkLst>
            <pc:docMk/>
            <pc:sldMk cId="1920605328" sldId="267"/>
            <ac:picMk id="1030" creationId="{5362E4FB-BA28-8931-A4F3-758226721B9F}"/>
          </ac:picMkLst>
        </pc:picChg>
      </pc:sldChg>
      <pc:sldChg chg="modSp mod">
        <pc:chgData name="미래 박" userId="13ed2dccfc9680cc" providerId="LiveId" clId="{4ED9C262-62C5-4525-9886-D9BEDC383723}" dt="2023-09-11T07:41:26.439" v="2597" actId="20577"/>
        <pc:sldMkLst>
          <pc:docMk/>
          <pc:sldMk cId="3892168306" sldId="268"/>
        </pc:sldMkLst>
        <pc:spChg chg="mod">
          <ac:chgData name="미래 박" userId="13ed2dccfc9680cc" providerId="LiveId" clId="{4ED9C262-62C5-4525-9886-D9BEDC383723}" dt="2023-09-11T07:41:26.439" v="2597" actId="20577"/>
          <ac:spMkLst>
            <pc:docMk/>
            <pc:sldMk cId="3892168306" sldId="268"/>
            <ac:spMk id="4" creationId="{BF651E6A-1066-A8B7-3272-C0EB8256E847}"/>
          </ac:spMkLst>
        </pc:spChg>
      </pc:sldChg>
      <pc:sldChg chg="addSp modSp new mod modAnim">
        <pc:chgData name="미래 박" userId="13ed2dccfc9680cc" providerId="LiveId" clId="{4ED9C262-62C5-4525-9886-D9BEDC383723}" dt="2023-09-11T06:57:58.578" v="873"/>
        <pc:sldMkLst>
          <pc:docMk/>
          <pc:sldMk cId="1238552974" sldId="269"/>
        </pc:sldMkLst>
        <pc:spChg chg="mod">
          <ac:chgData name="미래 박" userId="13ed2dccfc9680cc" providerId="LiveId" clId="{4ED9C262-62C5-4525-9886-D9BEDC383723}" dt="2023-09-11T06:51:23.277" v="494" actId="20577"/>
          <ac:spMkLst>
            <pc:docMk/>
            <pc:sldMk cId="1238552974" sldId="269"/>
            <ac:spMk id="2" creationId="{47A8DC59-EAB7-C406-CDDB-01FFEA3C685A}"/>
          </ac:spMkLst>
        </pc:spChg>
        <pc:spChg chg="mod">
          <ac:chgData name="미래 박" userId="13ed2dccfc9680cc" providerId="LiveId" clId="{4ED9C262-62C5-4525-9886-D9BEDC383723}" dt="2023-09-11T06:51:50.274" v="526" actId="20577"/>
          <ac:spMkLst>
            <pc:docMk/>
            <pc:sldMk cId="1238552974" sldId="269"/>
            <ac:spMk id="3" creationId="{7B7CFB7B-4241-8E58-1646-68D12C9EFE66}"/>
          </ac:spMkLst>
        </pc:spChg>
        <pc:spChg chg="mod">
          <ac:chgData name="미래 박" userId="13ed2dccfc9680cc" providerId="LiveId" clId="{4ED9C262-62C5-4525-9886-D9BEDC383723}" dt="2023-09-11T06:55:55.285" v="864" actId="404"/>
          <ac:spMkLst>
            <pc:docMk/>
            <pc:sldMk cId="1238552974" sldId="269"/>
            <ac:spMk id="4" creationId="{632C2A6D-1F08-0EB0-D2FF-0EA31243F005}"/>
          </ac:spMkLst>
        </pc:spChg>
        <pc:spChg chg="mod">
          <ac:chgData name="미래 박" userId="13ed2dccfc9680cc" providerId="LiveId" clId="{4ED9C262-62C5-4525-9886-D9BEDC383723}" dt="2023-09-11T06:52:50.062" v="534" actId="20577"/>
          <ac:spMkLst>
            <pc:docMk/>
            <pc:sldMk cId="1238552974" sldId="269"/>
            <ac:spMk id="5" creationId="{3B29C927-3D63-1A7E-A61F-A85F5344CD43}"/>
          </ac:spMkLst>
        </pc:spChg>
        <pc:spChg chg="mod">
          <ac:chgData name="미래 박" userId="13ed2dccfc9680cc" providerId="LiveId" clId="{4ED9C262-62C5-4525-9886-D9BEDC383723}" dt="2023-09-11T06:55:16.162" v="791" actId="404"/>
          <ac:spMkLst>
            <pc:docMk/>
            <pc:sldMk cId="1238552974" sldId="269"/>
            <ac:spMk id="6" creationId="{E55C831E-4B99-4C67-5EDF-F81CB7811E9E}"/>
          </ac:spMkLst>
        </pc:spChg>
        <pc:picChg chg="add mod">
          <ac:chgData name="미래 박" userId="13ed2dccfc9680cc" providerId="LiveId" clId="{4ED9C262-62C5-4525-9886-D9BEDC383723}" dt="2023-09-11T06:57:04.870" v="866" actId="1076"/>
          <ac:picMkLst>
            <pc:docMk/>
            <pc:sldMk cId="1238552974" sldId="269"/>
            <ac:picMk id="2050" creationId="{DAD06865-5933-53AF-AA8F-5C716BB18F73}"/>
          </ac:picMkLst>
        </pc:picChg>
        <pc:picChg chg="add mod">
          <ac:chgData name="미래 박" userId="13ed2dccfc9680cc" providerId="LiveId" clId="{4ED9C262-62C5-4525-9886-D9BEDC383723}" dt="2023-09-11T06:57:45.412" v="870" actId="1076"/>
          <ac:picMkLst>
            <pc:docMk/>
            <pc:sldMk cId="1238552974" sldId="269"/>
            <ac:picMk id="2052" creationId="{349E560F-8917-DAFA-6BA0-CB0550494483}"/>
          </ac:picMkLst>
        </pc:picChg>
      </pc:sldChg>
      <pc:sldChg chg="addSp delSp modSp new mod modAnim">
        <pc:chgData name="미래 박" userId="13ed2dccfc9680cc" providerId="LiveId" clId="{4ED9C262-62C5-4525-9886-D9BEDC383723}" dt="2023-09-11T07:12:20.624" v="1506" actId="20577"/>
        <pc:sldMkLst>
          <pc:docMk/>
          <pc:sldMk cId="3643350563" sldId="270"/>
        </pc:sldMkLst>
        <pc:spChg chg="mod">
          <ac:chgData name="미래 박" userId="13ed2dccfc9680cc" providerId="LiveId" clId="{4ED9C262-62C5-4525-9886-D9BEDC383723}" dt="2023-09-11T06:58:19.665" v="938" actId="20577"/>
          <ac:spMkLst>
            <pc:docMk/>
            <pc:sldMk cId="3643350563" sldId="270"/>
            <ac:spMk id="2" creationId="{FD939EBB-0C9C-8831-78C5-9912239CF2ED}"/>
          </ac:spMkLst>
        </pc:spChg>
        <pc:spChg chg="mod">
          <ac:chgData name="미래 박" userId="13ed2dccfc9680cc" providerId="LiveId" clId="{4ED9C262-62C5-4525-9886-D9BEDC383723}" dt="2023-09-11T06:58:30.649" v="948" actId="20577"/>
          <ac:spMkLst>
            <pc:docMk/>
            <pc:sldMk cId="3643350563" sldId="270"/>
            <ac:spMk id="3" creationId="{B2631000-4646-2044-01C6-A9D912A1B73E}"/>
          </ac:spMkLst>
        </pc:spChg>
        <pc:spChg chg="mod">
          <ac:chgData name="미래 박" userId="13ed2dccfc9680cc" providerId="LiveId" clId="{4ED9C262-62C5-4525-9886-D9BEDC383723}" dt="2023-09-11T07:11:36.179" v="1483" actId="20577"/>
          <ac:spMkLst>
            <pc:docMk/>
            <pc:sldMk cId="3643350563" sldId="270"/>
            <ac:spMk id="4" creationId="{88246143-D39C-1014-E64E-DB72B01B5693}"/>
          </ac:spMkLst>
        </pc:spChg>
        <pc:spChg chg="mod">
          <ac:chgData name="미래 박" userId="13ed2dccfc9680cc" providerId="LiveId" clId="{4ED9C262-62C5-4525-9886-D9BEDC383723}" dt="2023-09-11T06:58:36.372" v="956" actId="20577"/>
          <ac:spMkLst>
            <pc:docMk/>
            <pc:sldMk cId="3643350563" sldId="270"/>
            <ac:spMk id="5" creationId="{A3F1E2BD-4DF1-91BB-812B-95D400E60F54}"/>
          </ac:spMkLst>
        </pc:spChg>
        <pc:spChg chg="mod">
          <ac:chgData name="미래 박" userId="13ed2dccfc9680cc" providerId="LiveId" clId="{4ED9C262-62C5-4525-9886-D9BEDC383723}" dt="2023-09-11T07:12:20.624" v="1506" actId="20577"/>
          <ac:spMkLst>
            <pc:docMk/>
            <pc:sldMk cId="3643350563" sldId="270"/>
            <ac:spMk id="6" creationId="{A49EE8A0-5D4D-3F65-A504-CCE157FAEBA1}"/>
          </ac:spMkLst>
        </pc:spChg>
        <pc:picChg chg="add mod">
          <ac:chgData name="미래 박" userId="13ed2dccfc9680cc" providerId="LiveId" clId="{4ED9C262-62C5-4525-9886-D9BEDC383723}" dt="2023-09-11T07:01:27.948" v="1036" actId="14100"/>
          <ac:picMkLst>
            <pc:docMk/>
            <pc:sldMk cId="3643350563" sldId="270"/>
            <ac:picMk id="3074" creationId="{6E5DB89B-D4AA-71C4-78C1-B5A18745C157}"/>
          </ac:picMkLst>
        </pc:picChg>
        <pc:picChg chg="add del mod">
          <ac:chgData name="미래 박" userId="13ed2dccfc9680cc" providerId="LiveId" clId="{4ED9C262-62C5-4525-9886-D9BEDC383723}" dt="2023-09-11T07:01:28.436" v="1037"/>
          <ac:picMkLst>
            <pc:docMk/>
            <pc:sldMk cId="3643350563" sldId="270"/>
            <ac:picMk id="3076" creationId="{5406CA0D-7238-0BA8-BCFD-8BC2B9C811D6}"/>
          </ac:picMkLst>
        </pc:picChg>
        <pc:picChg chg="add mod">
          <ac:chgData name="미래 박" userId="13ed2dccfc9680cc" providerId="LiveId" clId="{4ED9C262-62C5-4525-9886-D9BEDC383723}" dt="2023-09-11T07:01:52.154" v="1043" actId="14100"/>
          <ac:picMkLst>
            <pc:docMk/>
            <pc:sldMk cId="3643350563" sldId="270"/>
            <ac:picMk id="3078" creationId="{D0DD729F-03C7-E37F-B780-D28C04AD8B87}"/>
          </ac:picMkLst>
        </pc:picChg>
      </pc:sldChg>
      <pc:sldChg chg="addSp delSp modSp new mod modAnim">
        <pc:chgData name="미래 박" userId="13ed2dccfc9680cc" providerId="LiveId" clId="{4ED9C262-62C5-4525-9886-D9BEDC383723}" dt="2023-09-11T07:08:25.876" v="1385"/>
        <pc:sldMkLst>
          <pc:docMk/>
          <pc:sldMk cId="1406343244" sldId="271"/>
        </pc:sldMkLst>
        <pc:spChg chg="mod">
          <ac:chgData name="미래 박" userId="13ed2dccfc9680cc" providerId="LiveId" clId="{4ED9C262-62C5-4525-9886-D9BEDC383723}" dt="2023-09-11T07:02:35.421" v="1095" actId="20577"/>
          <ac:spMkLst>
            <pc:docMk/>
            <pc:sldMk cId="1406343244" sldId="271"/>
            <ac:spMk id="2" creationId="{FE25225D-3377-574D-864D-C73614D9BB00}"/>
          </ac:spMkLst>
        </pc:spChg>
        <pc:spChg chg="mod">
          <ac:chgData name="미래 박" userId="13ed2dccfc9680cc" providerId="LiveId" clId="{4ED9C262-62C5-4525-9886-D9BEDC383723}" dt="2023-09-11T07:02:43.988" v="1105" actId="20577"/>
          <ac:spMkLst>
            <pc:docMk/>
            <pc:sldMk cId="1406343244" sldId="271"/>
            <ac:spMk id="3" creationId="{E32E1C0E-74F4-D7EA-6E96-58EBCED5D63C}"/>
          </ac:spMkLst>
        </pc:spChg>
        <pc:spChg chg="mod">
          <ac:chgData name="미래 박" userId="13ed2dccfc9680cc" providerId="LiveId" clId="{4ED9C262-62C5-4525-9886-D9BEDC383723}" dt="2023-09-11T07:05:47.731" v="1302" actId="20577"/>
          <ac:spMkLst>
            <pc:docMk/>
            <pc:sldMk cId="1406343244" sldId="271"/>
            <ac:spMk id="4" creationId="{AE3333AD-90CF-D905-A531-C353AFB310F5}"/>
          </ac:spMkLst>
        </pc:spChg>
        <pc:spChg chg="mod">
          <ac:chgData name="미래 박" userId="13ed2dccfc9680cc" providerId="LiveId" clId="{4ED9C262-62C5-4525-9886-D9BEDC383723}" dt="2023-09-11T07:02:47.132" v="1115" actId="20577"/>
          <ac:spMkLst>
            <pc:docMk/>
            <pc:sldMk cId="1406343244" sldId="271"/>
            <ac:spMk id="5" creationId="{BEA70109-0B03-F35A-4797-8EF79A850850}"/>
          </ac:spMkLst>
        </pc:spChg>
        <pc:spChg chg="mod">
          <ac:chgData name="미래 박" userId="13ed2dccfc9680cc" providerId="LiveId" clId="{4ED9C262-62C5-4525-9886-D9BEDC383723}" dt="2023-09-11T07:06:00.246" v="1358" actId="20577"/>
          <ac:spMkLst>
            <pc:docMk/>
            <pc:sldMk cId="1406343244" sldId="271"/>
            <ac:spMk id="6" creationId="{41A25908-1727-3945-734D-856EE67A829A}"/>
          </ac:spMkLst>
        </pc:spChg>
        <pc:picChg chg="add mod">
          <ac:chgData name="미래 박" userId="13ed2dccfc9680cc" providerId="LiveId" clId="{4ED9C262-62C5-4525-9886-D9BEDC383723}" dt="2023-09-11T07:06:26.295" v="1363" actId="1076"/>
          <ac:picMkLst>
            <pc:docMk/>
            <pc:sldMk cId="1406343244" sldId="271"/>
            <ac:picMk id="4098" creationId="{E80FB61D-56FE-DF4F-7963-FC9F27FB2C76}"/>
          </ac:picMkLst>
        </pc:picChg>
        <pc:picChg chg="add mod">
          <ac:chgData name="미래 박" userId="13ed2dccfc9680cc" providerId="LiveId" clId="{4ED9C262-62C5-4525-9886-D9BEDC383723}" dt="2023-09-11T07:06:54.752" v="1366" actId="1076"/>
          <ac:picMkLst>
            <pc:docMk/>
            <pc:sldMk cId="1406343244" sldId="271"/>
            <ac:picMk id="4100" creationId="{6CCAC1E6-56E9-77A1-37E2-88397C7BBFFE}"/>
          </ac:picMkLst>
        </pc:picChg>
        <pc:picChg chg="add del mod">
          <ac:chgData name="미래 박" userId="13ed2dccfc9680cc" providerId="LiveId" clId="{4ED9C262-62C5-4525-9886-D9BEDC383723}" dt="2023-09-11T07:08:07.463" v="1378" actId="478"/>
          <ac:picMkLst>
            <pc:docMk/>
            <pc:sldMk cId="1406343244" sldId="271"/>
            <ac:picMk id="4102" creationId="{83BB7123-EAB5-6A06-237D-45805EEB0E55}"/>
          </ac:picMkLst>
        </pc:picChg>
        <pc:picChg chg="add del">
          <ac:chgData name="미래 박" userId="13ed2dccfc9680cc" providerId="LiveId" clId="{4ED9C262-62C5-4525-9886-D9BEDC383723}" dt="2023-09-11T07:08:07.935" v="1379"/>
          <ac:picMkLst>
            <pc:docMk/>
            <pc:sldMk cId="1406343244" sldId="271"/>
            <ac:picMk id="4104" creationId="{A9C7230B-F777-6017-4F6F-4D61615A89D2}"/>
          </ac:picMkLst>
        </pc:picChg>
        <pc:picChg chg="add mod">
          <ac:chgData name="미래 박" userId="13ed2dccfc9680cc" providerId="LiveId" clId="{4ED9C262-62C5-4525-9886-D9BEDC383723}" dt="2023-09-11T07:08:21.351" v="1383" actId="1076"/>
          <ac:picMkLst>
            <pc:docMk/>
            <pc:sldMk cId="1406343244" sldId="271"/>
            <ac:picMk id="4106" creationId="{6381ED55-DB18-5A49-1BC0-9FA1C514D52B}"/>
          </ac:picMkLst>
        </pc:picChg>
      </pc:sldChg>
      <pc:sldChg chg="addSp modSp new mod modAnim">
        <pc:chgData name="미래 박" userId="13ed2dccfc9680cc" providerId="LiveId" clId="{4ED9C262-62C5-4525-9886-D9BEDC383723}" dt="2023-09-11T07:21:14.656" v="1736"/>
        <pc:sldMkLst>
          <pc:docMk/>
          <pc:sldMk cId="347774365" sldId="272"/>
        </pc:sldMkLst>
        <pc:spChg chg="mod">
          <ac:chgData name="미래 박" userId="13ed2dccfc9680cc" providerId="LiveId" clId="{4ED9C262-62C5-4525-9886-D9BEDC383723}" dt="2023-09-11T07:10:52.874" v="1443" actId="20577"/>
          <ac:spMkLst>
            <pc:docMk/>
            <pc:sldMk cId="347774365" sldId="272"/>
            <ac:spMk id="2" creationId="{CEE30B99-DBC4-884D-9B5C-1384DED6CEDC}"/>
          </ac:spMkLst>
        </pc:spChg>
        <pc:spChg chg="mod">
          <ac:chgData name="미래 박" userId="13ed2dccfc9680cc" providerId="LiveId" clId="{4ED9C262-62C5-4525-9886-D9BEDC383723}" dt="2023-09-11T07:11:02.841" v="1453" actId="20577"/>
          <ac:spMkLst>
            <pc:docMk/>
            <pc:sldMk cId="347774365" sldId="272"/>
            <ac:spMk id="3" creationId="{76283103-35B9-6D79-D975-575F4FC25084}"/>
          </ac:spMkLst>
        </pc:spChg>
        <pc:spChg chg="mod">
          <ac:chgData name="미래 박" userId="13ed2dccfc9680cc" providerId="LiveId" clId="{4ED9C262-62C5-4525-9886-D9BEDC383723}" dt="2023-09-11T07:15:34.974" v="1616" actId="20577"/>
          <ac:spMkLst>
            <pc:docMk/>
            <pc:sldMk cId="347774365" sldId="272"/>
            <ac:spMk id="4" creationId="{BCD5FEEC-5419-FA5B-C9E9-CC9BE7B7A851}"/>
          </ac:spMkLst>
        </pc:spChg>
        <pc:spChg chg="mod">
          <ac:chgData name="미래 박" userId="13ed2dccfc9680cc" providerId="LiveId" clId="{4ED9C262-62C5-4525-9886-D9BEDC383723}" dt="2023-09-11T07:11:05.374" v="1461" actId="20577"/>
          <ac:spMkLst>
            <pc:docMk/>
            <pc:sldMk cId="347774365" sldId="272"/>
            <ac:spMk id="5" creationId="{626023B5-4882-FA99-D1D9-9136BE6DFD11}"/>
          </ac:spMkLst>
        </pc:spChg>
        <pc:spChg chg="mod">
          <ac:chgData name="미래 박" userId="13ed2dccfc9680cc" providerId="LiveId" clId="{4ED9C262-62C5-4525-9886-D9BEDC383723}" dt="2023-09-11T07:16:02.587" v="1708" actId="20577"/>
          <ac:spMkLst>
            <pc:docMk/>
            <pc:sldMk cId="347774365" sldId="272"/>
            <ac:spMk id="6" creationId="{57556A1B-26ED-BA74-B46D-F4F323BB49DE}"/>
          </ac:spMkLst>
        </pc:spChg>
        <pc:picChg chg="add mod">
          <ac:chgData name="미래 박" userId="13ed2dccfc9680cc" providerId="LiveId" clId="{4ED9C262-62C5-4525-9886-D9BEDC383723}" dt="2023-09-11T07:18:44.382" v="1720" actId="1076"/>
          <ac:picMkLst>
            <pc:docMk/>
            <pc:sldMk cId="347774365" sldId="272"/>
            <ac:picMk id="5122" creationId="{E31C791D-5801-4181-6C22-404BF17F3CB4}"/>
          </ac:picMkLst>
        </pc:picChg>
        <pc:picChg chg="add mod">
          <ac:chgData name="미래 박" userId="13ed2dccfc9680cc" providerId="LiveId" clId="{4ED9C262-62C5-4525-9886-D9BEDC383723}" dt="2023-09-11T07:18:40.349" v="1719" actId="1076"/>
          <ac:picMkLst>
            <pc:docMk/>
            <pc:sldMk cId="347774365" sldId="272"/>
            <ac:picMk id="5124" creationId="{8CF63C1D-4D02-B944-FF93-0FCEF675424E}"/>
          </ac:picMkLst>
        </pc:picChg>
        <pc:picChg chg="add mod">
          <ac:chgData name="미래 박" userId="13ed2dccfc9680cc" providerId="LiveId" clId="{4ED9C262-62C5-4525-9886-D9BEDC383723}" dt="2023-09-11T07:20:26.357" v="1725" actId="1076"/>
          <ac:picMkLst>
            <pc:docMk/>
            <pc:sldMk cId="347774365" sldId="272"/>
            <ac:picMk id="5126" creationId="{48F88D86-089E-2EC0-0241-7CFDD33DC93D}"/>
          </ac:picMkLst>
        </pc:picChg>
        <pc:picChg chg="add mod">
          <ac:chgData name="미래 박" userId="13ed2dccfc9680cc" providerId="LiveId" clId="{4ED9C262-62C5-4525-9886-D9BEDC383723}" dt="2023-09-11T07:20:53.235" v="1730" actId="1076"/>
          <ac:picMkLst>
            <pc:docMk/>
            <pc:sldMk cId="347774365" sldId="272"/>
            <ac:picMk id="5128" creationId="{72F1277F-6AE1-D79F-C12A-C12034D10DFA}"/>
          </ac:picMkLst>
        </pc:picChg>
      </pc:sldChg>
      <pc:sldChg chg="modSp new mod">
        <pc:chgData name="미래 박" userId="13ed2dccfc9680cc" providerId="LiveId" clId="{4ED9C262-62C5-4525-9886-D9BEDC383723}" dt="2023-09-11T07:26:17.763" v="1802"/>
        <pc:sldMkLst>
          <pc:docMk/>
          <pc:sldMk cId="610464335" sldId="273"/>
        </pc:sldMkLst>
        <pc:spChg chg="mod">
          <ac:chgData name="미래 박" userId="13ed2dccfc9680cc" providerId="LiveId" clId="{4ED9C262-62C5-4525-9886-D9BEDC383723}" dt="2023-09-11T07:21:49.898" v="1771" actId="20577"/>
          <ac:spMkLst>
            <pc:docMk/>
            <pc:sldMk cId="610464335" sldId="273"/>
            <ac:spMk id="2" creationId="{74C38D3A-9128-3021-F772-6F4E53F2CDA7}"/>
          </ac:spMkLst>
        </pc:spChg>
        <pc:spChg chg="mod">
          <ac:chgData name="미래 박" userId="13ed2dccfc9680cc" providerId="LiveId" clId="{4ED9C262-62C5-4525-9886-D9BEDC383723}" dt="2023-09-11T07:26:17.763" v="1802"/>
          <ac:spMkLst>
            <pc:docMk/>
            <pc:sldMk cId="610464335" sldId="273"/>
            <ac:spMk id="3" creationId="{2B7148AA-77C2-908C-B4F7-E0A95F512AA5}"/>
          </ac:spMkLst>
        </pc:spChg>
      </pc:sldChg>
      <pc:sldChg chg="modSp new del mod">
        <pc:chgData name="미래 박" userId="13ed2dccfc9680cc" providerId="LiveId" clId="{4ED9C262-62C5-4525-9886-D9BEDC383723}" dt="2023-09-11T07:27:26.300" v="1876" actId="2696"/>
        <pc:sldMkLst>
          <pc:docMk/>
          <pc:sldMk cId="1044389822" sldId="274"/>
        </pc:sldMkLst>
        <pc:spChg chg="mod">
          <ac:chgData name="미래 박" userId="13ed2dccfc9680cc" providerId="LiveId" clId="{4ED9C262-62C5-4525-9886-D9BEDC383723}" dt="2023-09-11T07:27:01.021" v="1843" actId="20577"/>
          <ac:spMkLst>
            <pc:docMk/>
            <pc:sldMk cId="1044389822" sldId="274"/>
            <ac:spMk id="2" creationId="{5C0BC77E-901B-D0FB-8A16-F661F11C5029}"/>
          </ac:spMkLst>
        </pc:spChg>
        <pc:spChg chg="mod">
          <ac:chgData name="미래 박" userId="13ed2dccfc9680cc" providerId="LiveId" clId="{4ED9C262-62C5-4525-9886-D9BEDC383723}" dt="2023-09-11T07:27:17.912" v="1875" actId="20577"/>
          <ac:spMkLst>
            <pc:docMk/>
            <pc:sldMk cId="1044389822" sldId="274"/>
            <ac:spMk id="3" creationId="{84077A93-942E-0CF4-F04D-A5692DA8D9B0}"/>
          </ac:spMkLst>
        </pc:spChg>
      </pc:sldChg>
      <pc:sldChg chg="addSp delSp modSp new mod setBg">
        <pc:chgData name="미래 박" userId="13ed2dccfc9680cc" providerId="LiveId" clId="{4ED9C262-62C5-4525-9886-D9BEDC383723}" dt="2023-09-11T07:50:41.951" v="3508" actId="478"/>
        <pc:sldMkLst>
          <pc:docMk/>
          <pc:sldMk cId="1742757166" sldId="274"/>
        </pc:sldMkLst>
        <pc:spChg chg="mod">
          <ac:chgData name="미래 박" userId="13ed2dccfc9680cc" providerId="LiveId" clId="{4ED9C262-62C5-4525-9886-D9BEDC383723}" dt="2023-09-11T07:34:47.079" v="2302" actId="20577"/>
          <ac:spMkLst>
            <pc:docMk/>
            <pc:sldMk cId="1742757166" sldId="274"/>
            <ac:spMk id="2" creationId="{F01F8B27-7853-414C-BEF1-0842C8FD106E}"/>
          </ac:spMkLst>
        </pc:spChg>
        <pc:spChg chg="mod">
          <ac:chgData name="미래 박" userId="13ed2dccfc9680cc" providerId="LiveId" clId="{4ED9C262-62C5-4525-9886-D9BEDC383723}" dt="2023-09-11T07:50:26.329" v="3502" actId="1076"/>
          <ac:spMkLst>
            <pc:docMk/>
            <pc:sldMk cId="1742757166" sldId="274"/>
            <ac:spMk id="3" creationId="{901572AE-1313-E0AE-B399-F05CA3CAA03A}"/>
          </ac:spMkLst>
        </pc:spChg>
        <pc:spChg chg="add del mod">
          <ac:chgData name="미래 박" userId="13ed2dccfc9680cc" providerId="LiveId" clId="{4ED9C262-62C5-4525-9886-D9BEDC383723}" dt="2023-09-11T07:33:47.776" v="2285" actId="478"/>
          <ac:spMkLst>
            <pc:docMk/>
            <pc:sldMk cId="1742757166" sldId="274"/>
            <ac:spMk id="4" creationId="{E4A05092-8318-9629-06DF-5F72F85A0372}"/>
          </ac:spMkLst>
        </pc:spChg>
        <pc:spChg chg="mod">
          <ac:chgData name="미래 박" userId="13ed2dccfc9680cc" providerId="LiveId" clId="{4ED9C262-62C5-4525-9886-D9BEDC383723}" dt="2023-09-11T07:50:21.769" v="3500" actId="27636"/>
          <ac:spMkLst>
            <pc:docMk/>
            <pc:sldMk cId="1742757166" sldId="274"/>
            <ac:spMk id="5" creationId="{10C8012F-C3E5-CF12-39D0-4A29CD9663F8}"/>
          </ac:spMkLst>
        </pc:spChg>
        <pc:spChg chg="del">
          <ac:chgData name="미래 박" userId="13ed2dccfc9680cc" providerId="LiveId" clId="{4ED9C262-62C5-4525-9886-D9BEDC383723}" dt="2023-09-11T07:34:29.560" v="2299"/>
          <ac:spMkLst>
            <pc:docMk/>
            <pc:sldMk cId="1742757166" sldId="274"/>
            <ac:spMk id="6" creationId="{DEF30CB4-6A2D-D056-0953-4B0E9DD2E6DD}"/>
          </ac:spMkLst>
        </pc:spChg>
        <pc:spChg chg="add del mod">
          <ac:chgData name="미래 박" userId="13ed2dccfc9680cc" providerId="LiveId" clId="{4ED9C262-62C5-4525-9886-D9BEDC383723}" dt="2023-09-11T07:33:47.776" v="2285" actId="478"/>
          <ac:spMkLst>
            <pc:docMk/>
            <pc:sldMk cId="1742757166" sldId="274"/>
            <ac:spMk id="7" creationId="{6D71762A-5E9F-6811-4BDA-3238BD83F29F}"/>
          </ac:spMkLst>
        </pc:spChg>
        <pc:spChg chg="add del mod">
          <ac:chgData name="미래 박" userId="13ed2dccfc9680cc" providerId="LiveId" clId="{4ED9C262-62C5-4525-9886-D9BEDC383723}" dt="2023-09-11T07:50:41.951" v="3508" actId="478"/>
          <ac:spMkLst>
            <pc:docMk/>
            <pc:sldMk cId="1742757166" sldId="274"/>
            <ac:spMk id="8" creationId="{51CB22A5-4C20-F8B7-E544-4329A8F3D173}"/>
          </ac:spMkLst>
        </pc:spChg>
        <pc:spChg chg="add mod">
          <ac:chgData name="미래 박" userId="13ed2dccfc9680cc" providerId="LiveId" clId="{4ED9C262-62C5-4525-9886-D9BEDC383723}" dt="2023-09-11T07:50:31.467" v="3503" actId="1076"/>
          <ac:spMkLst>
            <pc:docMk/>
            <pc:sldMk cId="1742757166" sldId="274"/>
            <ac:spMk id="9" creationId="{3989324B-3B9C-42F5-0CF4-D39849341F48}"/>
          </ac:spMkLst>
        </pc:spChg>
        <pc:picChg chg="add del mod">
          <ac:chgData name="미래 박" userId="13ed2dccfc9680cc" providerId="LiveId" clId="{4ED9C262-62C5-4525-9886-D9BEDC383723}" dt="2023-09-11T07:32:56.190" v="2241"/>
          <ac:picMkLst>
            <pc:docMk/>
            <pc:sldMk cId="1742757166" sldId="274"/>
            <ac:picMk id="6147" creationId="{FC5DF760-7864-BE9F-D9A1-46ED76035FB7}"/>
          </ac:picMkLst>
        </pc:picChg>
        <pc:picChg chg="add del mod">
          <ac:chgData name="미래 박" userId="13ed2dccfc9680cc" providerId="LiveId" clId="{4ED9C262-62C5-4525-9886-D9BEDC383723}" dt="2023-09-11T07:33:47.776" v="2285" actId="478"/>
          <ac:picMkLst>
            <pc:docMk/>
            <pc:sldMk cId="1742757166" sldId="274"/>
            <ac:picMk id="6149" creationId="{D6C896A4-02F8-FBBC-CFAF-27347596E019}"/>
          </ac:picMkLst>
        </pc:picChg>
        <pc:picChg chg="add mod">
          <ac:chgData name="미래 박" userId="13ed2dccfc9680cc" providerId="LiveId" clId="{4ED9C262-62C5-4525-9886-D9BEDC383723}" dt="2023-09-11T07:34:05.996" v="2292" actId="14100"/>
          <ac:picMkLst>
            <pc:docMk/>
            <pc:sldMk cId="1742757166" sldId="274"/>
            <ac:picMk id="6151" creationId="{66758056-5094-0D25-1769-D05F58B9E97E}"/>
          </ac:picMkLst>
        </pc:picChg>
        <pc:picChg chg="add mod">
          <ac:chgData name="미래 박" userId="13ed2dccfc9680cc" providerId="LiveId" clId="{4ED9C262-62C5-4525-9886-D9BEDC383723}" dt="2023-09-11T07:34:35.063" v="2301" actId="1076"/>
          <ac:picMkLst>
            <pc:docMk/>
            <pc:sldMk cId="1742757166" sldId="274"/>
            <ac:picMk id="6153" creationId="{2EF41537-43C7-6B62-C1AA-24E286EDEA03}"/>
          </ac:picMkLst>
        </pc:picChg>
      </pc:sldChg>
      <pc:sldChg chg="modSp new del mod">
        <pc:chgData name="미래 박" userId="13ed2dccfc9680cc" providerId="LiveId" clId="{4ED9C262-62C5-4525-9886-D9BEDC383723}" dt="2023-09-11T07:29:06.968" v="2099" actId="2696"/>
        <pc:sldMkLst>
          <pc:docMk/>
          <pc:sldMk cId="4141146985" sldId="274"/>
        </pc:sldMkLst>
        <pc:spChg chg="mod">
          <ac:chgData name="미래 박" userId="13ed2dccfc9680cc" providerId="LiveId" clId="{4ED9C262-62C5-4525-9886-D9BEDC383723}" dt="2023-09-11T07:27:44.629" v="1918" actId="20577"/>
          <ac:spMkLst>
            <pc:docMk/>
            <pc:sldMk cId="4141146985" sldId="274"/>
            <ac:spMk id="2" creationId="{F4F47258-F7E3-A2CC-5F4B-9B001FEA4223}"/>
          </ac:spMkLst>
        </pc:spChg>
        <pc:spChg chg="mod">
          <ac:chgData name="미래 박" userId="13ed2dccfc9680cc" providerId="LiveId" clId="{4ED9C262-62C5-4525-9886-D9BEDC383723}" dt="2023-09-11T07:29:03.298" v="2098" actId="20577"/>
          <ac:spMkLst>
            <pc:docMk/>
            <pc:sldMk cId="4141146985" sldId="274"/>
            <ac:spMk id="3" creationId="{5040AFBF-FB73-355B-97E1-B914EA0789B3}"/>
          </ac:spMkLst>
        </pc:spChg>
      </pc:sldChg>
      <pc:sldChg chg="addSp delSp modSp new mod">
        <pc:chgData name="미래 박" userId="13ed2dccfc9680cc" providerId="LiveId" clId="{4ED9C262-62C5-4525-9886-D9BEDC383723}" dt="2023-09-11T07:48:37.284" v="3473" actId="404"/>
        <pc:sldMkLst>
          <pc:docMk/>
          <pc:sldMk cId="824550071" sldId="275"/>
        </pc:sldMkLst>
        <pc:spChg chg="mod">
          <ac:chgData name="미래 박" userId="13ed2dccfc9680cc" providerId="LiveId" clId="{4ED9C262-62C5-4525-9886-D9BEDC383723}" dt="2023-09-11T07:35:48.932" v="2351" actId="20577"/>
          <ac:spMkLst>
            <pc:docMk/>
            <pc:sldMk cId="824550071" sldId="275"/>
            <ac:spMk id="2" creationId="{D87F6A4E-9807-2F65-1632-B8A3EE0F6D20}"/>
          </ac:spMkLst>
        </pc:spChg>
        <pc:spChg chg="mod">
          <ac:chgData name="미래 박" userId="13ed2dccfc9680cc" providerId="LiveId" clId="{4ED9C262-62C5-4525-9886-D9BEDC383723}" dt="2023-09-11T07:48:10.777" v="3469" actId="404"/>
          <ac:spMkLst>
            <pc:docMk/>
            <pc:sldMk cId="824550071" sldId="275"/>
            <ac:spMk id="3" creationId="{952D1A7A-8F92-CC33-9642-29FCE29747BC}"/>
          </ac:spMkLst>
        </pc:spChg>
        <pc:spChg chg="mod">
          <ac:chgData name="미래 박" userId="13ed2dccfc9680cc" providerId="LiveId" clId="{4ED9C262-62C5-4525-9886-D9BEDC383723}" dt="2023-09-11T07:39:31.767" v="2482" actId="20577"/>
          <ac:spMkLst>
            <pc:docMk/>
            <pc:sldMk cId="824550071" sldId="275"/>
            <ac:spMk id="4" creationId="{638D2DD7-A483-2E0C-9077-8B2F2A79684A}"/>
          </ac:spMkLst>
        </pc:spChg>
        <pc:spChg chg="mod">
          <ac:chgData name="미래 박" userId="13ed2dccfc9680cc" providerId="LiveId" clId="{4ED9C262-62C5-4525-9886-D9BEDC383723}" dt="2023-09-11T07:48:37.284" v="3473" actId="404"/>
          <ac:spMkLst>
            <pc:docMk/>
            <pc:sldMk cId="824550071" sldId="275"/>
            <ac:spMk id="5" creationId="{26F1A97D-35C0-562B-BDB6-5CB5598AB142}"/>
          </ac:spMkLst>
        </pc:spChg>
        <pc:spChg chg="del">
          <ac:chgData name="미래 박" userId="13ed2dccfc9680cc" providerId="LiveId" clId="{4ED9C262-62C5-4525-9886-D9BEDC383723}" dt="2023-09-11T07:38:03.804" v="2403"/>
          <ac:spMkLst>
            <pc:docMk/>
            <pc:sldMk cId="824550071" sldId="275"/>
            <ac:spMk id="6" creationId="{0ACFCD47-121E-F465-D26B-C10EAC632CC3}"/>
          </ac:spMkLst>
        </pc:spChg>
        <pc:spChg chg="add mod">
          <ac:chgData name="미래 박" userId="13ed2dccfc9680cc" providerId="LiveId" clId="{4ED9C262-62C5-4525-9886-D9BEDC383723}" dt="2023-09-11T07:40:37.525" v="2514" actId="1076"/>
          <ac:spMkLst>
            <pc:docMk/>
            <pc:sldMk cId="824550071" sldId="275"/>
            <ac:spMk id="7" creationId="{129F0029-B4EB-38E5-F706-67719F93C680}"/>
          </ac:spMkLst>
        </pc:spChg>
        <pc:picChg chg="add mod">
          <ac:chgData name="미래 박" userId="13ed2dccfc9680cc" providerId="LiveId" clId="{4ED9C262-62C5-4525-9886-D9BEDC383723}" dt="2023-09-11T07:38:08.086" v="2405" actId="14100"/>
          <ac:picMkLst>
            <pc:docMk/>
            <pc:sldMk cId="824550071" sldId="275"/>
            <ac:picMk id="7170" creationId="{7856035D-5C95-A33E-3CAD-3470397EBD50}"/>
          </ac:picMkLst>
        </pc:picChg>
      </pc:sldChg>
      <pc:sldChg chg="modSp new mod">
        <pc:chgData name="미래 박" userId="13ed2dccfc9680cc" providerId="LiveId" clId="{4ED9C262-62C5-4525-9886-D9BEDC383723}" dt="2023-09-11T07:51:44.212" v="3541" actId="20577"/>
        <pc:sldMkLst>
          <pc:docMk/>
          <pc:sldMk cId="2285905042" sldId="276"/>
        </pc:sldMkLst>
        <pc:spChg chg="mod">
          <ac:chgData name="미래 박" userId="13ed2dccfc9680cc" providerId="LiveId" clId="{4ED9C262-62C5-4525-9886-D9BEDC383723}" dt="2023-09-11T07:42:03.030" v="2613" actId="20577"/>
          <ac:spMkLst>
            <pc:docMk/>
            <pc:sldMk cId="2285905042" sldId="276"/>
            <ac:spMk id="2" creationId="{3CD5D98E-CC13-FD7C-3FA5-8A47623025D3}"/>
          </ac:spMkLst>
        </pc:spChg>
        <pc:spChg chg="mod">
          <ac:chgData name="미래 박" userId="13ed2dccfc9680cc" providerId="LiveId" clId="{4ED9C262-62C5-4525-9886-D9BEDC383723}" dt="2023-09-11T07:51:44.212" v="3541" actId="20577"/>
          <ac:spMkLst>
            <pc:docMk/>
            <pc:sldMk cId="2285905042" sldId="276"/>
            <ac:spMk id="3" creationId="{357BE03D-8394-B29E-1BD0-FB212B510B54}"/>
          </ac:spMkLst>
        </pc:spChg>
      </pc:sldChg>
      <pc:sldChg chg="modSp new mod">
        <pc:chgData name="미래 박" userId="13ed2dccfc9680cc" providerId="LiveId" clId="{4ED9C262-62C5-4525-9886-D9BEDC383723}" dt="2023-09-11T07:45:02.919" v="3435" actId="403"/>
        <pc:sldMkLst>
          <pc:docMk/>
          <pc:sldMk cId="275608980" sldId="277"/>
        </pc:sldMkLst>
        <pc:spChg chg="mod">
          <ac:chgData name="미래 박" userId="13ed2dccfc9680cc" providerId="LiveId" clId="{4ED9C262-62C5-4525-9886-D9BEDC383723}" dt="2023-09-11T07:45:02.919" v="3435" actId="403"/>
          <ac:spMkLst>
            <pc:docMk/>
            <pc:sldMk cId="275608980" sldId="277"/>
            <ac:spMk id="2" creationId="{221DA9D6-7CC2-DDCB-4BD4-0FEEEFA3D6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B5BF2-F508-6FAC-A031-78F85F7B2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1F0FAE8-262B-7B92-A4DC-50514073F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7390EF-D033-4EB6-6ECF-8C1A299A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511751-F66F-A2B0-6DBC-CF27A34D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354D3E-B155-B099-9AED-45C486D2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68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5DFCBA-E2B0-34E2-8112-CC36C40A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5233852-1809-8A4C-8D13-BBF478D7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7BB643-F27D-04A9-C015-846F4CDE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8374A8-4801-964A-D116-E62E8B95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2B163E-112E-8399-D86B-F4C32C7C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62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0962D1-9D37-CCA0-509E-A1D73DE2C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92BFA8-B538-AC6F-8FED-CDAE73405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4C72D0-EC05-BE7A-B567-89E35C3C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B628EF-D387-A9F7-795E-9F5D7EFC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C2E23-27E1-1C34-6F22-1D43D75A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16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1EC4B9-24F7-DF1B-3EF4-A38487DE0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8" y="1122623"/>
            <a:ext cx="9143206" cy="2386564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8C9F9B5-9476-077F-7B81-A62D50DEB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8" y="3601284"/>
            <a:ext cx="9143206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4A0B3F-4E8F-E87B-9499-8377141E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endParaRPr kumimoji="1" lang="en-US" altLang="ko-KR" sz="120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A0F0CF-7435-9E0E-02AE-5385105A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endParaRPr kumimoji="1" lang="en-US" altLang="ko-KR" sz="120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5A3B7D-226B-A79D-D0E9-1995BEE9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95386C50-9F57-43B7-AA41-6673876FCB33}" type="slidenum">
              <a:rPr kumimoji="1" lang="en-US" altLang="ko-KR" sz="1200" smtClean="0"/>
              <a:pPr fontAlgn="base">
                <a:spcAft>
                  <a:spcPct val="0"/>
                </a:spcAft>
              </a:pPr>
              <a:t>‹#›</a:t>
            </a:fld>
            <a:endParaRPr kumimoji="1"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204881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FC751A-7E5D-C5B7-A080-646866E1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5163" cy="2851810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415ECF-6B03-F376-4BC4-3974C6A7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7" y="4588937"/>
            <a:ext cx="10515163" cy="1500535"/>
          </a:xfrm>
        </p:spPr>
        <p:txBody>
          <a:bodyPr/>
          <a:lstStyle>
            <a:lvl1pPr marL="0" indent="0">
              <a:buNone/>
              <a:defRPr sz="2400"/>
            </a:lvl1pPr>
            <a:lvl2pPr marL="457291" indent="0">
              <a:buNone/>
              <a:defRPr sz="2000"/>
            </a:lvl2pPr>
            <a:lvl3pPr marL="914583" indent="0">
              <a:buNone/>
              <a:defRPr sz="1800"/>
            </a:lvl3pPr>
            <a:lvl4pPr marL="1371874" indent="0">
              <a:buNone/>
              <a:defRPr sz="1600"/>
            </a:lvl4pPr>
            <a:lvl5pPr marL="1829166" indent="0">
              <a:buNone/>
              <a:defRPr sz="1600"/>
            </a:lvl5pPr>
            <a:lvl6pPr marL="2286457" indent="0">
              <a:buNone/>
              <a:defRPr sz="1600"/>
            </a:lvl6pPr>
            <a:lvl7pPr marL="2743749" indent="0">
              <a:buNone/>
              <a:defRPr sz="1600"/>
            </a:lvl7pPr>
            <a:lvl8pPr marL="3201040" indent="0">
              <a:buNone/>
              <a:defRPr sz="1600"/>
            </a:lvl8pPr>
            <a:lvl9pPr marL="3658332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C88DA5-E60B-4558-D8BB-111AD6F1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endParaRPr kumimoji="1" lang="en-US" altLang="ko-KR" sz="120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A4CC90-3C03-1982-4BF1-DD462528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endParaRPr kumimoji="1" lang="en-US" altLang="ko-KR" sz="120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CE1F29-3110-8D54-49BD-546314A8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B87BFEB6-89E3-4175-84DE-A39F7CCD1E13}" type="slidenum">
              <a:rPr kumimoji="1" lang="en-US" altLang="ko-KR" sz="1200" smtClean="0"/>
              <a:pPr fontAlgn="base">
                <a:spcAft>
                  <a:spcPct val="0"/>
                </a:spcAft>
              </a:pPr>
              <a:t>‹#›</a:t>
            </a:fld>
            <a:endParaRPr kumimoji="1"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90575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7B3D8-E578-28D7-55CD-1AF8D07D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9BAC1F-3950-1841-009C-5B62D9DB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DAADE0-C7EB-8493-EE1D-AFB9915B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76E005-8C05-B653-E817-E3A2C365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913D4C-F208-666D-9436-4538305D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01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A06CC0-377B-22FD-F1E7-F4F44FCD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4E6583-6CCA-7F73-09C7-B371A5501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F6D582-55D9-B5DA-DE80-8C994090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E001F0-8906-4465-01B5-C5FCBB73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F8245B-B5B3-D6C1-CB0B-25732508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22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A6CF2C-F389-3D02-475C-1011F708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C06745-0E76-6805-17FB-BE43DE1F4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07BD22B-2027-0485-E692-18DC25C6A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68A6BD-CEB0-BCB8-0A73-7F60BBC7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32442B-64B6-E4B2-0D27-A6A959A1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D4F078-30BE-8C6D-1B8C-9D16A843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47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A9C3FB-EDF1-8336-478E-35E6B159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030E11-59B5-3EA9-7819-41557ACE1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3EE340-5D08-6AF2-9EFD-B56560AF8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B25D57-7DFA-4AE4-C0E3-3B96BF194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A2053E-315A-9B91-4AD0-6F5D8B08B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072EFE6-283B-A969-1652-E950954A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762D9DA-9279-E75B-BF02-A388E161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973FFD4-5ACB-3E8F-86B6-F0D72598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51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C2B7D3-A0D7-2F12-F301-CBD4A69D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CBC7F6F-A79C-87DA-3ECA-2C9670ED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0E9BAE5-8D81-9620-B1B2-E51817CD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1322B3-C879-6145-FB20-D489EC62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5AE9816-441E-A67B-0286-E1862832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583098C-C916-A522-C6FA-AEE8974A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C5E54E-C998-D89F-16F5-93BECD32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8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22D0E-D769-47E1-4FCE-936DF5C3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63D4FB-01A6-DA7E-90E5-E369B159D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8D6498E-59B0-2DB0-1320-F06484D34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5EA307-8687-F8B7-0429-B1ACCA34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803000-8A2C-FF14-3ED5-16482A4B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5B3512-B01C-9ADD-585B-8086CBB1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26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AA44F5-3F5F-275B-45A5-D9DBEA71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7384EA7-6BA4-1BDE-606C-56DA81EFA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FFA174-CE48-D005-CAC9-505482649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8C9836-45CD-767D-FC94-F0836211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21E49B-B347-B258-A910-49C1AA6F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031A9C-12E3-7163-8F7F-7AB6A31C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235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F6867CA-A399-47D6-0C9A-65DC3C81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E6A973-87A0-5DD0-6D03-DED97468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6DA3CC-E2DE-1865-C218-8CD92899C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E291-724A-4BCD-8626-128E36D126A7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78B92F-B840-E4B9-905F-5FA1A42F8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CA9C3E-1D2F-5D3C-26BC-498678934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3A4F-8921-46CB-BBA0-07487336F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96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4A0D9D3-7808-B554-06E6-BA1612AACD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3051" y="2129331"/>
            <a:ext cx="10365899" cy="147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>
                <a:sym typeface="Arial" panose="020B0604020202020204" pitchFamily="34" charset="0"/>
              </a:rPr>
              <a:t>마스터 제목 스타일 편집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43427ED-ED5E-2189-7C05-666E4A758A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27689" y="3885512"/>
            <a:ext cx="8536623" cy="175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>
                <a:sym typeface="Arial" panose="020B0604020202020204" pitchFamily="34" charset="0"/>
              </a:rPr>
              <a:t>마스터 부제목 스타일 편집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EAC1656-81BB-6094-9ECD-A646E783DDF6}"/>
              </a:ext>
            </a:extLst>
          </p:cNvPr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08171" y="6356234"/>
            <a:ext cx="2845541" cy="36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-45208340" ea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1A2E459-67D6-51DE-EDE5-3152218A3BB3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165098" y="6356234"/>
            <a:ext cx="3861806" cy="36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-45208340" ea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53E15CD5-925C-BDB4-02C9-D5D6EDCA37F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38289" y="6356234"/>
            <a:ext cx="2845541" cy="36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-45208340" ea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fld id="{7D331302-ED21-4615-9339-B1D2C23CAE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646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91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583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874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9166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42969" indent="-342969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3099" indent="-285807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229" indent="-228646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520" indent="-228646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811" indent="-228646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5103" indent="-228646" algn="l" defTabSz="91458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2D8377EB-DC78-5B44-56F7-261BCDDADE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8172" y="273113"/>
            <a:ext cx="10975658" cy="11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>
                <a:sym typeface="Arial" panose="020B0604020202020204" pitchFamily="34" charset="0"/>
              </a:rPr>
              <a:t>마스터 제목 스타일 편집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96A1E78-7CF2-D417-0652-E5E00DE786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8172" y="1598983"/>
            <a:ext cx="10975658" cy="452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0"/>
            <a:r>
              <a:rPr lang="ko-KR" altLang="en-US"/>
              <a:t>둘째 수준</a:t>
            </a:r>
          </a:p>
          <a:p>
            <a:pPr lvl="0"/>
            <a:r>
              <a:rPr lang="ko-KR" altLang="en-US"/>
              <a:t>셋째 수준</a:t>
            </a:r>
          </a:p>
          <a:p>
            <a:pPr lvl="0"/>
            <a:r>
              <a:rPr lang="ko-KR" altLang="en-US"/>
              <a:t>넷째 수준</a:t>
            </a:r>
          </a:p>
          <a:p>
            <a:pPr lvl="0"/>
            <a:r>
              <a:rPr lang="ko-KR" altLang="en-US"/>
              <a:t>다섯째 수준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D5B148A-F79F-10BF-DE1C-9303F416B7B7}"/>
              </a:ext>
            </a:extLst>
          </p:cNvPr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08171" y="6356234"/>
            <a:ext cx="2845541" cy="36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-45208340" ea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0ABFEBE-60AF-D3E8-E9CB-D2E559A0DDA4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165098" y="6356234"/>
            <a:ext cx="3861806" cy="36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-45208340" ea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BEB0264-4415-AF19-91DF-CCDCEF61B3A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38289" y="6356234"/>
            <a:ext cx="2845541" cy="36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-45208340" ea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fld id="{5889B93D-EC92-4282-9A93-5D59A0E850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34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91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583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874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9166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42969" indent="-342969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3099" indent="-285807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229" indent="-228646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520" indent="-228646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811" indent="-228646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5103" indent="-228646" algn="l" defTabSz="91458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SEz-Mjf6m0" TargetMode="External"/><Relationship Id="rId2" Type="http://schemas.openxmlformats.org/officeDocument/2006/relationships/hyperlink" Target="https://www.youtube.com/watch?v=RHvn6FZQ2-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hXAcgn5Dqc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mmons.wikimedia.org/wiki/File:Hokusai_portrait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hyperlink" Target="https://commons.wikimedia.org/wiki/File:Kitagawa_Utamaro_portrait_(cropped)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8C0E21-3137-6D22-B2E1-7F4524546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4355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성문화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4F2CA4-0319-5230-2179-B30DC1599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821" y="3429000"/>
            <a:ext cx="2578358" cy="545841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6</a:t>
            </a:r>
            <a:r>
              <a:rPr lang="ko-KR" altLang="en-US" sz="3200" dirty="0"/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val="9989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EBE0E5-9CBF-5DE8-598D-602A5B60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춘화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AC070F-357F-524E-C9AB-E61F83AE24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/>
              <a:t>찻집의 </a:t>
            </a:r>
            <a:r>
              <a:rPr lang="en-US" altLang="ko-KR" dirty="0"/>
              <a:t>2</a:t>
            </a:r>
            <a:r>
              <a:rPr lang="ko-KR" altLang="en-US" dirty="0"/>
              <a:t>층에서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춘화첩</a:t>
            </a:r>
            <a:r>
              <a:rPr lang="en-US" altLang="ko-KR" sz="2000" dirty="0"/>
              <a:t>&lt;</a:t>
            </a:r>
            <a:r>
              <a:rPr lang="ko-KR" altLang="en-US" sz="2000" dirty="0" err="1"/>
              <a:t>우타마쿠라</a:t>
            </a:r>
            <a:r>
              <a:rPr lang="en-US" altLang="ko-KR" sz="2000" dirty="0"/>
              <a:t>&gt; </a:t>
            </a:r>
            <a:r>
              <a:rPr lang="ko-KR" altLang="en-US" sz="2000" dirty="0"/>
              <a:t>중 찻집의 </a:t>
            </a:r>
            <a:r>
              <a:rPr lang="en-US" altLang="ko-KR" sz="2000" dirty="0"/>
              <a:t>2</a:t>
            </a:r>
            <a:r>
              <a:rPr lang="ko-KR" altLang="en-US" sz="2000" dirty="0"/>
              <a:t>층에서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화가</a:t>
            </a:r>
            <a:r>
              <a:rPr lang="en-US" altLang="ko-KR" dirty="0"/>
              <a:t>: </a:t>
            </a:r>
            <a:r>
              <a:rPr lang="ko-KR" altLang="en-US" dirty="0" err="1"/>
              <a:t>기타가와</a:t>
            </a:r>
            <a:r>
              <a:rPr lang="ko-KR" altLang="en-US" dirty="0"/>
              <a:t> </a:t>
            </a:r>
            <a:r>
              <a:rPr lang="ko-KR" altLang="en-US" dirty="0" err="1"/>
              <a:t>우타마로</a:t>
            </a:r>
            <a:r>
              <a:rPr lang="ko-KR" altLang="en-US" dirty="0"/>
              <a:t>          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68D29AB2-A50D-3173-0661-A9F9C5E4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531938"/>
            <a:ext cx="95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03649512-93F7-90B7-9D97-9C9CD1D6F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531938"/>
            <a:ext cx="10001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2DEF0214-FBB6-A924-76E2-90C600FFB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257800" cy="39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4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0E8F19-30B1-A38D-6699-1D22184B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춘화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06D9FD-D6E3-BDB3-AD17-DC41E6BBE1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 err="1"/>
              <a:t>진시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 err="1"/>
              <a:t>청루십이시</a:t>
            </a:r>
            <a:r>
              <a:rPr lang="ko-KR" altLang="en-US" sz="2000" dirty="0"/>
              <a:t> 속 시리즈 중 </a:t>
            </a:r>
            <a:r>
              <a:rPr lang="ko-KR" altLang="en-US" sz="2000" dirty="0" err="1"/>
              <a:t>진시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dirty="0"/>
              <a:t>화가</a:t>
            </a:r>
            <a:r>
              <a:rPr lang="en-US" altLang="ko-KR" dirty="0"/>
              <a:t>:</a:t>
            </a:r>
            <a:r>
              <a:rPr lang="ko-KR" altLang="en-US" dirty="0" err="1"/>
              <a:t>기타가와</a:t>
            </a:r>
            <a:r>
              <a:rPr lang="ko-KR" altLang="en-US" dirty="0"/>
              <a:t> </a:t>
            </a:r>
            <a:r>
              <a:rPr lang="ko-KR" altLang="en-US" dirty="0" err="1"/>
              <a:t>우타마로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3E962D-7C91-4286-67A7-C8C0BAABBA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35" y="1825625"/>
            <a:ext cx="36855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0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10706-B178-3290-3F34-D68F7F3B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한국의 춘화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9A1F1A-3415-EB5B-2DFD-713B5B59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1).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한국에 처음으로 향락용 춘화가 전파된 것은 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고려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시기로 추정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2). 18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세기 이후 서울을 중심으로 직접 제작한 춘화 유행</a:t>
            </a:r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3).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</a:rPr>
              <a:t>9</a:t>
            </a:r>
            <a:r>
              <a:rPr lang="ko-KR" altLang="en-US" dirty="0">
                <a:latin typeface="Arial" panose="020B0604020202020204" pitchFamily="34" charset="0"/>
              </a:rPr>
              <a:t>세기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까지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크게 유행하였던 춘화는 점차 포르노그래피 이상의 의미를 가지지 못하게 되면서 쇠락하였다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1FCE312-62BC-6E7E-3655-6BF446D2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03" y="2463120"/>
            <a:ext cx="4865331" cy="345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810EE73-9097-C4FE-BF1D-1E40E85A7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12" y="2016612"/>
            <a:ext cx="4877233" cy="345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7F6A4E-9807-2F65-1632-B8A3EE0F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한국의 춘화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2D1A7A-8F92-CC33-9642-29FCE2974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1490"/>
          </a:xfrm>
        </p:spPr>
        <p:txBody>
          <a:bodyPr/>
          <a:lstStyle/>
          <a:p>
            <a:r>
              <a:rPr lang="ko-KR" altLang="en-US" dirty="0"/>
              <a:t>혜원 신윤복 </a:t>
            </a:r>
            <a:r>
              <a:rPr lang="ko-KR" altLang="en-US" sz="1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申潤福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8D2DD7-A483-2E0C-9077-8B2F2A7968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실물을 비롯한 구체적인 정보가 전해지지 않음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6F1A97D-35C0-562B-BDB6-5CB5598AB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1490"/>
          </a:xfrm>
        </p:spPr>
        <p:txBody>
          <a:bodyPr/>
          <a:lstStyle/>
          <a:p>
            <a:r>
              <a:rPr lang="ko-KR" altLang="en-US" dirty="0"/>
              <a:t>단원 김홍도 </a:t>
            </a:r>
            <a:r>
              <a:rPr lang="ko-KR" alt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金弘道</a:t>
            </a:r>
            <a:endParaRPr lang="ko-KR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856035D-5C95-A33E-3CAD-3470397EBD5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11" y="2505075"/>
            <a:ext cx="333102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9F0029-B4EB-38E5-F706-67719F93C680}"/>
              </a:ext>
            </a:extLst>
          </p:cNvPr>
          <p:cNvSpPr txBox="1"/>
          <p:nvPr/>
        </p:nvSpPr>
        <p:spPr>
          <a:xfrm>
            <a:off x="905070" y="1543883"/>
            <a:ext cx="13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대표화가</a:t>
            </a:r>
          </a:p>
        </p:txBody>
      </p:sp>
    </p:spTree>
    <p:extLst>
      <p:ext uri="{BB962C8B-B14F-4D97-AF65-F5344CB8AC3E}">
        <p14:creationId xmlns:p14="http://schemas.microsoft.com/office/powerpoint/2010/main" val="82455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619B45-64C2-A6FC-C16A-26A45AB4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한국의 춘화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284AFA-F3A3-643B-7945-A53382F843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 err="1"/>
              <a:t>건곤일회첩</a:t>
            </a:r>
            <a:r>
              <a:rPr lang="ko-KR" altLang="en-US" dirty="0"/>
              <a:t> 중 하나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화가</a:t>
            </a:r>
            <a:r>
              <a:rPr lang="en-US" altLang="ko-KR" dirty="0"/>
              <a:t>: </a:t>
            </a:r>
            <a:r>
              <a:rPr lang="ko-KR" altLang="en-US" dirty="0"/>
              <a:t>혜원 신윤복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E967556-A00D-3C48-4A18-1B59D47D42C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03" y="1825625"/>
            <a:ext cx="4549840" cy="42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6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055283-EC88-6360-EEB6-E5C7BA23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한국의 춘화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2A1C03-F612-77F6-C6F8-B4B95D41AB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 err="1"/>
              <a:t>건곤일회첩</a:t>
            </a:r>
            <a:r>
              <a:rPr lang="ko-KR" altLang="en-US" dirty="0"/>
              <a:t> 중 하나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화가</a:t>
            </a:r>
            <a:r>
              <a:rPr lang="en-US" altLang="ko-KR" dirty="0"/>
              <a:t>: </a:t>
            </a:r>
            <a:r>
              <a:rPr lang="ko-KR" altLang="en-US" dirty="0"/>
              <a:t>혜원 신윤복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8580C6C-4EBC-E57A-2906-5F58BE7FD4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58181"/>
            <a:ext cx="42672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E7CCCB-38AC-C3C6-3D85-9E84AC1E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한국의 춘화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2740B86-C987-1DA4-E454-EDC9D483B6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 err="1"/>
              <a:t>운우도첩</a:t>
            </a:r>
            <a:r>
              <a:rPr lang="ko-KR" altLang="en-US" dirty="0"/>
              <a:t> 중 하나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화가</a:t>
            </a:r>
            <a:r>
              <a:rPr lang="en-US" altLang="ko-KR" dirty="0"/>
              <a:t>: </a:t>
            </a:r>
            <a:r>
              <a:rPr lang="ko-KR" altLang="en-US" dirty="0"/>
              <a:t>단원 김홍도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242E6DE-0BCC-C2CE-7DA1-D1DB369B4B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6671"/>
            <a:ext cx="5181600" cy="362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91C88C-7DA7-150F-CC07-47F7535C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한국의 춘화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651E6A-1066-A8B7-3272-C0EB8256E8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 err="1"/>
              <a:t>운우도첩</a:t>
            </a:r>
            <a:r>
              <a:rPr lang="ko-KR" altLang="en-US" dirty="0"/>
              <a:t> 중 하나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화가</a:t>
            </a:r>
            <a:r>
              <a:rPr lang="en-US" altLang="ko-KR" dirty="0"/>
              <a:t>: </a:t>
            </a:r>
            <a:r>
              <a:rPr lang="ko-KR" altLang="en-US" dirty="0"/>
              <a:t>단원 김홍도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8DB8B0-CE3A-FFFE-E2F2-19E458C824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6" y="1931437"/>
            <a:ext cx="5404006" cy="383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6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A8DC59-EAB7-C406-CDDB-01FFEA3C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일본과 한국 춘화 비교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7CFB7B-4241-8E58-1646-68D12C9EF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42159"/>
          </a:xfrm>
        </p:spPr>
        <p:txBody>
          <a:bodyPr/>
          <a:lstStyle/>
          <a:p>
            <a:r>
              <a:rPr lang="ko-KR" altLang="en-US" dirty="0"/>
              <a:t>일본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2C2A6D-1F08-0EB0-D2FF-0EA31243F0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1). </a:t>
            </a:r>
            <a:r>
              <a:rPr lang="ko-KR" altLang="en-US" dirty="0"/>
              <a:t>교접의 장소</a:t>
            </a:r>
            <a:r>
              <a:rPr lang="en-US" altLang="ko-KR" dirty="0"/>
              <a:t>:  </a:t>
            </a:r>
            <a:r>
              <a:rPr lang="ko-KR" altLang="en-US" dirty="0"/>
              <a:t>대부분 배경이 없음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000" dirty="0"/>
              <a:t>-</a:t>
            </a:r>
            <a:r>
              <a:rPr lang="ko-KR" altLang="en-US" sz="2000" dirty="0"/>
              <a:t>장면만을 집요하게 클로즈업 함</a:t>
            </a:r>
            <a:endParaRPr lang="en-US" altLang="ko-KR" sz="2000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29C927-3D63-1A7E-A61F-A85F5344C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42159"/>
          </a:xfrm>
        </p:spPr>
        <p:txBody>
          <a:bodyPr/>
          <a:lstStyle/>
          <a:p>
            <a:r>
              <a:rPr lang="ko-KR" altLang="en-US" dirty="0"/>
              <a:t>한국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55C831E-4B99-4C67-5EDF-F81CB7811E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1). </a:t>
            </a:r>
            <a:r>
              <a:rPr lang="ko-KR" altLang="en-US" dirty="0"/>
              <a:t>교접의 장소</a:t>
            </a:r>
            <a:r>
              <a:rPr lang="en-US" altLang="ko-KR" dirty="0"/>
              <a:t>: </a:t>
            </a:r>
            <a:r>
              <a:rPr lang="ko-KR" altLang="en-US" dirty="0"/>
              <a:t>계곡</a:t>
            </a:r>
            <a:r>
              <a:rPr lang="en-US" altLang="ko-KR" dirty="0"/>
              <a:t>, </a:t>
            </a:r>
            <a:r>
              <a:rPr lang="ko-KR" altLang="en-US" dirty="0"/>
              <a:t>노출된 대청마루 등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000" dirty="0"/>
              <a:t>-</a:t>
            </a:r>
            <a:r>
              <a:rPr lang="ko-KR" altLang="en-US" sz="2000" dirty="0"/>
              <a:t>배경과 어울리는 </a:t>
            </a:r>
            <a:r>
              <a:rPr lang="ko-KR" altLang="en-US" sz="2000" dirty="0" err="1"/>
              <a:t>배경속</a:t>
            </a:r>
            <a:r>
              <a:rPr lang="ko-KR" altLang="en-US" sz="2000" dirty="0"/>
              <a:t> 인물로 설정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D06865-5933-53AF-AA8F-5C716BB1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59" y="3829049"/>
            <a:ext cx="381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49E560F-8917-DAFA-6BA0-CB055049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82" y="3844924"/>
            <a:ext cx="3990751" cy="26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939EBB-0C9C-8831-78C5-9912239C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일본과 한국 춘화 비교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631000-4646-2044-01C6-A9D912A1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70151"/>
          </a:xfrm>
        </p:spPr>
        <p:txBody>
          <a:bodyPr/>
          <a:lstStyle/>
          <a:p>
            <a:r>
              <a:rPr lang="ko-KR" altLang="en-US" dirty="0"/>
              <a:t>일본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246143-D39C-1014-E64E-DB72B01B56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2). </a:t>
            </a:r>
            <a:r>
              <a:rPr lang="ko-KR" altLang="en-US" dirty="0"/>
              <a:t>색채가 화려함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3F1E2BD-4DF1-91BB-812B-95D400E60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70151"/>
          </a:xfrm>
        </p:spPr>
        <p:txBody>
          <a:bodyPr/>
          <a:lstStyle/>
          <a:p>
            <a:r>
              <a:rPr lang="ko-KR" altLang="en-US" dirty="0"/>
              <a:t>한국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49EE8A0-5D4D-3F65-A504-CCE157FAEB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2). </a:t>
            </a:r>
            <a:r>
              <a:rPr lang="ko-KR" altLang="en-US" dirty="0"/>
              <a:t>색채가 단순함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5DB89B-D4AA-71C4-78C1-B5A18745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3340359"/>
            <a:ext cx="4519515" cy="29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0DD729F-03C7-E37F-B780-D28C04AD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63" y="3340359"/>
            <a:ext cx="4374208" cy="29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413AFF-506D-0AC5-B150-36914886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순서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05B4E1-EEA4-6230-8CA2-0735185EE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/>
              <a:t>일본과 한국 춘화 비교</a:t>
            </a:r>
            <a:r>
              <a:rPr lang="en-US" altLang="ko-KR" dirty="0"/>
              <a:t>-22365418 </a:t>
            </a:r>
            <a:r>
              <a:rPr lang="ko-KR" altLang="en-US" dirty="0"/>
              <a:t>박미래</a:t>
            </a:r>
            <a:endParaRPr lang="en-US" altLang="ko-KR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종교와 문학 속의 </a:t>
            </a:r>
            <a:r>
              <a:rPr lang="ko-KR" altLang="en-US" dirty="0" err="1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성의식</a:t>
            </a:r>
            <a:r>
              <a:rPr lang="en-US" altLang="ko-KR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22355677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김례원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유곽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en-US" altLang="ko-KR" dirty="0"/>
              <a:t>22338500 </a:t>
            </a:r>
            <a:r>
              <a:rPr lang="ko-KR" altLang="en-US" dirty="0" err="1"/>
              <a:t>이서원</a:t>
            </a:r>
            <a:endParaRPr lang="ko-KR" alt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남색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2800" dirty="0">
                <a:ea typeface="맑은 고딕"/>
                <a:cs typeface="Calibri"/>
              </a:rPr>
              <a:t>22320686 </a:t>
            </a:r>
            <a:r>
              <a:rPr lang="ko-KR" altLang="en-US" sz="2800" dirty="0" err="1">
                <a:ea typeface="맑은 고딕"/>
                <a:cs typeface="Calibri"/>
              </a:rPr>
              <a:t>여환규</a:t>
            </a:r>
            <a:endParaRPr lang="ko-KR" altLang="en-US" sz="2800" dirty="0">
              <a:ea typeface="맑은 고딕"/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현대 일본인의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성의식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en-US" altLang="ko-KR" sz="2800" dirty="0"/>
              <a:t>22324019 </a:t>
            </a:r>
            <a:r>
              <a:rPr lang="ko-KR" altLang="en-US" sz="2800" dirty="0" err="1"/>
              <a:t>정효민</a:t>
            </a:r>
            <a:br>
              <a:rPr lang="en-US" altLang="ko-KR" sz="2800" dirty="0"/>
            </a:b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307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25225D-3377-574D-864D-C73614D9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일본과 한국 춘화 비교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2E1C0E-74F4-D7EA-6E96-58EBCED5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70151"/>
          </a:xfrm>
        </p:spPr>
        <p:txBody>
          <a:bodyPr/>
          <a:lstStyle/>
          <a:p>
            <a:r>
              <a:rPr lang="ko-KR" altLang="en-US" dirty="0"/>
              <a:t>일본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3333AD-90CF-D905-A531-C353AFB310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3). </a:t>
            </a:r>
            <a:r>
              <a:rPr lang="ko-KR" altLang="en-US" dirty="0"/>
              <a:t>사람과의 성 장면이 아닌 춘화 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EA70109-0B03-F35A-4797-8EF79A850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70151"/>
          </a:xfrm>
        </p:spPr>
        <p:txBody>
          <a:bodyPr/>
          <a:lstStyle/>
          <a:p>
            <a:r>
              <a:rPr lang="ko-KR" altLang="en-US" dirty="0"/>
              <a:t>한국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A25908-1727-3945-734D-856EE67A82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4.)</a:t>
            </a:r>
            <a:r>
              <a:rPr lang="ko-KR" altLang="en-US" dirty="0"/>
              <a:t> 사람과의 성 장면 춘화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0FB61D-56FE-DF4F-7963-FC9F27FB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527602"/>
            <a:ext cx="3214816" cy="30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CCAC1E6-56E9-77A1-37E2-88397C7B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81" y="3153747"/>
            <a:ext cx="392939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3BB7123-EAB5-6A06-237D-45805EEB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01" y="3577948"/>
            <a:ext cx="3880617" cy="28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6381ED55-DB18-5A49-1BC0-9FA1C514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37" y="3132562"/>
            <a:ext cx="3929395" cy="27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E30B99-DBC4-884D-9B5C-1384DED6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일본과 한국 춘화 비교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283103-35B9-6D79-D975-575F4FC25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0821"/>
          </a:xfrm>
        </p:spPr>
        <p:txBody>
          <a:bodyPr/>
          <a:lstStyle/>
          <a:p>
            <a:r>
              <a:rPr lang="ko-KR" altLang="en-US" dirty="0"/>
              <a:t>일본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CD5FEEC-5419-FA5B-C9E9-CC9BE7B7A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4). </a:t>
            </a:r>
            <a:r>
              <a:rPr lang="ko-KR" altLang="en-US" dirty="0"/>
              <a:t>유부녀</a:t>
            </a:r>
            <a:r>
              <a:rPr lang="en-US" altLang="ko-KR" dirty="0"/>
              <a:t>, </a:t>
            </a:r>
            <a:r>
              <a:rPr lang="ko-KR" altLang="en-US" dirty="0"/>
              <a:t>궁녀</a:t>
            </a:r>
            <a:r>
              <a:rPr lang="en-US" altLang="ko-KR" dirty="0"/>
              <a:t>, </a:t>
            </a:r>
            <a:r>
              <a:rPr lang="ko-KR" altLang="en-US" dirty="0"/>
              <a:t>마을 처녀 등 여성층이 매우 다채로움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26023B5-4882-FA99-D1D9-9136BE6DF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60821"/>
          </a:xfrm>
        </p:spPr>
        <p:txBody>
          <a:bodyPr/>
          <a:lstStyle/>
          <a:p>
            <a:r>
              <a:rPr lang="ko-KR" altLang="en-US" dirty="0"/>
              <a:t>한국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7556A1B-26ED-BA74-B46D-F4F323BB49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/>
              <a:t>남성이 다양하며 여성은 주로 기생 위주로 </a:t>
            </a:r>
            <a:r>
              <a:rPr lang="ko-KR" altLang="en-US" dirty="0" err="1"/>
              <a:t>그려짐</a:t>
            </a:r>
            <a:endParaRPr lang="ko-KR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31C791D-5801-4181-6C22-404BF17F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708122"/>
            <a:ext cx="4340743" cy="278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CF63C1D-4D02-B944-FF93-0FCEF6754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53" y="3404910"/>
            <a:ext cx="4061440" cy="278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8F88D86-089E-2EC0-0241-7CFDD33D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629037"/>
            <a:ext cx="3747601" cy="28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72F1277F-6AE1-D79F-C12A-C12034D1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12" y="3429000"/>
            <a:ext cx="4104238" cy="27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C38D3A-9128-3021-F772-6F4E53F2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춘화 영상 시청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148AA-77C2-908C-B4F7-E0A95F512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[</a:t>
            </a:r>
            <a:r>
              <a:rPr lang="ko-KR" altLang="en-US" dirty="0" err="1">
                <a:hlinkClick r:id="rId2"/>
              </a:rPr>
              <a:t>핑거프린트</a:t>
            </a:r>
            <a:r>
              <a:rPr lang="en-US" altLang="ko-KR" dirty="0">
                <a:hlinkClick r:id="rId2"/>
              </a:rPr>
              <a:t>] </a:t>
            </a:r>
            <a:r>
              <a:rPr lang="ko-KR" altLang="en-US" dirty="0">
                <a:hlinkClick r:id="rId2"/>
              </a:rPr>
              <a:t>영화 아가씨에 나온 </a:t>
            </a:r>
            <a:r>
              <a:rPr lang="ko-KR" altLang="en-US" dirty="0" err="1">
                <a:hlinkClick r:id="rId2"/>
              </a:rPr>
              <a:t>우키요에</a:t>
            </a:r>
            <a:r>
              <a:rPr lang="ko-KR" altLang="en-US" dirty="0">
                <a:hlinkClick r:id="rId2"/>
              </a:rPr>
              <a:t> 알아보기</a:t>
            </a:r>
            <a:r>
              <a:rPr lang="en-US" altLang="ko-KR" dirty="0">
                <a:hlinkClick r:id="rId2"/>
              </a:rPr>
              <a:t>! About Ukiyo-e and Shunga (Eng sub) – YouTube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>
                <a:hlinkClick r:id="rId3"/>
              </a:rPr>
              <a:t>조선의 천재화가 신윤복은 왜 이런 그림을 </a:t>
            </a:r>
            <a:r>
              <a:rPr lang="ko-KR" altLang="en-US" dirty="0" err="1">
                <a:hlinkClick r:id="rId3"/>
              </a:rPr>
              <a:t>그린걸까</a:t>
            </a:r>
            <a:r>
              <a:rPr lang="en-US" altLang="ko-KR" dirty="0">
                <a:hlinkClick r:id="rId3"/>
              </a:rPr>
              <a:t>? - YouTube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464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5D98E-CC13-FD7C-3FA5-8A476230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느낀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7BE03D-8394-B29E-1BD0-FB212B51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9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평소 춘화에 대해서 생각해 본 적이 없는데 이번 기회에 춘화를 조사하면서 춘화에 대해 한 번 더 생각해 볼 수 있는 시간이라서 뜻깊었다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춘화로 일본의 에도시대와 한국의 조선 성문화에 대해 알 수 있어 흥미로웠다</a:t>
            </a:r>
            <a:r>
              <a:rPr lang="en-US" altLang="ko-KR" dirty="0"/>
              <a:t>. </a:t>
            </a:r>
            <a:r>
              <a:rPr lang="ko-KR" altLang="en-US" dirty="0"/>
              <a:t>기회가 된다면 다음에</a:t>
            </a:r>
            <a:r>
              <a:rPr lang="en-US" altLang="ko-KR" dirty="0"/>
              <a:t> </a:t>
            </a:r>
            <a:r>
              <a:rPr lang="ko-KR" altLang="en-US" dirty="0"/>
              <a:t>춘화에 대해 좀 더 알아보고 싶다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춘화에 대한 자료가 별로 없어 자료를 수집하는 것에 대해 한정적이며 힘들었다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590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DA9D6-7CC2-DDCB-4BD4-0FEEEFA3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8000" dirty="0"/>
              <a:t>감사합니다</a:t>
            </a:r>
            <a:r>
              <a:rPr lang="en-US" altLang="ko-KR" sz="8000" dirty="0"/>
              <a:t>!!!!!!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7560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F85C9E4F-32FF-D7DE-53F2-077A5F04830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종교와 문학 속의 </a:t>
            </a:r>
            <a:r>
              <a:rPr lang="ko-KR" altLang="en-US" dirty="0" err="1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성의식</a:t>
            </a:r>
            <a:endParaRPr lang="ko-KR" altLang="en-US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A40428F-42D6-5D97-A3EB-8C1D0DE1D92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ln/>
        </p:spPr>
        <p:txBody>
          <a:bodyPr/>
          <a:lstStyle/>
          <a:p>
            <a:pPr marL="0" indent="0" algn="ctr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ko-KR" altLang="en-US" dirty="0"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대구대학교 </a:t>
            </a:r>
            <a:r>
              <a:rPr lang="ko-KR" altLang="en-US" dirty="0" err="1"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일본어일본학과</a:t>
            </a:r>
            <a:endParaRPr lang="ko-KR" altLang="en-US" dirty="0">
              <a:solidFill>
                <a:srgbClr val="8C8C8C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ctr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ko-KR" altLang="en-US" dirty="0"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22355677 </a:t>
            </a:r>
            <a:r>
              <a:rPr lang="ko-KR" altLang="en-US" dirty="0" err="1">
                <a:solidFill>
                  <a:srgbClr val="8C8C8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김례원</a:t>
            </a:r>
            <a:endParaRPr lang="ko-KR" altLang="en-US" dirty="0">
              <a:solidFill>
                <a:srgbClr val="8C8C8C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50125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49F9571D-F6F2-9DC9-064A-78C4495C29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88F9B5C-DA01-577F-F640-3EE5A3526B2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한국인에 비해 자유롭고 활달 → 종교의 영향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불교의 여러 종파+신도 → 성애에 아주 관용적</a:t>
            </a:r>
          </a:p>
        </p:txBody>
      </p:sp>
    </p:spTree>
    <p:extLst>
      <p:ext uri="{BB962C8B-B14F-4D97-AF65-F5344CB8AC3E}">
        <p14:creationId xmlns:p14="http://schemas.microsoft.com/office/powerpoint/2010/main" val="28865922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0A3CFEAB-670B-3840-339F-D553BE3A87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5D49982-8486-4E14-71B2-804881F4D1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곤세이사마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도호쿠 지방의 후케노유 온천에 있음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손님이 봉납한 것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곤세이</a:t>
            </a:r>
            <a:r>
              <a:rPr kumimoji="1" lang="ko-KR" altLang="en-US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→ 남자의 성기를 본땄음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자식을 바라는 부부, 순산을 바라는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여성이 참배하거나 봉납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68D85508-8E2F-705A-9DF5-5421579E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43" y="1651382"/>
            <a:ext cx="3312292" cy="442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6578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82A76881-14A5-F617-0F01-72E5F30596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A65F344-9EC7-1717-7978-003D7F93F1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kumimoji="1" lang="en-US" altLang="ko-KR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en-US" altLang="ko-KR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&lt;아스카*나라시대 6세기 말~8세기&gt;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en-US" altLang="ko-KR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en-US" altLang="ko-KR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난토로쿠슈 - 나라시대 때 흥성했던 불교의 종파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en-US" altLang="ko-KR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사음계 존재 (부부가 아닌 자와의 성행위, 부부라 하더라도 애서는 안 되는 성행위에 대한 계율)</a:t>
            </a:r>
          </a:p>
        </p:txBody>
      </p:sp>
    </p:spTree>
    <p:extLst>
      <p:ext uri="{BB962C8B-B14F-4D97-AF65-F5344CB8AC3E}">
        <p14:creationId xmlns:p14="http://schemas.microsoft.com/office/powerpoint/2010/main" val="393302941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4BE554DC-A03C-E2C5-53B0-702F202A47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9445BAF-C2DD-47CE-F55C-194F2C95A1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&lt;헤이안시대&gt;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히에이잔과 고야산의 진언종 - 엄격한 여인금제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성인 남자인 많은 승려들에게 여성 접촉이 금지</a:t>
            </a:r>
          </a:p>
          <a:p>
            <a:pPr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지고와카슈(소년들을 성적상대로 삼음) 남색 행위 일상화</a:t>
            </a:r>
          </a:p>
        </p:txBody>
      </p:sp>
    </p:spTree>
    <p:extLst>
      <p:ext uri="{BB962C8B-B14F-4D97-AF65-F5344CB8AC3E}">
        <p14:creationId xmlns:p14="http://schemas.microsoft.com/office/powerpoint/2010/main" val="36598786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8C0E21-3137-6D22-B2E1-7F4524546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43555"/>
          </a:xfrm>
        </p:spPr>
        <p:txBody>
          <a:bodyPr>
            <a:normAutofit/>
          </a:bodyPr>
          <a:lstStyle/>
          <a:p>
            <a:r>
              <a:rPr lang="ko-KR" altLang="en-US" dirty="0"/>
              <a:t>일본과 한국의 춘화 비교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4F2CA4-0319-5230-2179-B30DC1599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3642" y="6312159"/>
            <a:ext cx="2578358" cy="545841"/>
          </a:xfrm>
        </p:spPr>
        <p:txBody>
          <a:bodyPr/>
          <a:lstStyle/>
          <a:p>
            <a:r>
              <a:rPr lang="en-US" altLang="ko-KR" dirty="0"/>
              <a:t>22365418 </a:t>
            </a:r>
            <a:r>
              <a:rPr lang="ko-KR" altLang="en-US" dirty="0"/>
              <a:t>박미래</a:t>
            </a:r>
          </a:p>
        </p:txBody>
      </p:sp>
    </p:spTree>
    <p:extLst>
      <p:ext uri="{BB962C8B-B14F-4D97-AF65-F5344CB8AC3E}">
        <p14:creationId xmlns:p14="http://schemas.microsoft.com/office/powerpoint/2010/main" val="3572453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EE68A0A6-CC7F-9D6B-D365-FA26F4BD42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8481B7C-FB09-3FC6-B2B9-20A05DCD17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여성의 출입금지를 나타내는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결계석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0DE22EFC-3DF6-1D4C-E669-D59289A4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80" y="2040411"/>
            <a:ext cx="5039892" cy="364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387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70B372C2-03A5-3DF7-4ECB-F4B1C1132B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A9B6183-2E73-1201-6F0C-5EDFC05F23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사음계에서 구체적으로 지적하지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않은 남색 행위를 자연스럽게 행해옴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성애에 대해 관대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여장을 한 남성과 성행위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EF8FA2F1-8012-757D-C984-B7B7078D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84" y="2635861"/>
            <a:ext cx="4398393" cy="309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57869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877ACAE1-60B4-CBED-72EF-6361CB628A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2E302BA-90F6-25C4-4315-D0C7BEB1E9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endParaRPr kumimoji="1" lang="ko-KR" altLang="ko-KR" sz="1200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F929F3B3-94F5-D0DB-923D-FB2038E2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30" y="1911793"/>
            <a:ext cx="6103763" cy="39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01692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0A96C60-9B8E-37A7-312B-77CAD610AE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5368B62-C021-B626-F4F2-0F28934930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endParaRPr kumimoji="1" lang="ko-KR" altLang="ko-KR" sz="1200"/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8C56AA16-3E0B-4386-4CD5-E7C215F4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18" y="1911793"/>
            <a:ext cx="5914806" cy="39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46438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58AEBE3B-3EA8-443B-BF97-7EB7437398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474F62F-BBD0-DADA-44F9-5C5069811B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고유 민족신앙 </a:t>
            </a:r>
            <a:r>
              <a:rPr kumimoji="1" lang="ko-KR" altLang="en-US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신도</a:t>
            </a:r>
            <a:r>
              <a:rPr kumimoji="1" lang="ko-KR" altLang="en-US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역시 성애에 대해 노골적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『고지키(古事記, こじき)』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『니혼쇼키(日本書紀, にほんしょき)』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이자나기노미코토(여러 신들의 원조)와 이자나미노미코토(여신)의 최초의 부부 교합 묘사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66223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9030E99F-283B-ACCF-1541-F7AC887F18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01104AE-4FD0-F7E3-6282-2F036B7D31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endParaRPr kumimoji="1" lang="ko-KR" altLang="ko-KR" sz="1200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ADF7ACD9-BDDC-FBB7-7D27-E0E546A1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01" y="1598983"/>
            <a:ext cx="3671150" cy="468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0281D86D-B5C7-1DF9-21B1-330FDBFD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51" y="1598983"/>
            <a:ext cx="3693380" cy="4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8">
            <a:extLst>
              <a:ext uri="{FF2B5EF4-FFF2-40B4-BE49-F238E27FC236}">
                <a16:creationId xmlns:a16="http://schemas.microsoft.com/office/drawing/2014/main" id="{5650A04D-B83B-9B44-81BE-CA169E52C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1139" y="6299071"/>
            <a:ext cx="3312292" cy="36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4888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163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1850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51125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083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655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227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799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이자나미노미코토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D33948D0-D0B1-1D99-D2EB-675CA46E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10" y="6286368"/>
            <a:ext cx="3312292" cy="36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4888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163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1850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51125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083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655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227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799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이자나기노미코토</a:t>
            </a:r>
          </a:p>
        </p:txBody>
      </p:sp>
    </p:spTree>
    <p:extLst>
      <p:ext uri="{BB962C8B-B14F-4D97-AF65-F5344CB8AC3E}">
        <p14:creationId xmlns:p14="http://schemas.microsoft.com/office/powerpoint/2010/main" val="270476970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EBF9DBE1-9427-9A93-B068-1425BD9CAF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18C8D39B-8837-2389-61E1-E53747533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일본엔 성에 관한 파격적인 소재를 다루는 문학이 다소 존재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79EBDA3A-3040-D921-C709-2EA846E0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81" y="2226191"/>
            <a:ext cx="3021712" cy="444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tangle 7">
            <a:extLst>
              <a:ext uri="{FF2B5EF4-FFF2-40B4-BE49-F238E27FC236}">
                <a16:creationId xmlns:a16="http://schemas.microsoft.com/office/drawing/2014/main" id="{AC8804E2-94BD-2D45-861E-9720DE9E6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601" y="3991899"/>
            <a:ext cx="4033184" cy="92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4888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163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1850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51125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083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655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227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799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와타나베 준이치 - 실락원</a:t>
            </a: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endParaRPr lang="ko-KR" altLang="en-US" sz="180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중년 남녀의 불륜을 담고 있는 책</a:t>
            </a:r>
          </a:p>
        </p:txBody>
      </p:sp>
    </p:spTree>
    <p:extLst>
      <p:ext uri="{BB962C8B-B14F-4D97-AF65-F5344CB8AC3E}">
        <p14:creationId xmlns:p14="http://schemas.microsoft.com/office/powerpoint/2010/main" val="42198369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E7D07673-3E5F-59D4-191B-B968B26B3B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2863E860-89A5-9DBC-56C3-DF48B2591A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endParaRPr kumimoji="1" lang="ko-KR" altLang="ko-KR" sz="1200"/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46CBF961-AEDE-27C5-907F-690FAA1B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63" y="1598984"/>
            <a:ext cx="3371043" cy="49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Rectangle 7">
            <a:extLst>
              <a:ext uri="{FF2B5EF4-FFF2-40B4-BE49-F238E27FC236}">
                <a16:creationId xmlns:a16="http://schemas.microsoft.com/office/drawing/2014/main" id="{74DF479D-3052-FF5C-1CFE-09D22659C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393" y="2996307"/>
            <a:ext cx="3469491" cy="17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4888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163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1850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51125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083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655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227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799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겐지모노가타리</a:t>
            </a: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endParaRPr lang="ko-KR" altLang="en-US" sz="180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많은 여성들과 주인공 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겐지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사랑 이야기</a:t>
            </a: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endParaRPr lang="ko-KR" altLang="en-US" sz="180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그의 일생과 자손들의 이야기</a:t>
            </a:r>
          </a:p>
        </p:txBody>
      </p:sp>
    </p:spTree>
    <p:extLst>
      <p:ext uri="{BB962C8B-B14F-4D97-AF65-F5344CB8AC3E}">
        <p14:creationId xmlns:p14="http://schemas.microsoft.com/office/powerpoint/2010/main" val="418713831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00A66491-EC26-0B03-719C-9BFE92418D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8127CC6-CFBD-266B-2DBF-9C26EE90B3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endParaRPr kumimoji="1" lang="ko-KR" altLang="ko-KR" sz="1200"/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33BC0F2B-7DA4-FAF2-30B6-1F5E5FD8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40" y="1598984"/>
            <a:ext cx="3334522" cy="493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Rectangle 7">
            <a:extLst>
              <a:ext uri="{FF2B5EF4-FFF2-40B4-BE49-F238E27FC236}">
                <a16:creationId xmlns:a16="http://schemas.microsoft.com/office/drawing/2014/main" id="{75E415D9-5112-18A6-4936-3B7CA8B5A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8096" y="3340874"/>
            <a:ext cx="3817234" cy="147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4888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163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1850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51125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083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655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227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799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도와즈가타리 - 고후카쿠사인 니조</a:t>
            </a: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endParaRPr lang="ko-KR" altLang="en-US" sz="180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중세여성의 사랑과 성, 의상문화, 종교관 등 여자의 일생과 관련하여 다채롭고 풍부한 일본문화가 응축</a:t>
            </a:r>
          </a:p>
        </p:txBody>
      </p:sp>
    </p:spTree>
    <p:extLst>
      <p:ext uri="{BB962C8B-B14F-4D97-AF65-F5344CB8AC3E}">
        <p14:creationId xmlns:p14="http://schemas.microsoft.com/office/powerpoint/2010/main" val="115407737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CDBDAA40-F3D4-93B1-05AF-A3947C1D43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D0F321FC-F343-9CBB-F13F-8CC384AA43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endParaRPr kumimoji="1" lang="ko-KR" altLang="ko-KR" sz="1200"/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7CEFC257-50E4-8712-26AC-7DC979A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68" y="1598983"/>
            <a:ext cx="3096342" cy="476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FD89A00A-CA0E-D738-D79E-4A644CCE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05" y="1737128"/>
            <a:ext cx="3145566" cy="448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Rectangle 8">
            <a:extLst>
              <a:ext uri="{FF2B5EF4-FFF2-40B4-BE49-F238E27FC236}">
                <a16:creationId xmlns:a16="http://schemas.microsoft.com/office/drawing/2014/main" id="{1B3BF986-97F3-7052-B48F-BD7C73789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693" y="3428207"/>
            <a:ext cx="4104637" cy="120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4888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163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1850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51125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083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655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227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799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호색일대남 - 이하라 사이카쿠</a:t>
            </a: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endParaRPr lang="ko-KR" altLang="en-US" sz="180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색을 유난히 밝히는 주인공 요노스케의 일편단심 호색의 일생 일대기</a:t>
            </a:r>
          </a:p>
        </p:txBody>
      </p:sp>
    </p:spTree>
    <p:extLst>
      <p:ext uri="{BB962C8B-B14F-4D97-AF65-F5344CB8AC3E}">
        <p14:creationId xmlns:p14="http://schemas.microsoft.com/office/powerpoint/2010/main" val="3299606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0566D-0F2D-6E3E-8046-2A722533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71793A-244D-5EDD-BBBD-5CE429F7B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241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o-KR" altLang="en-US" sz="2400" dirty="0" err="1"/>
              <a:t>춘화란</a:t>
            </a:r>
            <a:r>
              <a:rPr lang="en-US" altLang="ko-KR" sz="2400" dirty="0"/>
              <a:t>?</a:t>
            </a:r>
          </a:p>
          <a:p>
            <a:pPr marL="514350" indent="-514350">
              <a:buAutoNum type="arabicPeriod"/>
            </a:pPr>
            <a:endParaRPr lang="en-US" altLang="ko-KR" sz="2400" dirty="0"/>
          </a:p>
          <a:p>
            <a:pPr marL="514350" indent="-514350">
              <a:buAutoNum type="arabicPeriod"/>
            </a:pPr>
            <a:r>
              <a:rPr lang="ko-KR" altLang="en-US" sz="2400" dirty="0"/>
              <a:t>일본의 춘화</a:t>
            </a:r>
            <a:endParaRPr lang="en-US" altLang="ko-KR" sz="2400" dirty="0"/>
          </a:p>
          <a:p>
            <a:pPr marL="514350" indent="-514350">
              <a:buAutoNum type="arabicPeriod"/>
            </a:pPr>
            <a:endParaRPr lang="en-US" altLang="ko-KR" sz="2400" dirty="0"/>
          </a:p>
          <a:p>
            <a:pPr marL="514350" indent="-514350">
              <a:buAutoNum type="arabicPeriod"/>
            </a:pPr>
            <a:r>
              <a:rPr lang="ko-KR" altLang="en-US" sz="2400" dirty="0"/>
              <a:t>한국의 춘화</a:t>
            </a:r>
            <a:endParaRPr lang="en-US" altLang="ko-KR" sz="2400" dirty="0"/>
          </a:p>
          <a:p>
            <a:pPr marL="514350" indent="-514350">
              <a:buAutoNum type="arabicPeriod"/>
            </a:pPr>
            <a:endParaRPr lang="en-US" altLang="ko-KR" sz="2400" dirty="0"/>
          </a:p>
          <a:p>
            <a:pPr marL="514350" indent="-514350">
              <a:buAutoNum type="arabicPeriod"/>
            </a:pPr>
            <a:r>
              <a:rPr lang="ko-KR" altLang="en-US" sz="2400" dirty="0"/>
              <a:t>일본과 한국 춘화 비교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5. </a:t>
            </a:r>
            <a:r>
              <a:rPr lang="ko-KR" altLang="en-US" sz="2400" dirty="0"/>
              <a:t>춘화 영상 시청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6. </a:t>
            </a:r>
            <a:r>
              <a:rPr lang="ko-KR" altLang="en-US" sz="2400" dirty="0"/>
              <a:t>느낀 점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3687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D7F706E3-0C1A-1CBF-F866-9E31F3ABDC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2E72B1AA-2B22-A73F-83DE-E1026718AE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메이지유신 이후 문학에도 서양의 영향이 밀려옴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정신과 육체를 분리, 인격/성격을 서로 존경하는 정신적 사랑을 이상적인 사랑으로 제시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육체의 욕망에 의한 남녀관계 = 저급한 사랑</a:t>
            </a:r>
          </a:p>
        </p:txBody>
      </p:sp>
    </p:spTree>
    <p:extLst>
      <p:ext uri="{BB962C8B-B14F-4D97-AF65-F5344CB8AC3E}">
        <p14:creationId xmlns:p14="http://schemas.microsoft.com/office/powerpoint/2010/main" val="25229909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41377B3E-3545-BCE2-6B65-B7096CB117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2B299AD-2339-3F4E-1CA4-912FFE5F37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가장 큰 영향을 미친 것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서양의 사상/문학에 접하기 쉬운 지식인 청년들, 교육 받은 여성(특히 영향 받기 쉬웠음)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새로운 연애 상대로 부상 → 여학생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1890년 후반 - 여학생이 소설의 영웅으로 종종 등장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상대와 육체관계를 맺고 새로운 연애에 좌절하는 여성</a:t>
            </a:r>
          </a:p>
        </p:txBody>
      </p:sp>
    </p:spTree>
    <p:extLst>
      <p:ext uri="{BB962C8B-B14F-4D97-AF65-F5344CB8AC3E}">
        <p14:creationId xmlns:p14="http://schemas.microsoft.com/office/powerpoint/2010/main" val="414126498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3FE187A4-1B19-E1B6-E153-27ED47EF7E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EFB1B36-FD8A-FF10-CED0-E716BC32E3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endParaRPr kumimoji="1" lang="ko-KR" altLang="ko-KR" sz="1200"/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98EC05EC-03F5-696D-D6B4-937B1664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10" y="1416378"/>
            <a:ext cx="3312292" cy="508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Rectangle 7">
            <a:extLst>
              <a:ext uri="{FF2B5EF4-FFF2-40B4-BE49-F238E27FC236}">
                <a16:creationId xmlns:a16="http://schemas.microsoft.com/office/drawing/2014/main" id="{CFEE2842-7A2C-B2C7-46A9-557BE62E1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852" y="2996307"/>
            <a:ext cx="4104637" cy="17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4888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163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1850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51125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083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655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227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799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나가이 카후(지식인 청년)</a:t>
            </a: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endParaRPr lang="ko-KR" altLang="en-US" sz="180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지옥의 꽃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이라는 문학에서 인간의 동물적인 면과 인간의 성욕이 도덕적 제재도 종교적 제재도 깨뜨려버리는 강렬한 욕구로 실존함을 강조 </a:t>
            </a:r>
          </a:p>
        </p:txBody>
      </p:sp>
    </p:spTree>
    <p:extLst>
      <p:ext uri="{BB962C8B-B14F-4D97-AF65-F5344CB8AC3E}">
        <p14:creationId xmlns:p14="http://schemas.microsoft.com/office/powerpoint/2010/main" val="278646036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B8D11D78-2A26-2296-A865-7A5DB4E987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종교와 문학 속의 성의식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92CF32B-8DBC-B625-AFE5-D5511B38B1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endParaRPr kumimoji="1" lang="ko-KR" altLang="ko-KR" sz="1200"/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0E21BBC3-4898-657E-E001-A55BE4AC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13" y="1530705"/>
            <a:ext cx="3456788" cy="466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Rectangle 7">
            <a:extLst>
              <a:ext uri="{FF2B5EF4-FFF2-40B4-BE49-F238E27FC236}">
                <a16:creationId xmlns:a16="http://schemas.microsoft.com/office/drawing/2014/main" id="{3D82D05C-8E3B-C0F5-D1F2-E48D764AA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893" y="2854986"/>
            <a:ext cx="4536537" cy="201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4888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163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1850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51125" defTabSz="-45199300"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083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655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227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79925" defTabSz="-451993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후타바테이 시메이(지식인 청년)</a:t>
            </a: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endParaRPr lang="ko-KR" altLang="en-US" sz="180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-4520834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평범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80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이라는 문학에서 소설가로 출세하려 했던 청년기의 체험이 나오는데 성적체험과 소설 및 소설가에 대한 신랄한 비판이 주를 이루고 있으며 자신의 체험에 근거하여 메이지의 정신편중의 연애관을 반박</a:t>
            </a:r>
          </a:p>
        </p:txBody>
      </p:sp>
    </p:spTree>
    <p:extLst>
      <p:ext uri="{BB962C8B-B14F-4D97-AF65-F5344CB8AC3E}">
        <p14:creationId xmlns:p14="http://schemas.microsoft.com/office/powerpoint/2010/main" val="371140370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10BFA3DA-2FCE-C0D5-87D2-3395A3EEF7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45208340">
              <a:lnSpc>
                <a:spcPct val="100000"/>
              </a:lnSpc>
            </a:pPr>
            <a:r>
              <a:rPr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출처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53750FB0-C5FE-BF70-3AB9-47C21055D1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KCI 논문 - 일본문학과 일본인의 성의식 -메이지시대 소설에 그려진 남성像을 중심으로 (한국일어일문학회, 신지숙)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나무위키 (겐지모노가타리, 호색일대남, 실락원, 나가이 카후, 후타바테이 시메이)</a:t>
            </a: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kumimoji="1" lang="ko-KR" altLang="en-US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7733" indent="-347733" defTabSz="-4520834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도서 </a:t>
            </a:r>
            <a:r>
              <a:rPr kumimoji="1" lang="ko-KR" altLang="en-US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사진*통계와 함께 읽는 일본 일본인 일본문화</a:t>
            </a:r>
            <a:r>
              <a:rPr kumimoji="1" lang="ko-KR" altLang="en-US">
                <a:solidFill>
                  <a:srgbClr val="00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kumimoji="1" lang="ko-KR" altLang="en-US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다락원 출판</a:t>
            </a:r>
          </a:p>
        </p:txBody>
      </p:sp>
    </p:spTree>
    <p:extLst>
      <p:ext uri="{BB962C8B-B14F-4D97-AF65-F5344CB8AC3E}">
        <p14:creationId xmlns:p14="http://schemas.microsoft.com/office/powerpoint/2010/main" val="85781238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B4ED1D-DAB7-C490-346E-72A18549F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134454"/>
          </a:xfrm>
        </p:spPr>
        <p:txBody>
          <a:bodyPr>
            <a:normAutofit/>
          </a:bodyPr>
          <a:lstStyle/>
          <a:p>
            <a:r>
              <a:rPr lang="ko-KR" altLang="en-US" sz="7200" dirty="0"/>
              <a:t>유곽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F84130-8299-36DC-AE04-E87F4A823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545" y="6327842"/>
            <a:ext cx="3829455" cy="530158"/>
          </a:xfrm>
        </p:spPr>
        <p:txBody>
          <a:bodyPr/>
          <a:lstStyle/>
          <a:p>
            <a:r>
              <a:rPr lang="en-US" altLang="ko-KR" dirty="0"/>
              <a:t>22338500 </a:t>
            </a:r>
            <a:r>
              <a:rPr lang="ko-KR" altLang="en-US" dirty="0" err="1"/>
              <a:t>이서원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0990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4D0D4E-B4C9-8D7F-2A47-3362213F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64AB6F-65BD-8DE2-9EA4-FA9E99301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o-KR" altLang="en-US" dirty="0"/>
              <a:t>유곽이란</a:t>
            </a:r>
            <a:r>
              <a:rPr lang="en-US" altLang="ko-KR" dirty="0"/>
              <a:t>?</a:t>
            </a:r>
          </a:p>
          <a:p>
            <a:pPr marL="514350" indent="-514350">
              <a:buAutoNum type="arabicPeriod"/>
            </a:pPr>
            <a:r>
              <a:rPr lang="ko-KR" altLang="en-US" dirty="0" err="1"/>
              <a:t>요시와라</a:t>
            </a:r>
            <a:r>
              <a:rPr lang="ko-KR" altLang="en-US" dirty="0"/>
              <a:t> 유곽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 err="1"/>
              <a:t>오이란과</a:t>
            </a:r>
            <a:r>
              <a:rPr lang="ko-KR" altLang="en-US" dirty="0"/>
              <a:t> </a:t>
            </a:r>
            <a:r>
              <a:rPr lang="ko-KR" altLang="en-US" dirty="0" err="1"/>
              <a:t>게이샤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유곽 관련 용어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유녀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영화 속 유곽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애니 속 유곽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영상 시청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 err="1"/>
              <a:t>느낀점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15892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3C083B-8CB5-24CE-37F0-0C4CF27C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유곽이란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09D95E-1ED8-38EB-4BE3-382BF3E2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일제강점기 일본에 의해 조선에 조성된 또는 국가의 허가 또는 묵인을 받아 성매매 영업을 하는 업소나 집결지를 가리키는 성매매장소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유곽’이란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단어는 본래 일본어로서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유카쿠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遊廓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가 원 발음이다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유곽의 성 판매 여성은 강제 성병 검진 제도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등록제도에 의해 관리되었다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066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0A3CD6-32D9-CA88-C94C-53B430C14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8B9F318-A779-7A9D-AA06-366D78C5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유곽이란</a:t>
            </a:r>
            <a:r>
              <a:rPr lang="en-US" altLang="ko-KR" dirty="0"/>
              <a:t>? </a:t>
            </a:r>
            <a:br>
              <a:rPr lang="en-US" altLang="ko-KR" sz="4000" dirty="0"/>
            </a:br>
            <a:r>
              <a:rPr lang="en-US" altLang="ko-KR" sz="2400" dirty="0"/>
              <a:t>(</a:t>
            </a:r>
            <a:r>
              <a:rPr lang="ko-KR" altLang="en-US" sz="2400" dirty="0"/>
              <a:t>유곽의 시초</a:t>
            </a:r>
            <a:r>
              <a:rPr lang="en-US" altLang="ko-KR" sz="2400" dirty="0"/>
              <a:t>)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9D0BF1-3A33-63E7-F35E-88B42512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유곽은 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세기 후반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도요토미의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치세 하에서 오사카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교토 등에 처음 출현하였다</a:t>
            </a:r>
            <a:r>
              <a:rPr lang="en-US" altLang="ko-KR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6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7B6821-9E94-28F7-E723-93B6B36A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요시와라</a:t>
            </a:r>
            <a:r>
              <a:rPr lang="ko-KR" altLang="en-US" dirty="0"/>
              <a:t> 유곽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1CFFD8-5106-6877-1821-8F4E5F99D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일본 에도시대 때 생겨난 거대한 유곽촌을 일컫는 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교토의 </a:t>
            </a:r>
            <a:r>
              <a:rPr lang="ko-KR" altLang="en-US" dirty="0" err="1"/>
              <a:t>시마바라</a:t>
            </a:r>
            <a:r>
              <a:rPr lang="ko-KR" altLang="en-US" dirty="0"/>
              <a:t> 유곽과 오사카의 </a:t>
            </a:r>
            <a:r>
              <a:rPr lang="ko-KR" altLang="en-US" dirty="0" err="1"/>
              <a:t>신마치</a:t>
            </a:r>
            <a:r>
              <a:rPr lang="ko-KR" altLang="en-US" dirty="0"/>
              <a:t> 유곽과 함께 </a:t>
            </a:r>
            <a:r>
              <a:rPr lang="en-US" altLang="ko-KR" dirty="0"/>
              <a:t>3</a:t>
            </a:r>
            <a:r>
              <a:rPr lang="ko-KR" altLang="en-US" dirty="0"/>
              <a:t>대 유곽으로 꼽혔으며</a:t>
            </a:r>
            <a:r>
              <a:rPr lang="en-US" altLang="ko-KR" dirty="0"/>
              <a:t>, </a:t>
            </a:r>
            <a:r>
              <a:rPr lang="ko-KR" altLang="en-US" dirty="0" err="1"/>
              <a:t>그중에서</a:t>
            </a:r>
            <a:r>
              <a:rPr lang="ko-KR" altLang="en-US" dirty="0"/>
              <a:t> 제일 유명한 </a:t>
            </a:r>
            <a:r>
              <a:rPr lang="ko-KR" altLang="en-US" dirty="0" err="1"/>
              <a:t>유곽촌이었다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33534F-A9C6-B4DC-612A-CA056C16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53" y="2141537"/>
            <a:ext cx="63912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BC835A-B167-56CF-A5AE-FB7DE4A9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춘화란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E82F30-9E74-465A-CF2A-B94D92BD1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1).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남녀의 직접적인 성 풍속 장면을 소재로 한 풍속화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2).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춘화도 또는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운우도라고도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하였으며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중국에서는 주로 춘궁화라고 불림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3).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‘남녀교합지상이나 ‘남녀상교지형을 노골적이고 선정적으로 묘사하여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춘흥을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즐기거나 성욕을 촉진시키는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최음을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목적으로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그려짐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8998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25B01C-7DF7-E224-214F-E817CB8B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요시와라</a:t>
            </a:r>
            <a:r>
              <a:rPr lang="ko-KR" altLang="en-US" dirty="0"/>
              <a:t> 유곽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140EC5-DC20-22D3-F43C-E6C5EA9A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0" i="0" dirty="0">
                <a:effectLst/>
                <a:latin typeface="Open Sans" panose="020F0502020204030204" pitchFamily="34" charset="0"/>
              </a:rPr>
              <a:t> -</a:t>
            </a:r>
            <a:r>
              <a:rPr lang="en-US" altLang="ko-KR" b="0" i="0" dirty="0">
                <a:solidFill>
                  <a:srgbClr val="DDDDDD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ko-KR" altLang="en-US" dirty="0" err="1"/>
              <a:t>요시와라는</a:t>
            </a:r>
            <a:r>
              <a:rPr lang="ko-KR" altLang="en-US" dirty="0"/>
              <a:t> </a:t>
            </a:r>
            <a:r>
              <a:rPr lang="ko-KR" altLang="en-US" dirty="0" err="1"/>
              <a:t>집창촌과</a:t>
            </a:r>
            <a:r>
              <a:rPr lang="ko-KR" altLang="en-US" dirty="0"/>
              <a:t> 달리</a:t>
            </a:r>
            <a:r>
              <a:rPr lang="en-US" altLang="ko-KR" dirty="0"/>
              <a:t>, </a:t>
            </a:r>
            <a:r>
              <a:rPr lang="ko-KR" altLang="en-US" dirty="0"/>
              <a:t>거대한 번화가로서 유곽 외에도 각종 찻집과 음식점부터 많은 가게들이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950D1F7-0BF8-89BE-894F-35B60811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94" y="2578843"/>
            <a:ext cx="8085306" cy="39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8D1280-0543-1D8F-7753-227C56B5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오이란과</a:t>
            </a:r>
            <a:r>
              <a:rPr lang="ko-KR" altLang="en-US" dirty="0"/>
              <a:t> </a:t>
            </a:r>
            <a:r>
              <a:rPr lang="ko-KR" altLang="en-US" dirty="0" err="1"/>
              <a:t>게이샤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4F74C9-CE54-1179-4D1B-CF13C3A37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err="1"/>
              <a:t>오이란이란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옛 일본에서 존재한 매춘 직업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유곽에서 일하는 유녀들 중 최상위 계급인 유녀를 말함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1395698F-3A50-4664-72D4-158C5EED9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0163"/>
            <a:ext cx="4953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228376-E6B4-21EC-4199-8A53BE01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오이란과</a:t>
            </a:r>
            <a:r>
              <a:rPr lang="ko-KR" altLang="en-US" dirty="0"/>
              <a:t> </a:t>
            </a:r>
            <a:r>
              <a:rPr lang="ko-KR" altLang="en-US" dirty="0" err="1"/>
              <a:t>게이샤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7E0F70-FA1A-FF96-2D9A-F0E6AF92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err="1"/>
              <a:t>게이샤란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 일본의 전통적인 기생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일본에서 요정이나 연회석에서 술을 따르고 전통적인 춤이나 노래로 술자리의 흥을 돋우는 직업을 가진 여성</a:t>
            </a:r>
            <a:endParaRPr lang="en-US" altLang="ko-KR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42FE01F-87CE-588C-96F9-6AF86330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36" y="603890"/>
            <a:ext cx="3921900" cy="5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00C52A-A423-37AD-FC17-9E37C829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오이란과</a:t>
            </a:r>
            <a:r>
              <a:rPr lang="ko-KR" altLang="en-US" dirty="0"/>
              <a:t> </a:t>
            </a:r>
            <a:r>
              <a:rPr lang="ko-KR" altLang="en-US" dirty="0" err="1"/>
              <a:t>게이샤</a:t>
            </a:r>
            <a:r>
              <a:rPr lang="en-US" altLang="ko-KR" sz="2000" dirty="0"/>
              <a:t>(</a:t>
            </a:r>
            <a:r>
              <a:rPr lang="ko-KR" altLang="en-US" sz="2000" dirty="0"/>
              <a:t>차이점</a:t>
            </a:r>
            <a:r>
              <a:rPr lang="en-US" altLang="ko-KR" sz="2000" dirty="0"/>
              <a:t>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8E44D1-E70B-EA03-D57E-10FFB0C2F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6743"/>
          </a:xfrm>
        </p:spPr>
        <p:txBody>
          <a:bodyPr/>
          <a:lstStyle/>
          <a:p>
            <a:r>
              <a:rPr lang="ko-KR" altLang="en-US"/>
              <a:t>오이란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4128A7-EBF6-C8FD-CBC8-DC5BDEAEDB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유곽에 </a:t>
            </a:r>
            <a:r>
              <a:rPr lang="ko-KR" altLang="en-US" dirty="0" err="1"/>
              <a:t>속해있는</a:t>
            </a:r>
            <a:r>
              <a:rPr lang="ko-KR" altLang="en-US" dirty="0"/>
              <a:t> 창부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4E7B147-FD17-1A34-AA13-F69DC6C5C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6743"/>
          </a:xfrm>
        </p:spPr>
        <p:txBody>
          <a:bodyPr/>
          <a:lstStyle/>
          <a:p>
            <a:r>
              <a:rPr lang="ko-KR" altLang="en-US"/>
              <a:t>게이샤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E1D2136-5229-5AD8-42EC-D44906165A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예능에 종사하는 일본의 고급 매춘부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9DE94C8-21FB-EA22-D753-6318B684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71" y="2994935"/>
            <a:ext cx="2696517" cy="359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7930144-B304-7C4D-4990-0711F9C0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95" y="3024570"/>
            <a:ext cx="2696517" cy="35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271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8796AA-F7F9-9A84-2C1A-181DBD47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유곽 관련 용어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6BBB46-A0F0-9504-DCFA-A0D3AFFFF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ko-KR" altLang="en-US" dirty="0"/>
              <a:t>오이란</a:t>
            </a:r>
            <a:endParaRPr lang="en-US" altLang="ko-KR" dirty="0"/>
          </a:p>
          <a:p>
            <a:pPr marL="514350" indent="-514350">
              <a:buAutoNum type="arabicParenR"/>
            </a:pPr>
            <a:r>
              <a:rPr lang="ko-KR" altLang="en-US" dirty="0" err="1"/>
              <a:t>쿠루와코토바</a:t>
            </a:r>
            <a:endParaRPr lang="en-US" altLang="ko-KR" dirty="0"/>
          </a:p>
          <a:p>
            <a:pPr marL="514350" indent="-514350">
              <a:buAutoNum type="arabicParenR"/>
            </a:pPr>
            <a:r>
              <a:rPr lang="ko-KR" altLang="en-US" dirty="0"/>
              <a:t>나지미</a:t>
            </a:r>
            <a:endParaRPr lang="en-US" altLang="ko-KR" dirty="0"/>
          </a:p>
          <a:p>
            <a:pPr marL="514350" indent="-514350">
              <a:buAutoNum type="arabicParenR"/>
            </a:pPr>
            <a:r>
              <a:rPr lang="ko-KR" altLang="en-US" dirty="0"/>
              <a:t>미아가리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5) </a:t>
            </a:r>
            <a:r>
              <a:rPr lang="ko-KR" altLang="en-US" dirty="0" err="1"/>
              <a:t>미우케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6) </a:t>
            </a:r>
            <a:r>
              <a:rPr lang="ko-KR" altLang="en-US" dirty="0" err="1"/>
              <a:t>요타카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7) </a:t>
            </a:r>
            <a:r>
              <a:rPr lang="ko-KR" altLang="en-US" dirty="0" err="1"/>
              <a:t>요시와라의</a:t>
            </a:r>
            <a:r>
              <a:rPr lang="ko-KR" altLang="en-US" dirty="0"/>
              <a:t> 계율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514350" indent="-514350">
              <a:buAutoNum type="arabicParenR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4662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C0EE08-D029-E713-4D0F-9CB9DF08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유녀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2C243A-0BBC-FFCF-A20F-1EA8AFF5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dirty="0"/>
              <a:t>계급</a:t>
            </a:r>
            <a:endParaRPr lang="en-US" altLang="ko-KR" dirty="0"/>
          </a:p>
          <a:p>
            <a:pPr marL="514350" indent="-514350">
              <a:buAutoNum type="arabicParenR"/>
            </a:pPr>
            <a:r>
              <a:rPr lang="ko-KR" altLang="en-US" b="0" i="0" dirty="0">
                <a:effectLst/>
                <a:latin typeface="Open Sans" panose="020B0606030504020204" pitchFamily="34" charset="0"/>
              </a:rPr>
              <a:t>구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요시와라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초기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: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타유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 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코우시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하시타</a:t>
            </a:r>
            <a:endParaRPr lang="en-US" altLang="ko-KR" b="0" i="0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br>
              <a:rPr lang="ko-KR" altLang="en-US" dirty="0"/>
            </a:br>
            <a:r>
              <a:rPr lang="en-US" altLang="ko-KR" b="0" i="0" dirty="0">
                <a:effectLst/>
                <a:latin typeface="Open Sans" panose="020B0606030504020204" pitchFamily="34" charset="0"/>
              </a:rPr>
              <a:t>2)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구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요시와라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말기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: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타유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코우시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츠보네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하시타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키리미세</a:t>
            </a:r>
            <a:endParaRPr lang="en-US" altLang="ko-KR" b="0" i="0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br>
              <a:rPr lang="ko-KR" altLang="en-US" dirty="0"/>
            </a:br>
            <a:r>
              <a:rPr lang="en-US" altLang="ko-KR" b="0" i="0" dirty="0">
                <a:effectLst/>
                <a:latin typeface="Open Sans" panose="020B0606030504020204" pitchFamily="34" charset="0"/>
              </a:rPr>
              <a:t>3)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신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요시와라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초기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: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타유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코우시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산챠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츠보네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키리미세</a:t>
            </a:r>
            <a:endParaRPr lang="en-US" altLang="ko-KR" b="0" i="0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altLang="ko-KR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altLang="ko-KR" b="0" i="0" dirty="0">
                <a:effectLst/>
                <a:latin typeface="Open Sans" panose="020B0606030504020204" pitchFamily="34" charset="0"/>
              </a:rPr>
              <a:t>4)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신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요시와라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중기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: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타유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코우시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산챠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우메챠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키리미세</a:t>
            </a:r>
            <a:br>
              <a:rPr lang="ko-KR" altLang="en-US" dirty="0"/>
            </a:br>
            <a:endParaRPr lang="en-US" altLang="ko-KR" dirty="0"/>
          </a:p>
          <a:p>
            <a:pPr marL="0" indent="0">
              <a:buNone/>
            </a:pPr>
            <a:r>
              <a:rPr lang="en-US" altLang="ko-KR" b="0" i="0" dirty="0">
                <a:effectLst/>
                <a:latin typeface="Open Sans" panose="020B0606030504020204" pitchFamily="34" charset="0"/>
              </a:rPr>
              <a:t>5)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중기 이후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: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요비다시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츄산</a:t>
            </a:r>
            <a:r>
              <a:rPr lang="en-US" altLang="ko-KR" dirty="0"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츠키마와시</a:t>
            </a:r>
            <a:r>
              <a:rPr lang="en-US" altLang="ko-KR" dirty="0">
                <a:latin typeface="Open Sans" panose="020B0606030504020204" pitchFamily="34" charset="0"/>
              </a:rPr>
              <a:t>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자시키모치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헤야모치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 &gt;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키리미세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3947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04B11B-3716-E7F7-E9C9-2BA2074A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유녀</a:t>
            </a:r>
            <a:r>
              <a:rPr lang="en-US" altLang="ko-KR" sz="2400" dirty="0"/>
              <a:t>(</a:t>
            </a:r>
            <a:r>
              <a:rPr lang="ko-KR" altLang="en-US" sz="2400" dirty="0"/>
              <a:t>머리 스타일</a:t>
            </a:r>
            <a:r>
              <a:rPr lang="en-US" altLang="ko-KR" sz="2400" dirty="0"/>
              <a:t>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1C0AD1-E4F7-D3E9-E48F-7B12B224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75654"/>
          </a:xfrm>
        </p:spPr>
        <p:txBody>
          <a:bodyPr/>
          <a:lstStyle/>
          <a:p>
            <a:r>
              <a:rPr lang="ko-KR" altLang="en-US" dirty="0"/>
              <a:t>효우코와 오이란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B4C91C-3DC6-BC6A-8AB3-DF0C49B50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75654"/>
          </a:xfrm>
        </p:spPr>
        <p:txBody>
          <a:bodyPr/>
          <a:lstStyle/>
          <a:p>
            <a:r>
              <a:rPr lang="ko-KR" altLang="en-US" dirty="0" err="1"/>
              <a:t>마루마게</a:t>
            </a:r>
            <a:endParaRPr lang="ko-KR" alt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E9121D1-39BE-5FB3-C623-B6D07FC912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85" y="2505075"/>
            <a:ext cx="2456392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2E239750-906A-FC9F-8025-925B84F8B2C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98" y="2505075"/>
            <a:ext cx="2456392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409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5" name="Rectangle 1026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3F0A791-DCAC-C2BD-7ED0-862FC0EE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4000"/>
              <a:t>6. </a:t>
            </a:r>
            <a:r>
              <a:rPr lang="ko-KR" altLang="en-US" sz="4000"/>
              <a:t>영화 속 유곽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2442914-E48B-858F-0D14-F46FB4710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800" dirty="0"/>
              <a:t>1. </a:t>
            </a:r>
            <a:r>
              <a:rPr lang="ko-KR" altLang="en-US" sz="2800" dirty="0"/>
              <a:t>사쿠란</a:t>
            </a:r>
            <a:endParaRPr lang="en-US" altLang="ko-KR" sz="2800" dirty="0"/>
          </a:p>
          <a:p>
            <a:pPr latinLnBrk="0"/>
            <a:r>
              <a:rPr lang="en-US" altLang="ko-KR" sz="2400" dirty="0"/>
              <a:t>- </a:t>
            </a:r>
            <a:r>
              <a:rPr lang="ko-KR" altLang="en-US" sz="2400" dirty="0" err="1"/>
              <a:t>안노</a:t>
            </a:r>
            <a:r>
              <a:rPr lang="en-US" altLang="ko-KR" sz="2400" dirty="0"/>
              <a:t> </a:t>
            </a:r>
            <a:r>
              <a:rPr lang="ko-KR" altLang="en-US" sz="2400" dirty="0" err="1"/>
              <a:t>모요코</a:t>
            </a:r>
            <a:r>
              <a:rPr lang="en-US" altLang="ko-KR" sz="2400" dirty="0"/>
              <a:t> </a:t>
            </a:r>
            <a:r>
              <a:rPr lang="ko-KR" altLang="en-US" sz="2400" b="0" i="0" dirty="0">
                <a:effectLst/>
              </a:rPr>
              <a:t>원작의 동명의 만화를 원작으로 삼은 영화로 유녀의 이야기를 다루고 있다</a:t>
            </a:r>
            <a:r>
              <a:rPr lang="en-US" altLang="ko-KR" sz="2400" b="0" i="0" dirty="0">
                <a:effectLst/>
              </a:rPr>
              <a:t>.</a:t>
            </a:r>
            <a:endParaRPr lang="en-US" altLang="ko-KR" sz="2400" dirty="0"/>
          </a:p>
          <a:p>
            <a:pPr latinLnBrk="0"/>
            <a:r>
              <a:rPr lang="en-US" altLang="ko-KR" sz="2400" dirty="0"/>
              <a:t>-</a:t>
            </a:r>
            <a:r>
              <a:rPr lang="en-US" altLang="ko-KR" sz="2400" b="0" i="0" dirty="0">
                <a:effectLst/>
              </a:rPr>
              <a:t>8</a:t>
            </a:r>
            <a:r>
              <a:rPr lang="ko-KR" altLang="en-US" sz="2400" b="0" i="0" dirty="0">
                <a:effectLst/>
              </a:rPr>
              <a:t>세 나이로 </a:t>
            </a:r>
            <a:r>
              <a:rPr lang="ko-KR" altLang="en-US" sz="2400" b="0" i="0" dirty="0" err="1">
                <a:effectLst/>
              </a:rPr>
              <a:t>요시와라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유곽에 팔려온 </a:t>
            </a:r>
            <a:r>
              <a:rPr lang="ko-KR" altLang="en-US" sz="2400" b="0" i="0" dirty="0" err="1">
                <a:effectLst/>
              </a:rPr>
              <a:t>키요하</a:t>
            </a:r>
            <a:r>
              <a:rPr lang="ko-KR" altLang="en-US" sz="2400" dirty="0" err="1"/>
              <a:t>의</a:t>
            </a:r>
            <a:r>
              <a:rPr lang="en-US" altLang="ko-KR" sz="2400" dirty="0"/>
              <a:t> </a:t>
            </a:r>
            <a:r>
              <a:rPr lang="ko-KR" altLang="en-US" sz="2400" dirty="0"/>
              <a:t>사랑 이야기</a:t>
            </a:r>
            <a:endParaRPr lang="en-US" altLang="ko-KR" sz="24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FC71700-1059-2075-8AAD-8E5A62A6E9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877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6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8" name="Rectangle 1127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232A998-AA5F-7094-2A12-3F42EBD9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4000"/>
              <a:t>6. </a:t>
            </a:r>
            <a:r>
              <a:rPr lang="ko-KR" altLang="en-US" sz="4000"/>
              <a:t>영화 속 유곽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E38F6DA-593C-5BA4-4385-4E309BB2B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800" dirty="0"/>
              <a:t>2. </a:t>
            </a:r>
            <a:r>
              <a:rPr lang="ko-KR" altLang="en-US" sz="2800" dirty="0" err="1"/>
              <a:t>화소도중</a:t>
            </a:r>
            <a:endParaRPr lang="en-US" altLang="ko-KR" sz="2800" dirty="0"/>
          </a:p>
          <a:p>
            <a:pPr latinLnBrk="0"/>
            <a:r>
              <a:rPr lang="en-US" altLang="ko-KR" sz="2400" dirty="0"/>
              <a:t>- </a:t>
            </a:r>
            <a:r>
              <a:rPr lang="ko-KR" altLang="en-US" sz="2400" b="0" i="0" dirty="0">
                <a:effectLst/>
              </a:rPr>
              <a:t>동명의 소설을 원작으로 삼은 영화로</a:t>
            </a:r>
            <a:r>
              <a:rPr lang="en-US" altLang="ko-KR" sz="2400" b="0" i="0" dirty="0">
                <a:effectLst/>
              </a:rPr>
              <a:t>, </a:t>
            </a:r>
            <a:r>
              <a:rPr lang="ko-KR" altLang="en-US" sz="2400" b="0" i="0" dirty="0">
                <a:effectLst/>
              </a:rPr>
              <a:t>국내에는 </a:t>
            </a:r>
            <a:r>
              <a:rPr lang="en-US" altLang="ko-KR" sz="2400" b="0" i="0" dirty="0">
                <a:effectLst/>
              </a:rPr>
              <a:t>&lt;</a:t>
            </a:r>
            <a:r>
              <a:rPr lang="ko-KR" altLang="en-US" sz="2400" b="0" i="0" dirty="0">
                <a:effectLst/>
              </a:rPr>
              <a:t>벚꽃 물든 </a:t>
            </a:r>
            <a:r>
              <a:rPr lang="ko-KR" altLang="en-US" sz="2400" dirty="0" err="1"/>
              <a:t>게이샤</a:t>
            </a:r>
            <a:r>
              <a:rPr lang="en-US" altLang="ko-KR" sz="2400" b="0" i="0" dirty="0">
                <a:effectLst/>
              </a:rPr>
              <a:t>&gt; </a:t>
            </a:r>
            <a:r>
              <a:rPr lang="ko-KR" altLang="en-US" sz="2400" b="0" i="0" dirty="0">
                <a:effectLst/>
              </a:rPr>
              <a:t>라는 제목으로 개봉했다</a:t>
            </a:r>
            <a:r>
              <a:rPr lang="en-US" altLang="ko-KR" sz="2400" b="0" i="0" dirty="0">
                <a:effectLst/>
              </a:rPr>
              <a:t>.</a:t>
            </a:r>
            <a:endParaRPr lang="en-US" altLang="ko-KR" sz="24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4D44312-EC1F-64DD-570B-9B9F842170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" r="-3" b="184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136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2" name="Rectangle 1230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5F80037-6E37-731C-ABAF-4D33A3C0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4000" dirty="0"/>
              <a:t>6.</a:t>
            </a:r>
            <a:r>
              <a:rPr lang="ko-KR" altLang="en-US" sz="4000" dirty="0"/>
              <a:t>영화 속 유곽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C9C483-EBC2-AB37-8377-76A2490F0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800" dirty="0"/>
              <a:t>3. </a:t>
            </a:r>
            <a:r>
              <a:rPr lang="ko-KR" altLang="en-US" sz="2800" dirty="0" err="1"/>
              <a:t>요시와라의</a:t>
            </a:r>
            <a:r>
              <a:rPr lang="en-US" altLang="ko-KR" sz="2800" dirty="0"/>
              <a:t> </a:t>
            </a:r>
            <a:r>
              <a:rPr lang="ko-KR" altLang="en-US" sz="2800" dirty="0" err="1"/>
              <a:t>요녀</a:t>
            </a:r>
            <a:r>
              <a:rPr lang="en-US" altLang="ko-KR" sz="2800" dirty="0"/>
              <a:t> </a:t>
            </a:r>
            <a:r>
              <a:rPr lang="ko-KR" altLang="en-US" sz="2800" dirty="0"/>
              <a:t>이야기</a:t>
            </a:r>
            <a:endParaRPr lang="en-US" altLang="ko-KR" sz="2800" dirty="0"/>
          </a:p>
          <a:p>
            <a:pPr latinLnBrk="0"/>
            <a:r>
              <a:rPr lang="en-US" altLang="ko-KR" sz="2400" b="0" i="0" dirty="0">
                <a:effectLst/>
              </a:rPr>
              <a:t>-</a:t>
            </a:r>
            <a:r>
              <a:rPr lang="ko-KR" altLang="en-US" sz="2400" b="0" i="0" dirty="0">
                <a:effectLst/>
              </a:rPr>
              <a:t>얼굴에 심각한 반점이 나 </a:t>
            </a:r>
            <a:r>
              <a:rPr lang="ko-KR" altLang="en-US" sz="2400" b="0" i="0" dirty="0" err="1">
                <a:effectLst/>
              </a:rPr>
              <a:t>결혼은커녕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여성들에게 </a:t>
            </a:r>
            <a:r>
              <a:rPr lang="ko-KR" altLang="en-US" sz="2400" b="0" i="0" dirty="0" err="1">
                <a:effectLst/>
              </a:rPr>
              <a:t>기피받던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상인이 </a:t>
            </a:r>
            <a:r>
              <a:rPr lang="ko-KR" altLang="en-US" sz="2400" b="0" i="0" dirty="0" err="1">
                <a:effectLst/>
              </a:rPr>
              <a:t>요시와라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유곽의 유녀에게 넘어가 파멸한다는 내용을 담고 있다</a:t>
            </a:r>
            <a:r>
              <a:rPr lang="en-US" altLang="ko-KR" sz="2400" b="0" i="0" dirty="0">
                <a:effectLst/>
              </a:rPr>
              <a:t>.</a:t>
            </a:r>
            <a:endParaRPr lang="en-US" altLang="ko-KR" sz="24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C40885D-1F87-63CE-D919-586D8E589B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9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7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D28EE2-CC73-CE48-119A-245F3164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춘화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B75720-4565-533B-300D-7E5A25A52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1). </a:t>
            </a:r>
            <a:r>
              <a:rPr lang="ko-KR" altLang="en-US" dirty="0"/>
              <a:t>일본의 에도시대에는 </a:t>
            </a:r>
            <a:r>
              <a:rPr lang="ko-KR" altLang="en-US" dirty="0" err="1"/>
              <a:t>우키요에라는</a:t>
            </a:r>
            <a:r>
              <a:rPr lang="ko-KR" altLang="en-US" dirty="0"/>
              <a:t> 풍속화가 크게 유행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2).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유곽이나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게이샤를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주제로한 춘화가 많이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그려짐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84F9B0-1B7E-AAC8-C7FF-D2C2A67E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09" y="2735036"/>
            <a:ext cx="4762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A9386A-4CD0-7F2C-2C8E-04BC8E09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92" y="1565696"/>
            <a:ext cx="5026956" cy="37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D3720AE-06E4-E2DC-F652-CA428C9D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4000" dirty="0"/>
              <a:t>7. </a:t>
            </a:r>
            <a:r>
              <a:rPr lang="ko-KR" altLang="en-US" sz="4000" dirty="0"/>
              <a:t>애니 속 유곽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E83B80F-1A55-021D-AF60-2F2A48F35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628650" indent="-514350" latinLnBrk="0">
              <a:buAutoNum type="arabicPeriod"/>
            </a:pPr>
            <a:r>
              <a:rPr lang="ko-KR" altLang="en-US" sz="2800" dirty="0" err="1"/>
              <a:t>귀멸의</a:t>
            </a:r>
            <a:r>
              <a:rPr lang="en-US" altLang="ko-KR" sz="2800" dirty="0"/>
              <a:t> </a:t>
            </a:r>
            <a:r>
              <a:rPr lang="ko-KR" altLang="en-US" sz="2800" dirty="0"/>
              <a:t>칼날 환락의 거리</a:t>
            </a:r>
            <a:endParaRPr lang="en-US" altLang="ko-KR" sz="2000" dirty="0"/>
          </a:p>
          <a:p>
            <a:pPr latinLnBrk="0"/>
            <a:r>
              <a:rPr lang="en-US" altLang="ko-KR" sz="2400" dirty="0"/>
              <a:t>- </a:t>
            </a:r>
            <a:r>
              <a:rPr lang="ko-KR" altLang="en-US" sz="2400" dirty="0"/>
              <a:t>도깨비가 사는 유곽 내용</a:t>
            </a:r>
            <a:endParaRPr lang="en-US" altLang="ko-KR" sz="2400" dirty="0"/>
          </a:p>
          <a:p>
            <a:pPr latinLnBrk="0"/>
            <a:r>
              <a:rPr lang="en-US" altLang="ko-KR" sz="2400" dirty="0"/>
              <a:t>- </a:t>
            </a:r>
            <a:r>
              <a:rPr lang="ko-KR" altLang="en-US" sz="2400" b="0" i="0" dirty="0">
                <a:effectLst/>
              </a:rPr>
              <a:t>유곽 문화의 고증은 </a:t>
            </a:r>
            <a:r>
              <a:rPr lang="ko-KR" altLang="en-US" sz="2400" b="0" i="0" dirty="0" err="1">
                <a:effectLst/>
              </a:rPr>
              <a:t>잘되어있음</a:t>
            </a:r>
            <a:r>
              <a:rPr lang="en-US" altLang="ko-KR" sz="2400" b="0" i="0" dirty="0">
                <a:effectLst/>
              </a:rPr>
              <a:t>.</a:t>
            </a:r>
            <a:endParaRPr lang="en-US" altLang="ko-KR" sz="24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4F88FBF-F3D6-8DF9-7597-9BA8FA3CB0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-2" b="46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86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8" name="Rectangle 1434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69982C0-D9F3-FEAD-DCD1-A5E6DBF6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4000"/>
              <a:t>7. </a:t>
            </a:r>
            <a:r>
              <a:rPr lang="ko-KR" altLang="en-US" sz="4000"/>
              <a:t>애니 속 유곽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CE08681-555F-B258-06C9-3CC6E2BFF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800" dirty="0"/>
              <a:t>2. </a:t>
            </a:r>
            <a:r>
              <a:rPr lang="ko-KR" altLang="en-US" sz="2800" dirty="0"/>
              <a:t>원피스 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와노쿠니편</a:t>
            </a:r>
            <a:r>
              <a:rPr lang="en-US" altLang="ko-KR" sz="2000" dirty="0"/>
              <a:t> </a:t>
            </a:r>
            <a:r>
              <a:rPr lang="ko-KR" altLang="en-US" sz="2000" dirty="0"/>
              <a:t>한정</a:t>
            </a:r>
            <a:r>
              <a:rPr lang="en-US" altLang="ko-KR" sz="2000" dirty="0"/>
              <a:t>)</a:t>
            </a:r>
          </a:p>
          <a:p>
            <a:pPr latinLnBrk="0"/>
            <a:r>
              <a:rPr lang="en-US" altLang="ko-KR" sz="2400" b="0" i="0" dirty="0">
                <a:effectLst/>
              </a:rPr>
              <a:t>- </a:t>
            </a:r>
            <a:r>
              <a:rPr lang="ko-KR" altLang="en-US" sz="2400" dirty="0" err="1"/>
              <a:t>코무라사키</a:t>
            </a:r>
            <a:r>
              <a:rPr lang="ko-KR" altLang="en-US" sz="2400" b="0" i="0" dirty="0" err="1">
                <a:effectLst/>
              </a:rPr>
              <a:t>가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 err="1">
                <a:effectLst/>
              </a:rPr>
              <a:t>와노쿠니의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유일한 </a:t>
            </a:r>
            <a:r>
              <a:rPr lang="ko-KR" altLang="en-US" sz="2400" b="0" i="0" dirty="0" err="1">
                <a:effectLst/>
              </a:rPr>
              <a:t>오이란에</a:t>
            </a:r>
            <a:r>
              <a:rPr lang="en-US" altLang="ko-KR" sz="2400" b="0" i="0" dirty="0">
                <a:effectLst/>
              </a:rPr>
              <a:t> </a:t>
            </a:r>
            <a:r>
              <a:rPr lang="ko-KR" altLang="en-US" sz="2400" dirty="0" err="1"/>
              <a:t>쿄시로</a:t>
            </a:r>
            <a:r>
              <a:rPr lang="ko-KR" altLang="en-US" sz="2400" b="0" i="0" dirty="0" err="1">
                <a:effectLst/>
              </a:rPr>
              <a:t>가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운영하는 유곽에 </a:t>
            </a:r>
            <a:r>
              <a:rPr lang="ko-KR" altLang="en-US" sz="2400" b="0" i="0" dirty="0" err="1">
                <a:effectLst/>
              </a:rPr>
              <a:t>소속되어있다는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설정</a:t>
            </a:r>
            <a:endParaRPr lang="en-US" altLang="ko-KR" sz="2400" b="0" i="0" dirty="0">
              <a:effectLst/>
            </a:endParaRPr>
          </a:p>
          <a:p>
            <a:pPr latinLnBrk="0"/>
            <a:endParaRPr lang="en-US" altLang="ko-KR" sz="2400" b="0" i="0" dirty="0">
              <a:effectLst/>
            </a:endParaRPr>
          </a:p>
          <a:p>
            <a:pPr latinLnBrk="0"/>
            <a:r>
              <a:rPr lang="en-US" altLang="ko-KR" sz="2400" b="0" i="0" dirty="0">
                <a:effectLst/>
              </a:rPr>
              <a:t>-</a:t>
            </a:r>
            <a:r>
              <a:rPr lang="ko-KR" altLang="en-US" sz="2400" b="0" i="0" dirty="0">
                <a:effectLst/>
              </a:rPr>
              <a:t>유곽의 존재가 종종 언급됨</a:t>
            </a:r>
            <a:r>
              <a:rPr lang="en-US" altLang="ko-KR" sz="2400" dirty="0"/>
              <a:t>.</a:t>
            </a:r>
          </a:p>
          <a:p>
            <a:pPr latinLnBrk="0"/>
            <a:endParaRPr lang="en-US" altLang="ko-KR" sz="2400" dirty="0"/>
          </a:p>
          <a:p>
            <a:pPr latinLnBrk="0"/>
            <a:r>
              <a:rPr lang="en-US" altLang="ko-KR" sz="2400" b="0" i="0" dirty="0">
                <a:effectLst/>
              </a:rPr>
              <a:t>-</a:t>
            </a:r>
            <a:r>
              <a:rPr lang="ko-KR" altLang="en-US" sz="2400" b="0" i="0" dirty="0">
                <a:effectLst/>
              </a:rPr>
              <a:t>유곽의 어두운 면을 최대한 순화함</a:t>
            </a:r>
            <a:r>
              <a:rPr lang="en-US" altLang="ko-KR" sz="2400" b="0" i="0" dirty="0">
                <a:effectLst/>
              </a:rPr>
              <a:t>.</a:t>
            </a:r>
            <a:endParaRPr lang="en-US" altLang="ko-KR" sz="2400" dirty="0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7C392779-B201-862C-E2AF-FB1196C9C0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" r="3" b="137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263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5167C7A-464B-261D-64B0-DF8A4971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4000"/>
              <a:t>7. </a:t>
            </a:r>
            <a:r>
              <a:rPr lang="ko-KR" altLang="en-US" sz="4000"/>
              <a:t>애니 속 유곽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918B34-3C82-FFA9-8D02-1A3800F8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800" dirty="0"/>
              <a:t>3. </a:t>
            </a:r>
            <a:r>
              <a:rPr lang="ko-KR" altLang="en-US" sz="2800" dirty="0"/>
              <a:t>바람의 검신</a:t>
            </a:r>
            <a:r>
              <a:rPr lang="en-US" altLang="ko-KR" sz="2000" dirty="0"/>
              <a:t>(</a:t>
            </a:r>
            <a:r>
              <a:rPr lang="ko-KR" altLang="en-US" sz="2000" dirty="0"/>
              <a:t>메이지 검객 </a:t>
            </a:r>
            <a:r>
              <a:rPr lang="ko-KR" altLang="en-US" sz="2000" dirty="0" err="1"/>
              <a:t>낭만기</a:t>
            </a:r>
            <a:r>
              <a:rPr lang="en-US" altLang="ko-KR" sz="2000" dirty="0"/>
              <a:t>)</a:t>
            </a:r>
          </a:p>
          <a:p>
            <a:pPr latinLnBrk="0"/>
            <a:r>
              <a:rPr lang="en-US" altLang="ko-KR" sz="2400" dirty="0"/>
              <a:t>-</a:t>
            </a:r>
            <a:r>
              <a:rPr lang="ko-KR" altLang="en-US" sz="2400" dirty="0" err="1"/>
              <a:t>코마가타</a:t>
            </a:r>
            <a:r>
              <a:rPr lang="en-US" altLang="ko-KR" sz="2400" dirty="0"/>
              <a:t> </a:t>
            </a:r>
            <a:r>
              <a:rPr lang="ko-KR" altLang="en-US" sz="2400" dirty="0"/>
              <a:t>유미</a:t>
            </a:r>
            <a:r>
              <a:rPr lang="ko-KR" altLang="en-US" sz="2400" b="0" i="0" dirty="0">
                <a:effectLst/>
              </a:rPr>
              <a:t>가 </a:t>
            </a:r>
            <a:r>
              <a:rPr lang="ko-KR" altLang="en-US" sz="2400" b="0" i="0" dirty="0" err="1">
                <a:effectLst/>
              </a:rPr>
              <a:t>요시와라의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 err="1">
                <a:effectLst/>
              </a:rPr>
              <a:t>오이란이었다는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설정</a:t>
            </a:r>
            <a:r>
              <a:rPr lang="en-US" altLang="ko-KR" sz="2400" b="0" i="0" dirty="0">
                <a:effectLst/>
              </a:rPr>
              <a:t>. </a:t>
            </a:r>
          </a:p>
          <a:p>
            <a:pPr latinLnBrk="0"/>
            <a:endParaRPr lang="en-US" altLang="ko-KR" sz="2400" b="0" i="0" dirty="0">
              <a:effectLst/>
            </a:endParaRPr>
          </a:p>
          <a:p>
            <a:pPr latinLnBrk="0"/>
            <a:r>
              <a:rPr lang="en-US" altLang="ko-KR" sz="2400" dirty="0"/>
              <a:t>-</a:t>
            </a:r>
            <a:r>
              <a:rPr lang="ko-KR" altLang="en-US" sz="2400" b="0" i="0" dirty="0" err="1">
                <a:effectLst/>
              </a:rPr>
              <a:t>프리퀄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외전인 </a:t>
            </a:r>
            <a:r>
              <a:rPr lang="ko-KR" altLang="en-US" sz="2400" b="0" i="0" dirty="0" err="1">
                <a:effectLst/>
              </a:rPr>
              <a:t>이막편에서는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 err="1">
                <a:effectLst/>
              </a:rPr>
              <a:t>요시와라에</a:t>
            </a:r>
            <a:r>
              <a:rPr lang="en-US" altLang="ko-KR" sz="2400" b="0" i="0" dirty="0">
                <a:effectLst/>
              </a:rPr>
              <a:t> </a:t>
            </a:r>
            <a:r>
              <a:rPr lang="ko-KR" altLang="en-US" sz="2400" b="0" i="0" dirty="0">
                <a:effectLst/>
              </a:rPr>
              <a:t>있던 시절의 이야기가 </a:t>
            </a:r>
            <a:r>
              <a:rPr lang="ko-KR" altLang="en-US" sz="2400" b="0" i="0" dirty="0" err="1">
                <a:effectLst/>
              </a:rPr>
              <a:t>다루어짐</a:t>
            </a:r>
            <a:r>
              <a:rPr lang="en-US" altLang="ko-KR" sz="2400" b="0" i="0" dirty="0">
                <a:effectLst/>
              </a:rPr>
              <a:t>.</a:t>
            </a:r>
            <a:endParaRPr lang="en-US" altLang="ko-KR" sz="2000" b="0" i="0" dirty="0">
              <a:effectLst/>
            </a:endParaRPr>
          </a:p>
          <a:p>
            <a:pPr latinLnBrk="0"/>
            <a:br>
              <a:rPr lang="en-US" altLang="ko-KR" sz="2000" dirty="0"/>
            </a:br>
            <a:endParaRPr lang="en-US" altLang="ko-KR" sz="2000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D9140700-122E-081F-5C89-CFCE56D95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97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10FA8-965D-737B-3351-A9875CB1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영상 시청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64193F-7AF0-7A0A-068B-C3FE7EA2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hlinkClick r:id="rId2"/>
              </a:rPr>
              <a:t>에도시대 최대 </a:t>
            </a:r>
            <a:r>
              <a:rPr lang="ko-KR" altLang="en-US" dirty="0" err="1">
                <a:hlinkClick r:id="rId2"/>
              </a:rPr>
              <a:t>유곽촌</a:t>
            </a:r>
            <a:r>
              <a:rPr lang="ko-KR" altLang="en-US" dirty="0">
                <a:hlinkClick r:id="rId2"/>
              </a:rPr>
              <a:t> </a:t>
            </a:r>
            <a:r>
              <a:rPr lang="ko-KR" altLang="en-US" dirty="0" err="1">
                <a:hlinkClick r:id="rId2"/>
              </a:rPr>
              <a:t>요시와라</a:t>
            </a:r>
            <a:r>
              <a:rPr lang="ko-KR" altLang="en-US" dirty="0">
                <a:hlinkClick r:id="rId2"/>
              </a:rPr>
              <a:t> 이야기 </a:t>
            </a:r>
            <a:r>
              <a:rPr lang="en-US" altLang="ko-KR" dirty="0">
                <a:hlinkClick r:id="rId2"/>
              </a:rPr>
              <a:t>- YouTube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05261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C9F4F6-B55D-7900-1D7B-5F0CFE61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느낀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570820-DE96-F6A8-1EF1-8F8A6BA40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유녀도 계급이 존재한다는 사실을 알게 되어 신기하였다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유곽을 주제로 다룬 영화와 애니메이션이 많다는 걸 알게 되었으며 시간이 된다면 보고싶다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유곽에 대해 조금 더 알아보고 싶다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0554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9EE5F5-73CE-7FA8-C54A-A18C5D9E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8800" dirty="0"/>
              <a:t>감사합니다</a:t>
            </a:r>
            <a:r>
              <a:rPr lang="en-US" altLang="ko-KR" sz="8800" dirty="0"/>
              <a:t>.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70541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1F8B27-7853-414C-BEF1-0842C8FD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춘화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1572AE-1313-E0AE-B399-F05CA3CAA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0514"/>
            <a:ext cx="5157787" cy="729323"/>
          </a:xfrm>
        </p:spPr>
        <p:txBody>
          <a:bodyPr>
            <a:normAutofit fontScale="92500" lnSpcReduction="20000"/>
          </a:bodyPr>
          <a:lstStyle/>
          <a:p>
            <a:endParaRPr lang="en-US" altLang="ko-KR" dirty="0"/>
          </a:p>
          <a:p>
            <a:r>
              <a:rPr lang="ko-KR" altLang="en-US" dirty="0" err="1"/>
              <a:t>가쓰시카</a:t>
            </a:r>
            <a:r>
              <a:rPr lang="ko-KR" altLang="en-US" dirty="0"/>
              <a:t> </a:t>
            </a:r>
            <a:r>
              <a:rPr lang="ko-KR" altLang="en-US" dirty="0" err="1"/>
              <a:t>호쿠사이</a:t>
            </a:r>
            <a:r>
              <a:rPr lang="ko-KR" altLang="en-US" dirty="0"/>
              <a:t> </a:t>
            </a:r>
            <a:r>
              <a:rPr lang="ja-JP" alt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葛飾 北斎</a:t>
            </a:r>
            <a:r>
              <a:rPr lang="en-US" altLang="ja-JP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0C8012F-C3E5-CF12-39D0-4A29CD966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713571"/>
            <a:ext cx="5183188" cy="44180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err="1"/>
              <a:t>기타가와</a:t>
            </a:r>
            <a:r>
              <a:rPr lang="ko-KR" altLang="en-US" dirty="0"/>
              <a:t> </a:t>
            </a:r>
            <a:r>
              <a:rPr lang="ko-KR" altLang="en-US" dirty="0" err="1"/>
              <a:t>우타마로</a:t>
            </a:r>
            <a:r>
              <a:rPr lang="ko-KR" altLang="en-US" dirty="0"/>
              <a:t> </a:t>
            </a:r>
            <a:r>
              <a:rPr lang="ko-KR" altLang="en-US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喜多川歌麿</a:t>
            </a:r>
            <a:endParaRPr lang="en-US" altLang="ko-KR" sz="2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1" name="Picture 7">
            <a:hlinkClick r:id="rId2"/>
            <a:extLst>
              <a:ext uri="{FF2B5EF4-FFF2-40B4-BE49-F238E27FC236}">
                <a16:creationId xmlns:a16="http://schemas.microsoft.com/office/drawing/2014/main" id="{66758056-5094-0D25-1769-D05F58B9E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5" y="2775743"/>
            <a:ext cx="3159046" cy="35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>
            <a:hlinkClick r:id="rId4"/>
            <a:extLst>
              <a:ext uri="{FF2B5EF4-FFF2-40B4-BE49-F238E27FC236}">
                <a16:creationId xmlns:a16="http://schemas.microsoft.com/office/drawing/2014/main" id="{2EF41537-43C7-6B62-C1AA-24E286EDEA0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87" y="2775743"/>
            <a:ext cx="3802791" cy="31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9324B-3B9C-42F5-0CF4-D39849341F48}"/>
              </a:ext>
            </a:extLst>
          </p:cNvPr>
          <p:cNvSpPr txBox="1"/>
          <p:nvPr/>
        </p:nvSpPr>
        <p:spPr>
          <a:xfrm>
            <a:off x="890940" y="1351269"/>
            <a:ext cx="182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대표화가</a:t>
            </a:r>
          </a:p>
        </p:txBody>
      </p:sp>
    </p:spTree>
    <p:extLst>
      <p:ext uri="{BB962C8B-B14F-4D97-AF65-F5344CB8AC3E}">
        <p14:creationId xmlns:p14="http://schemas.microsoft.com/office/powerpoint/2010/main" val="174275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1BC98E-3EAB-D50F-146D-E5D8A8CE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춘화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57F966-1E78-2ED4-7D40-AB27A65D0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6964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 err="1"/>
              <a:t>춘정제색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000" dirty="0"/>
              <a:t> (</a:t>
            </a:r>
            <a:r>
              <a:rPr lang="ko-KR" altLang="en-US" sz="2000" dirty="0" err="1"/>
              <a:t>춘정제색</a:t>
            </a:r>
            <a:r>
              <a:rPr lang="ko-KR" altLang="en-US" sz="2000" dirty="0"/>
              <a:t> 중 첫 번째 장면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화가</a:t>
            </a:r>
            <a:r>
              <a:rPr lang="en-US" altLang="ko-KR" dirty="0"/>
              <a:t>: </a:t>
            </a:r>
            <a:r>
              <a:rPr lang="ko-KR" altLang="en-US" dirty="0" err="1"/>
              <a:t>기타가와</a:t>
            </a:r>
            <a:r>
              <a:rPr lang="ko-KR" altLang="en-US" dirty="0"/>
              <a:t> 후지마로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EC80E7-7213-7CF3-E9D4-B2E37F6EB8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9" y="1959429"/>
            <a:ext cx="5073132" cy="40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0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91A080-3380-F477-631A-7379A46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춘화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6DBFEE-1209-F8D4-0844-5AB8A7F0D4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/>
              <a:t>어부 아내의 꿈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화가</a:t>
            </a:r>
            <a:r>
              <a:rPr lang="en-US" altLang="ko-KR" dirty="0"/>
              <a:t>: </a:t>
            </a:r>
            <a:r>
              <a:rPr lang="ko-KR" altLang="en-US" dirty="0" err="1"/>
              <a:t>가쓰시카</a:t>
            </a:r>
            <a:r>
              <a:rPr lang="ko-KR" altLang="en-US" dirty="0"/>
              <a:t> </a:t>
            </a:r>
            <a:r>
              <a:rPr lang="ko-KR" altLang="en-US" dirty="0" err="1"/>
              <a:t>호쿠사이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267F1B-2B8D-B4E0-4692-3D9FFB32AE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5018"/>
            <a:ext cx="5181600" cy="41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7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제목 슬라이드">
  <a:themeElements>
    <a:clrScheme name="">
      <a:dk1>
        <a:srgbClr val="000000"/>
      </a:dk1>
      <a:lt1>
        <a:srgbClr val="FFFFFF"/>
      </a:lt1>
      <a:dk2>
        <a:srgbClr val="000000"/>
      </a:dk2>
      <a:lt2>
        <a:srgbClr val="E3DCC1"/>
      </a:lt2>
      <a:accent1>
        <a:srgbClr val="315F97"/>
      </a:accent1>
      <a:accent2>
        <a:srgbClr val="C75252"/>
      </a:accent2>
      <a:accent3>
        <a:srgbClr val="FFFFFF"/>
      </a:accent3>
      <a:accent4>
        <a:srgbClr val="000000"/>
      </a:accent4>
      <a:accent5>
        <a:srgbClr val="ADB6C9"/>
      </a:accent5>
      <a:accent6>
        <a:srgbClr val="B44949"/>
      </a:accent6>
      <a:hlink>
        <a:srgbClr val="0000FF"/>
      </a:hlink>
      <a:folHlink>
        <a:srgbClr val="800080"/>
      </a:folHlink>
    </a:clrScheme>
    <a:fontScheme name="제목 슬라이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1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1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제목 슬라이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제목 및 내용">
  <a:themeElements>
    <a:clrScheme name="">
      <a:dk1>
        <a:srgbClr val="000000"/>
      </a:dk1>
      <a:lt1>
        <a:srgbClr val="FFFFFF"/>
      </a:lt1>
      <a:dk2>
        <a:srgbClr val="000000"/>
      </a:dk2>
      <a:lt2>
        <a:srgbClr val="E3DCC1"/>
      </a:lt2>
      <a:accent1>
        <a:srgbClr val="315F97"/>
      </a:accent1>
      <a:accent2>
        <a:srgbClr val="C75252"/>
      </a:accent2>
      <a:accent3>
        <a:srgbClr val="FFFFFF"/>
      </a:accent3>
      <a:accent4>
        <a:srgbClr val="000000"/>
      </a:accent4>
      <a:accent5>
        <a:srgbClr val="ADB6C9"/>
      </a:accent5>
      <a:accent6>
        <a:srgbClr val="B44949"/>
      </a:accent6>
      <a:hlink>
        <a:srgbClr val="0000FF"/>
      </a:hlink>
      <a:folHlink>
        <a:srgbClr val="800080"/>
      </a:folHlink>
    </a:clrScheme>
    <a:fontScheme name="제목 및 내용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1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1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제목 및 내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1567</Words>
  <Application>Microsoft Office PowerPoint</Application>
  <PresentationFormat>와이드스크린</PresentationFormat>
  <Paragraphs>314</Paragraphs>
  <Slides>65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65</vt:i4>
      </vt:variant>
    </vt:vector>
  </HeadingPairs>
  <TitlesOfParts>
    <vt:vector size="74" baseType="lpstr">
      <vt:lpstr>나눔고딕</vt:lpstr>
      <vt:lpstr>맑은 고딕</vt:lpstr>
      <vt:lpstr>함초롬돋움</vt:lpstr>
      <vt:lpstr>Arial</vt:lpstr>
      <vt:lpstr>Open Sans</vt:lpstr>
      <vt:lpstr>Times New Roman</vt:lpstr>
      <vt:lpstr>Office 테마</vt:lpstr>
      <vt:lpstr>제목 슬라이드</vt:lpstr>
      <vt:lpstr>제목 및 내용</vt:lpstr>
      <vt:lpstr>일본의 성문화</vt:lpstr>
      <vt:lpstr>순서</vt:lpstr>
      <vt:lpstr>일본과 한국의 춘화 비교</vt:lpstr>
      <vt:lpstr>차례</vt:lpstr>
      <vt:lpstr>1. 춘화란?</vt:lpstr>
      <vt:lpstr>2. 일본의 춘화</vt:lpstr>
      <vt:lpstr>2. 일본의 춘화</vt:lpstr>
      <vt:lpstr>2. 일본의 춘화</vt:lpstr>
      <vt:lpstr>2. 일본의 춘화</vt:lpstr>
      <vt:lpstr>2. 일본의 춘화</vt:lpstr>
      <vt:lpstr>2. 일본의 춘화</vt:lpstr>
      <vt:lpstr>3. 한국의 춘화</vt:lpstr>
      <vt:lpstr>3. 한국의 춘화</vt:lpstr>
      <vt:lpstr>3. 한국의 춘화</vt:lpstr>
      <vt:lpstr>3. 한국의 춘화</vt:lpstr>
      <vt:lpstr>3. 한국의 춘화</vt:lpstr>
      <vt:lpstr>3. 한국의 춘화</vt:lpstr>
      <vt:lpstr>4. 일본과 한국 춘화 비교</vt:lpstr>
      <vt:lpstr>4. 일본과 한국 춘화 비교</vt:lpstr>
      <vt:lpstr>4. 일본과 한국 춘화 비교</vt:lpstr>
      <vt:lpstr>4. 일본과 한국 춘화 비교</vt:lpstr>
      <vt:lpstr>5. 춘화 영상 시청</vt:lpstr>
      <vt:lpstr>6. 느낀 점</vt:lpstr>
      <vt:lpstr>감사합니다!!!!!!</vt:lpstr>
      <vt:lpstr>일본의 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출처</vt:lpstr>
      <vt:lpstr>유곽</vt:lpstr>
      <vt:lpstr>차례</vt:lpstr>
      <vt:lpstr>1. 유곽이란?</vt:lpstr>
      <vt:lpstr>1. 유곽이란?  (유곽의 시초)</vt:lpstr>
      <vt:lpstr>2. 요시와라 유곽</vt:lpstr>
      <vt:lpstr>2. 요시와라 유곽</vt:lpstr>
      <vt:lpstr>3. 오이란과 게이샤</vt:lpstr>
      <vt:lpstr>3. 오이란과 게이샤</vt:lpstr>
      <vt:lpstr>3. 오이란과 게이샤(차이점)</vt:lpstr>
      <vt:lpstr>4. 유곽 관련 용어</vt:lpstr>
      <vt:lpstr>5. 유녀</vt:lpstr>
      <vt:lpstr>5. 유녀(머리 스타일)</vt:lpstr>
      <vt:lpstr>6. 영화 속 유곽</vt:lpstr>
      <vt:lpstr>6. 영화 속 유곽</vt:lpstr>
      <vt:lpstr>6.영화 속 유곽</vt:lpstr>
      <vt:lpstr>7. 애니 속 유곽</vt:lpstr>
      <vt:lpstr>7. 애니 속 유곽</vt:lpstr>
      <vt:lpstr>7. 애니 속 유곽</vt:lpstr>
      <vt:lpstr>8. 영상 시청</vt:lpstr>
      <vt:lpstr>9. 느낀 점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일본과 한국의 춘화 비교</dc:title>
  <dc:creator>박 미래</dc:creator>
  <cp:lastModifiedBy>미래 박</cp:lastModifiedBy>
  <cp:revision>9</cp:revision>
  <dcterms:created xsi:type="dcterms:W3CDTF">2023-09-09T15:44:18Z</dcterms:created>
  <dcterms:modified xsi:type="dcterms:W3CDTF">2023-09-29T08:27:02Z</dcterms:modified>
</cp:coreProperties>
</file>