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sldIdLst>
    <p:sldId id="256" r:id="rId2"/>
    <p:sldId id="258" r:id="rId3"/>
    <p:sldId id="261" r:id="rId4"/>
    <p:sldId id="259" r:id="rId5"/>
    <p:sldId id="262" r:id="rId6"/>
    <p:sldId id="263" r:id="rId7"/>
    <p:sldId id="264" r:id="rId8"/>
    <p:sldId id="280" r:id="rId9"/>
    <p:sldId id="265" r:id="rId10"/>
    <p:sldId id="266" r:id="rId11"/>
    <p:sldId id="267" r:id="rId12"/>
    <p:sldId id="268" r:id="rId13"/>
    <p:sldId id="282" r:id="rId14"/>
    <p:sldId id="270" r:id="rId15"/>
    <p:sldId id="281" r:id="rId16"/>
    <p:sldId id="283" r:id="rId17"/>
    <p:sldId id="284" r:id="rId18"/>
    <p:sldId id="285" r:id="rId19"/>
    <p:sldId id="286" r:id="rId20"/>
    <p:sldId id="287" r:id="rId21"/>
  </p:sldIdLst>
  <p:sldSz cx="18288000" cy="10287000"/>
  <p:notesSz cx="6858000" cy="9144000"/>
  <p:embeddedFontLst>
    <p:embeddedFont>
      <p:font typeface="ADLaM Display" panose="02010000000000000000" pitchFamily="2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Open Sans" panose="020B0606030504020204" pitchFamily="34" charset="0"/>
      <p:regular r:id="rId28"/>
    </p:embeddedFont>
    <p:embeddedFont>
      <p:font typeface="맑은 고딕" panose="020B0503020000020004" pitchFamily="50" charset="-127"/>
      <p:regular r:id="rId29"/>
      <p:bold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092DBE-BA95-43ED-9410-599DEE7DB563}" v="395" dt="2023-09-23T08:51:07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043" autoAdjust="0"/>
  </p:normalViewPr>
  <p:slideViewPr>
    <p:cSldViewPr>
      <p:cViewPr varScale="1">
        <p:scale>
          <a:sx n="28" d="100"/>
          <a:sy n="28" d="100"/>
        </p:scale>
        <p:origin x="48" y="70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주용 정" userId="99f512349b696321" providerId="LiveId" clId="{0A092DBE-BA95-43ED-9410-599DEE7DB563}"/>
    <pc:docChg chg="undo redo custSel addSld delSld modSld sldOrd modMainMaster">
      <pc:chgData name="주용 정" userId="99f512349b696321" providerId="LiveId" clId="{0A092DBE-BA95-43ED-9410-599DEE7DB563}" dt="2023-09-26T09:03:39.772" v="6422" actId="1076"/>
      <pc:docMkLst>
        <pc:docMk/>
      </pc:docMkLst>
      <pc:sldChg chg="addSp modSp mod setBg">
        <pc:chgData name="주용 정" userId="99f512349b696321" providerId="LiveId" clId="{0A092DBE-BA95-43ED-9410-599DEE7DB563}" dt="2023-09-24T05:02:04.754" v="3442" actId="14100"/>
        <pc:sldMkLst>
          <pc:docMk/>
          <pc:sldMk cId="0" sldId="256"/>
        </pc:sldMkLst>
        <pc:spChg chg="mod">
          <ac:chgData name="주용 정" userId="99f512349b696321" providerId="LiveId" clId="{0A092DBE-BA95-43ED-9410-599DEE7DB563}" dt="2023-09-24T04:00:40.858" v="2902" actId="1076"/>
          <ac:spMkLst>
            <pc:docMk/>
            <pc:sldMk cId="0" sldId="256"/>
            <ac:spMk id="2" creationId="{00000000-0000-0000-0000-000000000000}"/>
          </ac:spMkLst>
        </pc:spChg>
        <pc:spChg chg="mod">
          <ac:chgData name="주용 정" userId="99f512349b696321" providerId="LiveId" clId="{0A092DBE-BA95-43ED-9410-599DEE7DB563}" dt="2023-09-23T10:06:35.055" v="2855" actId="1076"/>
          <ac:spMkLst>
            <pc:docMk/>
            <pc:sldMk cId="0" sldId="256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5:02:04.754" v="3442" actId="14100"/>
          <ac:spMkLst>
            <pc:docMk/>
            <pc:sldMk cId="0" sldId="256"/>
            <ac:spMk id="6" creationId="{64A72BB8-C3F0-1AFC-6BE1-766AA1175E9A}"/>
          </ac:spMkLst>
        </pc:spChg>
      </pc:sldChg>
      <pc:sldChg chg="del setBg">
        <pc:chgData name="주용 정" userId="99f512349b696321" providerId="LiveId" clId="{0A092DBE-BA95-43ED-9410-599DEE7DB563}" dt="2023-09-23T08:46:21.135" v="794" actId="47"/>
        <pc:sldMkLst>
          <pc:docMk/>
          <pc:sldMk cId="0" sldId="257"/>
        </pc:sldMkLst>
      </pc:sldChg>
      <pc:sldChg chg="addSp delSp modSp mod setBg modAnim">
        <pc:chgData name="주용 정" userId="99f512349b696321" providerId="LiveId" clId="{0A092DBE-BA95-43ED-9410-599DEE7DB563}" dt="2023-09-24T05:11:14.729" v="3762" actId="113"/>
        <pc:sldMkLst>
          <pc:docMk/>
          <pc:sldMk cId="0" sldId="258"/>
        </pc:sldMkLst>
        <pc:spChg chg="mod">
          <ac:chgData name="주용 정" userId="99f512349b696321" providerId="LiveId" clId="{0A092DBE-BA95-43ED-9410-599DEE7DB563}" dt="2023-09-23T08:10:39.634" v="165" actId="1076"/>
          <ac:spMkLst>
            <pc:docMk/>
            <pc:sldMk cId="0" sldId="258"/>
            <ac:spMk id="2" creationId="{00000000-0000-0000-0000-000000000000}"/>
          </ac:spMkLst>
        </pc:spChg>
        <pc:spChg chg="add del mod">
          <ac:chgData name="주용 정" userId="99f512349b696321" providerId="LiveId" clId="{0A092DBE-BA95-43ED-9410-599DEE7DB563}" dt="2023-09-23T08:12:09.275" v="185" actId="478"/>
          <ac:spMkLst>
            <pc:docMk/>
            <pc:sldMk cId="0" sldId="258"/>
            <ac:spMk id="3" creationId="{D3088B03-3278-2C23-E1FD-BFE839A95811}"/>
          </ac:spMkLst>
        </pc:spChg>
        <pc:spChg chg="add del mod">
          <ac:chgData name="주용 정" userId="99f512349b696321" providerId="LiveId" clId="{0A092DBE-BA95-43ED-9410-599DEE7DB563}" dt="2023-09-23T08:11:25.757" v="175" actId="478"/>
          <ac:spMkLst>
            <pc:docMk/>
            <pc:sldMk cId="0" sldId="258"/>
            <ac:spMk id="4" creationId="{FCA9B31A-30F4-C15F-4E5A-D23DA8389347}"/>
          </ac:spMkLst>
        </pc:spChg>
        <pc:spChg chg="add del mod">
          <ac:chgData name="주용 정" userId="99f512349b696321" providerId="LiveId" clId="{0A092DBE-BA95-43ED-9410-599DEE7DB563}" dt="2023-09-23T08:11:25.274" v="174" actId="478"/>
          <ac:spMkLst>
            <pc:docMk/>
            <pc:sldMk cId="0" sldId="258"/>
            <ac:spMk id="5" creationId="{9A40A9C0-986F-82BB-E765-EF648FC233CA}"/>
          </ac:spMkLst>
        </pc:spChg>
        <pc:spChg chg="add del mod">
          <ac:chgData name="주용 정" userId="99f512349b696321" providerId="LiveId" clId="{0A092DBE-BA95-43ED-9410-599DEE7DB563}" dt="2023-09-23T08:11:24.763" v="173" actId="478"/>
          <ac:spMkLst>
            <pc:docMk/>
            <pc:sldMk cId="0" sldId="258"/>
            <ac:spMk id="6" creationId="{E9E3A0A8-DF5D-4242-7409-B9B6049EDE0E}"/>
          </ac:spMkLst>
        </pc:spChg>
        <pc:spChg chg="add mod">
          <ac:chgData name="주용 정" userId="99f512349b696321" providerId="LiveId" clId="{0A092DBE-BA95-43ED-9410-599DEE7DB563}" dt="2023-09-24T05:11:14.729" v="3762" actId="113"/>
          <ac:spMkLst>
            <pc:docMk/>
            <pc:sldMk cId="0" sldId="258"/>
            <ac:spMk id="12" creationId="{15178DDA-2C12-54D4-71D1-F1B91976B297}"/>
          </ac:spMkLst>
        </pc:spChg>
        <pc:spChg chg="add del mod">
          <ac:chgData name="주용 정" userId="99f512349b696321" providerId="LiveId" clId="{0A092DBE-BA95-43ED-9410-599DEE7DB563}" dt="2023-09-23T08:15:27.527" v="229"/>
          <ac:spMkLst>
            <pc:docMk/>
            <pc:sldMk cId="0" sldId="258"/>
            <ac:spMk id="13" creationId="{C96DF78E-F015-DE05-71C3-B61D723515C1}"/>
          </ac:spMkLst>
        </pc:spChg>
        <pc:spChg chg="add mod">
          <ac:chgData name="주용 정" userId="99f512349b696321" providerId="LiveId" clId="{0A092DBE-BA95-43ED-9410-599DEE7DB563}" dt="2023-09-24T05:11:14.729" v="3762" actId="113"/>
          <ac:spMkLst>
            <pc:docMk/>
            <pc:sldMk cId="0" sldId="258"/>
            <ac:spMk id="14" creationId="{0AF89679-CE92-EBFC-FC4A-9D14BD7CF7E7}"/>
          </ac:spMkLst>
        </pc:spChg>
        <pc:spChg chg="add mod">
          <ac:chgData name="주용 정" userId="99f512349b696321" providerId="LiveId" clId="{0A092DBE-BA95-43ED-9410-599DEE7DB563}" dt="2023-09-24T05:11:14.729" v="3762" actId="113"/>
          <ac:spMkLst>
            <pc:docMk/>
            <pc:sldMk cId="0" sldId="258"/>
            <ac:spMk id="15" creationId="{DD2B9F86-F385-3A3C-7C90-693E2694273B}"/>
          </ac:spMkLst>
        </pc:spChg>
        <pc:spChg chg="add mod">
          <ac:chgData name="주용 정" userId="99f512349b696321" providerId="LiveId" clId="{0A092DBE-BA95-43ED-9410-599DEE7DB563}" dt="2023-09-24T05:11:14.729" v="3762" actId="113"/>
          <ac:spMkLst>
            <pc:docMk/>
            <pc:sldMk cId="0" sldId="258"/>
            <ac:spMk id="16" creationId="{A36E8FA7-6A18-8160-06AF-F169A8ABD7E6}"/>
          </ac:spMkLst>
        </pc:spChg>
        <pc:picChg chg="add mod">
          <ac:chgData name="주용 정" userId="99f512349b696321" providerId="LiveId" clId="{0A092DBE-BA95-43ED-9410-599DEE7DB563}" dt="2023-09-23T08:13:55.631" v="204" actId="1076"/>
          <ac:picMkLst>
            <pc:docMk/>
            <pc:sldMk cId="0" sldId="258"/>
            <ac:picMk id="7" creationId="{98B89E31-FD3C-81BF-229C-7945BFA190E3}"/>
          </ac:picMkLst>
        </pc:picChg>
        <pc:picChg chg="add mod">
          <ac:chgData name="주용 정" userId="99f512349b696321" providerId="LiveId" clId="{0A092DBE-BA95-43ED-9410-599DEE7DB563}" dt="2023-09-23T08:17:37.349" v="263" actId="1076"/>
          <ac:picMkLst>
            <pc:docMk/>
            <pc:sldMk cId="0" sldId="258"/>
            <ac:picMk id="8" creationId="{6617C0F7-CA0F-1E44-0718-98B578B2F40F}"/>
          </ac:picMkLst>
        </pc:picChg>
        <pc:picChg chg="add mod">
          <ac:chgData name="주용 정" userId="99f512349b696321" providerId="LiveId" clId="{0A092DBE-BA95-43ED-9410-599DEE7DB563}" dt="2023-09-23T08:17:23.891" v="260" actId="1076"/>
          <ac:picMkLst>
            <pc:docMk/>
            <pc:sldMk cId="0" sldId="258"/>
            <ac:picMk id="9" creationId="{5287A104-2C8D-1917-262C-5FEB8481500C}"/>
          </ac:picMkLst>
        </pc:picChg>
        <pc:picChg chg="add del mod">
          <ac:chgData name="주용 정" userId="99f512349b696321" providerId="LiveId" clId="{0A092DBE-BA95-43ED-9410-599DEE7DB563}" dt="2023-09-23T08:14:42.344" v="214" actId="478"/>
          <ac:picMkLst>
            <pc:docMk/>
            <pc:sldMk cId="0" sldId="258"/>
            <ac:picMk id="10" creationId="{C1576CAA-6749-411D-E143-C09FB3E5ED73}"/>
          </ac:picMkLst>
        </pc:picChg>
        <pc:picChg chg="add mod">
          <ac:chgData name="주용 정" userId="99f512349b696321" providerId="LiveId" clId="{0A092DBE-BA95-43ED-9410-599DEE7DB563}" dt="2023-09-23T08:17:25.722" v="261" actId="1076"/>
          <ac:picMkLst>
            <pc:docMk/>
            <pc:sldMk cId="0" sldId="258"/>
            <ac:picMk id="11" creationId="{3493059E-CE93-987C-963B-28C43FF4CA15}"/>
          </ac:picMkLst>
        </pc:picChg>
      </pc:sldChg>
      <pc:sldChg chg="addSp delSp modSp mod setBg delAnim modAnim">
        <pc:chgData name="주용 정" userId="99f512349b696321" providerId="LiveId" clId="{0A092DBE-BA95-43ED-9410-599DEE7DB563}" dt="2023-09-24T05:12:16.395" v="3772" actId="113"/>
        <pc:sldMkLst>
          <pc:docMk/>
          <pc:sldMk cId="0" sldId="259"/>
        </pc:sldMkLst>
        <pc:spChg chg="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3T08:54:28.981" v="944" actId="1076"/>
          <ac:spMkLst>
            <pc:docMk/>
            <pc:sldMk cId="0" sldId="259"/>
            <ac:spMk id="5" creationId="{F6A8B08B-A3D2-1C08-7CE0-72C518F9C2C7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6" creationId="{35741BB5-B664-756A-72D6-D773E20367F2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7" creationId="{0837B60F-0B77-4D9B-839C-3DA019614367}"/>
          </ac:spMkLst>
        </pc:spChg>
        <pc:spChg chg="add del mod">
          <ac:chgData name="주용 정" userId="99f512349b696321" providerId="LiveId" clId="{0A092DBE-BA95-43ED-9410-599DEE7DB563}" dt="2023-09-23T08:56:11.114" v="962"/>
          <ac:spMkLst>
            <pc:docMk/>
            <pc:sldMk cId="0" sldId="259"/>
            <ac:spMk id="8" creationId="{BA355C0E-DDF2-C9A7-1E06-B097FC8D9BCE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9" creationId="{4A5F2AB8-90E7-8D03-862C-24844D41FA14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10" creationId="{2D536577-A081-973C-2886-76FC86B80F7E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12" creationId="{A9A24EB7-742D-9B0A-1E70-B04DC2E968AD}"/>
          </ac:spMkLst>
        </pc:spChg>
        <pc:spChg chg="add del mod">
          <ac:chgData name="주용 정" userId="99f512349b696321" providerId="LiveId" clId="{0A092DBE-BA95-43ED-9410-599DEE7DB563}" dt="2023-09-23T09:02:36.909" v="1156" actId="478"/>
          <ac:spMkLst>
            <pc:docMk/>
            <pc:sldMk cId="0" sldId="259"/>
            <ac:spMk id="13" creationId="{6CB2B46B-659B-1312-6CE6-FF442657F508}"/>
          </ac:spMkLst>
        </pc:spChg>
        <pc:spChg chg="add del mod">
          <ac:chgData name="주용 정" userId="99f512349b696321" providerId="LiveId" clId="{0A092DBE-BA95-43ED-9410-599DEE7DB563}" dt="2023-09-23T09:02:36.911" v="1158"/>
          <ac:spMkLst>
            <pc:docMk/>
            <pc:sldMk cId="0" sldId="259"/>
            <ac:spMk id="14" creationId="{4DE5358A-F772-3849-B432-AB6EB389BA9C}"/>
          </ac:spMkLst>
        </pc:spChg>
        <pc:spChg chg="add mod">
          <ac:chgData name="주용 정" userId="99f512349b696321" providerId="LiveId" clId="{0A092DBE-BA95-43ED-9410-599DEE7DB563}" dt="2023-09-24T05:12:16.395" v="3772" actId="113"/>
          <ac:spMkLst>
            <pc:docMk/>
            <pc:sldMk cId="0" sldId="259"/>
            <ac:spMk id="15" creationId="{97CF03A1-E42C-2C86-6075-A242428D586C}"/>
          </ac:spMkLst>
        </pc:spChg>
        <pc:spChg chg="add mod">
          <ac:chgData name="주용 정" userId="99f512349b696321" providerId="LiveId" clId="{0A092DBE-BA95-43ED-9410-599DEE7DB563}" dt="2023-09-23T09:08:03.761" v="1334" actId="1076"/>
          <ac:spMkLst>
            <pc:docMk/>
            <pc:sldMk cId="0" sldId="259"/>
            <ac:spMk id="16" creationId="{5E71F726-CD08-68D2-B85C-441845DD0E52}"/>
          </ac:spMkLst>
        </pc:spChg>
        <pc:picChg chg="add mod">
          <ac:chgData name="주용 정" userId="99f512349b696321" providerId="LiveId" clId="{0A092DBE-BA95-43ED-9410-599DEE7DB563}" dt="2023-09-23T09:01:18.979" v="1124" actId="14100"/>
          <ac:picMkLst>
            <pc:docMk/>
            <pc:sldMk cId="0" sldId="259"/>
            <ac:picMk id="4" creationId="{6C532B1B-9842-5BD6-F633-5F8ED9888C3D}"/>
          </ac:picMkLst>
        </pc:picChg>
      </pc:sldChg>
      <pc:sldChg chg="add del setBg">
        <pc:chgData name="주용 정" userId="99f512349b696321" providerId="LiveId" clId="{0A092DBE-BA95-43ED-9410-599DEE7DB563}" dt="2023-09-23T08:20:05.898" v="286" actId="47"/>
        <pc:sldMkLst>
          <pc:docMk/>
          <pc:sldMk cId="2351875709" sldId="260"/>
        </pc:sldMkLst>
      </pc:sldChg>
      <pc:sldChg chg="add del setBg">
        <pc:chgData name="주용 정" userId="99f512349b696321" providerId="LiveId" clId="{0A092DBE-BA95-43ED-9410-599DEE7DB563}" dt="2023-09-23T08:18:23.374" v="272" actId="47"/>
        <pc:sldMkLst>
          <pc:docMk/>
          <pc:sldMk cId="29904796" sldId="261"/>
        </pc:sldMkLst>
      </pc:sldChg>
      <pc:sldChg chg="addSp delSp modSp add mod ord setBg delAnim modAnim">
        <pc:chgData name="주용 정" userId="99f512349b696321" providerId="LiveId" clId="{0A092DBE-BA95-43ED-9410-599DEE7DB563}" dt="2023-09-24T05:12:07.799" v="3770" actId="113"/>
        <pc:sldMkLst>
          <pc:docMk/>
          <pc:sldMk cId="1683145576" sldId="261"/>
        </pc:sldMkLst>
        <pc:spChg chg="del mod">
          <ac:chgData name="주용 정" userId="99f512349b696321" providerId="LiveId" clId="{0A092DBE-BA95-43ED-9410-599DEE7DB563}" dt="2023-09-23T08:20:11.139" v="289" actId="478"/>
          <ac:spMkLst>
            <pc:docMk/>
            <pc:sldMk cId="1683145576" sldId="261"/>
            <ac:spMk id="2" creationId="{00000000-0000-0000-0000-000000000000}"/>
          </ac:spMkLst>
        </pc:spChg>
        <pc:spChg chg="add mod">
          <ac:chgData name="주용 정" userId="99f512349b696321" providerId="LiveId" clId="{0A092DBE-BA95-43ED-9410-599DEE7DB563}" dt="2023-09-23T10:08:11.927" v="2857" actId="14100"/>
          <ac:spMkLst>
            <pc:docMk/>
            <pc:sldMk cId="1683145576" sldId="261"/>
            <ac:spMk id="10" creationId="{DCBC77FD-FF1F-ED53-297B-F9FC8EB4B03C}"/>
          </ac:spMkLst>
        </pc:spChg>
        <pc:spChg chg="mod">
          <ac:chgData name="주용 정" userId="99f512349b696321" providerId="LiveId" clId="{0A092DBE-BA95-43ED-9410-599DEE7DB563}" dt="2023-09-24T05:12:07.799" v="3770" actId="113"/>
          <ac:spMkLst>
            <pc:docMk/>
            <pc:sldMk cId="1683145576" sldId="261"/>
            <ac:spMk id="12" creationId="{15178DDA-2C12-54D4-71D1-F1B91976B297}"/>
          </ac:spMkLst>
        </pc:spChg>
        <pc:spChg chg="add mod">
          <ac:chgData name="주용 정" userId="99f512349b696321" providerId="LiveId" clId="{0A092DBE-BA95-43ED-9410-599DEE7DB563}" dt="2023-09-23T10:08:36.441" v="2863" actId="14100"/>
          <ac:spMkLst>
            <pc:docMk/>
            <pc:sldMk cId="1683145576" sldId="261"/>
            <ac:spMk id="13" creationId="{83105F63-E7B2-3467-6BF0-C6106E46B4E0}"/>
          </ac:spMkLst>
        </pc:spChg>
        <pc:spChg chg="del mod">
          <ac:chgData name="주용 정" userId="99f512349b696321" providerId="LiveId" clId="{0A092DBE-BA95-43ED-9410-599DEE7DB563}" dt="2023-09-23T08:20:19.497" v="293" actId="478"/>
          <ac:spMkLst>
            <pc:docMk/>
            <pc:sldMk cId="1683145576" sldId="261"/>
            <ac:spMk id="14" creationId="{0AF89679-CE92-EBFC-FC4A-9D14BD7CF7E7}"/>
          </ac:spMkLst>
        </pc:spChg>
        <pc:spChg chg="del">
          <ac:chgData name="주용 정" userId="99f512349b696321" providerId="LiveId" clId="{0A092DBE-BA95-43ED-9410-599DEE7DB563}" dt="2023-09-23T08:20:21.060" v="295" actId="478"/>
          <ac:spMkLst>
            <pc:docMk/>
            <pc:sldMk cId="1683145576" sldId="261"/>
            <ac:spMk id="15" creationId="{DD2B9F86-F385-3A3C-7C90-693E2694273B}"/>
          </ac:spMkLst>
        </pc:spChg>
        <pc:spChg chg="del">
          <ac:chgData name="주용 정" userId="99f512349b696321" providerId="LiveId" clId="{0A092DBE-BA95-43ED-9410-599DEE7DB563}" dt="2023-09-23T08:20:22.657" v="297" actId="478"/>
          <ac:spMkLst>
            <pc:docMk/>
            <pc:sldMk cId="1683145576" sldId="261"/>
            <ac:spMk id="16" creationId="{A36E8FA7-6A18-8160-06AF-F169A8ABD7E6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17" creationId="{AE8424B5-5617-460A-9BC6-C2A45F61C4B1}"/>
          </ac:spMkLst>
        </pc:spChg>
        <pc:spChg chg="add mod">
          <ac:chgData name="주용 정" userId="99f512349b696321" providerId="LiveId" clId="{0A092DBE-BA95-43ED-9410-599DEE7DB563}" dt="2023-09-24T05:11:39.365" v="3767" actId="113"/>
          <ac:spMkLst>
            <pc:docMk/>
            <pc:sldMk cId="1683145576" sldId="261"/>
            <ac:spMk id="18" creationId="{5825F143-1245-13A9-0DF7-01141434D035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19" creationId="{AD64E4A0-89D3-4E8B-A425-F27004A85202}"/>
          </ac:spMkLst>
        </pc:spChg>
        <pc:spChg chg="add mod">
          <ac:chgData name="주용 정" userId="99f512349b696321" providerId="LiveId" clId="{0A092DBE-BA95-43ED-9410-599DEE7DB563}" dt="2023-09-24T05:11:30.050" v="3765" actId="113"/>
          <ac:spMkLst>
            <pc:docMk/>
            <pc:sldMk cId="1683145576" sldId="261"/>
            <ac:spMk id="20" creationId="{91EFF9FE-A735-5980-2E84-4E19E05ECF1D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21" creationId="{C5E9368E-6E27-471B-AFCF-835119167B20}"/>
          </ac:spMkLst>
        </pc:spChg>
        <pc:spChg chg="add mod">
          <ac:chgData name="주용 정" userId="99f512349b696321" providerId="LiveId" clId="{0A092DBE-BA95-43ED-9410-599DEE7DB563}" dt="2023-09-24T05:11:30.050" v="3765" actId="113"/>
          <ac:spMkLst>
            <pc:docMk/>
            <pc:sldMk cId="1683145576" sldId="261"/>
            <ac:spMk id="22" creationId="{1757D12D-EF67-62D6-CA25-30D2B145EA4A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23" creationId="{81C45042-05EB-44F8-8F82-17E64A664068}"/>
          </ac:spMkLst>
        </pc:spChg>
        <pc:spChg chg="add mod">
          <ac:chgData name="주용 정" userId="99f512349b696321" providerId="LiveId" clId="{0A092DBE-BA95-43ED-9410-599DEE7DB563}" dt="2023-09-24T05:11:30.050" v="3765" actId="113"/>
          <ac:spMkLst>
            <pc:docMk/>
            <pc:sldMk cId="1683145576" sldId="261"/>
            <ac:spMk id="24" creationId="{4C0EC36A-55DE-D522-AFAE-43E3E0874B2E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25" creationId="{07550C65-8576-4902-BAB1-689D996547D1}"/>
          </ac:spMkLst>
        </pc:spChg>
        <pc:spChg chg="add mod">
          <ac:chgData name="주용 정" userId="99f512349b696321" providerId="LiveId" clId="{0A092DBE-BA95-43ED-9410-599DEE7DB563}" dt="2023-09-24T05:11:30.050" v="3765" actId="113"/>
          <ac:spMkLst>
            <pc:docMk/>
            <pc:sldMk cId="1683145576" sldId="261"/>
            <ac:spMk id="26" creationId="{5C018E5D-1326-E33E-8C17-F70A427E2F90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27" creationId="{82DC7221-E4DB-43BA-89B3-8F815FFC7B4D}"/>
          </ac:spMkLst>
        </pc:spChg>
        <pc:spChg chg="add del mod">
          <ac:chgData name="주용 정" userId="99f512349b696321" providerId="LiveId" clId="{0A092DBE-BA95-43ED-9410-599DEE7DB563}" dt="2023-09-23T08:45:44.344" v="793"/>
          <ac:spMkLst>
            <pc:docMk/>
            <pc:sldMk cId="1683145576" sldId="261"/>
            <ac:spMk id="28" creationId="{A07A5A44-F0B9-5AB6-EB5E-B2F3159B2C74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29" creationId="{C82302FC-37C6-4AA8-898D-FBE3E66FDA82}"/>
          </ac:spMkLst>
        </pc:spChg>
        <pc:spChg chg="add mod">
          <ac:chgData name="주용 정" userId="99f512349b696321" providerId="LiveId" clId="{0A092DBE-BA95-43ED-9410-599DEE7DB563}" dt="2023-09-24T05:11:30.050" v="3765" actId="113"/>
          <ac:spMkLst>
            <pc:docMk/>
            <pc:sldMk cId="1683145576" sldId="261"/>
            <ac:spMk id="30" creationId="{EFBB04D3-7FB4-01DA-B709-7DED41430068}"/>
          </ac:spMkLst>
        </pc:spChg>
        <pc:spChg chg="add del">
          <ac:chgData name="주용 정" userId="99f512349b696321" providerId="LiveId" clId="{0A092DBE-BA95-43ED-9410-599DEE7DB563}" dt="2023-09-23T08:24:26.043" v="334" actId="26606"/>
          <ac:spMkLst>
            <pc:docMk/>
            <pc:sldMk cId="1683145576" sldId="261"/>
            <ac:spMk id="31" creationId="{0240BC32-8C2F-49FC-8076-1D6C57B60623}"/>
          </ac:spMkLst>
        </pc:spChg>
        <pc:spChg chg="add del mod">
          <ac:chgData name="주용 정" userId="99f512349b696321" providerId="LiveId" clId="{0A092DBE-BA95-43ED-9410-599DEE7DB563}" dt="2023-09-23T08:49:09.859" v="884" actId="478"/>
          <ac:spMkLst>
            <pc:docMk/>
            <pc:sldMk cId="1683145576" sldId="261"/>
            <ac:spMk id="32" creationId="{E5D30B47-462B-A081-0C5F-900580FDD374}"/>
          </ac:spMkLst>
        </pc:spChg>
        <pc:spChg chg="add mod">
          <ac:chgData name="주용 정" userId="99f512349b696321" providerId="LiveId" clId="{0A092DBE-BA95-43ED-9410-599DEE7DB563}" dt="2023-09-23T08:50:02.573" v="887" actId="207"/>
          <ac:spMkLst>
            <pc:docMk/>
            <pc:sldMk cId="1683145576" sldId="261"/>
            <ac:spMk id="33" creationId="{962F52AB-713D-64F0-1999-60C188A5ECB5}"/>
          </ac:spMkLst>
        </pc:spChg>
        <pc:spChg chg="add mod">
          <ac:chgData name="주용 정" userId="99f512349b696321" providerId="LiveId" clId="{0A092DBE-BA95-43ED-9410-599DEE7DB563}" dt="2023-09-24T05:11:30.050" v="3765" actId="113"/>
          <ac:spMkLst>
            <pc:docMk/>
            <pc:sldMk cId="1683145576" sldId="261"/>
            <ac:spMk id="34" creationId="{8826EA5A-084E-94C5-96BF-7F335C5D6DAB}"/>
          </ac:spMkLst>
        </pc:spChg>
        <pc:picChg chg="add del mod ord">
          <ac:chgData name="주용 정" userId="99f512349b696321" providerId="LiveId" clId="{0A092DBE-BA95-43ED-9410-599DEE7DB563}" dt="2023-09-23T08:25:19.624" v="349" actId="1076"/>
          <ac:picMkLst>
            <pc:docMk/>
            <pc:sldMk cId="1683145576" sldId="261"/>
            <ac:picMk id="3" creationId="{19456A70-336C-A505-8995-E6733BE7BD3B}"/>
          </ac:picMkLst>
        </pc:picChg>
        <pc:picChg chg="add del mod">
          <ac:chgData name="주용 정" userId="99f512349b696321" providerId="LiveId" clId="{0A092DBE-BA95-43ED-9410-599DEE7DB563}" dt="2023-09-23T08:25:41.856" v="355" actId="14100"/>
          <ac:picMkLst>
            <pc:docMk/>
            <pc:sldMk cId="1683145576" sldId="261"/>
            <ac:picMk id="4" creationId="{8688525A-3C3A-9EEB-DC99-219A5110A3C3}"/>
          </ac:picMkLst>
        </pc:picChg>
        <pc:picChg chg="add del mod">
          <ac:chgData name="주용 정" userId="99f512349b696321" providerId="LiveId" clId="{0A092DBE-BA95-43ED-9410-599DEE7DB563}" dt="2023-09-24T05:11:30.050" v="3765" actId="113"/>
          <ac:picMkLst>
            <pc:docMk/>
            <pc:sldMk cId="1683145576" sldId="261"/>
            <ac:picMk id="5" creationId="{4798AF10-DCAA-EA40-4736-BF3B14A16463}"/>
          </ac:picMkLst>
        </pc:picChg>
        <pc:picChg chg="add del mod">
          <ac:chgData name="주용 정" userId="99f512349b696321" providerId="LiveId" clId="{0A092DBE-BA95-43ED-9410-599DEE7DB563}" dt="2023-09-23T08:25:29.534" v="353" actId="14100"/>
          <ac:picMkLst>
            <pc:docMk/>
            <pc:sldMk cId="1683145576" sldId="261"/>
            <ac:picMk id="6" creationId="{D16046C2-22F5-000E-5197-508CB9956790}"/>
          </ac:picMkLst>
        </pc:picChg>
        <pc:picChg chg="del">
          <ac:chgData name="주용 정" userId="99f512349b696321" providerId="LiveId" clId="{0A092DBE-BA95-43ED-9410-599DEE7DB563}" dt="2023-09-23T08:20:09.332" v="287" actId="478"/>
          <ac:picMkLst>
            <pc:docMk/>
            <pc:sldMk cId="1683145576" sldId="261"/>
            <ac:picMk id="7" creationId="{98B89E31-FD3C-81BF-229C-7945BFA190E3}"/>
          </ac:picMkLst>
        </pc:picChg>
        <pc:picChg chg="del">
          <ac:chgData name="주용 정" userId="99f512349b696321" providerId="LiveId" clId="{0A092DBE-BA95-43ED-9410-599DEE7DB563}" dt="2023-09-23T08:20:18.118" v="291" actId="478"/>
          <ac:picMkLst>
            <pc:docMk/>
            <pc:sldMk cId="1683145576" sldId="261"/>
            <ac:picMk id="8" creationId="{6617C0F7-CA0F-1E44-0718-98B578B2F40F}"/>
          </ac:picMkLst>
        </pc:picChg>
        <pc:picChg chg="del">
          <ac:chgData name="주용 정" userId="99f512349b696321" providerId="LiveId" clId="{0A092DBE-BA95-43ED-9410-599DEE7DB563}" dt="2023-09-23T08:20:20.158" v="294" actId="478"/>
          <ac:picMkLst>
            <pc:docMk/>
            <pc:sldMk cId="1683145576" sldId="261"/>
            <ac:picMk id="9" creationId="{5287A104-2C8D-1917-262C-5FEB8481500C}"/>
          </ac:picMkLst>
        </pc:picChg>
        <pc:picChg chg="del">
          <ac:chgData name="주용 정" userId="99f512349b696321" providerId="LiveId" clId="{0A092DBE-BA95-43ED-9410-599DEE7DB563}" dt="2023-09-23T08:20:21.655" v="296" actId="478"/>
          <ac:picMkLst>
            <pc:docMk/>
            <pc:sldMk cId="1683145576" sldId="261"/>
            <ac:picMk id="11" creationId="{3493059E-CE93-987C-963B-28C43FF4CA15}"/>
          </ac:picMkLst>
        </pc:picChg>
      </pc:sldChg>
      <pc:sldChg chg="add del setBg">
        <pc:chgData name="주용 정" userId="99f512349b696321" providerId="LiveId" clId="{0A092DBE-BA95-43ED-9410-599DEE7DB563}" dt="2023-09-23T08:18:23.021" v="271" actId="47"/>
        <pc:sldMkLst>
          <pc:docMk/>
          <pc:sldMk cId="195801860" sldId="262"/>
        </pc:sldMkLst>
      </pc:sldChg>
      <pc:sldChg chg="addSp delSp modSp add mod setBg delAnim modAnim">
        <pc:chgData name="주용 정" userId="99f512349b696321" providerId="LiveId" clId="{0A092DBE-BA95-43ED-9410-599DEE7DB563}" dt="2023-09-24T05:12:29.802" v="3774" actId="478"/>
        <pc:sldMkLst>
          <pc:docMk/>
          <pc:sldMk cId="1001134992" sldId="262"/>
        </pc:sldMkLst>
        <pc:spChg chg="del">
          <ac:chgData name="주용 정" userId="99f512349b696321" providerId="LiveId" clId="{0A092DBE-BA95-43ED-9410-599DEE7DB563}" dt="2023-09-23T09:07:20.779" v="1328" actId="478"/>
          <ac:spMkLst>
            <pc:docMk/>
            <pc:sldMk cId="1001134992" sldId="262"/>
            <ac:spMk id="2" creationId="{00000000-0000-0000-0000-000000000000}"/>
          </ac:spMkLst>
        </pc:spChg>
        <pc:spChg chg="mod">
          <ac:chgData name="주용 정" userId="99f512349b696321" providerId="LiveId" clId="{0A092DBE-BA95-43ED-9410-599DEE7DB563}" dt="2023-09-24T05:12:23.884" v="3773" actId="113"/>
          <ac:spMkLst>
            <pc:docMk/>
            <pc:sldMk cId="1001134992" sldId="262"/>
            <ac:spMk id="3" creationId="{00000000-0000-0000-0000-000000000000}"/>
          </ac:spMkLst>
        </pc:spChg>
        <pc:spChg chg="del">
          <ac:chgData name="주용 정" userId="99f512349b696321" providerId="LiveId" clId="{0A092DBE-BA95-43ED-9410-599DEE7DB563}" dt="2023-09-23T09:07:07.964" v="1325" actId="478"/>
          <ac:spMkLst>
            <pc:docMk/>
            <pc:sldMk cId="1001134992" sldId="262"/>
            <ac:spMk id="5" creationId="{F6A8B08B-A3D2-1C08-7CE0-72C518F9C2C7}"/>
          </ac:spMkLst>
        </pc:spChg>
        <pc:spChg chg="del">
          <ac:chgData name="주용 정" userId="99f512349b696321" providerId="LiveId" clId="{0A092DBE-BA95-43ED-9410-599DEE7DB563}" dt="2023-09-23T09:04:43.871" v="1178" actId="478"/>
          <ac:spMkLst>
            <pc:docMk/>
            <pc:sldMk cId="1001134992" sldId="262"/>
            <ac:spMk id="6" creationId="{35741BB5-B664-756A-72D6-D773E20367F2}"/>
          </ac:spMkLst>
        </pc:spChg>
        <pc:spChg chg="mod">
          <ac:chgData name="주용 정" userId="99f512349b696321" providerId="LiveId" clId="{0A092DBE-BA95-43ED-9410-599DEE7DB563}" dt="2023-09-24T05:12:23.884" v="3773" actId="113"/>
          <ac:spMkLst>
            <pc:docMk/>
            <pc:sldMk cId="1001134992" sldId="262"/>
            <ac:spMk id="7" creationId="{0837B60F-0B77-4D9B-839C-3DA019614367}"/>
          </ac:spMkLst>
        </pc:spChg>
        <pc:spChg chg="add mod">
          <ac:chgData name="주용 정" userId="99f512349b696321" providerId="LiveId" clId="{0A092DBE-BA95-43ED-9410-599DEE7DB563}" dt="2023-09-23T09:07:38.554" v="1332" actId="1076"/>
          <ac:spMkLst>
            <pc:docMk/>
            <pc:sldMk cId="1001134992" sldId="262"/>
            <ac:spMk id="8" creationId="{58256F4C-8BB1-C33D-0C91-B199C0CBD77F}"/>
          </ac:spMkLst>
        </pc:spChg>
        <pc:spChg chg="del">
          <ac:chgData name="주용 정" userId="99f512349b696321" providerId="LiveId" clId="{0A092DBE-BA95-43ED-9410-599DEE7DB563}" dt="2023-09-23T09:05:58.129" v="1244" actId="478"/>
          <ac:spMkLst>
            <pc:docMk/>
            <pc:sldMk cId="1001134992" sldId="262"/>
            <ac:spMk id="9" creationId="{4A5F2AB8-90E7-8D03-862C-24844D41FA14}"/>
          </ac:spMkLst>
        </pc:spChg>
        <pc:spChg chg="del mod">
          <ac:chgData name="주용 정" userId="99f512349b696321" providerId="LiveId" clId="{0A092DBE-BA95-43ED-9410-599DEE7DB563}" dt="2023-09-23T09:04:54.998" v="1180" actId="478"/>
          <ac:spMkLst>
            <pc:docMk/>
            <pc:sldMk cId="1001134992" sldId="262"/>
            <ac:spMk id="10" creationId="{2D536577-A081-973C-2886-76FC86B80F7E}"/>
          </ac:spMkLst>
        </pc:spChg>
        <pc:spChg chg="mod">
          <ac:chgData name="주용 정" userId="99f512349b696321" providerId="LiveId" clId="{0A092DBE-BA95-43ED-9410-599DEE7DB563}" dt="2023-09-24T05:12:23.884" v="3773" actId="113"/>
          <ac:spMkLst>
            <pc:docMk/>
            <pc:sldMk cId="1001134992" sldId="262"/>
            <ac:spMk id="11" creationId="{3BDECA51-BE15-0BCA-3FD7-3DD2A4BCBB53}"/>
          </ac:spMkLst>
        </pc:spChg>
        <pc:spChg chg="del">
          <ac:chgData name="주용 정" userId="99f512349b696321" providerId="LiveId" clId="{0A092DBE-BA95-43ED-9410-599DEE7DB563}" dt="2023-09-23T09:05:57.053" v="1243" actId="478"/>
          <ac:spMkLst>
            <pc:docMk/>
            <pc:sldMk cId="1001134992" sldId="262"/>
            <ac:spMk id="12" creationId="{A9A24EB7-742D-9B0A-1E70-B04DC2E968AD}"/>
          </ac:spMkLst>
        </pc:spChg>
        <pc:spChg chg="add mod">
          <ac:chgData name="주용 정" userId="99f512349b696321" providerId="LiveId" clId="{0A092DBE-BA95-43ED-9410-599DEE7DB563}" dt="2023-09-24T05:12:23.884" v="3773" actId="113"/>
          <ac:spMkLst>
            <pc:docMk/>
            <pc:sldMk cId="1001134992" sldId="262"/>
            <ac:spMk id="13" creationId="{87F1A7C0-5856-6B8F-1508-C0F7A9C1BE04}"/>
          </ac:spMkLst>
        </pc:spChg>
        <pc:spChg chg="add del mod">
          <ac:chgData name="주용 정" userId="99f512349b696321" providerId="LiveId" clId="{0A092DBE-BA95-43ED-9410-599DEE7DB563}" dt="2023-09-24T05:12:29.802" v="3774" actId="478"/>
          <ac:spMkLst>
            <pc:docMk/>
            <pc:sldMk cId="1001134992" sldId="262"/>
            <ac:spMk id="15" creationId="{B89DEA14-31FE-2F8D-02DE-23BFC24198B4}"/>
          </ac:spMkLst>
        </pc:spChg>
        <pc:picChg chg="del">
          <ac:chgData name="주용 정" userId="99f512349b696321" providerId="LiveId" clId="{0A092DBE-BA95-43ED-9410-599DEE7DB563}" dt="2023-09-23T09:07:19.267" v="1327" actId="478"/>
          <ac:picMkLst>
            <pc:docMk/>
            <pc:sldMk cId="1001134992" sldId="262"/>
            <ac:picMk id="4" creationId="{6C532B1B-9842-5BD6-F633-5F8ED9888C3D}"/>
          </ac:picMkLst>
        </pc:picChg>
        <pc:picChg chg="add mod">
          <ac:chgData name="주용 정" userId="99f512349b696321" providerId="LiveId" clId="{0A092DBE-BA95-43ED-9410-599DEE7DB563}" dt="2023-09-23T09:07:29.732" v="1331" actId="14100"/>
          <ac:picMkLst>
            <pc:docMk/>
            <pc:sldMk cId="1001134992" sldId="262"/>
            <ac:picMk id="14" creationId="{D999FF82-32AE-BEC5-51FB-50BB5F95A901}"/>
          </ac:picMkLst>
        </pc:picChg>
        <pc:picChg chg="add del mod">
          <ac:chgData name="주용 정" userId="99f512349b696321" providerId="LiveId" clId="{0A092DBE-BA95-43ED-9410-599DEE7DB563}" dt="2023-09-23T09:11:56.614" v="1361" actId="478"/>
          <ac:picMkLst>
            <pc:docMk/>
            <pc:sldMk cId="1001134992" sldId="262"/>
            <ac:picMk id="16" creationId="{28D16428-7E77-55C6-ED7B-4BA97BC4D214}"/>
          </ac:picMkLst>
        </pc:picChg>
      </pc:sldChg>
      <pc:sldChg chg="addSp delSp modSp add mod addAnim delAnim">
        <pc:chgData name="주용 정" userId="99f512349b696321" providerId="LiveId" clId="{0A092DBE-BA95-43ED-9410-599DEE7DB563}" dt="2023-09-26T09:03:18.793" v="6414" actId="1076"/>
        <pc:sldMkLst>
          <pc:docMk/>
          <pc:sldMk cId="3212478162" sldId="263"/>
        </pc:sldMkLst>
        <pc:spChg chg="del">
          <ac:chgData name="주용 정" userId="99f512349b696321" providerId="LiveId" clId="{0A092DBE-BA95-43ED-9410-599DEE7DB563}" dt="2023-09-23T09:12:06.562" v="1364" actId="478"/>
          <ac:spMkLst>
            <pc:docMk/>
            <pc:sldMk cId="3212478162" sldId="263"/>
            <ac:spMk id="3" creationId="{00000000-0000-0000-0000-000000000000}"/>
          </ac:spMkLst>
        </pc:spChg>
        <pc:spChg chg="del">
          <ac:chgData name="주용 정" userId="99f512349b696321" providerId="LiveId" clId="{0A092DBE-BA95-43ED-9410-599DEE7DB563}" dt="2023-09-23T09:12:08.328" v="1366" actId="478"/>
          <ac:spMkLst>
            <pc:docMk/>
            <pc:sldMk cId="3212478162" sldId="263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6T09:03:14.023" v="6410" actId="478"/>
          <ac:spMkLst>
            <pc:docMk/>
            <pc:sldMk cId="3212478162" sldId="263"/>
            <ac:spMk id="8" creationId="{58256F4C-8BB1-C33D-0C91-B199C0CBD77F}"/>
          </ac:spMkLst>
        </pc:spChg>
        <pc:spChg chg="del">
          <ac:chgData name="주용 정" userId="99f512349b696321" providerId="LiveId" clId="{0A092DBE-BA95-43ED-9410-599DEE7DB563}" dt="2023-09-23T09:12:07.308" v="1365" actId="478"/>
          <ac:spMkLst>
            <pc:docMk/>
            <pc:sldMk cId="3212478162" sldId="263"/>
            <ac:spMk id="11" creationId="{3BDECA51-BE15-0BCA-3FD7-3DD2A4BCBB53}"/>
          </ac:spMkLst>
        </pc:spChg>
        <pc:spChg chg="del">
          <ac:chgData name="주용 정" userId="99f512349b696321" providerId="LiveId" clId="{0A092DBE-BA95-43ED-9410-599DEE7DB563}" dt="2023-09-23T09:12:09.283" v="1367" actId="478"/>
          <ac:spMkLst>
            <pc:docMk/>
            <pc:sldMk cId="3212478162" sldId="263"/>
            <ac:spMk id="13" creationId="{87F1A7C0-5856-6B8F-1508-C0F7A9C1BE04}"/>
          </ac:spMkLst>
        </pc:spChg>
        <pc:spChg chg="mod">
          <ac:chgData name="주용 정" userId="99f512349b696321" providerId="LiveId" clId="{0A092DBE-BA95-43ED-9410-599DEE7DB563}" dt="2023-09-23T09:25:45.087" v="1651" actId="1076"/>
          <ac:spMkLst>
            <pc:docMk/>
            <pc:sldMk cId="3212478162" sldId="263"/>
            <ac:spMk id="15" creationId="{B89DEA14-31FE-2F8D-02DE-23BFC24198B4}"/>
          </ac:spMkLst>
        </pc:spChg>
        <pc:picChg chg="add mod">
          <ac:chgData name="주용 정" userId="99f512349b696321" providerId="LiveId" clId="{0A092DBE-BA95-43ED-9410-599DEE7DB563}" dt="2023-09-26T09:03:18.793" v="6414" actId="1076"/>
          <ac:picMkLst>
            <pc:docMk/>
            <pc:sldMk cId="3212478162" sldId="263"/>
            <ac:picMk id="3" creationId="{23379ED2-F290-AC33-15E0-6443D787FA23}"/>
          </ac:picMkLst>
        </pc:picChg>
        <pc:picChg chg="del">
          <ac:chgData name="주용 정" userId="99f512349b696321" providerId="LiveId" clId="{0A092DBE-BA95-43ED-9410-599DEE7DB563}" dt="2023-09-23T09:12:01.764" v="1362" actId="478"/>
          <ac:picMkLst>
            <pc:docMk/>
            <pc:sldMk cId="3212478162" sldId="263"/>
            <ac:picMk id="14" creationId="{D999FF82-32AE-BEC5-51FB-50BB5F95A901}"/>
          </ac:picMkLst>
        </pc:picChg>
        <pc:picChg chg="add del mod">
          <ac:chgData name="주용 정" userId="99f512349b696321" providerId="LiveId" clId="{0A092DBE-BA95-43ED-9410-599DEE7DB563}" dt="2023-09-26T09:03:12.218" v="6409" actId="478"/>
          <ac:picMkLst>
            <pc:docMk/>
            <pc:sldMk cId="3212478162" sldId="263"/>
            <ac:picMk id="16" creationId="{28D16428-7E77-55C6-ED7B-4BA97BC4D214}"/>
          </ac:picMkLst>
        </pc:picChg>
      </pc:sldChg>
      <pc:sldChg chg="addSp delSp modSp add mod modAnim">
        <pc:chgData name="주용 정" userId="99f512349b696321" providerId="LiveId" clId="{0A092DBE-BA95-43ED-9410-599DEE7DB563}" dt="2023-09-24T05:12:36.784" v="3775" actId="113"/>
        <pc:sldMkLst>
          <pc:docMk/>
          <pc:sldMk cId="789759061" sldId="264"/>
        </pc:sldMkLst>
        <pc:spChg chg="add del mod">
          <ac:chgData name="주용 정" userId="99f512349b696321" providerId="LiveId" clId="{0A092DBE-BA95-43ED-9410-599DEE7DB563}" dt="2023-09-23T09:21:51.624" v="1613" actId="478"/>
          <ac:spMkLst>
            <pc:docMk/>
            <pc:sldMk cId="789759061" sldId="264"/>
            <ac:spMk id="2" creationId="{B3323021-B60A-7762-F39E-9EC7F0D8FDF2}"/>
          </ac:spMkLst>
        </pc:spChg>
        <pc:spChg chg="mod">
          <ac:chgData name="주용 정" userId="99f512349b696321" providerId="LiveId" clId="{0A092DBE-BA95-43ED-9410-599DEE7DB563}" dt="2023-09-24T05:12:36.784" v="3775" actId="113"/>
          <ac:spMkLst>
            <pc:docMk/>
            <pc:sldMk cId="789759061" sldId="264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3T09:23:04.381" v="1627" actId="1076"/>
          <ac:spMkLst>
            <pc:docMk/>
            <pc:sldMk cId="789759061" sldId="264"/>
            <ac:spMk id="5" creationId="{21561117-1CF3-3B22-6257-2C7585493FAD}"/>
          </ac:spMkLst>
        </pc:spChg>
        <pc:spChg chg="mod">
          <ac:chgData name="주용 정" userId="99f512349b696321" providerId="LiveId" clId="{0A092DBE-BA95-43ED-9410-599DEE7DB563}" dt="2023-09-24T05:12:36.784" v="3775" actId="113"/>
          <ac:spMkLst>
            <pc:docMk/>
            <pc:sldMk cId="789759061" sldId="264"/>
            <ac:spMk id="7" creationId="{0837B60F-0B77-4D9B-839C-3DA019614367}"/>
          </ac:spMkLst>
        </pc:spChg>
        <pc:spChg chg="mod">
          <ac:chgData name="주용 정" userId="99f512349b696321" providerId="LiveId" clId="{0A092DBE-BA95-43ED-9410-599DEE7DB563}" dt="2023-09-23T09:20:33.167" v="1604" actId="1076"/>
          <ac:spMkLst>
            <pc:docMk/>
            <pc:sldMk cId="789759061" sldId="264"/>
            <ac:spMk id="8" creationId="{58256F4C-8BB1-C33D-0C91-B199C0CBD77F}"/>
          </ac:spMkLst>
        </pc:spChg>
        <pc:spChg chg="mod">
          <ac:chgData name="주용 정" userId="99f512349b696321" providerId="LiveId" clId="{0A092DBE-BA95-43ED-9410-599DEE7DB563}" dt="2023-09-24T05:12:36.784" v="3775" actId="113"/>
          <ac:spMkLst>
            <pc:docMk/>
            <pc:sldMk cId="789759061" sldId="264"/>
            <ac:spMk id="11" creationId="{3BDECA51-BE15-0BCA-3FD7-3DD2A4BCBB53}"/>
          </ac:spMkLst>
        </pc:spChg>
        <pc:spChg chg="mod">
          <ac:chgData name="주용 정" userId="99f512349b696321" providerId="LiveId" clId="{0A092DBE-BA95-43ED-9410-599DEE7DB563}" dt="2023-09-24T05:12:36.784" v="3775" actId="113"/>
          <ac:spMkLst>
            <pc:docMk/>
            <pc:sldMk cId="789759061" sldId="264"/>
            <ac:spMk id="13" creationId="{87F1A7C0-5856-6B8F-1508-C0F7A9C1BE04}"/>
          </ac:spMkLst>
        </pc:spChg>
        <pc:spChg chg="del mod">
          <ac:chgData name="주용 정" userId="99f512349b696321" providerId="LiveId" clId="{0A092DBE-BA95-43ED-9410-599DEE7DB563}" dt="2023-09-23T09:18:54.546" v="1478" actId="478"/>
          <ac:spMkLst>
            <pc:docMk/>
            <pc:sldMk cId="789759061" sldId="264"/>
            <ac:spMk id="15" creationId="{B89DEA14-31FE-2F8D-02DE-23BFC24198B4}"/>
          </ac:spMkLst>
        </pc:spChg>
        <pc:picChg chg="add mod">
          <ac:chgData name="주용 정" userId="99f512349b696321" providerId="LiveId" clId="{0A092DBE-BA95-43ED-9410-599DEE7DB563}" dt="2023-09-24T05:12:36.784" v="3775" actId="113"/>
          <ac:picMkLst>
            <pc:docMk/>
            <pc:sldMk cId="789759061" sldId="264"/>
            <ac:picMk id="4" creationId="{1B7A0627-DD83-7FA6-AF3F-5F9152B0F66F}"/>
          </ac:picMkLst>
        </pc:picChg>
        <pc:picChg chg="del">
          <ac:chgData name="주용 정" userId="99f512349b696321" providerId="LiveId" clId="{0A092DBE-BA95-43ED-9410-599DEE7DB563}" dt="2023-09-23T09:15:54.291" v="1380" actId="478"/>
          <ac:picMkLst>
            <pc:docMk/>
            <pc:sldMk cId="789759061" sldId="264"/>
            <ac:picMk id="14" creationId="{D999FF82-32AE-BEC5-51FB-50BB5F95A901}"/>
          </ac:picMkLst>
        </pc:picChg>
      </pc:sldChg>
      <pc:sldChg chg="addSp delSp modSp add mod addAnim delAnim modAnim">
        <pc:chgData name="주용 정" userId="99f512349b696321" providerId="LiveId" clId="{0A092DBE-BA95-43ED-9410-599DEE7DB563}" dt="2023-09-24T09:34:59.671" v="6400"/>
        <pc:sldMkLst>
          <pc:docMk/>
          <pc:sldMk cId="457013053" sldId="265"/>
        </pc:sldMkLst>
        <pc:spChg chg="mod">
          <ac:chgData name="주용 정" userId="99f512349b696321" providerId="LiveId" clId="{0A092DBE-BA95-43ED-9410-599DEE7DB563}" dt="2023-09-24T05:12:52.626" v="3776" actId="113"/>
          <ac:spMkLst>
            <pc:docMk/>
            <pc:sldMk cId="457013053" sldId="265"/>
            <ac:spMk id="3" creationId="{00000000-0000-0000-0000-000000000000}"/>
          </ac:spMkLst>
        </pc:spChg>
        <pc:spChg chg="add del mod">
          <ac:chgData name="주용 정" userId="99f512349b696321" providerId="LiveId" clId="{0A092DBE-BA95-43ED-9410-599DEE7DB563}" dt="2023-09-24T05:12:52.626" v="3776" actId="113"/>
          <ac:spMkLst>
            <pc:docMk/>
            <pc:sldMk cId="457013053" sldId="265"/>
            <ac:spMk id="4" creationId="{A5DDCBA8-DF4B-E477-2318-EE23E089D56A}"/>
          </ac:spMkLst>
        </pc:spChg>
        <pc:spChg chg="add mod">
          <ac:chgData name="주용 정" userId="99f512349b696321" providerId="LiveId" clId="{0A092DBE-BA95-43ED-9410-599DEE7DB563}" dt="2023-09-23T09:29:48.971" v="1798" actId="1076"/>
          <ac:spMkLst>
            <pc:docMk/>
            <pc:sldMk cId="457013053" sldId="265"/>
            <ac:spMk id="5" creationId="{CF0662EF-E55B-2998-9136-D1F1C2E28C70}"/>
          </ac:spMkLst>
        </pc:spChg>
        <pc:spChg chg="add mod">
          <ac:chgData name="주용 정" userId="99f512349b696321" providerId="LiveId" clId="{0A092DBE-BA95-43ED-9410-599DEE7DB563}" dt="2023-09-23T09:29:46.306" v="1797" actId="1076"/>
          <ac:spMkLst>
            <pc:docMk/>
            <pc:sldMk cId="457013053" sldId="265"/>
            <ac:spMk id="6" creationId="{16FF90BA-DD71-63DD-6E81-D07518E17860}"/>
          </ac:spMkLst>
        </pc:spChg>
        <pc:spChg chg="del mod">
          <ac:chgData name="주용 정" userId="99f512349b696321" providerId="LiveId" clId="{0A092DBE-BA95-43ED-9410-599DEE7DB563}" dt="2023-09-23T09:26:38.440" v="1675" actId="478"/>
          <ac:spMkLst>
            <pc:docMk/>
            <pc:sldMk cId="457013053" sldId="265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3T09:26:36.387" v="1673" actId="478"/>
          <ac:spMkLst>
            <pc:docMk/>
            <pc:sldMk cId="457013053" sldId="265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5:12:52.626" v="3776" actId="113"/>
          <ac:spMkLst>
            <pc:docMk/>
            <pc:sldMk cId="457013053" sldId="265"/>
            <ac:spMk id="10" creationId="{4FD849A6-68C0-592E-51BE-AC7C0E9F446B}"/>
          </ac:spMkLst>
        </pc:spChg>
        <pc:spChg chg="del">
          <ac:chgData name="주용 정" userId="99f512349b696321" providerId="LiveId" clId="{0A092DBE-BA95-43ED-9410-599DEE7DB563}" dt="2023-09-23T09:26:35.824" v="1672" actId="478"/>
          <ac:spMkLst>
            <pc:docMk/>
            <pc:sldMk cId="457013053" sldId="265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3T09:35:12.491" v="2048" actId="1076"/>
          <ac:spMkLst>
            <pc:docMk/>
            <pc:sldMk cId="457013053" sldId="265"/>
            <ac:spMk id="12" creationId="{3F6548BD-EB5D-D589-5DC0-0F0657163D43}"/>
          </ac:spMkLst>
        </pc:spChg>
        <pc:spChg chg="del">
          <ac:chgData name="주용 정" userId="99f512349b696321" providerId="LiveId" clId="{0A092DBE-BA95-43ED-9410-599DEE7DB563}" dt="2023-09-23T09:26:40.173" v="1676" actId="478"/>
          <ac:spMkLst>
            <pc:docMk/>
            <pc:sldMk cId="457013053" sldId="265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3T09:35:12.491" v="2048" actId="1076"/>
          <ac:spMkLst>
            <pc:docMk/>
            <pc:sldMk cId="457013053" sldId="265"/>
            <ac:spMk id="14" creationId="{A8C9A890-A7F4-7511-A2AD-F8C00DB15323}"/>
          </ac:spMkLst>
        </pc:spChg>
        <pc:spChg chg="del">
          <ac:chgData name="주용 정" userId="99f512349b696321" providerId="LiveId" clId="{0A092DBE-BA95-43ED-9410-599DEE7DB563}" dt="2023-09-23T09:26:41.536" v="1677" actId="478"/>
          <ac:spMkLst>
            <pc:docMk/>
            <pc:sldMk cId="457013053" sldId="265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3T09:35:12.491" v="2048" actId="1076"/>
          <ac:spMkLst>
            <pc:docMk/>
            <pc:sldMk cId="457013053" sldId="265"/>
            <ac:spMk id="16" creationId="{72D0741B-9A70-F3CC-33D4-D2CCA78C14D5}"/>
          </ac:spMkLst>
        </pc:spChg>
        <pc:picChg chg="add mod">
          <ac:chgData name="주용 정" userId="99f512349b696321" providerId="LiveId" clId="{0A092DBE-BA95-43ED-9410-599DEE7DB563}" dt="2023-09-23T09:29:54.375" v="1800" actId="1076"/>
          <ac:picMkLst>
            <pc:docMk/>
            <pc:sldMk cId="457013053" sldId="265"/>
            <ac:picMk id="2" creationId="{0FD880FF-FAA4-CDB3-011F-E18F8CA29D9D}"/>
          </ac:picMkLst>
        </pc:picChg>
        <pc:picChg chg="add mod">
          <ac:chgData name="주용 정" userId="99f512349b696321" providerId="LiveId" clId="{0A092DBE-BA95-43ED-9410-599DEE7DB563}" dt="2023-09-23T09:35:12.491" v="2048" actId="1076"/>
          <ac:picMkLst>
            <pc:docMk/>
            <pc:sldMk cId="457013053" sldId="265"/>
            <ac:picMk id="9" creationId="{10183D90-665E-DCAD-EAEA-6A683ABCF80A}"/>
          </ac:picMkLst>
        </pc:picChg>
      </pc:sldChg>
      <pc:sldChg chg="addSp delSp modSp add mod delAnim modAnim">
        <pc:chgData name="주용 정" userId="99f512349b696321" providerId="LiveId" clId="{0A092DBE-BA95-43ED-9410-599DEE7DB563}" dt="2023-09-24T05:13:31.581" v="3784" actId="1076"/>
        <pc:sldMkLst>
          <pc:docMk/>
          <pc:sldMk cId="1038384953" sldId="266"/>
        </pc:sldMkLst>
        <pc:spChg chg="add mod">
          <ac:chgData name="주용 정" userId="99f512349b696321" providerId="LiveId" clId="{0A092DBE-BA95-43ED-9410-599DEE7DB563}" dt="2023-09-24T05:13:29.925" v="3783" actId="113"/>
          <ac:spMkLst>
            <pc:docMk/>
            <pc:sldMk cId="1038384953" sldId="266"/>
            <ac:spMk id="2" creationId="{99498C01-F3C9-E915-EE08-47A6DD62D314}"/>
          </ac:spMkLst>
        </pc:spChg>
        <pc:spChg chg="mod">
          <ac:chgData name="주용 정" userId="99f512349b696321" providerId="LiveId" clId="{0A092DBE-BA95-43ED-9410-599DEE7DB563}" dt="2023-09-24T05:13:10.271" v="3777" actId="113"/>
          <ac:spMkLst>
            <pc:docMk/>
            <pc:sldMk cId="1038384953" sldId="266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3T10:12:23.481" v="2893" actId="1076"/>
          <ac:spMkLst>
            <pc:docMk/>
            <pc:sldMk cId="1038384953" sldId="266"/>
            <ac:spMk id="4" creationId="{EEF9F953-9133-6C44-CD66-EA9328F73664}"/>
          </ac:spMkLst>
        </pc:spChg>
        <pc:spChg chg="add mod">
          <ac:chgData name="주용 정" userId="99f512349b696321" providerId="LiveId" clId="{0A092DBE-BA95-43ED-9410-599DEE7DB563}" dt="2023-09-24T05:13:10.271" v="3777" actId="113"/>
          <ac:spMkLst>
            <pc:docMk/>
            <pc:sldMk cId="1038384953" sldId="266"/>
            <ac:spMk id="5" creationId="{5C4B4933-FBF7-7511-1786-F6394075EBD2}"/>
          </ac:spMkLst>
        </pc:spChg>
        <pc:spChg chg="del">
          <ac:chgData name="주용 정" userId="99f512349b696321" providerId="LiveId" clId="{0A092DBE-BA95-43ED-9410-599DEE7DB563}" dt="2023-09-23T09:37:39.992" v="2069" actId="478"/>
          <ac:spMkLst>
            <pc:docMk/>
            <pc:sldMk cId="1038384953" sldId="266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3T09:37:38.245" v="2068" actId="478"/>
          <ac:spMkLst>
            <pc:docMk/>
            <pc:sldMk cId="1038384953" sldId="266"/>
            <ac:spMk id="8" creationId="{58256F4C-8BB1-C33D-0C91-B199C0CBD77F}"/>
          </ac:spMkLst>
        </pc:spChg>
        <pc:spChg chg="add del">
          <ac:chgData name="주용 정" userId="99f512349b696321" providerId="LiveId" clId="{0A092DBE-BA95-43ED-9410-599DEE7DB563}" dt="2023-09-23T09:40:44.136" v="2214" actId="478"/>
          <ac:spMkLst>
            <pc:docMk/>
            <pc:sldMk cId="1038384953" sldId="266"/>
            <ac:spMk id="9" creationId="{D041D482-40FC-5919-1984-FAA8D0C17ABB}"/>
          </ac:spMkLst>
        </pc:spChg>
        <pc:spChg chg="add mod">
          <ac:chgData name="주용 정" userId="99f512349b696321" providerId="LiveId" clId="{0A092DBE-BA95-43ED-9410-599DEE7DB563}" dt="2023-09-24T05:13:10.271" v="3777" actId="113"/>
          <ac:spMkLst>
            <pc:docMk/>
            <pc:sldMk cId="1038384953" sldId="266"/>
            <ac:spMk id="10" creationId="{0D5CBE4B-DF54-8C18-B2F9-B630A1F7CE77}"/>
          </ac:spMkLst>
        </pc:spChg>
        <pc:spChg chg="del">
          <ac:chgData name="주용 정" userId="99f512349b696321" providerId="LiveId" clId="{0A092DBE-BA95-43ED-9410-599DEE7DB563}" dt="2023-09-23T09:37:37.559" v="2067" actId="478"/>
          <ac:spMkLst>
            <pc:docMk/>
            <pc:sldMk cId="1038384953" sldId="266"/>
            <ac:spMk id="11" creationId="{3BDECA51-BE15-0BCA-3FD7-3DD2A4BCBB53}"/>
          </ac:spMkLst>
        </pc:spChg>
        <pc:spChg chg="add del mod">
          <ac:chgData name="주용 정" userId="99f512349b696321" providerId="LiveId" clId="{0A092DBE-BA95-43ED-9410-599DEE7DB563}" dt="2023-09-23T10:52:01.964" v="2901" actId="478"/>
          <ac:spMkLst>
            <pc:docMk/>
            <pc:sldMk cId="1038384953" sldId="266"/>
            <ac:spMk id="12" creationId="{62207F7B-2796-DBBB-0BE4-CEC89BF7B7CB}"/>
          </ac:spMkLst>
        </pc:spChg>
        <pc:spChg chg="del">
          <ac:chgData name="주용 정" userId="99f512349b696321" providerId="LiveId" clId="{0A092DBE-BA95-43ED-9410-599DEE7DB563}" dt="2023-09-23T09:37:41.372" v="2070" actId="478"/>
          <ac:spMkLst>
            <pc:docMk/>
            <pc:sldMk cId="1038384953" sldId="266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5:13:10.271" v="3777" actId="113"/>
          <ac:spMkLst>
            <pc:docMk/>
            <pc:sldMk cId="1038384953" sldId="266"/>
            <ac:spMk id="14" creationId="{035E4D16-F729-9516-5D13-8014F5DA79EC}"/>
          </ac:spMkLst>
        </pc:spChg>
        <pc:spChg chg="del">
          <ac:chgData name="주용 정" userId="99f512349b696321" providerId="LiveId" clId="{0A092DBE-BA95-43ED-9410-599DEE7DB563}" dt="2023-09-23T09:37:42.677" v="2071" actId="478"/>
          <ac:spMkLst>
            <pc:docMk/>
            <pc:sldMk cId="1038384953" sldId="266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4T05:13:10.271" v="3777" actId="113"/>
          <ac:spMkLst>
            <pc:docMk/>
            <pc:sldMk cId="1038384953" sldId="266"/>
            <ac:spMk id="17" creationId="{1600392C-6DF7-91EB-DAA8-65054367D295}"/>
          </ac:spMkLst>
        </pc:spChg>
        <pc:spChg chg="add mod">
          <ac:chgData name="주용 정" userId="99f512349b696321" providerId="LiveId" clId="{0A092DBE-BA95-43ED-9410-599DEE7DB563}" dt="2023-09-24T05:13:31.581" v="3784" actId="1076"/>
          <ac:spMkLst>
            <pc:docMk/>
            <pc:sldMk cId="1038384953" sldId="266"/>
            <ac:spMk id="18" creationId="{3690D70A-59F8-8E76-DD55-2070CCBA639C}"/>
          </ac:spMkLst>
        </pc:spChg>
        <pc:picChg chg="add mod">
          <ac:chgData name="주용 정" userId="99f512349b696321" providerId="LiveId" clId="{0A092DBE-BA95-43ED-9410-599DEE7DB563}" dt="2023-09-23T09:43:39.803" v="2389" actId="1076"/>
          <ac:picMkLst>
            <pc:docMk/>
            <pc:sldMk cId="1038384953" sldId="266"/>
            <ac:picMk id="6" creationId="{9E6B0396-A9C2-3728-A383-CE3ED051B769}"/>
          </ac:picMkLst>
        </pc:picChg>
        <pc:picChg chg="add mod">
          <ac:chgData name="주용 정" userId="99f512349b696321" providerId="LiveId" clId="{0A092DBE-BA95-43ED-9410-599DEE7DB563}" dt="2023-09-24T05:13:10.271" v="3777" actId="113"/>
          <ac:picMkLst>
            <pc:docMk/>
            <pc:sldMk cId="1038384953" sldId="266"/>
            <ac:picMk id="16" creationId="{C7C3E7C5-BD7D-BF8D-DE52-539277DFE8CE}"/>
          </ac:picMkLst>
        </pc:picChg>
      </pc:sldChg>
      <pc:sldChg chg="addSp delSp modSp add mod modAnim">
        <pc:chgData name="주용 정" userId="99f512349b696321" providerId="LiveId" clId="{0A092DBE-BA95-43ED-9410-599DEE7DB563}" dt="2023-09-24T09:35:32.249" v="6405"/>
        <pc:sldMkLst>
          <pc:docMk/>
          <pc:sldMk cId="729037017" sldId="267"/>
        </pc:sldMkLst>
        <pc:spChg chg="add mod">
          <ac:chgData name="주용 정" userId="99f512349b696321" providerId="LiveId" clId="{0A092DBE-BA95-43ED-9410-599DEE7DB563}" dt="2023-09-24T05:13:47.165" v="3785" actId="113"/>
          <ac:spMkLst>
            <pc:docMk/>
            <pc:sldMk cId="729037017" sldId="267"/>
            <ac:spMk id="2" creationId="{AE591E2B-685A-78EA-1FAD-30E81178D5C8}"/>
          </ac:spMkLst>
        </pc:spChg>
        <pc:spChg chg="mod">
          <ac:chgData name="주용 정" userId="99f512349b696321" providerId="LiveId" clId="{0A092DBE-BA95-43ED-9410-599DEE7DB563}" dt="2023-09-24T05:13:47.165" v="3785" actId="113"/>
          <ac:spMkLst>
            <pc:docMk/>
            <pc:sldMk cId="729037017" sldId="267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5:13:54.266" v="3789" actId="1076"/>
          <ac:spMkLst>
            <pc:docMk/>
            <pc:sldMk cId="729037017" sldId="267"/>
            <ac:spMk id="4" creationId="{058E68A3-349B-EA0D-524B-672168EBC565}"/>
          </ac:spMkLst>
        </pc:spChg>
        <pc:spChg chg="add mod">
          <ac:chgData name="주용 정" userId="99f512349b696321" providerId="LiveId" clId="{0A092DBE-BA95-43ED-9410-599DEE7DB563}" dt="2023-09-24T05:13:54.266" v="3789" actId="1076"/>
          <ac:spMkLst>
            <pc:docMk/>
            <pc:sldMk cId="729037017" sldId="267"/>
            <ac:spMk id="5" creationId="{C166B6CB-A842-A199-845E-3FA7DEFB41DE}"/>
          </ac:spMkLst>
        </pc:spChg>
        <pc:spChg chg="del">
          <ac:chgData name="주용 정" userId="99f512349b696321" providerId="LiveId" clId="{0A092DBE-BA95-43ED-9410-599DEE7DB563}" dt="2023-09-23T09:56:05.925" v="2750" actId="478"/>
          <ac:spMkLst>
            <pc:docMk/>
            <pc:sldMk cId="729037017" sldId="267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3T09:56:07.617" v="2752" actId="478"/>
          <ac:spMkLst>
            <pc:docMk/>
            <pc:sldMk cId="729037017" sldId="267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5:14:01.596" v="3792" actId="113"/>
          <ac:spMkLst>
            <pc:docMk/>
            <pc:sldMk cId="729037017" sldId="267"/>
            <ac:spMk id="9" creationId="{4CFBB94A-ECA6-0CB1-C9D1-7019765F0856}"/>
          </ac:spMkLst>
        </pc:spChg>
        <pc:spChg chg="add mod">
          <ac:chgData name="주용 정" userId="99f512349b696321" providerId="LiveId" clId="{0A092DBE-BA95-43ED-9410-599DEE7DB563}" dt="2023-09-24T05:14:01.596" v="3792" actId="113"/>
          <ac:spMkLst>
            <pc:docMk/>
            <pc:sldMk cId="729037017" sldId="267"/>
            <ac:spMk id="10" creationId="{67FEABDE-E34A-C824-DA8A-0BE437F67E27}"/>
          </ac:spMkLst>
        </pc:spChg>
        <pc:spChg chg="mod">
          <ac:chgData name="주용 정" userId="99f512349b696321" providerId="LiveId" clId="{0A092DBE-BA95-43ED-9410-599DEE7DB563}" dt="2023-09-24T05:13:47.165" v="3785" actId="113"/>
          <ac:spMkLst>
            <pc:docMk/>
            <pc:sldMk cId="729037017" sldId="267"/>
            <ac:spMk id="11" creationId="{3BDECA51-BE15-0BCA-3FD7-3DD2A4BCBB53}"/>
          </ac:spMkLst>
        </pc:spChg>
        <pc:spChg chg="del">
          <ac:chgData name="주용 정" userId="99f512349b696321" providerId="LiveId" clId="{0A092DBE-BA95-43ED-9410-599DEE7DB563}" dt="2023-09-23T09:56:06.749" v="2751" actId="478"/>
          <ac:spMkLst>
            <pc:docMk/>
            <pc:sldMk cId="729037017" sldId="267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5:13:47.165" v="3785" actId="113"/>
          <ac:spMkLst>
            <pc:docMk/>
            <pc:sldMk cId="729037017" sldId="267"/>
            <ac:spMk id="14" creationId="{B2CE6F5E-3381-7FE1-D6CE-0D29D2E38552}"/>
          </ac:spMkLst>
        </pc:spChg>
        <pc:spChg chg="del">
          <ac:chgData name="주용 정" userId="99f512349b696321" providerId="LiveId" clId="{0A092DBE-BA95-43ED-9410-599DEE7DB563}" dt="2023-09-23T09:56:08.733" v="2753" actId="478"/>
          <ac:spMkLst>
            <pc:docMk/>
            <pc:sldMk cId="729037017" sldId="267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4T05:14:01.596" v="3792" actId="113"/>
          <ac:spMkLst>
            <pc:docMk/>
            <pc:sldMk cId="729037017" sldId="267"/>
            <ac:spMk id="16" creationId="{AA7176FF-DAF0-E496-3938-B25A51AF5C16}"/>
          </ac:spMkLst>
        </pc:spChg>
        <pc:picChg chg="add mod">
          <ac:chgData name="주용 정" userId="99f512349b696321" providerId="LiveId" clId="{0A092DBE-BA95-43ED-9410-599DEE7DB563}" dt="2023-09-24T05:14:05.085" v="3793" actId="1076"/>
          <ac:picMkLst>
            <pc:docMk/>
            <pc:sldMk cId="729037017" sldId="267"/>
            <ac:picMk id="12" creationId="{D2615E96-18F0-062D-1AEB-E2821D6BC95B}"/>
          </ac:picMkLst>
        </pc:picChg>
      </pc:sldChg>
      <pc:sldChg chg="addSp delSp modSp add mod modAnim">
        <pc:chgData name="주용 정" userId="99f512349b696321" providerId="LiveId" clId="{0A092DBE-BA95-43ED-9410-599DEE7DB563}" dt="2023-09-24T09:26:53.194" v="6358"/>
        <pc:sldMkLst>
          <pc:docMk/>
          <pc:sldMk cId="129756202" sldId="268"/>
        </pc:sldMkLst>
        <pc:spChg chg="mod">
          <ac:chgData name="주용 정" userId="99f512349b696321" providerId="LiveId" clId="{0A092DBE-BA95-43ED-9410-599DEE7DB563}" dt="2023-09-24T05:14:19.053" v="3794" actId="113"/>
          <ac:spMkLst>
            <pc:docMk/>
            <pc:sldMk cId="129756202" sldId="268"/>
            <ac:spMk id="3" creationId="{00000000-0000-0000-0000-000000000000}"/>
          </ac:spMkLst>
        </pc:spChg>
        <pc:spChg chg="del">
          <ac:chgData name="주용 정" userId="99f512349b696321" providerId="LiveId" clId="{0A092DBE-BA95-43ED-9410-599DEE7DB563}" dt="2023-09-23T10:01:14.611" v="2816" actId="478"/>
          <ac:spMkLst>
            <pc:docMk/>
            <pc:sldMk cId="129756202" sldId="268"/>
            <ac:spMk id="7" creationId="{0837B60F-0B77-4D9B-839C-3DA019614367}"/>
          </ac:spMkLst>
        </pc:spChg>
        <pc:spChg chg="add mod">
          <ac:chgData name="주용 정" userId="99f512349b696321" providerId="LiveId" clId="{0A092DBE-BA95-43ED-9410-599DEE7DB563}" dt="2023-09-24T05:14:49.699" v="3806" actId="1076"/>
          <ac:spMkLst>
            <pc:docMk/>
            <pc:sldMk cId="129756202" sldId="268"/>
            <ac:spMk id="7" creationId="{A6118CE2-ADF3-4473-BCC6-3982AAABFAA2}"/>
          </ac:spMkLst>
        </pc:spChg>
        <pc:spChg chg="del">
          <ac:chgData name="주용 정" userId="99f512349b696321" providerId="LiveId" clId="{0A092DBE-BA95-43ED-9410-599DEE7DB563}" dt="2023-09-23T10:01:11.117" v="2815" actId="478"/>
          <ac:spMkLst>
            <pc:docMk/>
            <pc:sldMk cId="129756202" sldId="268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5:14:38.139" v="3803" actId="113"/>
          <ac:spMkLst>
            <pc:docMk/>
            <pc:sldMk cId="129756202" sldId="268"/>
            <ac:spMk id="8" creationId="{A1FE846D-CB1A-4944-92DE-9EA1E35E39C6}"/>
          </ac:spMkLst>
        </pc:spChg>
        <pc:spChg chg="add del mod">
          <ac:chgData name="주용 정" userId="99f512349b696321" providerId="LiveId" clId="{0A092DBE-BA95-43ED-9410-599DEE7DB563}" dt="2023-09-24T04:45:55.414" v="3047" actId="478"/>
          <ac:spMkLst>
            <pc:docMk/>
            <pc:sldMk cId="129756202" sldId="268"/>
            <ac:spMk id="9" creationId="{E89E1B1C-A83C-DD66-2006-1AE3339D12F7}"/>
          </ac:spMkLst>
        </pc:spChg>
        <pc:spChg chg="add mod">
          <ac:chgData name="주용 정" userId="99f512349b696321" providerId="LiveId" clId="{0A092DBE-BA95-43ED-9410-599DEE7DB563}" dt="2023-09-24T05:14:53.333" v="3807" actId="1076"/>
          <ac:spMkLst>
            <pc:docMk/>
            <pc:sldMk cId="129756202" sldId="268"/>
            <ac:spMk id="10" creationId="{FFA14F35-971F-457F-C18B-29392259FFDD}"/>
          </ac:spMkLst>
        </pc:spChg>
        <pc:spChg chg="del">
          <ac:chgData name="주용 정" userId="99f512349b696321" providerId="LiveId" clId="{0A092DBE-BA95-43ED-9410-599DEE7DB563}" dt="2023-09-23T10:01:09.586" v="2814" actId="478"/>
          <ac:spMkLst>
            <pc:docMk/>
            <pc:sldMk cId="129756202" sldId="268"/>
            <ac:spMk id="11" creationId="{3BDECA51-BE15-0BCA-3FD7-3DD2A4BCBB53}"/>
          </ac:spMkLst>
        </pc:spChg>
        <pc:spChg chg="add del mod">
          <ac:chgData name="주용 정" userId="99f512349b696321" providerId="LiveId" clId="{0A092DBE-BA95-43ED-9410-599DEE7DB563}" dt="2023-09-24T04:46:51.846" v="3104"/>
          <ac:spMkLst>
            <pc:docMk/>
            <pc:sldMk cId="129756202" sldId="268"/>
            <ac:spMk id="11" creationId="{5CA77F97-1E95-E37C-87C1-86BD41349517}"/>
          </ac:spMkLst>
        </pc:spChg>
        <pc:spChg chg="del">
          <ac:chgData name="주용 정" userId="99f512349b696321" providerId="LiveId" clId="{0A092DBE-BA95-43ED-9410-599DEE7DB563}" dt="2023-09-23T10:01:17.988" v="2817" actId="478"/>
          <ac:spMkLst>
            <pc:docMk/>
            <pc:sldMk cId="129756202" sldId="268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6:22:01.937" v="6333" actId="1076"/>
          <ac:spMkLst>
            <pc:docMk/>
            <pc:sldMk cId="129756202" sldId="268"/>
            <ac:spMk id="14" creationId="{416B6E27-BEBD-E1EB-4CA7-9146758E6DC7}"/>
          </ac:spMkLst>
        </pc:spChg>
        <pc:spChg chg="add mod">
          <ac:chgData name="주용 정" userId="99f512349b696321" providerId="LiveId" clId="{0A092DBE-BA95-43ED-9410-599DEE7DB563}" dt="2023-09-24T06:22:18.996" v="6334" actId="1076"/>
          <ac:spMkLst>
            <pc:docMk/>
            <pc:sldMk cId="129756202" sldId="268"/>
            <ac:spMk id="15" creationId="{08E71AB9-435F-FEC7-E607-5FF1FBAA1E79}"/>
          </ac:spMkLst>
        </pc:spChg>
        <pc:spChg chg="del">
          <ac:chgData name="주용 정" userId="99f512349b696321" providerId="LiveId" clId="{0A092DBE-BA95-43ED-9410-599DEE7DB563}" dt="2023-09-23T10:01:21.028" v="2818" actId="478"/>
          <ac:spMkLst>
            <pc:docMk/>
            <pc:sldMk cId="129756202" sldId="268"/>
            <ac:spMk id="15" creationId="{B89DEA14-31FE-2F8D-02DE-23BFC24198B4}"/>
          </ac:spMkLst>
        </pc:spChg>
        <pc:spChg chg="add del">
          <ac:chgData name="주용 정" userId="99f512349b696321" providerId="LiveId" clId="{0A092DBE-BA95-43ED-9410-599DEE7DB563}" dt="2023-09-24T04:54:36.380" v="3322" actId="478"/>
          <ac:spMkLst>
            <pc:docMk/>
            <pc:sldMk cId="129756202" sldId="268"/>
            <ac:spMk id="16" creationId="{28DEC82C-D749-947C-3FE4-E786A6C10101}"/>
          </ac:spMkLst>
        </pc:spChg>
        <pc:spChg chg="add mod">
          <ac:chgData name="주용 정" userId="99f512349b696321" providerId="LiveId" clId="{0A092DBE-BA95-43ED-9410-599DEE7DB563}" dt="2023-09-24T04:56:30.568" v="3340" actId="692"/>
          <ac:spMkLst>
            <pc:docMk/>
            <pc:sldMk cId="129756202" sldId="268"/>
            <ac:spMk id="17" creationId="{2161D14D-8361-28D2-FA52-AE157F1CE698}"/>
          </ac:spMkLst>
        </pc:spChg>
        <pc:picChg chg="add mod">
          <ac:chgData name="주용 정" userId="99f512349b696321" providerId="LiveId" clId="{0A092DBE-BA95-43ED-9410-599DEE7DB563}" dt="2023-09-24T04:40:03.063" v="2965" actId="1076"/>
          <ac:picMkLst>
            <pc:docMk/>
            <pc:sldMk cId="129756202" sldId="268"/>
            <ac:picMk id="4" creationId="{89BDBFFE-D4CB-32E7-1D24-DBDF5CB1B82D}"/>
          </ac:picMkLst>
        </pc:picChg>
        <pc:picChg chg="add mod">
          <ac:chgData name="주용 정" userId="99f512349b696321" providerId="LiveId" clId="{0A092DBE-BA95-43ED-9410-599DEE7DB563}" dt="2023-09-24T04:48:46.783" v="3116" actId="1076"/>
          <ac:picMkLst>
            <pc:docMk/>
            <pc:sldMk cId="129756202" sldId="268"/>
            <ac:picMk id="6" creationId="{8EDEA1F3-3F50-D15B-E16E-00BE0EB9655F}"/>
          </ac:picMkLst>
        </pc:picChg>
        <pc:picChg chg="add mod">
          <ac:chgData name="주용 정" userId="99f512349b696321" providerId="LiveId" clId="{0A092DBE-BA95-43ED-9410-599DEE7DB563}" dt="2023-09-24T04:51:10.836" v="3210" actId="1076"/>
          <ac:picMkLst>
            <pc:docMk/>
            <pc:sldMk cId="129756202" sldId="268"/>
            <ac:picMk id="12" creationId="{C7557C20-3AAF-E08E-8156-C507BAE0C54D}"/>
          </ac:picMkLst>
        </pc:picChg>
        <pc:picChg chg="add mod">
          <ac:chgData name="주용 정" userId="99f512349b696321" providerId="LiveId" clId="{0A092DBE-BA95-43ED-9410-599DEE7DB563}" dt="2023-09-24T04:52:11.868" v="3225" actId="1076"/>
          <ac:picMkLst>
            <pc:docMk/>
            <pc:sldMk cId="129756202" sldId="268"/>
            <ac:picMk id="13" creationId="{8E2E06C8-D7DC-5AED-FAE7-E242B1F9982A}"/>
          </ac:picMkLst>
        </pc:picChg>
      </pc:sldChg>
      <pc:sldChg chg="add del">
        <pc:chgData name="주용 정" userId="99f512349b696321" providerId="LiveId" clId="{0A092DBE-BA95-43ED-9410-599DEE7DB563}" dt="2023-09-23T10:02:35.116" v="2821" actId="47"/>
        <pc:sldMkLst>
          <pc:docMk/>
          <pc:sldMk cId="369063028" sldId="269"/>
        </pc:sldMkLst>
      </pc:sldChg>
      <pc:sldChg chg="addSp delSp modSp add mod delAnim modAnim">
        <pc:chgData name="주용 정" userId="99f512349b696321" providerId="LiveId" clId="{0A092DBE-BA95-43ED-9410-599DEE7DB563}" dt="2023-09-24T09:28:39.098" v="6367"/>
        <pc:sldMkLst>
          <pc:docMk/>
          <pc:sldMk cId="3491928343" sldId="270"/>
        </pc:sldMkLst>
        <pc:spChg chg="add mod">
          <ac:chgData name="주용 정" userId="99f512349b696321" providerId="LiveId" clId="{0A092DBE-BA95-43ED-9410-599DEE7DB563}" dt="2023-09-24T05:17:12.718" v="3897"/>
          <ac:spMkLst>
            <pc:docMk/>
            <pc:sldMk cId="3491928343" sldId="270"/>
            <ac:spMk id="2" creationId="{B3232A44-9195-63A3-E702-CA08BB55FB76}"/>
          </ac:spMkLst>
        </pc:spChg>
        <pc:spChg chg="del mod">
          <ac:chgData name="주용 정" userId="99f512349b696321" providerId="LiveId" clId="{0A092DBE-BA95-43ED-9410-599DEE7DB563}" dt="2023-09-24T05:19:36.342" v="3901" actId="478"/>
          <ac:spMkLst>
            <pc:docMk/>
            <pc:sldMk cId="3491928343" sldId="270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5:27:42" v="4349" actId="113"/>
          <ac:spMkLst>
            <pc:docMk/>
            <pc:sldMk cId="3491928343" sldId="270"/>
            <ac:spMk id="5" creationId="{2D825577-35EF-3562-11AE-5A32149BBB49}"/>
          </ac:spMkLst>
        </pc:spChg>
        <pc:spChg chg="add mod">
          <ac:chgData name="주용 정" userId="99f512349b696321" providerId="LiveId" clId="{0A092DBE-BA95-43ED-9410-599DEE7DB563}" dt="2023-09-24T05:23:17.754" v="4090" actId="207"/>
          <ac:spMkLst>
            <pc:docMk/>
            <pc:sldMk cId="3491928343" sldId="270"/>
            <ac:spMk id="6" creationId="{14CE53EF-1EE0-99CE-4127-C8E32ACA92A2}"/>
          </ac:spMkLst>
        </pc:spChg>
        <pc:spChg chg="del">
          <ac:chgData name="주용 정" userId="99f512349b696321" providerId="LiveId" clId="{0A092DBE-BA95-43ED-9410-599DEE7DB563}" dt="2023-09-24T05:19:34.698" v="3900" actId="478"/>
          <ac:spMkLst>
            <pc:docMk/>
            <pc:sldMk cId="3491928343" sldId="270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5:19:33.560" v="3899" actId="478"/>
          <ac:spMkLst>
            <pc:docMk/>
            <pc:sldMk cId="3491928343" sldId="270"/>
            <ac:spMk id="8" creationId="{58256F4C-8BB1-C33D-0C91-B199C0CBD77F}"/>
          </ac:spMkLst>
        </pc:spChg>
        <pc:spChg chg="add del mod">
          <ac:chgData name="주용 정" userId="99f512349b696321" providerId="LiveId" clId="{0A092DBE-BA95-43ED-9410-599DEE7DB563}" dt="2023-09-24T05:22:15.779" v="3999" actId="478"/>
          <ac:spMkLst>
            <pc:docMk/>
            <pc:sldMk cId="3491928343" sldId="270"/>
            <ac:spMk id="9" creationId="{73022FFB-A430-4855-2020-8529FB8AE807}"/>
          </ac:spMkLst>
        </pc:spChg>
        <pc:spChg chg="add mod">
          <ac:chgData name="주용 정" userId="99f512349b696321" providerId="LiveId" clId="{0A092DBE-BA95-43ED-9410-599DEE7DB563}" dt="2023-09-24T05:23:23.642" v="4091" actId="207"/>
          <ac:spMkLst>
            <pc:docMk/>
            <pc:sldMk cId="3491928343" sldId="270"/>
            <ac:spMk id="10" creationId="{1630C764-7947-B7D6-C50C-D250FE82AE65}"/>
          </ac:spMkLst>
        </pc:spChg>
        <pc:spChg chg="del mod">
          <ac:chgData name="주용 정" userId="99f512349b696321" providerId="LiveId" clId="{0A092DBE-BA95-43ED-9410-599DEE7DB563}" dt="2023-09-24T05:19:32.913" v="3898" actId="478"/>
          <ac:spMkLst>
            <pc:docMk/>
            <pc:sldMk cId="3491928343" sldId="270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4T05:24:16.212" v="4186" actId="207"/>
          <ac:spMkLst>
            <pc:docMk/>
            <pc:sldMk cId="3491928343" sldId="270"/>
            <ac:spMk id="12" creationId="{8CE5CEF6-FE0B-B483-D312-ACD28F150D77}"/>
          </ac:spMkLst>
        </pc:spChg>
        <pc:spChg chg="del">
          <ac:chgData name="주용 정" userId="99f512349b696321" providerId="LiveId" clId="{0A092DBE-BA95-43ED-9410-599DEE7DB563}" dt="2023-09-24T05:19:37.288" v="3902" actId="478"/>
          <ac:spMkLst>
            <pc:docMk/>
            <pc:sldMk cId="3491928343" sldId="270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5:27:06.965" v="4346" actId="14100"/>
          <ac:spMkLst>
            <pc:docMk/>
            <pc:sldMk cId="3491928343" sldId="270"/>
            <ac:spMk id="14" creationId="{BFADD7BC-7B09-13B0-6C72-0E611EC4D965}"/>
          </ac:spMkLst>
        </pc:spChg>
        <pc:spChg chg="del">
          <ac:chgData name="주용 정" userId="99f512349b696321" providerId="LiveId" clId="{0A092DBE-BA95-43ED-9410-599DEE7DB563}" dt="2023-09-24T05:19:39.507" v="3903" actId="478"/>
          <ac:spMkLst>
            <pc:docMk/>
            <pc:sldMk cId="3491928343" sldId="270"/>
            <ac:spMk id="15" creationId="{B89DEA14-31FE-2F8D-02DE-23BFC24198B4}"/>
          </ac:spMkLst>
        </pc:spChg>
        <pc:picChg chg="add mod">
          <ac:chgData name="주용 정" userId="99f512349b696321" providerId="LiveId" clId="{0A092DBE-BA95-43ED-9410-599DEE7DB563}" dt="2023-09-24T05:21:31.221" v="3950" actId="1076"/>
          <ac:picMkLst>
            <pc:docMk/>
            <pc:sldMk cId="3491928343" sldId="270"/>
            <ac:picMk id="4" creationId="{5A46C2AA-2184-0EC3-3586-B043809BE27A}"/>
          </ac:picMkLst>
        </pc:picChg>
      </pc:sldChg>
      <pc:sldChg chg="add del">
        <pc:chgData name="주용 정" userId="99f512349b696321" providerId="LiveId" clId="{0A092DBE-BA95-43ED-9410-599DEE7DB563}" dt="2023-09-23T10:02:40.119" v="2830" actId="47"/>
        <pc:sldMkLst>
          <pc:docMk/>
          <pc:sldMk cId="1389640619" sldId="271"/>
        </pc:sldMkLst>
      </pc:sldChg>
      <pc:sldChg chg="add del">
        <pc:chgData name="주용 정" userId="99f512349b696321" providerId="LiveId" clId="{0A092DBE-BA95-43ED-9410-599DEE7DB563}" dt="2023-09-23T10:02:39.643" v="2829" actId="47"/>
        <pc:sldMkLst>
          <pc:docMk/>
          <pc:sldMk cId="1942591626" sldId="272"/>
        </pc:sldMkLst>
      </pc:sldChg>
      <pc:sldChg chg="add del">
        <pc:chgData name="주용 정" userId="99f512349b696321" providerId="LiveId" clId="{0A092DBE-BA95-43ED-9410-599DEE7DB563}" dt="2023-09-23T10:02:39.141" v="2828" actId="47"/>
        <pc:sldMkLst>
          <pc:docMk/>
          <pc:sldMk cId="410113189" sldId="273"/>
        </pc:sldMkLst>
      </pc:sldChg>
      <pc:sldChg chg="add del">
        <pc:chgData name="주용 정" userId="99f512349b696321" providerId="LiveId" clId="{0A092DBE-BA95-43ED-9410-599DEE7DB563}" dt="2023-09-23T10:02:38.966" v="2827" actId="47"/>
        <pc:sldMkLst>
          <pc:docMk/>
          <pc:sldMk cId="925335220" sldId="274"/>
        </pc:sldMkLst>
      </pc:sldChg>
      <pc:sldChg chg="add del">
        <pc:chgData name="주용 정" userId="99f512349b696321" providerId="LiveId" clId="{0A092DBE-BA95-43ED-9410-599DEE7DB563}" dt="2023-09-23T10:02:38.769" v="2826" actId="47"/>
        <pc:sldMkLst>
          <pc:docMk/>
          <pc:sldMk cId="2476274927" sldId="275"/>
        </pc:sldMkLst>
      </pc:sldChg>
      <pc:sldChg chg="add del">
        <pc:chgData name="주용 정" userId="99f512349b696321" providerId="LiveId" clId="{0A092DBE-BA95-43ED-9410-599DEE7DB563}" dt="2023-09-23T10:02:38.568" v="2825" actId="47"/>
        <pc:sldMkLst>
          <pc:docMk/>
          <pc:sldMk cId="2753932399" sldId="276"/>
        </pc:sldMkLst>
      </pc:sldChg>
      <pc:sldChg chg="add del">
        <pc:chgData name="주용 정" userId="99f512349b696321" providerId="LiveId" clId="{0A092DBE-BA95-43ED-9410-599DEE7DB563}" dt="2023-09-23T10:02:38.388" v="2824" actId="47"/>
        <pc:sldMkLst>
          <pc:docMk/>
          <pc:sldMk cId="4151408754" sldId="277"/>
        </pc:sldMkLst>
      </pc:sldChg>
      <pc:sldChg chg="add del">
        <pc:chgData name="주용 정" userId="99f512349b696321" providerId="LiveId" clId="{0A092DBE-BA95-43ED-9410-599DEE7DB563}" dt="2023-09-23T10:02:37.492" v="2822" actId="47"/>
        <pc:sldMkLst>
          <pc:docMk/>
          <pc:sldMk cId="234420819" sldId="278"/>
        </pc:sldMkLst>
      </pc:sldChg>
      <pc:sldChg chg="add del">
        <pc:chgData name="주용 정" userId="99f512349b696321" providerId="LiveId" clId="{0A092DBE-BA95-43ED-9410-599DEE7DB563}" dt="2023-09-23T10:02:38.036" v="2823" actId="47"/>
        <pc:sldMkLst>
          <pc:docMk/>
          <pc:sldMk cId="3386917823" sldId="279"/>
        </pc:sldMkLst>
      </pc:sldChg>
      <pc:sldChg chg="addSp delSp modSp add mod delAnim modAnim">
        <pc:chgData name="주용 정" userId="99f512349b696321" providerId="LiveId" clId="{0A092DBE-BA95-43ED-9410-599DEE7DB563}" dt="2023-09-26T09:03:39.772" v="6422" actId="1076"/>
        <pc:sldMkLst>
          <pc:docMk/>
          <pc:sldMk cId="3212463221" sldId="280"/>
        </pc:sldMkLst>
        <pc:spChg chg="add del mod">
          <ac:chgData name="주용 정" userId="99f512349b696321" providerId="LiveId" clId="{0A092DBE-BA95-43ED-9410-599DEE7DB563}" dt="2023-09-23T09:25:11.854" v="1641" actId="478"/>
          <ac:spMkLst>
            <pc:docMk/>
            <pc:sldMk cId="3212463221" sldId="280"/>
            <ac:spMk id="4" creationId="{62C8505A-CF75-68EE-2C93-53F540339EEF}"/>
          </ac:spMkLst>
        </pc:spChg>
        <pc:spChg chg="add mod">
          <ac:chgData name="주용 정" userId="99f512349b696321" providerId="LiveId" clId="{0A092DBE-BA95-43ED-9410-599DEE7DB563}" dt="2023-09-23T09:26:06.412" v="1657" actId="1076"/>
          <ac:spMkLst>
            <pc:docMk/>
            <pc:sldMk cId="3212463221" sldId="280"/>
            <ac:spMk id="5" creationId="{CD9CC091-AEC2-6302-0D32-B65A4358312E}"/>
          </ac:spMkLst>
        </pc:spChg>
        <pc:spChg chg="del">
          <ac:chgData name="주용 정" userId="99f512349b696321" providerId="LiveId" clId="{0A092DBE-BA95-43ED-9410-599DEE7DB563}" dt="2023-09-23T09:24:38.343" v="1631" actId="478"/>
          <ac:spMkLst>
            <pc:docMk/>
            <pc:sldMk cId="3212463221" sldId="280"/>
            <ac:spMk id="8" creationId="{58256F4C-8BB1-C33D-0C91-B199C0CBD77F}"/>
          </ac:spMkLst>
        </pc:spChg>
        <pc:spChg chg="del">
          <ac:chgData name="주용 정" userId="99f512349b696321" providerId="LiveId" clId="{0A092DBE-BA95-43ED-9410-599DEE7DB563}" dt="2023-09-23T09:25:36.084" v="1649" actId="478"/>
          <ac:spMkLst>
            <pc:docMk/>
            <pc:sldMk cId="3212463221" sldId="280"/>
            <ac:spMk id="15" creationId="{B89DEA14-31FE-2F8D-02DE-23BFC24198B4}"/>
          </ac:spMkLst>
        </pc:spChg>
        <pc:picChg chg="add del mod">
          <ac:chgData name="주용 정" userId="99f512349b696321" providerId="LiveId" clId="{0A092DBE-BA95-43ED-9410-599DEE7DB563}" dt="2023-09-26T09:03:30.638" v="6415" actId="478"/>
          <ac:picMkLst>
            <pc:docMk/>
            <pc:sldMk cId="3212463221" sldId="280"/>
            <ac:picMk id="2" creationId="{97144E2A-A70B-51AB-59C9-FE213AE45FE1}"/>
          </ac:picMkLst>
        </pc:picChg>
        <pc:picChg chg="add mod">
          <ac:chgData name="주용 정" userId="99f512349b696321" providerId="LiveId" clId="{0A092DBE-BA95-43ED-9410-599DEE7DB563}" dt="2023-09-26T09:03:39.772" v="6422" actId="1076"/>
          <ac:picMkLst>
            <pc:docMk/>
            <pc:sldMk cId="3212463221" sldId="280"/>
            <ac:picMk id="4" creationId="{D241C32F-9544-AE6C-EFBE-C40FF8ADE590}"/>
          </ac:picMkLst>
        </pc:picChg>
        <pc:picChg chg="del">
          <ac:chgData name="주용 정" userId="99f512349b696321" providerId="LiveId" clId="{0A092DBE-BA95-43ED-9410-599DEE7DB563}" dt="2023-09-23T09:24:36.499" v="1630" actId="478"/>
          <ac:picMkLst>
            <pc:docMk/>
            <pc:sldMk cId="3212463221" sldId="280"/>
            <ac:picMk id="16" creationId="{28D16428-7E77-55C6-ED7B-4BA97BC4D214}"/>
          </ac:picMkLst>
        </pc:picChg>
      </pc:sldChg>
      <pc:sldChg chg="addSp delSp modSp add mod modAnim">
        <pc:chgData name="주용 정" userId="99f512349b696321" providerId="LiveId" clId="{0A092DBE-BA95-43ED-9410-599DEE7DB563}" dt="2023-09-24T09:36:18.029" v="6408"/>
        <pc:sldMkLst>
          <pc:docMk/>
          <pc:sldMk cId="1995145894" sldId="281"/>
        </pc:sldMkLst>
        <pc:spChg chg="add del mod">
          <ac:chgData name="주용 정" userId="99f512349b696321" providerId="LiveId" clId="{0A092DBE-BA95-43ED-9410-599DEE7DB563}" dt="2023-09-24T05:28:05.811" v="4355"/>
          <ac:spMkLst>
            <pc:docMk/>
            <pc:sldMk cId="1995145894" sldId="281"/>
            <ac:spMk id="2" creationId="{0EFEFAD5-C283-8141-9CB9-E2879CF1628C}"/>
          </ac:spMkLst>
        </pc:spChg>
        <pc:spChg chg="add del">
          <ac:chgData name="주용 정" userId="99f512349b696321" providerId="LiveId" clId="{0A092DBE-BA95-43ED-9410-599DEE7DB563}" dt="2023-09-24T05:28:07.929" v="4356" actId="478"/>
          <ac:spMkLst>
            <pc:docMk/>
            <pc:sldMk cId="1995145894" sldId="281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5:28:08.537" v="4357"/>
          <ac:spMkLst>
            <pc:docMk/>
            <pc:sldMk cId="1995145894" sldId="281"/>
            <ac:spMk id="4" creationId="{7EF9ACA2-F606-4445-4FD4-0C8854397FF6}"/>
          </ac:spMkLst>
        </pc:spChg>
        <pc:spChg chg="add mod">
          <ac:chgData name="주용 정" userId="99f512349b696321" providerId="LiveId" clId="{0A092DBE-BA95-43ED-9410-599DEE7DB563}" dt="2023-09-24T05:36:08.543" v="4696" actId="1076"/>
          <ac:spMkLst>
            <pc:docMk/>
            <pc:sldMk cId="1995145894" sldId="281"/>
            <ac:spMk id="6" creationId="{4849528A-5008-6DC6-0DF3-588FA61FB953}"/>
          </ac:spMkLst>
        </pc:spChg>
        <pc:spChg chg="del mod">
          <ac:chgData name="주용 정" userId="99f512349b696321" providerId="LiveId" clId="{0A092DBE-BA95-43ED-9410-599DEE7DB563}" dt="2023-09-24T05:28:16.432" v="4362" actId="478"/>
          <ac:spMkLst>
            <pc:docMk/>
            <pc:sldMk cId="1995145894" sldId="281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5:28:14.588" v="4359" actId="478"/>
          <ac:spMkLst>
            <pc:docMk/>
            <pc:sldMk cId="1995145894" sldId="281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5:36:08.543" v="4696" actId="1076"/>
          <ac:spMkLst>
            <pc:docMk/>
            <pc:sldMk cId="1995145894" sldId="281"/>
            <ac:spMk id="9" creationId="{CC1EE5E6-09C8-729C-72FC-8B1C1CEBE131}"/>
          </ac:spMkLst>
        </pc:spChg>
        <pc:spChg chg="del mod">
          <ac:chgData name="주용 정" userId="99f512349b696321" providerId="LiveId" clId="{0A092DBE-BA95-43ED-9410-599DEE7DB563}" dt="2023-09-24T05:28:19.789" v="4364" actId="478"/>
          <ac:spMkLst>
            <pc:docMk/>
            <pc:sldMk cId="1995145894" sldId="281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4T05:32:20.631" v="4462" actId="1076"/>
          <ac:spMkLst>
            <pc:docMk/>
            <pc:sldMk cId="1995145894" sldId="281"/>
            <ac:spMk id="12" creationId="{8A135703-27AE-EA97-4FBE-666D5A733A03}"/>
          </ac:spMkLst>
        </pc:spChg>
        <pc:spChg chg="del">
          <ac:chgData name="주용 정" userId="99f512349b696321" providerId="LiveId" clId="{0A092DBE-BA95-43ED-9410-599DEE7DB563}" dt="2023-09-24T05:28:20.742" v="4365" actId="478"/>
          <ac:spMkLst>
            <pc:docMk/>
            <pc:sldMk cId="1995145894" sldId="281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5:37:18.317" v="4706" actId="1076"/>
          <ac:spMkLst>
            <pc:docMk/>
            <pc:sldMk cId="1995145894" sldId="281"/>
            <ac:spMk id="14" creationId="{E116B873-09BA-3848-235B-17BDEDC07D2B}"/>
          </ac:spMkLst>
        </pc:spChg>
        <pc:spChg chg="del">
          <ac:chgData name="주용 정" userId="99f512349b696321" providerId="LiveId" clId="{0A092DBE-BA95-43ED-9410-599DEE7DB563}" dt="2023-09-24T05:28:22.472" v="4366" actId="478"/>
          <ac:spMkLst>
            <pc:docMk/>
            <pc:sldMk cId="1995145894" sldId="281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4T05:33:37.778" v="4558" actId="1076"/>
          <ac:spMkLst>
            <pc:docMk/>
            <pc:sldMk cId="1995145894" sldId="281"/>
            <ac:spMk id="16" creationId="{A6AE41FF-39E9-40B0-8998-A81F6836B55C}"/>
          </ac:spMkLst>
        </pc:spChg>
        <pc:spChg chg="add mod">
          <ac:chgData name="주용 정" userId="99f512349b696321" providerId="LiveId" clId="{0A092DBE-BA95-43ED-9410-599DEE7DB563}" dt="2023-09-24T05:34:36.079" v="4640" actId="14100"/>
          <ac:spMkLst>
            <pc:docMk/>
            <pc:sldMk cId="1995145894" sldId="281"/>
            <ac:spMk id="17" creationId="{30A3B381-8EE1-D4EA-227B-A10AC57B7CCC}"/>
          </ac:spMkLst>
        </pc:spChg>
        <pc:spChg chg="add mod">
          <ac:chgData name="주용 정" userId="99f512349b696321" providerId="LiveId" clId="{0A092DBE-BA95-43ED-9410-599DEE7DB563}" dt="2023-09-24T05:35:44.599" v="4689" actId="1076"/>
          <ac:spMkLst>
            <pc:docMk/>
            <pc:sldMk cId="1995145894" sldId="281"/>
            <ac:spMk id="18" creationId="{30C7B8BB-6F0E-64FA-F6E3-51EBEDD2A3E0}"/>
          </ac:spMkLst>
        </pc:spChg>
        <pc:picChg chg="add mod">
          <ac:chgData name="주용 정" userId="99f512349b696321" providerId="LiveId" clId="{0A092DBE-BA95-43ED-9410-599DEE7DB563}" dt="2023-09-24T05:28:40.048" v="4370" actId="1076"/>
          <ac:picMkLst>
            <pc:docMk/>
            <pc:sldMk cId="1995145894" sldId="281"/>
            <ac:picMk id="5" creationId="{5FF47B67-A86F-03D5-3904-124BE7AEE0A7}"/>
          </ac:picMkLst>
        </pc:picChg>
        <pc:picChg chg="add mod">
          <ac:chgData name="주용 정" userId="99f512349b696321" providerId="LiveId" clId="{0A092DBE-BA95-43ED-9410-599DEE7DB563}" dt="2023-09-24T05:36:36.062" v="4704" actId="1076"/>
          <ac:picMkLst>
            <pc:docMk/>
            <pc:sldMk cId="1995145894" sldId="281"/>
            <ac:picMk id="10" creationId="{D9B7C7ED-EAC6-5AFF-696A-5A85E4C5DD06}"/>
          </ac:picMkLst>
        </pc:picChg>
      </pc:sldChg>
      <pc:sldChg chg="addSp delSp modSp add mod ord modAnim">
        <pc:chgData name="주용 정" userId="99f512349b696321" providerId="LiveId" clId="{0A092DBE-BA95-43ED-9410-599DEE7DB563}" dt="2023-09-24T09:28:12.079" v="6362"/>
        <pc:sldMkLst>
          <pc:docMk/>
          <pc:sldMk cId="911200829" sldId="282"/>
        </pc:sldMkLst>
        <pc:spChg chg="mod">
          <ac:chgData name="주용 정" userId="99f512349b696321" providerId="LiveId" clId="{0A092DBE-BA95-43ED-9410-599DEE7DB563}" dt="2023-09-24T05:15:28.396" v="3811" actId="113"/>
          <ac:spMkLst>
            <pc:docMk/>
            <pc:sldMk cId="911200829" sldId="282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5:07:09.215" v="3552" actId="14100"/>
          <ac:spMkLst>
            <pc:docMk/>
            <pc:sldMk cId="911200829" sldId="282"/>
            <ac:spMk id="4" creationId="{4064A32B-F8E7-EC95-5D79-5632B555A7B9}"/>
          </ac:spMkLst>
        </pc:spChg>
        <pc:spChg chg="add mod">
          <ac:chgData name="주용 정" userId="99f512349b696321" providerId="LiveId" clId="{0A092DBE-BA95-43ED-9410-599DEE7DB563}" dt="2023-09-24T05:06:58.871" v="3549" actId="14100"/>
          <ac:spMkLst>
            <pc:docMk/>
            <pc:sldMk cId="911200829" sldId="282"/>
            <ac:spMk id="5" creationId="{1EA0C35B-14A1-7611-3B75-8A230C4B3713}"/>
          </ac:spMkLst>
        </pc:spChg>
        <pc:spChg chg="add mod">
          <ac:chgData name="주용 정" userId="99f512349b696321" providerId="LiveId" clId="{0A092DBE-BA95-43ED-9410-599DEE7DB563}" dt="2023-09-24T05:10:11.635" v="3756" actId="1076"/>
          <ac:spMkLst>
            <pc:docMk/>
            <pc:sldMk cId="911200829" sldId="282"/>
            <ac:spMk id="6" creationId="{9F0A7E4A-1749-85DC-DBED-77B2A94620A0}"/>
          </ac:spMkLst>
        </pc:spChg>
        <pc:spChg chg="del">
          <ac:chgData name="주용 정" userId="99f512349b696321" providerId="LiveId" clId="{0A092DBE-BA95-43ED-9410-599DEE7DB563}" dt="2023-09-24T04:58:06.528" v="3401" actId="478"/>
          <ac:spMkLst>
            <pc:docMk/>
            <pc:sldMk cId="911200829" sldId="282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4:57:07.534" v="3389" actId="478"/>
          <ac:spMkLst>
            <pc:docMk/>
            <pc:sldMk cId="911200829" sldId="282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5:10:31.273" v="3758" actId="113"/>
          <ac:spMkLst>
            <pc:docMk/>
            <pc:sldMk cId="911200829" sldId="282"/>
            <ac:spMk id="9" creationId="{875A9B25-2A36-44A7-A8A8-F74E69A66110}"/>
          </ac:spMkLst>
        </pc:spChg>
        <pc:spChg chg="add mod">
          <ac:chgData name="주용 정" userId="99f512349b696321" providerId="LiveId" clId="{0A092DBE-BA95-43ED-9410-599DEE7DB563}" dt="2023-09-24T05:16:41.381" v="3895" actId="207"/>
          <ac:spMkLst>
            <pc:docMk/>
            <pc:sldMk cId="911200829" sldId="282"/>
            <ac:spMk id="10" creationId="{653F3238-23A2-A8F8-F80C-FBAE989540AD}"/>
          </ac:spMkLst>
        </pc:spChg>
        <pc:spChg chg="del mod">
          <ac:chgData name="주용 정" userId="99f512349b696321" providerId="LiveId" clId="{0A092DBE-BA95-43ED-9410-599DEE7DB563}" dt="2023-09-24T04:57:08.926" v="3391" actId="478"/>
          <ac:spMkLst>
            <pc:docMk/>
            <pc:sldMk cId="911200829" sldId="282"/>
            <ac:spMk id="11" creationId="{3BDECA51-BE15-0BCA-3FD7-3DD2A4BCBB53}"/>
          </ac:spMkLst>
        </pc:spChg>
        <pc:spChg chg="del">
          <ac:chgData name="주용 정" userId="99f512349b696321" providerId="LiveId" clId="{0A092DBE-BA95-43ED-9410-599DEE7DB563}" dt="2023-09-24T04:57:11.972" v="3392" actId="478"/>
          <ac:spMkLst>
            <pc:docMk/>
            <pc:sldMk cId="911200829" sldId="282"/>
            <ac:spMk id="13" creationId="{87F1A7C0-5856-6B8F-1508-C0F7A9C1BE04}"/>
          </ac:spMkLst>
        </pc:spChg>
        <pc:spChg chg="del">
          <ac:chgData name="주용 정" userId="99f512349b696321" providerId="LiveId" clId="{0A092DBE-BA95-43ED-9410-599DEE7DB563}" dt="2023-09-24T04:57:13.061" v="3393" actId="478"/>
          <ac:spMkLst>
            <pc:docMk/>
            <pc:sldMk cId="911200829" sldId="282"/>
            <ac:spMk id="15" creationId="{B89DEA14-31FE-2F8D-02DE-23BFC24198B4}"/>
          </ac:spMkLst>
        </pc:spChg>
        <pc:picChg chg="add mod">
          <ac:chgData name="주용 정" userId="99f512349b696321" providerId="LiveId" clId="{0A092DBE-BA95-43ED-9410-599DEE7DB563}" dt="2023-09-24T04:58:35.082" v="3406" actId="1076"/>
          <ac:picMkLst>
            <pc:docMk/>
            <pc:sldMk cId="911200829" sldId="282"/>
            <ac:picMk id="2" creationId="{0C229B5C-C1E4-9AEF-1B03-1ED8B4F5AF84}"/>
          </ac:picMkLst>
        </pc:picChg>
      </pc:sldChg>
      <pc:sldChg chg="addSp delSp modSp add mod delAnim modAnim">
        <pc:chgData name="주용 정" userId="99f512349b696321" providerId="LiveId" clId="{0A092DBE-BA95-43ED-9410-599DEE7DB563}" dt="2023-09-24T09:29:39.024" v="6378"/>
        <pc:sldMkLst>
          <pc:docMk/>
          <pc:sldMk cId="1601237334" sldId="283"/>
        </pc:sldMkLst>
        <pc:spChg chg="mod">
          <ac:chgData name="주용 정" userId="99f512349b696321" providerId="LiveId" clId="{0A092DBE-BA95-43ED-9410-599DEE7DB563}" dt="2023-09-24T05:46:42.366" v="5122" actId="1076"/>
          <ac:spMkLst>
            <pc:docMk/>
            <pc:sldMk cId="1601237334" sldId="283"/>
            <ac:spMk id="3" creationId="{00000000-0000-0000-0000-000000000000}"/>
          </ac:spMkLst>
        </pc:spChg>
        <pc:spChg chg="add del mod">
          <ac:chgData name="주용 정" userId="99f512349b696321" providerId="LiveId" clId="{0A092DBE-BA95-43ED-9410-599DEE7DB563}" dt="2023-09-24T05:38:23.434" v="4757" actId="478"/>
          <ac:spMkLst>
            <pc:docMk/>
            <pc:sldMk cId="1601237334" sldId="283"/>
            <ac:spMk id="4" creationId="{538CDF31-F29A-0593-463A-F80E4040EDC9}"/>
          </ac:spMkLst>
        </pc:spChg>
        <pc:spChg chg="add mod">
          <ac:chgData name="주용 정" userId="99f512349b696321" providerId="LiveId" clId="{0A092DBE-BA95-43ED-9410-599DEE7DB563}" dt="2023-09-24T05:39:05.666" v="4811" actId="14100"/>
          <ac:spMkLst>
            <pc:docMk/>
            <pc:sldMk cId="1601237334" sldId="283"/>
            <ac:spMk id="5" creationId="{C3C18A3C-AB7D-0BF5-4491-82824E51578F}"/>
          </ac:spMkLst>
        </pc:spChg>
        <pc:spChg chg="add mod">
          <ac:chgData name="주용 정" userId="99f512349b696321" providerId="LiveId" clId="{0A092DBE-BA95-43ED-9410-599DEE7DB563}" dt="2023-09-24T05:40:35.758" v="4856" actId="14100"/>
          <ac:spMkLst>
            <pc:docMk/>
            <pc:sldMk cId="1601237334" sldId="283"/>
            <ac:spMk id="6" creationId="{86E4B4FD-317A-38C7-3E4D-93C564F98512}"/>
          </ac:spMkLst>
        </pc:spChg>
        <pc:spChg chg="del">
          <ac:chgData name="주용 정" userId="99f512349b696321" providerId="LiveId" clId="{0A092DBE-BA95-43ED-9410-599DEE7DB563}" dt="2023-09-24T05:37:51.216" v="4747" actId="478"/>
          <ac:spMkLst>
            <pc:docMk/>
            <pc:sldMk cId="1601237334" sldId="283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5:37:51.698" v="4748" actId="478"/>
          <ac:spMkLst>
            <pc:docMk/>
            <pc:sldMk cId="1601237334" sldId="283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5:41:04.123" v="4883" actId="20577"/>
          <ac:spMkLst>
            <pc:docMk/>
            <pc:sldMk cId="1601237334" sldId="283"/>
            <ac:spMk id="9" creationId="{B678D44B-CDBC-BF8C-C390-619521A21894}"/>
          </ac:spMkLst>
        </pc:spChg>
        <pc:spChg chg="add del mod">
          <ac:chgData name="주용 정" userId="99f512349b696321" providerId="LiveId" clId="{0A092DBE-BA95-43ED-9410-599DEE7DB563}" dt="2023-09-24T05:44:10.601" v="5067" actId="478"/>
          <ac:spMkLst>
            <pc:docMk/>
            <pc:sldMk cId="1601237334" sldId="283"/>
            <ac:spMk id="10" creationId="{890AB245-FD63-23F9-6906-F06EB8FDDA90}"/>
          </ac:spMkLst>
        </pc:spChg>
        <pc:spChg chg="del">
          <ac:chgData name="주용 정" userId="99f512349b696321" providerId="LiveId" clId="{0A092DBE-BA95-43ED-9410-599DEE7DB563}" dt="2023-09-24T05:37:49.422" v="4745" actId="478"/>
          <ac:spMkLst>
            <pc:docMk/>
            <pc:sldMk cId="1601237334" sldId="283"/>
            <ac:spMk id="11" creationId="{3BDECA51-BE15-0BCA-3FD7-3DD2A4BCBB53}"/>
          </ac:spMkLst>
        </pc:spChg>
        <pc:spChg chg="add del mod">
          <ac:chgData name="주용 정" userId="99f512349b696321" providerId="LiveId" clId="{0A092DBE-BA95-43ED-9410-599DEE7DB563}" dt="2023-09-24T05:44:11.839" v="5068" actId="478"/>
          <ac:spMkLst>
            <pc:docMk/>
            <pc:sldMk cId="1601237334" sldId="283"/>
            <ac:spMk id="12" creationId="{CCB01F34-EF52-73EB-BB75-61C209C04FAC}"/>
          </ac:spMkLst>
        </pc:spChg>
        <pc:spChg chg="del">
          <ac:chgData name="주용 정" userId="99f512349b696321" providerId="LiveId" clId="{0A092DBE-BA95-43ED-9410-599DEE7DB563}" dt="2023-09-24T05:37:50.360" v="4746" actId="478"/>
          <ac:spMkLst>
            <pc:docMk/>
            <pc:sldMk cId="1601237334" sldId="283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5:45:04.448" v="5103" actId="1076"/>
          <ac:spMkLst>
            <pc:docMk/>
            <pc:sldMk cId="1601237334" sldId="283"/>
            <ac:spMk id="14" creationId="{316846C5-06C3-0073-C84F-135B31920A04}"/>
          </ac:spMkLst>
        </pc:spChg>
        <pc:spChg chg="del">
          <ac:chgData name="주용 정" userId="99f512349b696321" providerId="LiveId" clId="{0A092DBE-BA95-43ED-9410-599DEE7DB563}" dt="2023-09-24T05:37:52.479" v="4749" actId="478"/>
          <ac:spMkLst>
            <pc:docMk/>
            <pc:sldMk cId="1601237334" sldId="283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4T05:46:23.670" v="5121" actId="113"/>
          <ac:spMkLst>
            <pc:docMk/>
            <pc:sldMk cId="1601237334" sldId="283"/>
            <ac:spMk id="16" creationId="{30D670B3-FEE3-DA5D-0E65-03FBC640FBB9}"/>
          </ac:spMkLst>
        </pc:spChg>
        <pc:spChg chg="add mod">
          <ac:chgData name="주용 정" userId="99f512349b696321" providerId="LiveId" clId="{0A092DBE-BA95-43ED-9410-599DEE7DB563}" dt="2023-09-24T05:46:04.329" v="5116" actId="208"/>
          <ac:spMkLst>
            <pc:docMk/>
            <pc:sldMk cId="1601237334" sldId="283"/>
            <ac:spMk id="17" creationId="{EF0141DC-DF3C-0ED7-F6A0-DACEFEF026A3}"/>
          </ac:spMkLst>
        </pc:spChg>
        <pc:picChg chg="add mod">
          <ac:chgData name="주용 정" userId="99f512349b696321" providerId="LiveId" clId="{0A092DBE-BA95-43ED-9410-599DEE7DB563}" dt="2023-09-24T05:38:28.939" v="4758" actId="14100"/>
          <ac:picMkLst>
            <pc:docMk/>
            <pc:sldMk cId="1601237334" sldId="283"/>
            <ac:picMk id="2" creationId="{2B9E4C77-B4BC-25E7-D735-76DAF7A18043}"/>
          </ac:picMkLst>
        </pc:picChg>
      </pc:sldChg>
      <pc:sldChg chg="addSp delSp modSp add mod delAnim modAnim">
        <pc:chgData name="주용 정" userId="99f512349b696321" providerId="LiveId" clId="{0A092DBE-BA95-43ED-9410-599DEE7DB563}" dt="2023-09-24T05:57:37.588" v="5576"/>
        <pc:sldMkLst>
          <pc:docMk/>
          <pc:sldMk cId="3310794915" sldId="284"/>
        </pc:sldMkLst>
        <pc:spChg chg="add mod">
          <ac:chgData name="주용 정" userId="99f512349b696321" providerId="LiveId" clId="{0A092DBE-BA95-43ED-9410-599DEE7DB563}" dt="2023-09-24T05:46:46.906" v="5124"/>
          <ac:spMkLst>
            <pc:docMk/>
            <pc:sldMk cId="3310794915" sldId="284"/>
            <ac:spMk id="2" creationId="{5435930A-6A4A-6A01-5A76-4F396C0CB618}"/>
          </ac:spMkLst>
        </pc:spChg>
        <pc:spChg chg="del">
          <ac:chgData name="주용 정" userId="99f512349b696321" providerId="LiveId" clId="{0A092DBE-BA95-43ED-9410-599DEE7DB563}" dt="2023-09-24T05:46:46.621" v="5123" actId="478"/>
          <ac:spMkLst>
            <pc:docMk/>
            <pc:sldMk cId="3310794915" sldId="284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5:51:23.012" v="5342" actId="207"/>
          <ac:spMkLst>
            <pc:docMk/>
            <pc:sldMk cId="3310794915" sldId="284"/>
            <ac:spMk id="5" creationId="{4D868B31-139B-6C6F-3DD2-975EA7A16954}"/>
          </ac:spMkLst>
        </pc:spChg>
        <pc:spChg chg="add mod">
          <ac:chgData name="주용 정" userId="99f512349b696321" providerId="LiveId" clId="{0A092DBE-BA95-43ED-9410-599DEE7DB563}" dt="2023-09-24T05:56:21.804" v="5531" actId="1076"/>
          <ac:spMkLst>
            <pc:docMk/>
            <pc:sldMk cId="3310794915" sldId="284"/>
            <ac:spMk id="6" creationId="{EFC626FE-C6D1-5404-7CFC-D313335BBCD9}"/>
          </ac:spMkLst>
        </pc:spChg>
        <pc:spChg chg="del mod">
          <ac:chgData name="주용 정" userId="99f512349b696321" providerId="LiveId" clId="{0A092DBE-BA95-43ED-9410-599DEE7DB563}" dt="2023-09-24T05:46:51.072" v="5128" actId="478"/>
          <ac:spMkLst>
            <pc:docMk/>
            <pc:sldMk cId="3310794915" sldId="284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5:46:50.138" v="5126" actId="478"/>
          <ac:spMkLst>
            <pc:docMk/>
            <pc:sldMk cId="3310794915" sldId="284"/>
            <ac:spMk id="8" creationId="{58256F4C-8BB1-C33D-0C91-B199C0CBD77F}"/>
          </ac:spMkLst>
        </pc:spChg>
        <pc:spChg chg="add del mod">
          <ac:chgData name="주용 정" userId="99f512349b696321" providerId="LiveId" clId="{0A092DBE-BA95-43ED-9410-599DEE7DB563}" dt="2023-09-24T05:51:41.248" v="5345" actId="478"/>
          <ac:spMkLst>
            <pc:docMk/>
            <pc:sldMk cId="3310794915" sldId="284"/>
            <ac:spMk id="9" creationId="{99071C2E-4240-99CC-D33D-98C1278465F0}"/>
          </ac:spMkLst>
        </pc:spChg>
        <pc:spChg chg="add mod">
          <ac:chgData name="주용 정" userId="99f512349b696321" providerId="LiveId" clId="{0A092DBE-BA95-43ED-9410-599DEE7DB563}" dt="2023-09-24T05:57:07.606" v="5571" actId="1076"/>
          <ac:spMkLst>
            <pc:docMk/>
            <pc:sldMk cId="3310794915" sldId="284"/>
            <ac:spMk id="10" creationId="{692ECCC6-78D8-6B6D-6AF7-390E7BB58365}"/>
          </ac:spMkLst>
        </pc:spChg>
        <pc:spChg chg="del">
          <ac:chgData name="주용 정" userId="99f512349b696321" providerId="LiveId" clId="{0A092DBE-BA95-43ED-9410-599DEE7DB563}" dt="2023-09-24T05:46:49.585" v="5125" actId="478"/>
          <ac:spMkLst>
            <pc:docMk/>
            <pc:sldMk cId="3310794915" sldId="284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4T05:57:07.606" v="5571" actId="1076"/>
          <ac:spMkLst>
            <pc:docMk/>
            <pc:sldMk cId="3310794915" sldId="284"/>
            <ac:spMk id="12" creationId="{AA59881A-EA25-53B4-211C-5CB9CDC4660B}"/>
          </ac:spMkLst>
        </pc:spChg>
        <pc:spChg chg="del mod">
          <ac:chgData name="주용 정" userId="99f512349b696321" providerId="LiveId" clId="{0A092DBE-BA95-43ED-9410-599DEE7DB563}" dt="2023-09-24T05:46:52.183" v="5130" actId="478"/>
          <ac:spMkLst>
            <pc:docMk/>
            <pc:sldMk cId="3310794915" sldId="284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5:54:18.764" v="5440" actId="1076"/>
          <ac:spMkLst>
            <pc:docMk/>
            <pc:sldMk cId="3310794915" sldId="284"/>
            <ac:spMk id="14" creationId="{6DB6FB4D-5CBD-F7CB-E2C8-52BF09602935}"/>
          </ac:spMkLst>
        </pc:spChg>
        <pc:spChg chg="del">
          <ac:chgData name="주용 정" userId="99f512349b696321" providerId="LiveId" clId="{0A092DBE-BA95-43ED-9410-599DEE7DB563}" dt="2023-09-24T05:46:53.432" v="5131" actId="478"/>
          <ac:spMkLst>
            <pc:docMk/>
            <pc:sldMk cId="3310794915" sldId="284"/>
            <ac:spMk id="15" creationId="{B89DEA14-31FE-2F8D-02DE-23BFC24198B4}"/>
          </ac:spMkLst>
        </pc:spChg>
        <pc:spChg chg="add del mod">
          <ac:chgData name="주용 정" userId="99f512349b696321" providerId="LiveId" clId="{0A092DBE-BA95-43ED-9410-599DEE7DB563}" dt="2023-09-24T05:53:59.931" v="5438" actId="478"/>
          <ac:spMkLst>
            <pc:docMk/>
            <pc:sldMk cId="3310794915" sldId="284"/>
            <ac:spMk id="16" creationId="{CDF328FF-B2BD-D21A-8241-25EEDA32A930}"/>
          </ac:spMkLst>
        </pc:spChg>
        <pc:spChg chg="add mod">
          <ac:chgData name="주용 정" userId="99f512349b696321" providerId="LiveId" clId="{0A092DBE-BA95-43ED-9410-599DEE7DB563}" dt="2023-09-24T05:57:17.243" v="5573" actId="1076"/>
          <ac:spMkLst>
            <pc:docMk/>
            <pc:sldMk cId="3310794915" sldId="284"/>
            <ac:spMk id="17" creationId="{101828ED-F4F1-7E67-7CF2-16339A5E4D8D}"/>
          </ac:spMkLst>
        </pc:spChg>
        <pc:spChg chg="add mod">
          <ac:chgData name="주용 정" userId="99f512349b696321" providerId="LiveId" clId="{0A092DBE-BA95-43ED-9410-599DEE7DB563}" dt="2023-09-24T05:55:23.541" v="5522" actId="1076"/>
          <ac:spMkLst>
            <pc:docMk/>
            <pc:sldMk cId="3310794915" sldId="284"/>
            <ac:spMk id="18" creationId="{66838AF0-990D-F847-1798-1F9B992F53E7}"/>
          </ac:spMkLst>
        </pc:spChg>
        <pc:spChg chg="add mod">
          <ac:chgData name="주용 정" userId="99f512349b696321" providerId="LiveId" clId="{0A092DBE-BA95-43ED-9410-599DEE7DB563}" dt="2023-09-24T05:57:20.530" v="5574" actId="1076"/>
          <ac:spMkLst>
            <pc:docMk/>
            <pc:sldMk cId="3310794915" sldId="284"/>
            <ac:spMk id="19" creationId="{92BC2FFF-C44D-2459-F7AA-785571BDC8CB}"/>
          </ac:spMkLst>
        </pc:spChg>
        <pc:picChg chg="add mod">
          <ac:chgData name="주용 정" userId="99f512349b696321" providerId="LiveId" clId="{0A092DBE-BA95-43ED-9410-599DEE7DB563}" dt="2023-09-24T05:54:15.917" v="5439" actId="1076"/>
          <ac:picMkLst>
            <pc:docMk/>
            <pc:sldMk cId="3310794915" sldId="284"/>
            <ac:picMk id="4" creationId="{5EDB07B9-A938-FA09-0D17-0073D45B1E6F}"/>
          </ac:picMkLst>
        </pc:picChg>
      </pc:sldChg>
      <pc:sldChg chg="addSp delSp modSp add mod modAnim">
        <pc:chgData name="주용 정" userId="99f512349b696321" providerId="LiveId" clId="{0A092DBE-BA95-43ED-9410-599DEE7DB563}" dt="2023-09-24T09:30:53.648" v="6386"/>
        <pc:sldMkLst>
          <pc:docMk/>
          <pc:sldMk cId="3325287600" sldId="285"/>
        </pc:sldMkLst>
        <pc:spChg chg="add mod">
          <ac:chgData name="주용 정" userId="99f512349b696321" providerId="LiveId" clId="{0A092DBE-BA95-43ED-9410-599DEE7DB563}" dt="2023-09-24T06:01:05.564" v="5591" actId="20577"/>
          <ac:spMkLst>
            <pc:docMk/>
            <pc:sldMk cId="3325287600" sldId="285"/>
            <ac:spMk id="2" creationId="{0C38C73C-3E1E-9270-1290-B5C55CCE79B4}"/>
          </ac:spMkLst>
        </pc:spChg>
        <pc:spChg chg="del mod">
          <ac:chgData name="주용 정" userId="99f512349b696321" providerId="LiveId" clId="{0A092DBE-BA95-43ED-9410-599DEE7DB563}" dt="2023-09-24T06:00:59.748" v="5582" actId="478"/>
          <ac:spMkLst>
            <pc:docMk/>
            <pc:sldMk cId="3325287600" sldId="285"/>
            <ac:spMk id="3" creationId="{00000000-0000-0000-0000-000000000000}"/>
          </ac:spMkLst>
        </pc:spChg>
        <pc:spChg chg="add del mod">
          <ac:chgData name="주용 정" userId="99f512349b696321" providerId="LiveId" clId="{0A092DBE-BA95-43ED-9410-599DEE7DB563}" dt="2023-09-24T06:01:52.350" v="5603" actId="478"/>
          <ac:spMkLst>
            <pc:docMk/>
            <pc:sldMk cId="3325287600" sldId="285"/>
            <ac:spMk id="5" creationId="{370D2A30-6D9F-4C45-BB18-650D78389B10}"/>
          </ac:spMkLst>
        </pc:spChg>
        <pc:spChg chg="add mod">
          <ac:chgData name="주용 정" userId="99f512349b696321" providerId="LiveId" clId="{0A092DBE-BA95-43ED-9410-599DEE7DB563}" dt="2023-09-24T06:10:28.606" v="5872" actId="20577"/>
          <ac:spMkLst>
            <pc:docMk/>
            <pc:sldMk cId="3325287600" sldId="285"/>
            <ac:spMk id="6" creationId="{2652750A-D72E-AA95-164B-F0D566E99721}"/>
          </ac:spMkLst>
        </pc:spChg>
        <pc:spChg chg="del">
          <ac:chgData name="주용 정" userId="99f512349b696321" providerId="LiveId" clId="{0A092DBE-BA95-43ED-9410-599DEE7DB563}" dt="2023-09-24T06:01:13.030" v="5594" actId="478"/>
          <ac:spMkLst>
            <pc:docMk/>
            <pc:sldMk cId="3325287600" sldId="285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6:01:12.253" v="5593" actId="478"/>
          <ac:spMkLst>
            <pc:docMk/>
            <pc:sldMk cId="3325287600" sldId="285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6:03:18.786" v="5739" actId="1076"/>
          <ac:spMkLst>
            <pc:docMk/>
            <pc:sldMk cId="3325287600" sldId="285"/>
            <ac:spMk id="9" creationId="{A6F629F3-DF20-BBB3-D94B-30A907F9BFAD}"/>
          </ac:spMkLst>
        </pc:spChg>
        <pc:spChg chg="add mod">
          <ac:chgData name="주용 정" userId="99f512349b696321" providerId="LiveId" clId="{0A092DBE-BA95-43ED-9410-599DEE7DB563}" dt="2023-09-24T06:04:07.834" v="5779" actId="207"/>
          <ac:spMkLst>
            <pc:docMk/>
            <pc:sldMk cId="3325287600" sldId="285"/>
            <ac:spMk id="10" creationId="{AF5E2E40-898C-9429-E7A3-272E7B82B26E}"/>
          </ac:spMkLst>
        </pc:spChg>
        <pc:spChg chg="del">
          <ac:chgData name="주용 정" userId="99f512349b696321" providerId="LiveId" clId="{0A092DBE-BA95-43ED-9410-599DEE7DB563}" dt="2023-09-24T06:01:11.616" v="5592" actId="478"/>
          <ac:spMkLst>
            <pc:docMk/>
            <pc:sldMk cId="3325287600" sldId="285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4T06:04:22.530" v="5780" actId="207"/>
          <ac:spMkLst>
            <pc:docMk/>
            <pc:sldMk cId="3325287600" sldId="285"/>
            <ac:spMk id="12" creationId="{AA095D92-1C71-464E-00D0-747EC54CAFEA}"/>
          </ac:spMkLst>
        </pc:spChg>
        <pc:spChg chg="del">
          <ac:chgData name="주용 정" userId="99f512349b696321" providerId="LiveId" clId="{0A092DBE-BA95-43ED-9410-599DEE7DB563}" dt="2023-09-24T06:01:14.382" v="5595" actId="478"/>
          <ac:spMkLst>
            <pc:docMk/>
            <pc:sldMk cId="3325287600" sldId="285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6:06:54.025" v="5821" actId="1076"/>
          <ac:spMkLst>
            <pc:docMk/>
            <pc:sldMk cId="3325287600" sldId="285"/>
            <ac:spMk id="14" creationId="{C3F7A2BA-267D-F556-FF10-55FFC713162C}"/>
          </ac:spMkLst>
        </pc:spChg>
        <pc:spChg chg="del">
          <ac:chgData name="주용 정" userId="99f512349b696321" providerId="LiveId" clId="{0A092DBE-BA95-43ED-9410-599DEE7DB563}" dt="2023-09-24T06:01:15.607" v="5596" actId="478"/>
          <ac:spMkLst>
            <pc:docMk/>
            <pc:sldMk cId="3325287600" sldId="285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4T06:11:03.343" v="5874" actId="207"/>
          <ac:spMkLst>
            <pc:docMk/>
            <pc:sldMk cId="3325287600" sldId="285"/>
            <ac:spMk id="17" creationId="{6254ADDB-26E2-8565-3D5B-10ED89437AEE}"/>
          </ac:spMkLst>
        </pc:spChg>
        <pc:spChg chg="add mod">
          <ac:chgData name="주용 정" userId="99f512349b696321" providerId="LiveId" clId="{0A092DBE-BA95-43ED-9410-599DEE7DB563}" dt="2023-09-24T06:16:24.648" v="6152" actId="1076"/>
          <ac:spMkLst>
            <pc:docMk/>
            <pc:sldMk cId="3325287600" sldId="285"/>
            <ac:spMk id="18" creationId="{075B08ED-E286-BA82-5D97-B7C8CB3A2F4C}"/>
          </ac:spMkLst>
        </pc:spChg>
        <pc:picChg chg="add mod">
          <ac:chgData name="주용 정" userId="99f512349b696321" providerId="LiveId" clId="{0A092DBE-BA95-43ED-9410-599DEE7DB563}" dt="2023-09-24T06:06:07.163" v="5815" actId="1076"/>
          <ac:picMkLst>
            <pc:docMk/>
            <pc:sldMk cId="3325287600" sldId="285"/>
            <ac:picMk id="4" creationId="{8A2B745B-640D-AC5D-6077-A95F4A04C643}"/>
          </ac:picMkLst>
        </pc:picChg>
        <pc:picChg chg="add mod">
          <ac:chgData name="주용 정" userId="99f512349b696321" providerId="LiveId" clId="{0A092DBE-BA95-43ED-9410-599DEE7DB563}" dt="2023-09-24T06:10:36.604" v="5873" actId="1076"/>
          <ac:picMkLst>
            <pc:docMk/>
            <pc:sldMk cId="3325287600" sldId="285"/>
            <ac:picMk id="16" creationId="{E3126BB6-986D-9D5E-2A9E-B669585A3BC3}"/>
          </ac:picMkLst>
        </pc:picChg>
      </pc:sldChg>
      <pc:sldChg chg="addSp delSp modSp add mod delAnim modAnim">
        <pc:chgData name="주용 정" userId="99f512349b696321" providerId="LiveId" clId="{0A092DBE-BA95-43ED-9410-599DEE7DB563}" dt="2023-09-24T09:31:18.569" v="6391"/>
        <pc:sldMkLst>
          <pc:docMk/>
          <pc:sldMk cId="3801957954" sldId="286"/>
        </pc:sldMkLst>
        <pc:spChg chg="add del mod">
          <ac:chgData name="주용 정" userId="99f512349b696321" providerId="LiveId" clId="{0A092DBE-BA95-43ED-9410-599DEE7DB563}" dt="2023-09-24T06:11:14.651" v="5880" actId="478"/>
          <ac:spMkLst>
            <pc:docMk/>
            <pc:sldMk cId="3801957954" sldId="286"/>
            <ac:spMk id="2" creationId="{A5E4BB84-3BAD-72C8-2166-B280EF277969}"/>
          </ac:spMkLst>
        </pc:spChg>
        <pc:spChg chg="del">
          <ac:chgData name="주용 정" userId="99f512349b696321" providerId="LiveId" clId="{0A092DBE-BA95-43ED-9410-599DEE7DB563}" dt="2023-09-24T06:10:06.855" v="5857" actId="478"/>
          <ac:spMkLst>
            <pc:docMk/>
            <pc:sldMk cId="3801957954" sldId="286"/>
            <ac:spMk id="3" creationId="{00000000-0000-0000-0000-000000000000}"/>
          </ac:spMkLst>
        </pc:spChg>
        <pc:spChg chg="add mod">
          <ac:chgData name="주용 정" userId="99f512349b696321" providerId="LiveId" clId="{0A092DBE-BA95-43ED-9410-599DEE7DB563}" dt="2023-09-24T06:10:13.591" v="5866" actId="20577"/>
          <ac:spMkLst>
            <pc:docMk/>
            <pc:sldMk cId="3801957954" sldId="286"/>
            <ac:spMk id="4" creationId="{82FCB98C-8188-D9A1-F942-C7AA61CBABED}"/>
          </ac:spMkLst>
        </pc:spChg>
        <pc:spChg chg="del">
          <ac:chgData name="주용 정" userId="99f512349b696321" providerId="LiveId" clId="{0A092DBE-BA95-43ED-9410-599DEE7DB563}" dt="2023-09-24T06:11:11.257" v="5876" actId="478"/>
          <ac:spMkLst>
            <pc:docMk/>
            <pc:sldMk cId="3801957954" sldId="286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6:11:13.468" v="5879" actId="478"/>
          <ac:spMkLst>
            <pc:docMk/>
            <pc:sldMk cId="3801957954" sldId="286"/>
            <ac:spMk id="8" creationId="{58256F4C-8BB1-C33D-0C91-B199C0CBD77F}"/>
          </ac:spMkLst>
        </pc:spChg>
        <pc:spChg chg="add mod">
          <ac:chgData name="주용 정" userId="99f512349b696321" providerId="LiveId" clId="{0A092DBE-BA95-43ED-9410-599DEE7DB563}" dt="2023-09-24T06:12:39.721" v="5947" actId="1076"/>
          <ac:spMkLst>
            <pc:docMk/>
            <pc:sldMk cId="3801957954" sldId="286"/>
            <ac:spMk id="9" creationId="{9B555A2A-537F-E498-BFEC-945046A648CD}"/>
          </ac:spMkLst>
        </pc:spChg>
        <pc:spChg chg="add mod">
          <ac:chgData name="주용 정" userId="99f512349b696321" providerId="LiveId" clId="{0A092DBE-BA95-43ED-9410-599DEE7DB563}" dt="2023-09-24T06:13:51.249" v="6035" actId="207"/>
          <ac:spMkLst>
            <pc:docMk/>
            <pc:sldMk cId="3801957954" sldId="286"/>
            <ac:spMk id="10" creationId="{2002E0A4-F394-7D75-4C49-5EEBC35A3ED6}"/>
          </ac:spMkLst>
        </pc:spChg>
        <pc:spChg chg="del">
          <ac:chgData name="주용 정" userId="99f512349b696321" providerId="LiveId" clId="{0A092DBE-BA95-43ED-9410-599DEE7DB563}" dt="2023-09-24T06:11:10.573" v="5875" actId="478"/>
          <ac:spMkLst>
            <pc:docMk/>
            <pc:sldMk cId="3801957954" sldId="286"/>
            <ac:spMk id="11" creationId="{3BDECA51-BE15-0BCA-3FD7-3DD2A4BCBB53}"/>
          </ac:spMkLst>
        </pc:spChg>
        <pc:spChg chg="add mod">
          <ac:chgData name="주용 정" userId="99f512349b696321" providerId="LiveId" clId="{0A092DBE-BA95-43ED-9410-599DEE7DB563}" dt="2023-09-24T06:13:57.895" v="6036" actId="207"/>
          <ac:spMkLst>
            <pc:docMk/>
            <pc:sldMk cId="3801957954" sldId="286"/>
            <ac:spMk id="12" creationId="{C72B2ACB-BF0C-1317-79D5-DA50071136B6}"/>
          </ac:spMkLst>
        </pc:spChg>
        <pc:spChg chg="del">
          <ac:chgData name="주용 정" userId="99f512349b696321" providerId="LiveId" clId="{0A092DBE-BA95-43ED-9410-599DEE7DB563}" dt="2023-09-24T06:11:15.998" v="5881" actId="478"/>
          <ac:spMkLst>
            <pc:docMk/>
            <pc:sldMk cId="3801957954" sldId="286"/>
            <ac:spMk id="13" creationId="{87F1A7C0-5856-6B8F-1508-C0F7A9C1BE04}"/>
          </ac:spMkLst>
        </pc:spChg>
        <pc:spChg chg="add mod">
          <ac:chgData name="주용 정" userId="99f512349b696321" providerId="LiveId" clId="{0A092DBE-BA95-43ED-9410-599DEE7DB563}" dt="2023-09-24T06:17:43.356" v="6167" actId="1076"/>
          <ac:spMkLst>
            <pc:docMk/>
            <pc:sldMk cId="3801957954" sldId="286"/>
            <ac:spMk id="14" creationId="{F6237A36-DE42-E5A6-F31F-36E0C12509C7}"/>
          </ac:spMkLst>
        </pc:spChg>
        <pc:spChg chg="del">
          <ac:chgData name="주용 정" userId="99f512349b696321" providerId="LiveId" clId="{0A092DBE-BA95-43ED-9410-599DEE7DB563}" dt="2023-09-24T06:11:17.658" v="5882" actId="478"/>
          <ac:spMkLst>
            <pc:docMk/>
            <pc:sldMk cId="3801957954" sldId="286"/>
            <ac:spMk id="15" creationId="{B89DEA14-31FE-2F8D-02DE-23BFC24198B4}"/>
          </ac:spMkLst>
        </pc:spChg>
        <pc:spChg chg="add mod">
          <ac:chgData name="주용 정" userId="99f512349b696321" providerId="LiveId" clId="{0A092DBE-BA95-43ED-9410-599DEE7DB563}" dt="2023-09-24T06:17:47.449" v="6168" actId="1076"/>
          <ac:spMkLst>
            <pc:docMk/>
            <pc:sldMk cId="3801957954" sldId="286"/>
            <ac:spMk id="16" creationId="{0E01EB06-7E12-F671-6FEB-213777D7FB05}"/>
          </ac:spMkLst>
        </pc:spChg>
        <pc:spChg chg="add mod">
          <ac:chgData name="주용 정" userId="99f512349b696321" providerId="LiveId" clId="{0A092DBE-BA95-43ED-9410-599DEE7DB563}" dt="2023-09-24T06:16:50.111" v="6159" actId="14100"/>
          <ac:spMkLst>
            <pc:docMk/>
            <pc:sldMk cId="3801957954" sldId="286"/>
            <ac:spMk id="17" creationId="{4929EF22-0D90-6CE6-A1D5-C83D99345EC5}"/>
          </ac:spMkLst>
        </pc:spChg>
        <pc:spChg chg="add del mod">
          <ac:chgData name="주용 정" userId="99f512349b696321" providerId="LiveId" clId="{0A092DBE-BA95-43ED-9410-599DEE7DB563}" dt="2023-09-24T06:17:39.417" v="6166" actId="478"/>
          <ac:spMkLst>
            <pc:docMk/>
            <pc:sldMk cId="3801957954" sldId="286"/>
            <ac:spMk id="18" creationId="{CAC09C4C-B6DD-B221-1E6E-3128AB79046D}"/>
          </ac:spMkLst>
        </pc:spChg>
        <pc:spChg chg="add mod">
          <ac:chgData name="주용 정" userId="99f512349b696321" providerId="LiveId" clId="{0A092DBE-BA95-43ED-9410-599DEE7DB563}" dt="2023-09-24T06:18:45.380" v="6295" actId="14100"/>
          <ac:spMkLst>
            <pc:docMk/>
            <pc:sldMk cId="3801957954" sldId="286"/>
            <ac:spMk id="19" creationId="{E2B48EE5-D213-1547-FDCA-F77C301F45C9}"/>
          </ac:spMkLst>
        </pc:spChg>
        <pc:spChg chg="add mod">
          <ac:chgData name="주용 정" userId="99f512349b696321" providerId="LiveId" clId="{0A092DBE-BA95-43ED-9410-599DEE7DB563}" dt="2023-09-24T06:19:34.580" v="6303" actId="1076"/>
          <ac:spMkLst>
            <pc:docMk/>
            <pc:sldMk cId="3801957954" sldId="286"/>
            <ac:spMk id="20" creationId="{C5755CF3-934D-CDAA-846E-A7E347D451CF}"/>
          </ac:spMkLst>
        </pc:spChg>
        <pc:picChg chg="add mod">
          <ac:chgData name="주용 정" userId="99f512349b696321" providerId="LiveId" clId="{0A092DBE-BA95-43ED-9410-599DEE7DB563}" dt="2023-09-24T06:16:43.555" v="6157" actId="1076"/>
          <ac:picMkLst>
            <pc:docMk/>
            <pc:sldMk cId="3801957954" sldId="286"/>
            <ac:picMk id="5" creationId="{4441FB20-A942-57D0-4901-0A86AF405E6F}"/>
          </ac:picMkLst>
        </pc:picChg>
        <pc:picChg chg="add mod">
          <ac:chgData name="주용 정" userId="99f512349b696321" providerId="LiveId" clId="{0A092DBE-BA95-43ED-9410-599DEE7DB563}" dt="2023-09-24T06:12:12.676" v="5888"/>
          <ac:picMkLst>
            <pc:docMk/>
            <pc:sldMk cId="3801957954" sldId="286"/>
            <ac:picMk id="6" creationId="{2373E2DB-DE30-5487-A9AE-9F74A894675C}"/>
          </ac:picMkLst>
        </pc:picChg>
      </pc:sldChg>
      <pc:sldChg chg="delSp modSp add mod">
        <pc:chgData name="주용 정" userId="99f512349b696321" providerId="LiveId" clId="{0A092DBE-BA95-43ED-9410-599DEE7DB563}" dt="2023-09-24T06:20:20.805" v="6331" actId="1076"/>
        <pc:sldMkLst>
          <pc:docMk/>
          <pc:sldMk cId="1253769002" sldId="287"/>
        </pc:sldMkLst>
        <pc:spChg chg="mod">
          <ac:chgData name="주용 정" userId="99f512349b696321" providerId="LiveId" clId="{0A092DBE-BA95-43ED-9410-599DEE7DB563}" dt="2023-09-24T06:20:20.805" v="6331" actId="1076"/>
          <ac:spMkLst>
            <pc:docMk/>
            <pc:sldMk cId="1253769002" sldId="287"/>
            <ac:spMk id="3" creationId="{00000000-0000-0000-0000-000000000000}"/>
          </ac:spMkLst>
        </pc:spChg>
        <pc:spChg chg="del mod">
          <ac:chgData name="주용 정" userId="99f512349b696321" providerId="LiveId" clId="{0A092DBE-BA95-43ED-9410-599DEE7DB563}" dt="2023-09-24T06:19:57.524" v="6308" actId="478"/>
          <ac:spMkLst>
            <pc:docMk/>
            <pc:sldMk cId="1253769002" sldId="287"/>
            <ac:spMk id="7" creationId="{0837B60F-0B77-4D9B-839C-3DA019614367}"/>
          </ac:spMkLst>
        </pc:spChg>
        <pc:spChg chg="del">
          <ac:chgData name="주용 정" userId="99f512349b696321" providerId="LiveId" clId="{0A092DBE-BA95-43ED-9410-599DEE7DB563}" dt="2023-09-24T06:19:56.179" v="6306" actId="478"/>
          <ac:spMkLst>
            <pc:docMk/>
            <pc:sldMk cId="1253769002" sldId="287"/>
            <ac:spMk id="8" creationId="{58256F4C-8BB1-C33D-0C91-B199C0CBD77F}"/>
          </ac:spMkLst>
        </pc:spChg>
        <pc:spChg chg="del">
          <ac:chgData name="주용 정" userId="99f512349b696321" providerId="LiveId" clId="{0A092DBE-BA95-43ED-9410-599DEE7DB563}" dt="2023-09-24T06:19:55.365" v="6305" actId="478"/>
          <ac:spMkLst>
            <pc:docMk/>
            <pc:sldMk cId="1253769002" sldId="287"/>
            <ac:spMk id="11" creationId="{3BDECA51-BE15-0BCA-3FD7-3DD2A4BCBB53}"/>
          </ac:spMkLst>
        </pc:spChg>
        <pc:spChg chg="del">
          <ac:chgData name="주용 정" userId="99f512349b696321" providerId="LiveId" clId="{0A092DBE-BA95-43ED-9410-599DEE7DB563}" dt="2023-09-24T06:19:58.392" v="6309" actId="478"/>
          <ac:spMkLst>
            <pc:docMk/>
            <pc:sldMk cId="1253769002" sldId="287"/>
            <ac:spMk id="13" creationId="{87F1A7C0-5856-6B8F-1508-C0F7A9C1BE04}"/>
          </ac:spMkLst>
        </pc:spChg>
        <pc:spChg chg="del">
          <ac:chgData name="주용 정" userId="99f512349b696321" providerId="LiveId" clId="{0A092DBE-BA95-43ED-9410-599DEE7DB563}" dt="2023-09-24T06:19:59.369" v="6310" actId="478"/>
          <ac:spMkLst>
            <pc:docMk/>
            <pc:sldMk cId="1253769002" sldId="287"/>
            <ac:spMk id="15" creationId="{B89DEA14-31FE-2F8D-02DE-23BFC24198B4}"/>
          </ac:spMkLst>
        </pc:spChg>
      </pc:sldChg>
      <pc:sldMasterChg chg="setBg modSldLayout">
        <pc:chgData name="주용 정" userId="99f512349b696321" providerId="LiveId" clId="{0A092DBE-BA95-43ED-9410-599DEE7DB563}" dt="2023-09-23T09:03:56.388" v="1162"/>
        <pc:sldMasterMkLst>
          <pc:docMk/>
          <pc:sldMasterMk cId="0" sldId="2147483648"/>
        </pc:sldMasterMkLst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49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0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1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2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3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4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5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6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7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8"/>
          </pc:sldLayoutMkLst>
        </pc:sldLayoutChg>
        <pc:sldLayoutChg chg="setBg">
          <pc:chgData name="주용 정" userId="99f512349b696321" providerId="LiveId" clId="{0A092DBE-BA95-43ED-9410-599DEE7DB563}" dt="2023-09-23T09:03:56.388" v="1162"/>
          <pc:sldLayoutMkLst>
            <pc:docMk/>
            <pc:sldMasterMk cId="0" sldId="2147483648"/>
            <pc:sldLayoutMk cId="0" sldId="214748365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723C8D-EBB2-4504-AB40-E49E7453D91A}" type="datetimeFigureOut">
              <a:rPr lang="ko-KR" altLang="en-US" smtClean="0"/>
              <a:t>2023-09-26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3AD22-2C7C-4FF5-B897-9F6B831365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8325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AD22-2C7C-4FF5-B897-9F6B831365BE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1781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AD22-2C7C-4FF5-B897-9F6B831365BE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317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AD22-2C7C-4FF5-B897-9F6B831365BE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55842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AD22-2C7C-4FF5-B897-9F6B831365BE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21177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43AD22-2C7C-4FF5-B897-9F6B831365BE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94473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namu.wiki/w/%EC%83%8C%ED%94%84%EB%9E%80%EC%8B%9C%EC%8A%A4%EC%BD%94%20%EA%B0%95%ED%99%94%EC%A1%B0%EC%95%BD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namu.wiki/w/%EC%9D%BC%EB%B3%B8%20%EC%A0%9C%EA%B5%A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11" Type="http://schemas.openxmlformats.org/officeDocument/2006/relationships/hyperlink" Target="https://namu.wiki/w/%EC%82%AC%EB%A0%B9%EB%B6%80" TargetMode="External"/><Relationship Id="rId5" Type="http://schemas.openxmlformats.org/officeDocument/2006/relationships/image" Target="../media/image7.gif"/><Relationship Id="rId10" Type="http://schemas.openxmlformats.org/officeDocument/2006/relationships/hyperlink" Target="https://namu.wiki/w/%EC%97%B0%ED%95%A9%EA%B5%B0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namu.wiki/w/%EC%9D%BC%EB%B3%B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KPtk-HnC4DI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b2qKvmLZ3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052013" y="3358958"/>
            <a:ext cx="12183974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00"/>
              </a:lnSpc>
            </a:pPr>
            <a:r>
              <a:rPr lang="ko-KR" altLang="en-US" sz="12000" dirty="0">
                <a:solidFill>
                  <a:srgbClr val="FFFFFF"/>
                </a:solidFill>
                <a:ea typeface="Arita Buri Medium"/>
              </a:rPr>
              <a:t>일본의 경제 발전사</a:t>
            </a:r>
            <a:endParaRPr lang="en-US" sz="12000" dirty="0">
              <a:solidFill>
                <a:srgbClr val="FFFFFF"/>
              </a:solidFill>
              <a:ea typeface="Arita Buri Medium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4627316" y="7584690"/>
            <a:ext cx="9033368" cy="577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ko-KR" altLang="en-US" sz="4000" dirty="0">
                <a:solidFill>
                  <a:srgbClr val="FFFFFF"/>
                </a:solidFill>
                <a:ea typeface="Source Han Sans KR Normal"/>
              </a:rPr>
              <a:t>일본 정치와 경제</a:t>
            </a:r>
            <a:endParaRPr lang="en-US" sz="4000" dirty="0">
              <a:solidFill>
                <a:srgbClr val="FFFFFF"/>
              </a:solidFill>
              <a:ea typeface="Source Han Sans KR Normal"/>
            </a:endParaRPr>
          </a:p>
        </p:txBody>
      </p:sp>
      <p:sp>
        <p:nvSpPr>
          <p:cNvPr id="4" name="AutoShape 4"/>
          <p:cNvSpPr/>
          <p:nvPr/>
        </p:nvSpPr>
        <p:spPr>
          <a:xfrm>
            <a:off x="-493778" y="981075"/>
            <a:ext cx="19275556" cy="0"/>
          </a:xfrm>
          <a:prstGeom prst="line">
            <a:avLst/>
          </a:prstGeom>
          <a:ln w="47625" cap="rnd">
            <a:solidFill>
              <a:srgbClr val="D6D0C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5" name="AutoShape 5"/>
          <p:cNvSpPr/>
          <p:nvPr/>
        </p:nvSpPr>
        <p:spPr>
          <a:xfrm>
            <a:off x="-493778" y="9258300"/>
            <a:ext cx="19275556" cy="0"/>
          </a:xfrm>
          <a:prstGeom prst="line">
            <a:avLst/>
          </a:prstGeom>
          <a:ln w="47625" cap="rnd">
            <a:solidFill>
              <a:srgbClr val="D6D0C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64A72BB8-C3F0-1AFC-6BE1-766AA1175E9A}"/>
              </a:ext>
            </a:extLst>
          </p:cNvPr>
          <p:cNvSpPr txBox="1"/>
          <p:nvPr/>
        </p:nvSpPr>
        <p:spPr>
          <a:xfrm>
            <a:off x="11277600" y="7277100"/>
            <a:ext cx="9033368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2*00190*5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Source Han Sans KR Normal"/>
                <a:cs typeface="ADLaM Display" panose="020F0502020204030204" pitchFamily="2" charset="0"/>
              </a:rPr>
              <a:t> 정</a:t>
            </a:r>
            <a:r>
              <a:rPr lang="en-US" altLang="ko-K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Source Han Sans KR Normal"/>
                <a:cs typeface="ADLaM Display" panose="020F0502020204030204" pitchFamily="2" charset="0"/>
              </a:rPr>
              <a:t>*</a:t>
            </a:r>
            <a:r>
              <a:rPr lang="ko-KR" alt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Source Han Sans KR Normal"/>
                <a:cs typeface="ADLaM Display" panose="020F0502020204030204" pitchFamily="2" charset="0"/>
              </a:rPr>
              <a:t>용</a:t>
            </a:r>
            <a:endParaRPr lang="en-US" altLang="ko-KR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altLang="ko-KR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2*5016*3 </a:t>
            </a:r>
            <a:r>
              <a:rPr lang="ko-KR" altLang="en-US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obe 명조 Std M"/>
                <a:cs typeface="ADLaM Display" panose="020F0502020204030204" pitchFamily="2" charset="0"/>
              </a:rPr>
              <a:t>박</a:t>
            </a:r>
            <a:r>
              <a:rPr lang="en-US" altLang="ko-KR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*</a:t>
            </a:r>
            <a:r>
              <a:rPr lang="ko-KR" altLang="en-US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obe 명조 Std M"/>
                <a:cs typeface="ADLaM Display" panose="020F0502020204030204" pitchFamily="2" charset="0"/>
              </a:rPr>
              <a:t>구</a:t>
            </a:r>
            <a:endParaRPr lang="en-US" altLang="ko-KR" sz="4000" b="1" dirty="0">
              <a:ln w="9525">
                <a:solidFill>
                  <a:schemeClr val="tx1">
                    <a:alpha val="30000"/>
                  </a:schemeClr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  <a:p>
            <a:pPr algn="ctr">
              <a:lnSpc>
                <a:spcPts val="4480"/>
              </a:lnSpc>
              <a:spcBef>
                <a:spcPct val="0"/>
              </a:spcBef>
            </a:pPr>
            <a:r>
              <a:rPr lang="en-US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2*0019*2 </a:t>
            </a:r>
            <a:r>
              <a:rPr lang="ko-KR" altLang="en-US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Source Han Sans KR Normal"/>
                <a:cs typeface="ADLaM Display" panose="020F0502020204030204" pitchFamily="2" charset="0"/>
              </a:rPr>
              <a:t>권</a:t>
            </a:r>
            <a:r>
              <a:rPr lang="en-US" altLang="ko-KR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*</a:t>
            </a:r>
            <a:r>
              <a:rPr lang="ko-KR" altLang="en-US" sz="40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F0502020204030204" pitchFamily="2" charset="0"/>
                <a:ea typeface="Source Han Sans KR Normal"/>
                <a:cs typeface="ADLaM Display" panose="020F0502020204030204" pitchFamily="2" charset="0"/>
              </a:rPr>
              <a:t>민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F0502020204030204" pitchFamily="2" charset="0"/>
              <a:ea typeface="ADLaM Display" panose="020F0502020204030204" pitchFamily="2" charset="0"/>
              <a:cs typeface="ADLaM Display" panose="020F0502020204030204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02" y="235072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2.</a:t>
            </a:r>
            <a:r>
              <a:rPr lang="ko-KR" altLang="en-US" sz="8000" b="1" dirty="0"/>
              <a:t> 일본 버블 경제</a:t>
            </a:r>
            <a:r>
              <a:rPr lang="en-US" altLang="ko-KR" sz="7200" b="1" dirty="0"/>
              <a:t>(1980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2" name="TextBox 3">
            <a:extLst>
              <a:ext uri="{FF2B5EF4-FFF2-40B4-BE49-F238E27FC236}">
                <a16:creationId xmlns:a16="http://schemas.microsoft.com/office/drawing/2014/main" id="{99498C01-F3C9-E915-EE08-47A6DD62D314}"/>
              </a:ext>
            </a:extLst>
          </p:cNvPr>
          <p:cNvSpPr txBox="1"/>
          <p:nvPr/>
        </p:nvSpPr>
        <p:spPr>
          <a:xfrm>
            <a:off x="4241724" y="2832924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/>
              <a:t>일본 저가 제품 판매 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4" name="화살표: 아래쪽 3">
            <a:extLst>
              <a:ext uri="{FF2B5EF4-FFF2-40B4-BE49-F238E27FC236}">
                <a16:creationId xmlns:a16="http://schemas.microsoft.com/office/drawing/2014/main" id="{EEF9F953-9133-6C44-CD66-EA9328F73664}"/>
              </a:ext>
            </a:extLst>
          </p:cNvPr>
          <p:cNvSpPr/>
          <p:nvPr/>
        </p:nvSpPr>
        <p:spPr>
          <a:xfrm rot="16200000">
            <a:off x="2085052" y="4681346"/>
            <a:ext cx="1697296" cy="22860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5C4B4933-FBF7-7511-1786-F6394075EBD2}"/>
              </a:ext>
            </a:extLst>
          </p:cNvPr>
          <p:cNvSpPr txBox="1"/>
          <p:nvPr/>
        </p:nvSpPr>
        <p:spPr>
          <a:xfrm>
            <a:off x="4502728" y="5333379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/>
              <a:t>미국 제조업 큰 타격 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E6B0396-A9C2-3728-A383-CE3ED051B7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5486400" y="2821532"/>
            <a:ext cx="10591800" cy="6559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말풍선: 사각형 9">
            <a:extLst>
              <a:ext uri="{FF2B5EF4-FFF2-40B4-BE49-F238E27FC236}">
                <a16:creationId xmlns:a16="http://schemas.microsoft.com/office/drawing/2014/main" id="{0D5CBE4B-DF54-8C18-B2F9-B630A1F7CE77}"/>
              </a:ext>
            </a:extLst>
          </p:cNvPr>
          <p:cNvSpPr/>
          <p:nvPr/>
        </p:nvSpPr>
        <p:spPr>
          <a:xfrm>
            <a:off x="2216727" y="5730699"/>
            <a:ext cx="6553200" cy="4534666"/>
          </a:xfrm>
          <a:prstGeom prst="wedgeRectCallout">
            <a:avLst>
              <a:gd name="adj1" fmla="val 73061"/>
              <a:gd name="adj2" fmla="val -79599"/>
            </a:avLst>
          </a:prstGeom>
          <a:solidFill>
            <a:srgbClr val="00B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5000" b="1" dirty="0">
                <a:solidFill>
                  <a:schemeClr val="tx1"/>
                </a:solidFill>
              </a:rPr>
              <a:t>우리 서로 </a:t>
            </a:r>
            <a:r>
              <a:rPr lang="ko-KR" altLang="en-US" sz="5000" b="1" dirty="0">
                <a:solidFill>
                  <a:srgbClr val="FF0000"/>
                </a:solidFill>
              </a:rPr>
              <a:t>화폐의 가치를 높이고</a:t>
            </a:r>
            <a:r>
              <a:rPr lang="ko-KR" altLang="en-US" sz="5000" b="1" dirty="0"/>
              <a:t> </a:t>
            </a:r>
            <a:r>
              <a:rPr lang="ko-KR" altLang="en-US" sz="5000" b="1" dirty="0">
                <a:solidFill>
                  <a:srgbClr val="FFFF00"/>
                </a:solidFill>
              </a:rPr>
              <a:t>달러가치를 </a:t>
            </a:r>
            <a:r>
              <a:rPr lang="ko-KR" altLang="en-US" sz="5000" b="1" dirty="0" err="1">
                <a:solidFill>
                  <a:srgbClr val="FFFF00"/>
                </a:solidFill>
              </a:rPr>
              <a:t>낮추는걸로</a:t>
            </a:r>
            <a:r>
              <a:rPr lang="ko-KR" altLang="en-US" sz="5000" b="1" dirty="0">
                <a:solidFill>
                  <a:srgbClr val="FFFF00"/>
                </a:solidFill>
              </a:rPr>
              <a:t> </a:t>
            </a:r>
            <a:r>
              <a:rPr lang="ko-KR" altLang="en-US" sz="5000" b="1" dirty="0">
                <a:solidFill>
                  <a:schemeClr val="tx1"/>
                </a:solidFill>
              </a:rPr>
              <a:t>하지</a:t>
            </a:r>
            <a:r>
              <a:rPr lang="en-US" altLang="ko-KR" sz="5000" b="1" dirty="0">
                <a:solidFill>
                  <a:schemeClr val="tx1"/>
                </a:solidFill>
              </a:rPr>
              <a:t>..</a:t>
            </a:r>
            <a:endParaRPr lang="ko-KR" altLang="en-US" sz="5000" b="1" dirty="0">
              <a:solidFill>
                <a:schemeClr val="tx1"/>
              </a:solidFill>
            </a:endParaRPr>
          </a:p>
        </p:txBody>
      </p:sp>
      <p:sp>
        <p:nvSpPr>
          <p:cNvPr id="14" name="TextBox 3">
            <a:extLst>
              <a:ext uri="{FF2B5EF4-FFF2-40B4-BE49-F238E27FC236}">
                <a16:creationId xmlns:a16="http://schemas.microsoft.com/office/drawing/2014/main" id="{035E4D16-F729-9516-5D13-8014F5DA79EC}"/>
              </a:ext>
            </a:extLst>
          </p:cNvPr>
          <p:cNvSpPr txBox="1"/>
          <p:nvPr/>
        </p:nvSpPr>
        <p:spPr>
          <a:xfrm rot="10800000" flipV="1">
            <a:off x="7980218" y="1486332"/>
            <a:ext cx="6096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/>
              <a:t>플라자 합의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C7C3E7C5-BD7D-BF8D-DE52-539277DFE8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941127" y="2925364"/>
            <a:ext cx="10965873" cy="7278243"/>
          </a:xfrm>
          <a:prstGeom prst="rect">
            <a:avLst/>
          </a:prstGeom>
          <a:ln w="25400" cap="flat" cmpd="sng">
            <a:solidFill>
              <a:schemeClr val="tx1"/>
            </a:solidFill>
            <a:prstDash val="solid"/>
            <a:round/>
          </a:ln>
        </p:spPr>
      </p:pic>
      <p:sp>
        <p:nvSpPr>
          <p:cNvPr id="17" name="생각 풍선: 구름 모양 16">
            <a:extLst>
              <a:ext uri="{FF2B5EF4-FFF2-40B4-BE49-F238E27FC236}">
                <a16:creationId xmlns:a16="http://schemas.microsoft.com/office/drawing/2014/main" id="{1600392C-6DF7-91EB-DAA8-65054367D295}"/>
              </a:ext>
            </a:extLst>
          </p:cNvPr>
          <p:cNvSpPr/>
          <p:nvPr/>
        </p:nvSpPr>
        <p:spPr>
          <a:xfrm>
            <a:off x="803564" y="5983215"/>
            <a:ext cx="6096000" cy="3429000"/>
          </a:xfrm>
          <a:prstGeom prst="cloudCallout">
            <a:avLst>
              <a:gd name="adj1" fmla="val 67576"/>
              <a:gd name="adj2" fmla="val -32315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800" b="1" dirty="0">
                <a:solidFill>
                  <a:schemeClr val="tx1"/>
                </a:solidFill>
              </a:rPr>
              <a:t>일본 </a:t>
            </a:r>
            <a:r>
              <a:rPr lang="ko-KR" altLang="en-US" sz="3800" b="1" dirty="0" err="1">
                <a:solidFill>
                  <a:schemeClr val="tx1"/>
                </a:solidFill>
              </a:rPr>
              <a:t>수출업</a:t>
            </a:r>
            <a:r>
              <a:rPr lang="ko-KR" altLang="en-US" sz="3800" b="1" dirty="0">
                <a:solidFill>
                  <a:schemeClr val="tx1"/>
                </a:solidFill>
              </a:rPr>
              <a:t> </a:t>
            </a:r>
            <a:r>
              <a:rPr lang="ko-KR" altLang="en-US" sz="3800" b="1" dirty="0" err="1">
                <a:solidFill>
                  <a:srgbClr val="FF0000"/>
                </a:solidFill>
              </a:rPr>
              <a:t>반토막</a:t>
            </a:r>
            <a:endParaRPr lang="ko-KR" altLang="en-US" sz="3800" b="1" dirty="0">
              <a:solidFill>
                <a:srgbClr val="FF0000"/>
              </a:solidFill>
            </a:endParaRPr>
          </a:p>
        </p:txBody>
      </p:sp>
      <p:sp>
        <p:nvSpPr>
          <p:cNvPr id="18" name="생각 풍선: 구름 모양 17">
            <a:extLst>
              <a:ext uri="{FF2B5EF4-FFF2-40B4-BE49-F238E27FC236}">
                <a16:creationId xmlns:a16="http://schemas.microsoft.com/office/drawing/2014/main" id="{3690D70A-59F8-8E76-DD55-2070CCBA639C}"/>
              </a:ext>
            </a:extLst>
          </p:cNvPr>
          <p:cNvSpPr/>
          <p:nvPr/>
        </p:nvSpPr>
        <p:spPr>
          <a:xfrm>
            <a:off x="63502" y="1873500"/>
            <a:ext cx="6096000" cy="3429000"/>
          </a:xfrm>
          <a:prstGeom prst="cloudCallout">
            <a:avLst>
              <a:gd name="adj1" fmla="val 73826"/>
              <a:gd name="adj2" fmla="val 27685"/>
            </a:avLst>
          </a:prstGeom>
          <a:solidFill>
            <a:srgbClr val="92D05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800" b="1" dirty="0" err="1">
                <a:solidFill>
                  <a:schemeClr val="tx1"/>
                </a:solidFill>
              </a:rPr>
              <a:t>크게오른</a:t>
            </a:r>
            <a:r>
              <a:rPr lang="ko-KR" altLang="en-US" sz="3800" b="1" dirty="0">
                <a:solidFill>
                  <a:schemeClr val="tx1"/>
                </a:solidFill>
              </a:rPr>
              <a:t> 엔화</a:t>
            </a:r>
            <a:endParaRPr lang="ko-KR" altLang="en-US" sz="3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38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  <p:bldP spid="5" grpId="0"/>
      <p:bldP spid="5" grpId="1"/>
      <p:bldP spid="10" grpId="0" animBg="1"/>
      <p:bldP spid="10" grpId="1" animBg="1"/>
      <p:bldP spid="14" grpId="0"/>
      <p:bldP spid="14" grpId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02" y="235072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2.</a:t>
            </a:r>
            <a:r>
              <a:rPr lang="ko-KR" altLang="en-US" sz="8000" b="1" dirty="0"/>
              <a:t> 일본 버블 경제</a:t>
            </a:r>
            <a:r>
              <a:rPr lang="en-US" altLang="ko-KR" sz="7200" b="1" dirty="0"/>
              <a:t>(1980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BDECA51-BE15-0BCA-3FD7-3DD2A4BCBB53}"/>
              </a:ext>
            </a:extLst>
          </p:cNvPr>
          <p:cNvSpPr txBox="1"/>
          <p:nvPr/>
        </p:nvSpPr>
        <p:spPr>
          <a:xfrm>
            <a:off x="6400800" y="2205294"/>
            <a:ext cx="5181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버블 경제 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2" name="화살표: 위쪽 1">
            <a:extLst>
              <a:ext uri="{FF2B5EF4-FFF2-40B4-BE49-F238E27FC236}">
                <a16:creationId xmlns:a16="http://schemas.microsoft.com/office/drawing/2014/main" id="{AE591E2B-685A-78EA-1FAD-30E81178D5C8}"/>
              </a:ext>
            </a:extLst>
          </p:cNvPr>
          <p:cNvSpPr/>
          <p:nvPr/>
        </p:nvSpPr>
        <p:spPr>
          <a:xfrm>
            <a:off x="736600" y="3641045"/>
            <a:ext cx="3483428" cy="4132490"/>
          </a:xfrm>
          <a:prstGeom prst="upArrow">
            <a:avLst>
              <a:gd name="adj1" fmla="val 50000"/>
              <a:gd name="adj2" fmla="val 50000"/>
            </a:avLst>
          </a:prstGeom>
          <a:gradFill flip="xy" rotWithShape="1">
            <a:gsLst>
              <a:gs pos="0">
                <a:schemeClr val="accent5">
                  <a:lumMod val="40000"/>
                  <a:lumOff val="60000"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부</a:t>
            </a: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동</a:t>
            </a: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산</a:t>
            </a: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값</a:t>
            </a:r>
          </a:p>
        </p:txBody>
      </p:sp>
      <p:sp>
        <p:nvSpPr>
          <p:cNvPr id="4" name="화살표: 위쪽 3">
            <a:extLst>
              <a:ext uri="{FF2B5EF4-FFF2-40B4-BE49-F238E27FC236}">
                <a16:creationId xmlns:a16="http://schemas.microsoft.com/office/drawing/2014/main" id="{058E68A3-349B-EA0D-524B-672168EBC565}"/>
              </a:ext>
            </a:extLst>
          </p:cNvPr>
          <p:cNvSpPr/>
          <p:nvPr/>
        </p:nvSpPr>
        <p:spPr>
          <a:xfrm>
            <a:off x="4187370" y="3620850"/>
            <a:ext cx="3483428" cy="4132490"/>
          </a:xfrm>
          <a:prstGeom prst="upArrow">
            <a:avLst>
              <a:gd name="adj1" fmla="val 50000"/>
              <a:gd name="adj2" fmla="val 50000"/>
            </a:avLst>
          </a:prstGeom>
          <a:gradFill flip="xy" rotWithShape="1">
            <a:gsLst>
              <a:gs pos="0">
                <a:schemeClr val="accent5">
                  <a:lumMod val="40000"/>
                  <a:lumOff val="60000"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토</a:t>
            </a: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지</a:t>
            </a: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값</a:t>
            </a:r>
          </a:p>
        </p:txBody>
      </p:sp>
      <p:sp>
        <p:nvSpPr>
          <p:cNvPr id="5" name="화살표: 위쪽 4">
            <a:extLst>
              <a:ext uri="{FF2B5EF4-FFF2-40B4-BE49-F238E27FC236}">
                <a16:creationId xmlns:a16="http://schemas.microsoft.com/office/drawing/2014/main" id="{C166B6CB-A842-A199-845E-3FA7DEFB41DE}"/>
              </a:ext>
            </a:extLst>
          </p:cNvPr>
          <p:cNvSpPr/>
          <p:nvPr/>
        </p:nvSpPr>
        <p:spPr>
          <a:xfrm>
            <a:off x="7670798" y="3620850"/>
            <a:ext cx="3483428" cy="4132490"/>
          </a:xfrm>
          <a:prstGeom prst="upArrow">
            <a:avLst>
              <a:gd name="adj1" fmla="val 50000"/>
              <a:gd name="adj2" fmla="val 50000"/>
            </a:avLst>
          </a:prstGeom>
          <a:gradFill flip="xy" rotWithShape="1">
            <a:gsLst>
              <a:gs pos="0">
                <a:schemeClr val="accent5">
                  <a:lumMod val="40000"/>
                  <a:lumOff val="60000"/>
                  <a:alpha val="100000"/>
                </a:schemeClr>
              </a:gs>
              <a:gs pos="100000">
                <a:schemeClr val="bg1">
                  <a:alpha val="100000"/>
                </a:schemeClr>
              </a:gs>
            </a:gsLst>
            <a:lin ang="5400000" scaled="0"/>
            <a:tileRect/>
          </a:gradFill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주</a:t>
            </a:r>
          </a:p>
          <a:p>
            <a:pPr algn="ctr">
              <a:defRPr/>
            </a:pPr>
            <a:endParaRPr lang="ko-KR" altLang="en-US" sz="3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FBB94A-ECA6-0CB1-C9D1-7019765F0856}"/>
              </a:ext>
            </a:extLst>
          </p:cNvPr>
          <p:cNvSpPr txBox="1"/>
          <p:nvPr/>
        </p:nvSpPr>
        <p:spPr>
          <a:xfrm>
            <a:off x="1504952" y="8081706"/>
            <a:ext cx="9309100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3800" b="1" i="0" u="none" strike="noStrike" dirty="0">
                <a:effectLst/>
                <a:latin typeface="Open Sans"/>
              </a:rPr>
              <a:t>2~3</a:t>
            </a:r>
            <a:r>
              <a:rPr lang="ko-KR" altLang="en-US" sz="3800" b="1" i="0" u="none" strike="noStrike" dirty="0">
                <a:effectLst/>
                <a:latin typeface="Open Sans"/>
              </a:rPr>
              <a:t>년 사이 주가 </a:t>
            </a:r>
            <a:r>
              <a:rPr lang="en-US" altLang="ko-KR" sz="3800" b="1" i="0" u="none" strike="noStrike" dirty="0">
                <a:effectLst/>
                <a:latin typeface="Open Sans"/>
              </a:rPr>
              <a:t>4</a:t>
            </a:r>
            <a:r>
              <a:rPr lang="ko-KR" altLang="en-US" sz="3800" b="1" i="0" u="none" strike="noStrike" dirty="0">
                <a:effectLst/>
                <a:latin typeface="Open Sans"/>
              </a:rPr>
              <a:t>배</a:t>
            </a:r>
          </a:p>
          <a:p>
            <a:pPr lvl="0" algn="ctr">
              <a:defRPr/>
            </a:pPr>
            <a:r>
              <a:rPr lang="ko-KR" altLang="en-US" sz="3800" b="1" i="0" u="none" strike="noStrike" dirty="0">
                <a:effectLst/>
                <a:latin typeface="Open Sans"/>
              </a:rPr>
              <a:t>부동산값 </a:t>
            </a:r>
            <a:r>
              <a:rPr lang="en-US" altLang="ko-KR" sz="3800" b="1" i="0" u="none" strike="noStrike" dirty="0">
                <a:effectLst/>
                <a:latin typeface="Open Sans"/>
              </a:rPr>
              <a:t>3</a:t>
            </a:r>
            <a:r>
              <a:rPr lang="ko-KR" altLang="en-US" sz="3800" b="1" i="0" u="none" strike="noStrike" dirty="0">
                <a:effectLst/>
                <a:latin typeface="Open Sans"/>
              </a:rPr>
              <a:t>배 급상승</a:t>
            </a:r>
            <a:r>
              <a:rPr lang="en-US" altLang="ko-KR" sz="3800" b="1" i="0" u="none" strike="noStrike" dirty="0">
                <a:effectLst/>
                <a:latin typeface="Open Sans"/>
              </a:rPr>
              <a:t>!</a:t>
            </a:r>
            <a:endParaRPr lang="ko-KR" altLang="en-US" sz="3800" b="1" dirty="0"/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67FEABDE-E34A-C824-DA8A-0BE437F67E27}"/>
              </a:ext>
            </a:extLst>
          </p:cNvPr>
          <p:cNvSpPr txBox="1"/>
          <p:nvPr/>
        </p:nvSpPr>
        <p:spPr>
          <a:xfrm>
            <a:off x="2454272" y="9566758"/>
            <a:ext cx="691469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3800" b="1" i="0" u="none" strike="noStrike" dirty="0" err="1">
                <a:solidFill>
                  <a:srgbClr val="FF0000"/>
                </a:solidFill>
                <a:effectLst/>
                <a:latin typeface="Open Sans"/>
              </a:rPr>
              <a:t>제테크의</a:t>
            </a:r>
            <a:r>
              <a:rPr lang="ko-KR" altLang="en-US" sz="38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 악순환과 쌓이는 거품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D2615E96-18F0-062D-1AEB-E2821D6BC9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962400" y="3470752"/>
            <a:ext cx="12965763" cy="5634213"/>
          </a:xfrm>
          <a:prstGeom prst="rect">
            <a:avLst/>
          </a:prstGeom>
          <a:ln w="50800" cap="flat" cmpd="sng">
            <a:solidFill>
              <a:schemeClr val="accent1"/>
            </a:solidFill>
            <a:prstDash val="solid"/>
            <a:round/>
          </a:ln>
        </p:spPr>
      </p:pic>
      <p:sp>
        <p:nvSpPr>
          <p:cNvPr id="14" name="말풍선: 모서리가 둥근 사각형 13">
            <a:extLst>
              <a:ext uri="{FF2B5EF4-FFF2-40B4-BE49-F238E27FC236}">
                <a16:creationId xmlns:a16="http://schemas.microsoft.com/office/drawing/2014/main" id="{B2CE6F5E-3381-7FE1-D6CE-0D29D2E38552}"/>
              </a:ext>
            </a:extLst>
          </p:cNvPr>
          <p:cNvSpPr/>
          <p:nvPr/>
        </p:nvSpPr>
        <p:spPr>
          <a:xfrm>
            <a:off x="13066921" y="-272483"/>
            <a:ext cx="4544786" cy="3106030"/>
          </a:xfrm>
          <a:prstGeom prst="wedgeRoundRectCallout">
            <a:avLst>
              <a:gd name="adj1" fmla="val 6413"/>
              <a:gd name="adj2" fmla="val 9927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algn="ctr"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4800" b="1" dirty="0">
                <a:solidFill>
                  <a:schemeClr val="tx1"/>
                </a:solidFill>
              </a:rPr>
              <a:t>저금리로 인한</a:t>
            </a:r>
          </a:p>
          <a:p>
            <a:pPr algn="ctr">
              <a:defRPr/>
            </a:pPr>
            <a:r>
              <a:rPr lang="ko-KR" altLang="en-US" sz="4800" b="1" dirty="0">
                <a:solidFill>
                  <a:schemeClr val="tx1"/>
                </a:solidFill>
              </a:rPr>
              <a:t>실물투자 </a:t>
            </a:r>
            <a:r>
              <a:rPr lang="en-US" altLang="ko-KR" sz="4800" b="1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AA7176FF-DAF0-E496-3938-B25A51AF5C16}"/>
              </a:ext>
            </a:extLst>
          </p:cNvPr>
          <p:cNvSpPr txBox="1"/>
          <p:nvPr/>
        </p:nvSpPr>
        <p:spPr>
          <a:xfrm>
            <a:off x="9940535" y="9609892"/>
            <a:ext cx="7696572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38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플라자 합의 이후 침체된 일본 경제</a:t>
            </a:r>
          </a:p>
        </p:txBody>
      </p:sp>
    </p:spTree>
    <p:extLst>
      <p:ext uri="{BB962C8B-B14F-4D97-AF65-F5344CB8AC3E}">
        <p14:creationId xmlns:p14="http://schemas.microsoft.com/office/powerpoint/2010/main" val="72903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2" grpId="1" animBg="1"/>
      <p:bldP spid="4" grpId="0" animBg="1"/>
      <p:bldP spid="4" grpId="1" animBg="1"/>
      <p:bldP spid="5" grpId="0" animBg="1"/>
      <p:bldP spid="5" grpId="1" animBg="1"/>
      <p:bldP spid="9" grpId="0"/>
      <p:bldP spid="9" grpId="1"/>
      <p:bldP spid="10" grpId="0"/>
      <p:bldP spid="10" grpId="1"/>
      <p:bldP spid="14" grpId="0" animBg="1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02" y="235072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2.</a:t>
            </a:r>
            <a:r>
              <a:rPr lang="ko-KR" altLang="en-US" sz="8000" b="1" dirty="0"/>
              <a:t> 일본 버블 경제</a:t>
            </a:r>
            <a:r>
              <a:rPr lang="en-US" altLang="ko-KR" sz="7200" b="1" dirty="0"/>
              <a:t>(1980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9BDBFFE-D4CB-32E7-1D24-DBDF5CB1B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324100"/>
            <a:ext cx="5867400" cy="6061895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8EDEA1F3-3F50-D15B-E16E-00BE0EB96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6340" y="2612096"/>
            <a:ext cx="6212973" cy="6631821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A6118CE2-ADF3-4473-BCC6-3982AAABFAA2}"/>
              </a:ext>
            </a:extLst>
          </p:cNvPr>
          <p:cNvSpPr txBox="1"/>
          <p:nvPr/>
        </p:nvSpPr>
        <p:spPr>
          <a:xfrm>
            <a:off x="7346445" y="4585494"/>
            <a:ext cx="9601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부동산</a:t>
            </a:r>
            <a:r>
              <a:rPr lang="en-US" altLang="ko-KR" sz="8000" b="1" dirty="0">
                <a:solidFill>
                  <a:srgbClr val="202020"/>
                </a:solidFill>
                <a:ea typeface="Arita Buri Medium"/>
              </a:rPr>
              <a:t>, 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주가 투기 ↑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8" name="TextBox 3">
            <a:extLst>
              <a:ext uri="{FF2B5EF4-FFF2-40B4-BE49-F238E27FC236}">
                <a16:creationId xmlns:a16="http://schemas.microsoft.com/office/drawing/2014/main" id="{A1FE846D-CB1A-4944-92DE-9EA1E35E39C6}"/>
              </a:ext>
            </a:extLst>
          </p:cNvPr>
          <p:cNvSpPr txBox="1"/>
          <p:nvPr/>
        </p:nvSpPr>
        <p:spPr>
          <a:xfrm>
            <a:off x="3753921" y="4585494"/>
            <a:ext cx="114426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>
                <a:solidFill>
                  <a:srgbClr val="FF0000"/>
                </a:solidFill>
                <a:ea typeface="Arita Buri Medium"/>
              </a:rPr>
              <a:t>거품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으로 쌓인 </a:t>
            </a:r>
            <a:r>
              <a:rPr lang="ko-KR" altLang="en-US" sz="8000" b="1" dirty="0">
                <a:solidFill>
                  <a:srgbClr val="FF0000"/>
                </a:solidFill>
                <a:ea typeface="Arita Buri Medium"/>
              </a:rPr>
              <a:t>화폐경제</a:t>
            </a:r>
            <a:endParaRPr lang="en-US" sz="8000" b="1" dirty="0">
              <a:solidFill>
                <a:srgbClr val="FF0000"/>
              </a:solidFill>
              <a:ea typeface="Arita Buri Medium"/>
            </a:endParaRPr>
          </a:p>
        </p:txBody>
      </p:sp>
      <p:sp>
        <p:nvSpPr>
          <p:cNvPr id="10" name="말풍선: 타원형 9">
            <a:extLst>
              <a:ext uri="{FF2B5EF4-FFF2-40B4-BE49-F238E27FC236}">
                <a16:creationId xmlns:a16="http://schemas.microsoft.com/office/drawing/2014/main" id="{FFA14F35-971F-457F-C18B-29392259FFDD}"/>
              </a:ext>
            </a:extLst>
          </p:cNvPr>
          <p:cNvSpPr/>
          <p:nvPr/>
        </p:nvSpPr>
        <p:spPr>
          <a:xfrm>
            <a:off x="9362069" y="4300916"/>
            <a:ext cx="8394698" cy="4727448"/>
          </a:xfrm>
          <a:prstGeom prst="wedgeEllipseCallout">
            <a:avLst>
              <a:gd name="adj1" fmla="val -63530"/>
              <a:gd name="adj2" fmla="val 12400"/>
            </a:avLst>
          </a:prstGeom>
          <a:solidFill>
            <a:srgbClr val="002060">
              <a:alpha val="5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ko-KR" altLang="en-US" sz="4000" b="1" i="0" u="none" strike="noStrike" dirty="0">
                <a:effectLst/>
                <a:latin typeface="Open Sans"/>
              </a:rPr>
              <a:t>사람들이 실제로 잘 살게</a:t>
            </a:r>
          </a:p>
          <a:p>
            <a:pPr lvl="0" algn="ctr">
              <a:defRPr/>
            </a:pPr>
            <a:r>
              <a:rPr lang="ko-KR" altLang="en-US" sz="4000" b="1" i="0" u="none" strike="noStrike" dirty="0">
                <a:effectLst/>
                <a:latin typeface="Open Sans"/>
              </a:rPr>
              <a:t>된 것 마냥 </a:t>
            </a:r>
            <a:r>
              <a:rPr lang="ko-KR" altLang="en-US" sz="4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착각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C7557C20-3AAF-E08E-8156-C507BAE0C54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1035923" y="2328671"/>
            <a:ext cx="6817552" cy="6952819"/>
          </a:xfrm>
          <a:prstGeom prst="rect">
            <a:avLst/>
          </a:prstGeom>
          <a:ln w="25400" cap="flat" cmpd="sng">
            <a:solidFill>
              <a:schemeClr val="tx1"/>
            </a:solidFill>
            <a:prstDash val="solid"/>
            <a:round/>
          </a:ln>
          <a:effectLst>
            <a:softEdge rad="63500"/>
          </a:effectLst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8E2E06C8-D7DC-5AED-FAE7-E242B1F9982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361868" y="2489169"/>
            <a:ext cx="9201915" cy="6631821"/>
          </a:xfrm>
          <a:prstGeom prst="rect">
            <a:avLst/>
          </a:prstGeom>
        </p:spPr>
      </p:pic>
      <p:sp>
        <p:nvSpPr>
          <p:cNvPr id="14" name="말풍선: 타원형 13">
            <a:extLst>
              <a:ext uri="{FF2B5EF4-FFF2-40B4-BE49-F238E27FC236}">
                <a16:creationId xmlns:a16="http://schemas.microsoft.com/office/drawing/2014/main" id="{416B6E27-BEBD-E1EB-4CA7-9146758E6DC7}"/>
              </a:ext>
            </a:extLst>
          </p:cNvPr>
          <p:cNvSpPr/>
          <p:nvPr/>
        </p:nvSpPr>
        <p:spPr>
          <a:xfrm>
            <a:off x="9213605" y="1626676"/>
            <a:ext cx="5867401" cy="4764650"/>
          </a:xfrm>
          <a:prstGeom prst="wedgeEllipseCallout">
            <a:avLst>
              <a:gd name="adj1" fmla="val -77425"/>
              <a:gd name="adj2" fmla="val 23802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1980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년대 세계 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50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위 기업 중 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2/3</a:t>
            </a:r>
            <a:r>
              <a:rPr lang="ko-KR" altLang="en-US" sz="4000" b="1" dirty="0">
                <a:solidFill>
                  <a:schemeClr val="tx1"/>
                </a:solidFill>
                <a:latin typeface="Open Sans"/>
              </a:rPr>
              <a:t>가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 일본 기업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5" name="말풍선: 타원형 14">
            <a:extLst>
              <a:ext uri="{FF2B5EF4-FFF2-40B4-BE49-F238E27FC236}">
                <a16:creationId xmlns:a16="http://schemas.microsoft.com/office/drawing/2014/main" id="{08E71AB9-435F-FEC7-E607-5FF1FBAA1E79}"/>
              </a:ext>
            </a:extLst>
          </p:cNvPr>
          <p:cNvSpPr/>
          <p:nvPr/>
        </p:nvSpPr>
        <p:spPr>
          <a:xfrm>
            <a:off x="10806404" y="1466178"/>
            <a:ext cx="5867401" cy="4764650"/>
          </a:xfrm>
          <a:prstGeom prst="wedgeEllipseCallout">
            <a:avLst>
              <a:gd name="adj1" fmla="val -77425"/>
              <a:gd name="adj2" fmla="val 23802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1988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년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, 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일본이 미국을 </a:t>
            </a:r>
            <a:r>
              <a:rPr lang="ko-KR" altLang="en-US" sz="4000" b="1" i="0" u="none" strike="noStrike" dirty="0" err="1">
                <a:solidFill>
                  <a:schemeClr val="tx1"/>
                </a:solidFill>
                <a:effectLst/>
                <a:latin typeface="Open Sans"/>
              </a:rPr>
              <a:t>재치고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GDP 4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위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!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2161D14D-8361-28D2-FA52-AE157F1CE698}"/>
              </a:ext>
            </a:extLst>
          </p:cNvPr>
          <p:cNvSpPr/>
          <p:nvPr/>
        </p:nvSpPr>
        <p:spPr>
          <a:xfrm>
            <a:off x="785666" y="4221376"/>
            <a:ext cx="1887067" cy="1093377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5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6111E-6 4.44444E-6 L -2.36111E-6 -0.27963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8" grpId="2"/>
      <p:bldP spid="10" grpId="0" animBg="1"/>
      <p:bldP spid="10" grpId="1" animBg="1"/>
      <p:bldP spid="14" grpId="0" animBg="1"/>
      <p:bldP spid="14" grpId="1" animBg="1"/>
      <p:bldP spid="15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02" y="235072"/>
            <a:ext cx="141096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3.</a:t>
            </a:r>
            <a:r>
              <a:rPr lang="ko-KR" altLang="en-US" sz="8000" b="1" dirty="0"/>
              <a:t> 일본 버블의 몰락</a:t>
            </a:r>
            <a:r>
              <a:rPr lang="en-US" altLang="ko-KR" sz="8000" b="1" dirty="0"/>
              <a:t>(</a:t>
            </a:r>
            <a:r>
              <a:rPr lang="en-US" altLang="ko-KR" sz="7200" b="1" dirty="0"/>
              <a:t>1990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C229B5C-C1E4-9AEF-1B03-1ED8B4F5AF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1763" y="1790700"/>
            <a:ext cx="18124473" cy="7315200"/>
          </a:xfrm>
          <a:prstGeom prst="rect">
            <a:avLst/>
          </a:prstGeom>
        </p:spPr>
      </p:pic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4064A32B-F8E7-EC95-5D79-5632B555A7B9}"/>
              </a:ext>
            </a:extLst>
          </p:cNvPr>
          <p:cNvSpPr/>
          <p:nvPr/>
        </p:nvSpPr>
        <p:spPr>
          <a:xfrm>
            <a:off x="9446342" y="5894421"/>
            <a:ext cx="3888658" cy="3361112"/>
          </a:xfrm>
          <a:prstGeom prst="wedgeEllipseCallout">
            <a:avLst>
              <a:gd name="adj1" fmla="val -60452"/>
              <a:gd name="adj2" fmla="val -44352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지나친 </a:t>
            </a:r>
            <a:r>
              <a:rPr lang="ko-KR" altLang="en-US" sz="4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투기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 호황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!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1EA0C35B-14A1-7611-3B75-8A230C4B3713}"/>
              </a:ext>
            </a:extLst>
          </p:cNvPr>
          <p:cNvSpPr/>
          <p:nvPr/>
        </p:nvSpPr>
        <p:spPr>
          <a:xfrm>
            <a:off x="3657600" y="5962017"/>
            <a:ext cx="4648200" cy="3468405"/>
          </a:xfrm>
          <a:prstGeom prst="wedgeEllipseCallout">
            <a:avLst>
              <a:gd name="adj1" fmla="val -25911"/>
              <a:gd name="adj2" fmla="val -54449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90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년대 초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,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ko-KR" altLang="en-US" sz="4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저금리 폐지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9F0A7E4A-1749-85DC-DBED-77B2A94620A0}"/>
              </a:ext>
            </a:extLst>
          </p:cNvPr>
          <p:cNvSpPr/>
          <p:nvPr/>
        </p:nvSpPr>
        <p:spPr>
          <a:xfrm>
            <a:off x="7848600" y="1790700"/>
            <a:ext cx="4193782" cy="3307326"/>
          </a:xfrm>
          <a:prstGeom prst="wedgeEllipseCallout">
            <a:avLst>
              <a:gd name="adj1" fmla="val -45615"/>
              <a:gd name="adj2" fmla="val 43386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o-KR" altLang="en-US" sz="4000" b="1" dirty="0">
                <a:solidFill>
                  <a:srgbClr val="FF0000"/>
                </a:solidFill>
              </a:rPr>
              <a:t>금리 재인상</a:t>
            </a:r>
            <a:r>
              <a:rPr lang="en-US" altLang="ko-KR" sz="4000" b="1" dirty="0">
                <a:solidFill>
                  <a:srgbClr val="FF0000"/>
                </a:solidFill>
              </a:rPr>
              <a:t>!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9" name="설명선: 선 8">
            <a:extLst>
              <a:ext uri="{FF2B5EF4-FFF2-40B4-BE49-F238E27FC236}">
                <a16:creationId xmlns:a16="http://schemas.microsoft.com/office/drawing/2014/main" id="{875A9B25-2A36-44A7-A8A8-F74E69A66110}"/>
              </a:ext>
            </a:extLst>
          </p:cNvPr>
          <p:cNvSpPr/>
          <p:nvPr/>
        </p:nvSpPr>
        <p:spPr>
          <a:xfrm>
            <a:off x="12533800" y="4000500"/>
            <a:ext cx="3736000" cy="2610483"/>
          </a:xfrm>
          <a:prstGeom prst="borderCallout1">
            <a:avLst>
              <a:gd name="adj1" fmla="val 25059"/>
              <a:gd name="adj2" fmla="val 125"/>
              <a:gd name="adj3" fmla="val 3927"/>
              <a:gd name="adj4" fmla="val -30910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rgbClr val="FF0000"/>
                </a:solidFill>
              </a:rPr>
              <a:t>버블</a:t>
            </a:r>
            <a:r>
              <a:rPr lang="en-US" altLang="ko-KR" sz="4000" b="1" dirty="0">
                <a:solidFill>
                  <a:srgbClr val="FF0000"/>
                </a:solidFill>
              </a:rPr>
              <a:t> </a:t>
            </a:r>
            <a:r>
              <a:rPr lang="ko-KR" altLang="en-US" sz="4000" b="1" dirty="0">
                <a:solidFill>
                  <a:srgbClr val="FF0000"/>
                </a:solidFill>
              </a:rPr>
              <a:t>경제 몰락의 신호탄</a:t>
            </a:r>
            <a:r>
              <a:rPr lang="en-US" altLang="ko-KR" sz="4000" b="1" dirty="0">
                <a:solidFill>
                  <a:srgbClr val="FF0000"/>
                </a:solidFill>
              </a:rPr>
              <a:t>!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10" name="설명선: 선 9">
            <a:extLst>
              <a:ext uri="{FF2B5EF4-FFF2-40B4-BE49-F238E27FC236}">
                <a16:creationId xmlns:a16="http://schemas.microsoft.com/office/drawing/2014/main" id="{653F3238-23A2-A8F8-F80C-FBAE989540AD}"/>
              </a:ext>
            </a:extLst>
          </p:cNvPr>
          <p:cNvSpPr/>
          <p:nvPr/>
        </p:nvSpPr>
        <p:spPr>
          <a:xfrm>
            <a:off x="9139083" y="7307826"/>
            <a:ext cx="3736000" cy="2610483"/>
          </a:xfrm>
          <a:prstGeom prst="borderCallout1">
            <a:avLst>
              <a:gd name="adj1" fmla="val 8110"/>
              <a:gd name="adj2" fmla="val 95658"/>
              <a:gd name="adj3" fmla="val -36751"/>
              <a:gd name="adj4" fmla="val 123838"/>
            </a:avLst>
          </a:prstGeom>
          <a:solidFill>
            <a:srgbClr val="FFFF00">
              <a:alpha val="46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빠르게 오르던 </a:t>
            </a:r>
            <a:r>
              <a:rPr lang="ko-KR" altLang="en-US" sz="4000" b="1" dirty="0">
                <a:solidFill>
                  <a:srgbClr val="FF0000"/>
                </a:solidFill>
              </a:rPr>
              <a:t>부동산 </a:t>
            </a:r>
            <a:r>
              <a:rPr lang="ko-KR" altLang="en-US" sz="4000" b="1" dirty="0">
                <a:solidFill>
                  <a:schemeClr val="tx1"/>
                </a:solidFill>
              </a:rPr>
              <a:t>값이</a:t>
            </a:r>
            <a:r>
              <a:rPr lang="ko-KR" altLang="en-US" sz="4000" b="1" dirty="0">
                <a:solidFill>
                  <a:srgbClr val="FF0000"/>
                </a:solidFill>
              </a:rPr>
              <a:t> 폭락</a:t>
            </a:r>
            <a:r>
              <a:rPr lang="ko-KR" altLang="en-US" sz="4000" b="1" dirty="0">
                <a:solidFill>
                  <a:schemeClr val="tx1"/>
                </a:solidFill>
              </a:rPr>
              <a:t>하기</a:t>
            </a:r>
            <a:r>
              <a:rPr lang="ko-KR" altLang="en-US" sz="4000" b="1" dirty="0">
                <a:solidFill>
                  <a:srgbClr val="FF0000"/>
                </a:solidFill>
              </a:rPr>
              <a:t> </a:t>
            </a:r>
            <a:r>
              <a:rPr lang="ko-KR" altLang="en-US" sz="4000" b="1" dirty="0">
                <a:solidFill>
                  <a:schemeClr val="tx1"/>
                </a:solidFill>
              </a:rPr>
              <a:t>시작</a:t>
            </a:r>
            <a:r>
              <a:rPr lang="en-US" altLang="ko-KR" sz="4000" b="1" dirty="0">
                <a:solidFill>
                  <a:schemeClr val="tx1"/>
                </a:solidFill>
              </a:rPr>
              <a:t>!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200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3232A44-9195-63A3-E702-CA08BB55FB76}"/>
              </a:ext>
            </a:extLst>
          </p:cNvPr>
          <p:cNvSpPr txBox="1"/>
          <p:nvPr/>
        </p:nvSpPr>
        <p:spPr>
          <a:xfrm>
            <a:off x="292102" y="235072"/>
            <a:ext cx="141096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3.</a:t>
            </a:r>
            <a:r>
              <a:rPr lang="ko-KR" altLang="en-US" sz="8000" b="1" dirty="0"/>
              <a:t> 일본 버블의 몰락</a:t>
            </a:r>
            <a:r>
              <a:rPr lang="en-US" altLang="ko-KR" sz="8000" b="1" dirty="0"/>
              <a:t>(</a:t>
            </a:r>
            <a:r>
              <a:rPr lang="en-US" altLang="ko-KR" sz="7200" b="1" dirty="0"/>
              <a:t>1990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A46C2AA-2184-0EC3-3586-B043809BE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243160" y="2724194"/>
            <a:ext cx="18548366" cy="5486400"/>
          </a:xfrm>
          <a:prstGeom prst="rect">
            <a:avLst/>
          </a:prstGeom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2D825577-35EF-3562-11AE-5A32149BBB49}"/>
              </a:ext>
            </a:extLst>
          </p:cNvPr>
          <p:cNvSpPr txBox="1"/>
          <p:nvPr/>
        </p:nvSpPr>
        <p:spPr>
          <a:xfrm>
            <a:off x="5181600" y="2076406"/>
            <a:ext cx="85344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en-US" altLang="ko-KR" sz="38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90</a:t>
            </a:r>
            <a:r>
              <a:rPr lang="ko-KR" altLang="en-US" sz="3800" b="1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년대 이후 일본의 평균 물가상승률</a:t>
            </a:r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14CE53EF-1EE0-99CE-4127-C8E32ACA92A2}"/>
              </a:ext>
            </a:extLst>
          </p:cNvPr>
          <p:cNvSpPr/>
          <p:nvPr/>
        </p:nvSpPr>
        <p:spPr>
          <a:xfrm>
            <a:off x="-34413" y="5780392"/>
            <a:ext cx="4648200" cy="3468405"/>
          </a:xfrm>
          <a:prstGeom prst="wedgeEllipseCallout">
            <a:avLst>
              <a:gd name="adj1" fmla="val 36912"/>
              <a:gd name="adj2" fmla="val -55300"/>
            </a:avLst>
          </a:prstGeom>
          <a:solidFill>
            <a:schemeClr val="accent3">
              <a:lumMod val="60000"/>
              <a:lumOff val="40000"/>
              <a:alpha val="58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ko-KR" altLang="en-US" sz="4000" b="1" dirty="0">
                <a:solidFill>
                  <a:schemeClr val="tx1"/>
                </a:solidFill>
              </a:rPr>
              <a:t>몰락한 </a:t>
            </a:r>
            <a:r>
              <a:rPr lang="ko-KR" altLang="en-US" sz="4000" b="1" dirty="0">
                <a:solidFill>
                  <a:srgbClr val="FF0000"/>
                </a:solidFill>
              </a:rPr>
              <a:t>거품경제</a:t>
            </a:r>
            <a:r>
              <a:rPr lang="ko-KR" altLang="en-US" sz="40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0" name="설명선: 선 9">
            <a:extLst>
              <a:ext uri="{FF2B5EF4-FFF2-40B4-BE49-F238E27FC236}">
                <a16:creationId xmlns:a16="http://schemas.microsoft.com/office/drawing/2014/main" id="{1630C764-7947-B7D6-C50C-D250FE82AE65}"/>
              </a:ext>
            </a:extLst>
          </p:cNvPr>
          <p:cNvSpPr/>
          <p:nvPr/>
        </p:nvSpPr>
        <p:spPr>
          <a:xfrm>
            <a:off x="5295022" y="7676517"/>
            <a:ext cx="4648199" cy="2610483"/>
          </a:xfrm>
          <a:prstGeom prst="borderCallout1">
            <a:avLst>
              <a:gd name="adj1" fmla="val 25059"/>
              <a:gd name="adj2" fmla="val 125"/>
              <a:gd name="adj3" fmla="val 14096"/>
              <a:gd name="adj4" fmla="val -17584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수습을 위한 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막대한 </a:t>
            </a:r>
            <a:r>
              <a:rPr lang="ko-KR" altLang="en-US" sz="4000" b="1" dirty="0">
                <a:solidFill>
                  <a:srgbClr val="FF0000"/>
                </a:solidFill>
              </a:rPr>
              <a:t>재정 투입</a:t>
            </a: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8CE5CEF6-FE0B-B483-D312-ACD28F150D77}"/>
              </a:ext>
            </a:extLst>
          </p:cNvPr>
          <p:cNvSpPr/>
          <p:nvPr/>
        </p:nvSpPr>
        <p:spPr>
          <a:xfrm>
            <a:off x="10535966" y="7640548"/>
            <a:ext cx="4648199" cy="2610483"/>
          </a:xfrm>
          <a:prstGeom prst="borderCallout1">
            <a:avLst>
              <a:gd name="adj1" fmla="val 44268"/>
              <a:gd name="adj2" fmla="val 4567"/>
              <a:gd name="adj3" fmla="val 45734"/>
              <a:gd name="adj4" fmla="val -16315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일본 평균 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경제 성장률</a:t>
            </a:r>
            <a:r>
              <a:rPr lang="en-US" altLang="ko-KR" sz="4000" b="1" dirty="0">
                <a:solidFill>
                  <a:schemeClr val="tx1"/>
                </a:solidFill>
              </a:rPr>
              <a:t> </a:t>
            </a:r>
            <a:r>
              <a:rPr lang="en-US" altLang="ko-KR" sz="4000" b="1" dirty="0">
                <a:solidFill>
                  <a:srgbClr val="FF0000"/>
                </a:solidFill>
              </a:rPr>
              <a:t>0~2%..</a:t>
            </a:r>
            <a:endParaRPr lang="ko-KR" altLang="en-US" sz="4000" b="1" dirty="0">
              <a:solidFill>
                <a:srgbClr val="FF0000"/>
              </a:solidFill>
            </a:endParaRPr>
          </a:p>
        </p:txBody>
      </p:sp>
      <p:sp>
        <p:nvSpPr>
          <p:cNvPr id="14" name="설명선: 선 13">
            <a:extLst>
              <a:ext uri="{FF2B5EF4-FFF2-40B4-BE49-F238E27FC236}">
                <a16:creationId xmlns:a16="http://schemas.microsoft.com/office/drawing/2014/main" id="{BFADD7BC-7B09-13B0-6C72-0E611EC4D965}"/>
              </a:ext>
            </a:extLst>
          </p:cNvPr>
          <p:cNvSpPr/>
          <p:nvPr/>
        </p:nvSpPr>
        <p:spPr>
          <a:xfrm>
            <a:off x="6477000" y="3647663"/>
            <a:ext cx="9220199" cy="2990651"/>
          </a:xfrm>
          <a:prstGeom prst="borderCallout1">
            <a:avLst>
              <a:gd name="adj1" fmla="val 88335"/>
              <a:gd name="adj2" fmla="val 48353"/>
              <a:gd name="adj3" fmla="val 139808"/>
              <a:gd name="adj4" fmla="val 66988"/>
            </a:avLst>
          </a:prstGeom>
          <a:solidFill>
            <a:srgbClr val="7030A0">
              <a:alpha val="46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</a:rPr>
              <a:t>20</a:t>
            </a:r>
            <a:r>
              <a:rPr lang="ko-KR" altLang="en-US" sz="4000" b="1" dirty="0">
                <a:solidFill>
                  <a:schemeClr val="tx1"/>
                </a:solidFill>
              </a:rPr>
              <a:t>년 장기 디플레이션 발생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/>
            <a:endParaRPr lang="en-US" altLang="ko-KR" sz="4000" b="1" dirty="0">
              <a:solidFill>
                <a:schemeClr val="tx1"/>
              </a:solidFill>
            </a:endParaRPr>
          </a:p>
          <a:p>
            <a:pPr algn="ctr"/>
            <a:r>
              <a:rPr lang="en-US" altLang="ko-KR" sz="4000" b="1" dirty="0">
                <a:solidFill>
                  <a:schemeClr val="tx1"/>
                </a:solidFill>
              </a:rPr>
              <a:t>= </a:t>
            </a:r>
            <a:r>
              <a:rPr lang="ko-KR" altLang="en-US" sz="4000" b="1" dirty="0">
                <a:solidFill>
                  <a:srgbClr val="FF0000"/>
                </a:solidFill>
              </a:rPr>
              <a:t>잃어버린 </a:t>
            </a:r>
            <a:r>
              <a:rPr lang="en-US" altLang="ko-KR" sz="4000" b="1" dirty="0">
                <a:solidFill>
                  <a:srgbClr val="FF0000"/>
                </a:solidFill>
              </a:rPr>
              <a:t>20</a:t>
            </a:r>
            <a:r>
              <a:rPr lang="ko-KR" altLang="en-US" sz="4000" b="1" dirty="0">
                <a:solidFill>
                  <a:srgbClr val="FF0000"/>
                </a:solidFill>
              </a:rPr>
              <a:t>년 </a:t>
            </a:r>
            <a:r>
              <a:rPr lang="en-US" altLang="ko-KR" sz="4000" b="1" dirty="0">
                <a:solidFill>
                  <a:schemeClr val="tx1"/>
                </a:solidFill>
              </a:rPr>
              <a:t>: </a:t>
            </a:r>
            <a:r>
              <a:rPr lang="ko-KR" altLang="en-US" sz="4000" b="1" dirty="0">
                <a:solidFill>
                  <a:schemeClr val="tx1"/>
                </a:solidFill>
              </a:rPr>
              <a:t>세계 </a:t>
            </a:r>
            <a:r>
              <a:rPr lang="en-US" altLang="ko-KR" sz="4000" b="1" dirty="0">
                <a:solidFill>
                  <a:schemeClr val="tx1"/>
                </a:solidFill>
              </a:rPr>
              <a:t>1</a:t>
            </a:r>
            <a:r>
              <a:rPr lang="ko-KR" altLang="en-US" sz="4000" b="1" dirty="0">
                <a:solidFill>
                  <a:schemeClr val="tx1"/>
                </a:solidFill>
              </a:rPr>
              <a:t>위 채무국</a:t>
            </a:r>
            <a:r>
              <a:rPr lang="en-US" altLang="ko-KR" sz="4000" b="1" dirty="0">
                <a:solidFill>
                  <a:schemeClr val="tx1"/>
                </a:solidFill>
              </a:rPr>
              <a:t> </a:t>
            </a:r>
            <a:r>
              <a:rPr lang="ko-KR" altLang="en-US" sz="4000" b="1" dirty="0">
                <a:solidFill>
                  <a:srgbClr val="FF0000"/>
                </a:solidFill>
              </a:rPr>
              <a:t>일본</a:t>
            </a:r>
            <a:r>
              <a:rPr lang="en-US" altLang="ko-KR" sz="4000" b="1" dirty="0">
                <a:solidFill>
                  <a:schemeClr val="tx1"/>
                </a:solidFill>
              </a:rPr>
              <a:t>..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92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  <p:bldP spid="12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F9ACA2-F606-4445-4FD4-0C8854397FF6}"/>
              </a:ext>
            </a:extLst>
          </p:cNvPr>
          <p:cNvSpPr txBox="1"/>
          <p:nvPr/>
        </p:nvSpPr>
        <p:spPr>
          <a:xfrm>
            <a:off x="292102" y="235072"/>
            <a:ext cx="141096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3.</a:t>
            </a:r>
            <a:r>
              <a:rPr lang="ko-KR" altLang="en-US" sz="8000" b="1" dirty="0"/>
              <a:t> 일본 버블의 몰락</a:t>
            </a:r>
            <a:r>
              <a:rPr lang="en-US" altLang="ko-KR" sz="8000" b="1" dirty="0"/>
              <a:t>(</a:t>
            </a:r>
            <a:r>
              <a:rPr lang="en-US" altLang="ko-KR" sz="7200" b="1" dirty="0"/>
              <a:t>1990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FF47B67-A86F-03D5-3904-124BE7AEE0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752600" y="2552700"/>
            <a:ext cx="5943600" cy="5943600"/>
          </a:xfrm>
          <a:prstGeom prst="rect">
            <a:avLst/>
          </a:prstGeom>
        </p:spPr>
      </p:pic>
      <p:sp>
        <p:nvSpPr>
          <p:cNvPr id="6" name="TextBox 7">
            <a:extLst>
              <a:ext uri="{FF2B5EF4-FFF2-40B4-BE49-F238E27FC236}">
                <a16:creationId xmlns:a16="http://schemas.microsoft.com/office/drawing/2014/main" id="{4849528A-5008-6DC6-0DF3-588FA61FB953}"/>
              </a:ext>
            </a:extLst>
          </p:cNvPr>
          <p:cNvSpPr txBox="1"/>
          <p:nvPr/>
        </p:nvSpPr>
        <p:spPr>
          <a:xfrm>
            <a:off x="8305800" y="4000500"/>
            <a:ext cx="7165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5000" b="1" i="0" u="none" strike="noStrike" dirty="0">
                <a:effectLst/>
                <a:latin typeface="Open Sans"/>
              </a:rPr>
              <a:t>고령인구 급증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C1EE5E6-09C8-729C-72FC-8B1C1CEBE131}"/>
              </a:ext>
            </a:extLst>
          </p:cNvPr>
          <p:cNvSpPr txBox="1"/>
          <p:nvPr/>
        </p:nvSpPr>
        <p:spPr>
          <a:xfrm>
            <a:off x="8637494" y="6515100"/>
            <a:ext cx="7165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5000" b="1" i="0" u="none" strike="noStrike" dirty="0">
                <a:effectLst/>
                <a:latin typeface="Open Sans"/>
              </a:rPr>
              <a:t>사회복지에 지출 급증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9B7C7ED-EAC6-5AFF-696A-5A85E4C5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135082" y="2991127"/>
            <a:ext cx="9052587" cy="5066746"/>
          </a:xfrm>
          <a:prstGeom prst="rect">
            <a:avLst/>
          </a:prstGeom>
        </p:spPr>
      </p:pic>
      <p:sp>
        <p:nvSpPr>
          <p:cNvPr id="12" name="TextBox 7">
            <a:extLst>
              <a:ext uri="{FF2B5EF4-FFF2-40B4-BE49-F238E27FC236}">
                <a16:creationId xmlns:a16="http://schemas.microsoft.com/office/drawing/2014/main" id="{8A135703-27AE-EA97-4FBE-666D5A733A03}"/>
              </a:ext>
            </a:extLst>
          </p:cNvPr>
          <p:cNvSpPr txBox="1"/>
          <p:nvPr/>
        </p:nvSpPr>
        <p:spPr>
          <a:xfrm>
            <a:off x="1471974" y="3569613"/>
            <a:ext cx="7165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5000" b="1" i="0" u="none" strike="noStrike" dirty="0">
                <a:effectLst/>
                <a:latin typeface="Open Sans"/>
              </a:rPr>
              <a:t>세입 ↓지출 ↑</a:t>
            </a: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E116B873-09BA-3848-235B-17BDEDC07D2B}"/>
              </a:ext>
            </a:extLst>
          </p:cNvPr>
          <p:cNvSpPr txBox="1"/>
          <p:nvPr/>
        </p:nvSpPr>
        <p:spPr>
          <a:xfrm>
            <a:off x="1186363" y="4712613"/>
            <a:ext cx="716552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5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적자</a:t>
            </a:r>
            <a:r>
              <a:rPr lang="ko-KR" altLang="en-US" sz="5000" b="1" i="0" u="none" strike="noStrike" dirty="0">
                <a:effectLst/>
                <a:latin typeface="Open Sans"/>
              </a:rPr>
              <a:t> 생활 지속</a:t>
            </a:r>
          </a:p>
        </p:txBody>
      </p:sp>
      <p:sp>
        <p:nvSpPr>
          <p:cNvPr id="16" name="TextBox 7">
            <a:extLst>
              <a:ext uri="{FF2B5EF4-FFF2-40B4-BE49-F238E27FC236}">
                <a16:creationId xmlns:a16="http://schemas.microsoft.com/office/drawing/2014/main" id="{A6AE41FF-39E9-40B0-8998-A81F6836B55C}"/>
              </a:ext>
            </a:extLst>
          </p:cNvPr>
          <p:cNvSpPr txBox="1"/>
          <p:nvPr/>
        </p:nvSpPr>
        <p:spPr>
          <a:xfrm>
            <a:off x="1303886" y="5790990"/>
            <a:ext cx="716552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5000" b="1" i="0" u="none" strike="noStrike" dirty="0">
                <a:effectLst/>
                <a:latin typeface="Open Sans"/>
              </a:rPr>
              <a:t>채무 감당을 위해 </a:t>
            </a:r>
            <a:endParaRPr lang="en-US" altLang="ko-KR" sz="5000" b="1" i="0" u="none" strike="noStrike" dirty="0">
              <a:effectLst/>
              <a:latin typeface="Open Sans"/>
            </a:endParaRPr>
          </a:p>
          <a:p>
            <a:pPr lvl="0" algn="ctr">
              <a:defRPr/>
            </a:pPr>
            <a:r>
              <a:rPr lang="ko-KR" altLang="en-US" sz="5000" b="1" i="0" u="none" strike="noStrike" dirty="0">
                <a:effectLst/>
                <a:latin typeface="Open Sans"/>
              </a:rPr>
              <a:t>국채를 발행 </a:t>
            </a:r>
          </a:p>
        </p:txBody>
      </p:sp>
      <p:sp>
        <p:nvSpPr>
          <p:cNvPr id="17" name="설명선: 선 16">
            <a:extLst>
              <a:ext uri="{FF2B5EF4-FFF2-40B4-BE49-F238E27FC236}">
                <a16:creationId xmlns:a16="http://schemas.microsoft.com/office/drawing/2014/main" id="{30A3B381-8EE1-D4EA-227B-A10AC57B7CCC}"/>
              </a:ext>
            </a:extLst>
          </p:cNvPr>
          <p:cNvSpPr/>
          <p:nvPr/>
        </p:nvSpPr>
        <p:spPr>
          <a:xfrm>
            <a:off x="988400" y="7461034"/>
            <a:ext cx="4421800" cy="2610483"/>
          </a:xfrm>
          <a:prstGeom prst="borderCallout1">
            <a:avLst>
              <a:gd name="adj1" fmla="val 7545"/>
              <a:gd name="adj2" fmla="val 47636"/>
              <a:gd name="adj3" fmla="val -13587"/>
              <a:gd name="adj4" fmla="val 65552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국민의 세금으로 채권을 발행 </a:t>
            </a:r>
          </a:p>
        </p:txBody>
      </p:sp>
      <p:sp>
        <p:nvSpPr>
          <p:cNvPr id="18" name="설명선: 선 17">
            <a:extLst>
              <a:ext uri="{FF2B5EF4-FFF2-40B4-BE49-F238E27FC236}">
                <a16:creationId xmlns:a16="http://schemas.microsoft.com/office/drawing/2014/main" id="{30C7B8BB-6F0E-64FA-F6E3-51EBEDD2A3E0}"/>
              </a:ext>
            </a:extLst>
          </p:cNvPr>
          <p:cNvSpPr/>
          <p:nvPr/>
        </p:nvSpPr>
        <p:spPr>
          <a:xfrm>
            <a:off x="6933100" y="7445057"/>
            <a:ext cx="4421800" cy="2610483"/>
          </a:xfrm>
          <a:prstGeom prst="borderCallout1">
            <a:avLst>
              <a:gd name="adj1" fmla="val 43603"/>
              <a:gd name="adj2" fmla="val 4453"/>
              <a:gd name="adj3" fmla="val 44106"/>
              <a:gd name="adj4" fmla="val -37237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대공황 상황 회피</a:t>
            </a:r>
          </a:p>
        </p:txBody>
      </p:sp>
    </p:spTree>
    <p:extLst>
      <p:ext uri="{BB962C8B-B14F-4D97-AF65-F5344CB8AC3E}">
        <p14:creationId xmlns:p14="http://schemas.microsoft.com/office/powerpoint/2010/main" val="199514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12" grpId="0"/>
      <p:bldP spid="14" grpId="0"/>
      <p:bldP spid="16" grpId="0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28600" y="133484"/>
            <a:ext cx="153288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4.</a:t>
            </a:r>
            <a:r>
              <a:rPr lang="ko-KR" altLang="en-US" sz="8000" b="1" dirty="0"/>
              <a:t> </a:t>
            </a:r>
            <a:r>
              <a:rPr lang="en-US" altLang="ko-KR" sz="8000" b="1" dirty="0"/>
              <a:t>21</a:t>
            </a:r>
            <a:r>
              <a:rPr lang="ko-KR" altLang="en-US" sz="8000" b="1" dirty="0"/>
              <a:t>세기 일본 경제</a:t>
            </a:r>
            <a:r>
              <a:rPr lang="en-US" altLang="ko-KR" sz="7200" b="1" dirty="0"/>
              <a:t>(</a:t>
            </a:r>
            <a:r>
              <a:rPr lang="ko-KR" altLang="en-US" sz="7200" b="1" dirty="0"/>
              <a:t>코로나</a:t>
            </a:r>
            <a:r>
              <a:rPr lang="en-US" altLang="ko-KR" sz="7200" b="1" dirty="0"/>
              <a:t>19</a:t>
            </a:r>
            <a:r>
              <a:rPr lang="ko-KR" altLang="en-US" sz="7200" b="1" dirty="0"/>
              <a:t>이전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2B9E4C77-B4BC-25E7-D735-76DAF7A18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44450" y="4838701"/>
            <a:ext cx="18243550" cy="5416446"/>
          </a:xfrm>
          <a:prstGeom prst="rect">
            <a:avLst/>
          </a:prstGeom>
        </p:spPr>
      </p:pic>
      <p:sp>
        <p:nvSpPr>
          <p:cNvPr id="5" name="말풍선: 모서리가 둥근 사각형 4">
            <a:extLst>
              <a:ext uri="{FF2B5EF4-FFF2-40B4-BE49-F238E27FC236}">
                <a16:creationId xmlns:a16="http://schemas.microsoft.com/office/drawing/2014/main" id="{C3C18A3C-AB7D-0BF5-4491-82824E51578F}"/>
              </a:ext>
            </a:extLst>
          </p:cNvPr>
          <p:cNvSpPr/>
          <p:nvPr/>
        </p:nvSpPr>
        <p:spPr>
          <a:xfrm>
            <a:off x="1080407" y="1497815"/>
            <a:ext cx="4544786" cy="3106030"/>
          </a:xfrm>
          <a:prstGeom prst="wedgeRoundRectCallout">
            <a:avLst>
              <a:gd name="adj1" fmla="val 18248"/>
              <a:gd name="adj2" fmla="val 69832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  <a:ln algn="ctr">
            <a:solidFill>
              <a:schemeClr val="tx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4800" b="1" dirty="0">
                <a:solidFill>
                  <a:schemeClr val="tx1"/>
                </a:solidFill>
              </a:rPr>
              <a:t>‘</a:t>
            </a:r>
            <a:r>
              <a:rPr lang="ko-KR" altLang="en-US" sz="4800" b="1" dirty="0" err="1">
                <a:solidFill>
                  <a:schemeClr val="tx1"/>
                </a:solidFill>
              </a:rPr>
              <a:t>아베노믹스</a:t>
            </a:r>
            <a:r>
              <a:rPr lang="en-US" altLang="ko-KR" sz="4800" b="1" dirty="0">
                <a:solidFill>
                  <a:schemeClr val="tx1"/>
                </a:solidFill>
              </a:rPr>
              <a:t>’</a:t>
            </a:r>
            <a:r>
              <a:rPr lang="ko-KR" altLang="en-US" sz="4800" b="1" dirty="0">
                <a:solidFill>
                  <a:schemeClr val="tx1"/>
                </a:solidFill>
              </a:rPr>
              <a:t> </a:t>
            </a:r>
            <a:endParaRPr lang="en-US" altLang="ko-KR" sz="4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o-KR" altLang="en-US" sz="4800" b="1" dirty="0">
                <a:solidFill>
                  <a:schemeClr val="tx1"/>
                </a:solidFill>
              </a:rPr>
              <a:t>경제정책 실행</a:t>
            </a:r>
            <a:endParaRPr lang="en-US" altLang="ko-KR" sz="4800" b="1" dirty="0">
              <a:solidFill>
                <a:schemeClr val="tx1"/>
              </a:solidFill>
            </a:endParaRPr>
          </a:p>
        </p:txBody>
      </p:sp>
      <p:sp>
        <p:nvSpPr>
          <p:cNvPr id="6" name="설명선: 선 5">
            <a:extLst>
              <a:ext uri="{FF2B5EF4-FFF2-40B4-BE49-F238E27FC236}">
                <a16:creationId xmlns:a16="http://schemas.microsoft.com/office/drawing/2014/main" id="{86E4B4FD-317A-38C7-3E4D-93C564F98512}"/>
              </a:ext>
            </a:extLst>
          </p:cNvPr>
          <p:cNvSpPr/>
          <p:nvPr/>
        </p:nvSpPr>
        <p:spPr>
          <a:xfrm>
            <a:off x="6400800" y="1745589"/>
            <a:ext cx="4421800" cy="2610483"/>
          </a:xfrm>
          <a:prstGeom prst="borderCallout1">
            <a:avLst>
              <a:gd name="adj1" fmla="val 51845"/>
              <a:gd name="adj2" fmla="val 2797"/>
              <a:gd name="adj3" fmla="val 51203"/>
              <a:gd name="adj4" fmla="val -25377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엔화 가치 폭락</a:t>
            </a:r>
            <a:r>
              <a:rPr lang="en-US" altLang="ko-KR" sz="4000" b="1" dirty="0">
                <a:solidFill>
                  <a:schemeClr val="tx1"/>
                </a:solidFill>
              </a:rPr>
              <a:t>!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9" name="설명선: 선 8">
            <a:extLst>
              <a:ext uri="{FF2B5EF4-FFF2-40B4-BE49-F238E27FC236}">
                <a16:creationId xmlns:a16="http://schemas.microsoft.com/office/drawing/2014/main" id="{B678D44B-CDBC-BF8C-C390-619521A21894}"/>
              </a:ext>
            </a:extLst>
          </p:cNvPr>
          <p:cNvSpPr/>
          <p:nvPr/>
        </p:nvSpPr>
        <p:spPr>
          <a:xfrm>
            <a:off x="11598207" y="1783689"/>
            <a:ext cx="4421800" cy="2610483"/>
          </a:xfrm>
          <a:prstGeom prst="borderCallout1">
            <a:avLst>
              <a:gd name="adj1" fmla="val 51845"/>
              <a:gd name="adj2" fmla="val 2797"/>
              <a:gd name="adj3" fmla="val 51203"/>
              <a:gd name="adj4" fmla="val -25377"/>
            </a:avLst>
          </a:prstGeom>
          <a:solidFill>
            <a:schemeClr val="accent1">
              <a:alpha val="46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제조업 안정화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316846C5-06C3-0073-C84F-135B31920A04}"/>
              </a:ext>
            </a:extLst>
          </p:cNvPr>
          <p:cNvSpPr/>
          <p:nvPr/>
        </p:nvSpPr>
        <p:spPr>
          <a:xfrm>
            <a:off x="2743200" y="1829182"/>
            <a:ext cx="5486400" cy="2590800"/>
          </a:xfrm>
          <a:prstGeom prst="ellipse">
            <a:avLst/>
          </a:prstGeom>
          <a:solidFill>
            <a:srgbClr val="92D050">
              <a:alpha val="60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디플레이션 종식</a:t>
            </a:r>
            <a:r>
              <a:rPr lang="en-US" altLang="ko-KR" sz="3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0D670B3-FEE3-DA5D-0E65-03FBC640FBB9}"/>
              </a:ext>
            </a:extLst>
          </p:cNvPr>
          <p:cNvSpPr/>
          <p:nvPr/>
        </p:nvSpPr>
        <p:spPr>
          <a:xfrm>
            <a:off x="10063318" y="1829182"/>
            <a:ext cx="6705600" cy="2590800"/>
          </a:xfrm>
          <a:prstGeom prst="ellipse">
            <a:avLst/>
          </a:prstGeom>
          <a:solidFill>
            <a:srgbClr val="92D050">
              <a:alpha val="60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일본 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GDP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 </a:t>
            </a:r>
            <a:r>
              <a:rPr lang="en-US" altLang="ko-KR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2018</a:t>
            </a:r>
            <a:r>
              <a:rPr lang="ko-KR" altLang="en-US" sz="4000" b="1" i="0" u="none" strike="noStrike" dirty="0">
                <a:solidFill>
                  <a:schemeClr val="tx1"/>
                </a:solidFill>
                <a:effectLst/>
                <a:latin typeface="Open Sans"/>
              </a:rPr>
              <a:t>년 사상최대치 갱신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EF0141DC-DF3C-0ED7-F6A0-DACEFEF026A3}"/>
              </a:ext>
            </a:extLst>
          </p:cNvPr>
          <p:cNvSpPr/>
          <p:nvPr/>
        </p:nvSpPr>
        <p:spPr>
          <a:xfrm>
            <a:off x="14554200" y="5600700"/>
            <a:ext cx="2362199" cy="4191000"/>
          </a:xfrm>
          <a:prstGeom prst="ellipse">
            <a:avLst/>
          </a:prstGeom>
          <a:noFill/>
          <a:ln w="63500" algn="ctr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3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4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5435930A-6A4A-6A01-5A76-4F396C0CB618}"/>
              </a:ext>
            </a:extLst>
          </p:cNvPr>
          <p:cNvSpPr txBox="1"/>
          <p:nvPr/>
        </p:nvSpPr>
        <p:spPr>
          <a:xfrm>
            <a:off x="228600" y="133484"/>
            <a:ext cx="153288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4.</a:t>
            </a:r>
            <a:r>
              <a:rPr lang="ko-KR" altLang="en-US" sz="8000" b="1" dirty="0"/>
              <a:t> </a:t>
            </a:r>
            <a:r>
              <a:rPr lang="en-US" altLang="ko-KR" sz="8000" b="1" dirty="0"/>
              <a:t>21</a:t>
            </a:r>
            <a:r>
              <a:rPr lang="ko-KR" altLang="en-US" sz="8000" b="1" dirty="0"/>
              <a:t>세기 일본 경제</a:t>
            </a:r>
            <a:r>
              <a:rPr lang="en-US" altLang="ko-KR" sz="7200" b="1" dirty="0"/>
              <a:t>(</a:t>
            </a:r>
            <a:r>
              <a:rPr lang="ko-KR" altLang="en-US" sz="7200" b="1" dirty="0"/>
              <a:t>코로나</a:t>
            </a:r>
            <a:r>
              <a:rPr lang="en-US" altLang="ko-KR" sz="7200" b="1" dirty="0"/>
              <a:t>19</a:t>
            </a:r>
            <a:r>
              <a:rPr lang="ko-KR" altLang="en-US" sz="7200" b="1" dirty="0"/>
              <a:t>이전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5EDB07B9-A938-FA09-0D17-0073D45B1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602658" y="1364590"/>
            <a:ext cx="15468600" cy="8153400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4D868B31-139B-6C6F-3DD2-975EA7A16954}"/>
              </a:ext>
            </a:extLst>
          </p:cNvPr>
          <p:cNvSpPr/>
          <p:nvPr/>
        </p:nvSpPr>
        <p:spPr>
          <a:xfrm>
            <a:off x="1400956" y="1790700"/>
            <a:ext cx="5486400" cy="2590800"/>
          </a:xfrm>
          <a:prstGeom prst="ellipse">
            <a:avLst/>
          </a:prstGeom>
          <a:solidFill>
            <a:srgbClr val="92D05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지속적인 </a:t>
            </a:r>
            <a:r>
              <a:rPr lang="ko-KR" altLang="en-US" sz="3800" b="1" dirty="0">
                <a:solidFill>
                  <a:srgbClr val="FF0000"/>
                </a:solidFill>
              </a:rPr>
              <a:t>고령화</a:t>
            </a:r>
            <a:endParaRPr lang="en-US" altLang="ko-KR" sz="3800" b="1" dirty="0">
              <a:solidFill>
                <a:srgbClr val="FF0000"/>
              </a:solidFill>
            </a:endParaRPr>
          </a:p>
        </p:txBody>
      </p:sp>
      <p:sp>
        <p:nvSpPr>
          <p:cNvPr id="6" name="설명선: 선 5">
            <a:extLst>
              <a:ext uri="{FF2B5EF4-FFF2-40B4-BE49-F238E27FC236}">
                <a16:creationId xmlns:a16="http://schemas.microsoft.com/office/drawing/2014/main" id="{EFC626FE-C6D1-5404-7CFC-D313335BBCD9}"/>
              </a:ext>
            </a:extLst>
          </p:cNvPr>
          <p:cNvSpPr/>
          <p:nvPr/>
        </p:nvSpPr>
        <p:spPr>
          <a:xfrm>
            <a:off x="1540899" y="5143500"/>
            <a:ext cx="4876800" cy="2610483"/>
          </a:xfrm>
          <a:prstGeom prst="borderCallout1">
            <a:avLst>
              <a:gd name="adj1" fmla="val 11658"/>
              <a:gd name="adj2" fmla="val 47700"/>
              <a:gd name="adj3" fmla="val -46064"/>
              <a:gd name="adj4" fmla="val 50668"/>
            </a:avLst>
          </a:prstGeom>
          <a:solidFill>
            <a:schemeClr val="accent1">
              <a:alpha val="93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수입 감소</a:t>
            </a:r>
            <a:r>
              <a:rPr lang="en-US" altLang="ko-KR" sz="4000" b="1" dirty="0">
                <a:solidFill>
                  <a:schemeClr val="tx1"/>
                </a:solidFill>
              </a:rPr>
              <a:t>, </a:t>
            </a:r>
            <a:r>
              <a:rPr lang="ko-KR" altLang="en-US" sz="4000" b="1" dirty="0">
                <a:solidFill>
                  <a:schemeClr val="tx1"/>
                </a:solidFill>
              </a:rPr>
              <a:t>지출 증가</a:t>
            </a: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692ECCC6-78D8-6B6D-6AF7-390E7BB58365}"/>
              </a:ext>
            </a:extLst>
          </p:cNvPr>
          <p:cNvSpPr/>
          <p:nvPr/>
        </p:nvSpPr>
        <p:spPr>
          <a:xfrm>
            <a:off x="1380203" y="1802151"/>
            <a:ext cx="5486400" cy="2590800"/>
          </a:xfrm>
          <a:prstGeom prst="ellipse">
            <a:avLst/>
          </a:prstGeom>
          <a:solidFill>
            <a:srgbClr val="92D05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>
                <a:solidFill>
                  <a:schemeClr val="tx1"/>
                </a:solidFill>
              </a:rPr>
              <a:t>엔화 가치 폭락</a:t>
            </a:r>
            <a:endParaRPr lang="en-US" altLang="ko-KR" sz="3800" b="1" dirty="0">
              <a:solidFill>
                <a:srgbClr val="FF0000"/>
              </a:solidFill>
            </a:endParaRP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AA59881A-EA25-53B4-211C-5CB9CDC4660B}"/>
              </a:ext>
            </a:extLst>
          </p:cNvPr>
          <p:cNvSpPr/>
          <p:nvPr/>
        </p:nvSpPr>
        <p:spPr>
          <a:xfrm>
            <a:off x="1593972" y="5186907"/>
            <a:ext cx="4876800" cy="2610483"/>
          </a:xfrm>
          <a:prstGeom prst="borderCallout1">
            <a:avLst>
              <a:gd name="adj1" fmla="val 11658"/>
              <a:gd name="adj2" fmla="val 47700"/>
              <a:gd name="adj3" fmla="val -46064"/>
              <a:gd name="adj4" fmla="val 50668"/>
            </a:avLst>
          </a:prstGeom>
          <a:solidFill>
            <a:schemeClr val="accent1">
              <a:alpha val="93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>
                <a:solidFill>
                  <a:schemeClr val="tx1"/>
                </a:solidFill>
              </a:rPr>
              <a:t>무역수지 적자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6DB6FB4D-5CBD-F7CB-E2C8-52BF09602935}"/>
              </a:ext>
            </a:extLst>
          </p:cNvPr>
          <p:cNvSpPr/>
          <p:nvPr/>
        </p:nvSpPr>
        <p:spPr>
          <a:xfrm>
            <a:off x="6380520" y="2781300"/>
            <a:ext cx="5912875" cy="3632404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101828ED-F4F1-7E67-7CF2-16339A5E4D8D}"/>
              </a:ext>
            </a:extLst>
          </p:cNvPr>
          <p:cNvSpPr/>
          <p:nvPr/>
        </p:nvSpPr>
        <p:spPr>
          <a:xfrm>
            <a:off x="1390580" y="1759145"/>
            <a:ext cx="5486400" cy="2590800"/>
          </a:xfrm>
          <a:prstGeom prst="ellipse">
            <a:avLst/>
          </a:prstGeom>
          <a:solidFill>
            <a:srgbClr val="92D05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물가상승률 증가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66838AF0-990D-F847-1798-1F9B992F53E7}"/>
              </a:ext>
            </a:extLst>
          </p:cNvPr>
          <p:cNvSpPr/>
          <p:nvPr/>
        </p:nvSpPr>
        <p:spPr>
          <a:xfrm>
            <a:off x="11400646" y="952500"/>
            <a:ext cx="5912875" cy="6083402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sp>
        <p:nvSpPr>
          <p:cNvPr id="19" name="설명선: 선 18">
            <a:extLst>
              <a:ext uri="{FF2B5EF4-FFF2-40B4-BE49-F238E27FC236}">
                <a16:creationId xmlns:a16="http://schemas.microsoft.com/office/drawing/2014/main" id="{92BC2FFF-C44D-2459-F7AA-785571BDC8CB}"/>
              </a:ext>
            </a:extLst>
          </p:cNvPr>
          <p:cNvSpPr/>
          <p:nvPr/>
        </p:nvSpPr>
        <p:spPr>
          <a:xfrm>
            <a:off x="1575383" y="5175456"/>
            <a:ext cx="4876800" cy="2610483"/>
          </a:xfrm>
          <a:prstGeom prst="borderCallout1">
            <a:avLst>
              <a:gd name="adj1" fmla="val 11658"/>
              <a:gd name="adj2" fmla="val 47700"/>
              <a:gd name="adj3" fmla="val -46064"/>
              <a:gd name="adj4" fmla="val 50668"/>
            </a:avLst>
          </a:prstGeom>
          <a:solidFill>
            <a:schemeClr val="accent1">
              <a:alpha val="93000"/>
            </a:scheme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가게소비지출 감소</a:t>
            </a:r>
          </a:p>
        </p:txBody>
      </p:sp>
    </p:spTree>
    <p:extLst>
      <p:ext uri="{BB962C8B-B14F-4D97-AF65-F5344CB8AC3E}">
        <p14:creationId xmlns:p14="http://schemas.microsoft.com/office/powerpoint/2010/main" val="331079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0C38C73C-3E1E-9270-1290-B5C55CCE79B4}"/>
              </a:ext>
            </a:extLst>
          </p:cNvPr>
          <p:cNvSpPr txBox="1"/>
          <p:nvPr/>
        </p:nvSpPr>
        <p:spPr>
          <a:xfrm>
            <a:off x="228600" y="133484"/>
            <a:ext cx="153288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4.</a:t>
            </a:r>
            <a:r>
              <a:rPr lang="ko-KR" altLang="en-US" sz="8000" b="1" dirty="0"/>
              <a:t> </a:t>
            </a:r>
            <a:r>
              <a:rPr lang="en-US" altLang="ko-KR" sz="8000" b="1" dirty="0"/>
              <a:t>21</a:t>
            </a:r>
            <a:r>
              <a:rPr lang="ko-KR" altLang="en-US" sz="8000" b="1" dirty="0"/>
              <a:t>세기 일본 경제</a:t>
            </a:r>
            <a:r>
              <a:rPr lang="en-US" altLang="ko-KR" sz="7200" b="1" dirty="0"/>
              <a:t>(</a:t>
            </a:r>
            <a:r>
              <a:rPr lang="ko-KR" altLang="en-US" sz="7200" b="1" dirty="0"/>
              <a:t>코로나</a:t>
            </a:r>
            <a:r>
              <a:rPr lang="en-US" altLang="ko-KR" sz="7200" b="1" dirty="0"/>
              <a:t>19</a:t>
            </a:r>
            <a:r>
              <a:rPr lang="ko-KR" altLang="en-US" sz="7200" b="1" dirty="0"/>
              <a:t>시기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A2B745B-640D-AC5D-6077-A95F4A04C6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2569905"/>
            <a:ext cx="10668000" cy="5486400"/>
          </a:xfrm>
          <a:prstGeom prst="rect">
            <a:avLst/>
          </a:prstGeom>
          <a:ln w="38100" cap="flat" cmpd="sng">
            <a:solidFill>
              <a:schemeClr val="tx1"/>
            </a:solidFill>
            <a:prstDash val="solid"/>
            <a:round/>
          </a:ln>
        </p:spPr>
      </p:pic>
      <p:sp>
        <p:nvSpPr>
          <p:cNvPr id="6" name="타원 5">
            <a:extLst>
              <a:ext uri="{FF2B5EF4-FFF2-40B4-BE49-F238E27FC236}">
                <a16:creationId xmlns:a16="http://schemas.microsoft.com/office/drawing/2014/main" id="{2652750A-D72E-AA95-164B-F0D566E99721}"/>
              </a:ext>
            </a:extLst>
          </p:cNvPr>
          <p:cNvSpPr/>
          <p:nvPr/>
        </p:nvSpPr>
        <p:spPr>
          <a:xfrm>
            <a:off x="10972800" y="2095500"/>
            <a:ext cx="6781800" cy="2590800"/>
          </a:xfrm>
          <a:prstGeom prst="ellipse">
            <a:avLst/>
          </a:prstGeom>
          <a:solidFill>
            <a:srgbClr val="FFFF0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예산부족으로 </a:t>
            </a:r>
            <a:r>
              <a:rPr lang="en-US" altLang="ko-KR" sz="3800" b="1" dirty="0">
                <a:solidFill>
                  <a:schemeClr val="tx1"/>
                </a:solidFill>
              </a:rPr>
              <a:t>2020</a:t>
            </a:r>
            <a:r>
              <a:rPr lang="ko-KR" altLang="en-US" sz="3800" b="1" dirty="0">
                <a:solidFill>
                  <a:schemeClr val="tx1"/>
                </a:solidFill>
              </a:rPr>
              <a:t>도쿄올림픽 </a:t>
            </a:r>
            <a:endParaRPr lang="en-US" altLang="ko-KR" sz="3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연기 발표 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9" name="타원 8">
            <a:extLst>
              <a:ext uri="{FF2B5EF4-FFF2-40B4-BE49-F238E27FC236}">
                <a16:creationId xmlns:a16="http://schemas.microsoft.com/office/drawing/2014/main" id="{A6F629F3-DF20-BBB3-D94B-30A907F9BFAD}"/>
              </a:ext>
            </a:extLst>
          </p:cNvPr>
          <p:cNvSpPr/>
          <p:nvPr/>
        </p:nvSpPr>
        <p:spPr>
          <a:xfrm>
            <a:off x="10972800" y="5029200"/>
            <a:ext cx="6781800" cy="2590800"/>
          </a:xfrm>
          <a:prstGeom prst="ellipse">
            <a:avLst/>
          </a:prstGeom>
          <a:solidFill>
            <a:srgbClr val="92D05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코로나</a:t>
            </a:r>
            <a:r>
              <a:rPr lang="en-US" altLang="ko-KR" sz="3800" b="1" dirty="0">
                <a:solidFill>
                  <a:schemeClr val="tx1"/>
                </a:solidFill>
              </a:rPr>
              <a:t>19</a:t>
            </a:r>
            <a:r>
              <a:rPr lang="ko-KR" altLang="en-US" sz="3800" b="1" dirty="0">
                <a:solidFill>
                  <a:schemeClr val="tx1"/>
                </a:solidFill>
              </a:rPr>
              <a:t>로 인한</a:t>
            </a:r>
            <a:endParaRPr lang="en-US" altLang="ko-KR" sz="3800" b="1" dirty="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대면접촉 기피 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10" name="설명선: 선 9">
            <a:extLst>
              <a:ext uri="{FF2B5EF4-FFF2-40B4-BE49-F238E27FC236}">
                <a16:creationId xmlns:a16="http://schemas.microsoft.com/office/drawing/2014/main" id="{AF5E2E40-898C-9429-E7A3-272E7B82B26E}"/>
              </a:ext>
            </a:extLst>
          </p:cNvPr>
          <p:cNvSpPr/>
          <p:nvPr/>
        </p:nvSpPr>
        <p:spPr>
          <a:xfrm>
            <a:off x="11261623" y="7956755"/>
            <a:ext cx="3102077" cy="2104103"/>
          </a:xfrm>
          <a:prstGeom prst="borderCallout1">
            <a:avLst>
              <a:gd name="adj1" fmla="val 11658"/>
              <a:gd name="adj2" fmla="val 47700"/>
              <a:gd name="adj3" fmla="val -29795"/>
              <a:gd name="adj4" fmla="val 70718"/>
            </a:avLst>
          </a:prstGeom>
          <a:solidFill>
            <a:srgbClr val="00B05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서비스업 </a:t>
            </a: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AA095D92-1C71-464E-00D0-747EC54CAFEA}"/>
              </a:ext>
            </a:extLst>
          </p:cNvPr>
          <p:cNvSpPr/>
          <p:nvPr/>
        </p:nvSpPr>
        <p:spPr>
          <a:xfrm>
            <a:off x="14652523" y="7956754"/>
            <a:ext cx="3102077" cy="2104103"/>
          </a:xfrm>
          <a:prstGeom prst="borderCallout1">
            <a:avLst>
              <a:gd name="adj1" fmla="val 11658"/>
              <a:gd name="adj2" fmla="val 47700"/>
              <a:gd name="adj3" fmla="val -30496"/>
              <a:gd name="adj4" fmla="val 24601"/>
            </a:avLst>
          </a:prstGeom>
          <a:solidFill>
            <a:srgbClr val="FFC00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요식업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C3F7A2BA-267D-F556-FF10-55FFC713162C}"/>
              </a:ext>
            </a:extLst>
          </p:cNvPr>
          <p:cNvSpPr/>
          <p:nvPr/>
        </p:nvSpPr>
        <p:spPr>
          <a:xfrm>
            <a:off x="12404623" y="8056305"/>
            <a:ext cx="4495800" cy="1905000"/>
          </a:xfrm>
          <a:prstGeom prst="ellipse">
            <a:avLst/>
          </a:prstGeom>
          <a:solidFill>
            <a:srgbClr val="FFFF00"/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rgbClr val="FF0000"/>
                </a:solidFill>
              </a:rPr>
              <a:t>경제 타격</a:t>
            </a:r>
            <a:r>
              <a:rPr lang="en-US" altLang="ko-KR" sz="3800" b="1" dirty="0">
                <a:solidFill>
                  <a:srgbClr val="FF0000"/>
                </a:solidFill>
              </a:rPr>
              <a:t>!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E3126BB6-986D-9D5E-2A9E-B669585A3B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753600" y="2230695"/>
            <a:ext cx="6939971" cy="6379904"/>
          </a:xfrm>
          <a:prstGeom prst="rect">
            <a:avLst/>
          </a:prstGeom>
          <a:ln w="38100" cap="flat" cmpd="sng">
            <a:solidFill>
              <a:schemeClr val="tx1"/>
            </a:solidFill>
            <a:prstDash val="solid"/>
            <a:round/>
          </a:ln>
        </p:spPr>
      </p:pic>
      <p:sp>
        <p:nvSpPr>
          <p:cNvPr id="17" name="설명선: 선 16">
            <a:extLst>
              <a:ext uri="{FF2B5EF4-FFF2-40B4-BE49-F238E27FC236}">
                <a16:creationId xmlns:a16="http://schemas.microsoft.com/office/drawing/2014/main" id="{6254ADDB-26E2-8565-3D5B-10ED89437AEE}"/>
              </a:ext>
            </a:extLst>
          </p:cNvPr>
          <p:cNvSpPr/>
          <p:nvPr/>
        </p:nvSpPr>
        <p:spPr>
          <a:xfrm>
            <a:off x="2438400" y="6411853"/>
            <a:ext cx="4876800" cy="2610483"/>
          </a:xfrm>
          <a:prstGeom prst="borderCallout1">
            <a:avLst>
              <a:gd name="adj1" fmla="val 11658"/>
              <a:gd name="adj2" fmla="val 47700"/>
              <a:gd name="adj3" fmla="val -52486"/>
              <a:gd name="adj4" fmla="val 49105"/>
            </a:avLst>
          </a:prstGeom>
          <a:solidFill>
            <a:srgbClr val="FFC00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  <a:latin typeface="Open Sans"/>
              </a:rPr>
              <a:t>일본 </a:t>
            </a:r>
            <a:r>
              <a:rPr lang="en-US" altLang="ko-KR" sz="4000" b="1" dirty="0">
                <a:solidFill>
                  <a:schemeClr val="tx1"/>
                </a:solidFill>
                <a:latin typeface="Open Sans"/>
              </a:rPr>
              <a:t>GDP</a:t>
            </a:r>
            <a:r>
              <a:rPr lang="ko-KR" altLang="en-US" sz="4000" b="1" dirty="0">
                <a:solidFill>
                  <a:schemeClr val="tx1"/>
                </a:solidFill>
                <a:latin typeface="Open Sans"/>
              </a:rPr>
              <a:t>성장률 </a:t>
            </a:r>
            <a:endParaRPr lang="en-US" altLang="ko-KR" sz="4000" b="1" dirty="0">
              <a:solidFill>
                <a:schemeClr val="tx1"/>
              </a:solidFill>
              <a:latin typeface="Open Sans"/>
            </a:endParaRPr>
          </a:p>
          <a:p>
            <a:pPr algn="ctr"/>
            <a:r>
              <a:rPr lang="en-US" altLang="ko-KR" sz="4000" b="1" dirty="0">
                <a:solidFill>
                  <a:schemeClr val="tx1"/>
                </a:solidFill>
                <a:latin typeface="Open Sans"/>
              </a:rPr>
              <a:t>7.8</a:t>
            </a:r>
            <a:r>
              <a:rPr lang="ko-KR" altLang="en-US" sz="4000" b="1" dirty="0">
                <a:solidFill>
                  <a:schemeClr val="tx1"/>
                </a:solidFill>
                <a:latin typeface="Open Sans"/>
              </a:rPr>
              <a:t> 기록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075B08ED-E286-BA82-5D97-B7C8CB3A2F4C}"/>
              </a:ext>
            </a:extLst>
          </p:cNvPr>
          <p:cNvSpPr/>
          <p:nvPr/>
        </p:nvSpPr>
        <p:spPr>
          <a:xfrm>
            <a:off x="14758313" y="5905500"/>
            <a:ext cx="2182574" cy="2438400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60494E-6 L -0.53872 -0.4646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36" y="-2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4" grpId="1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FCB98C-8188-D9A1-F942-C7AA61CBABED}"/>
              </a:ext>
            </a:extLst>
          </p:cNvPr>
          <p:cNvSpPr txBox="1"/>
          <p:nvPr/>
        </p:nvSpPr>
        <p:spPr>
          <a:xfrm>
            <a:off x="228600" y="133484"/>
            <a:ext cx="15328898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4.</a:t>
            </a:r>
            <a:r>
              <a:rPr lang="ko-KR" altLang="en-US" sz="8000" b="1" dirty="0"/>
              <a:t> </a:t>
            </a:r>
            <a:r>
              <a:rPr lang="en-US" altLang="ko-KR" sz="8000" b="1" dirty="0"/>
              <a:t>21</a:t>
            </a:r>
            <a:r>
              <a:rPr lang="ko-KR" altLang="en-US" sz="8000" b="1" dirty="0"/>
              <a:t>세기 일본 경제</a:t>
            </a:r>
            <a:r>
              <a:rPr lang="en-US" altLang="ko-KR" sz="7200" b="1" dirty="0"/>
              <a:t>(</a:t>
            </a:r>
            <a:r>
              <a:rPr lang="ko-KR" altLang="en-US" sz="7200" b="1" dirty="0"/>
              <a:t>코로나</a:t>
            </a:r>
            <a:r>
              <a:rPr lang="en-US" altLang="ko-KR" sz="7200" b="1" dirty="0"/>
              <a:t>19</a:t>
            </a:r>
            <a:r>
              <a:rPr lang="ko-KR" altLang="en-US" sz="7200" b="1" dirty="0"/>
              <a:t>이후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4441FB20-A942-57D0-4901-0A86AF405E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85800" y="1822041"/>
            <a:ext cx="15351039" cy="5410200"/>
          </a:xfrm>
          <a:prstGeom prst="rect">
            <a:avLst/>
          </a:prstGeom>
        </p:spPr>
      </p:pic>
      <p:sp>
        <p:nvSpPr>
          <p:cNvPr id="9" name="타원 8">
            <a:extLst>
              <a:ext uri="{FF2B5EF4-FFF2-40B4-BE49-F238E27FC236}">
                <a16:creationId xmlns:a16="http://schemas.microsoft.com/office/drawing/2014/main" id="{9B555A2A-537F-E498-BFEC-945046A648CD}"/>
              </a:ext>
            </a:extLst>
          </p:cNvPr>
          <p:cNvSpPr/>
          <p:nvPr/>
        </p:nvSpPr>
        <p:spPr>
          <a:xfrm>
            <a:off x="685800" y="7429500"/>
            <a:ext cx="6109741" cy="2590800"/>
          </a:xfrm>
          <a:prstGeom prst="ellipse">
            <a:avLst/>
          </a:prstGeom>
          <a:solidFill>
            <a:srgbClr val="92D05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en-US" altLang="ko-KR" sz="3800" b="1" dirty="0">
                <a:solidFill>
                  <a:schemeClr val="tx1"/>
                </a:solidFill>
              </a:rPr>
              <a:t>2022</a:t>
            </a:r>
            <a:r>
              <a:rPr lang="ko-KR" altLang="en-US" sz="3800" b="1" dirty="0">
                <a:solidFill>
                  <a:schemeClr val="tx1"/>
                </a:solidFill>
              </a:rPr>
              <a:t>년 </a:t>
            </a:r>
            <a:r>
              <a:rPr lang="en-US" altLang="ko-KR" sz="3800" b="1" dirty="0">
                <a:solidFill>
                  <a:schemeClr val="tx1"/>
                </a:solidFill>
              </a:rPr>
              <a:t>11</a:t>
            </a:r>
            <a:r>
              <a:rPr lang="ko-KR" altLang="en-US" sz="3800" b="1" dirty="0">
                <a:solidFill>
                  <a:schemeClr val="tx1"/>
                </a:solidFill>
              </a:rPr>
              <a:t>월 일본입국금지 해제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10" name="설명선: 선 9">
            <a:extLst>
              <a:ext uri="{FF2B5EF4-FFF2-40B4-BE49-F238E27FC236}">
                <a16:creationId xmlns:a16="http://schemas.microsoft.com/office/drawing/2014/main" id="{2002E0A4-F394-7D75-4C49-5EEBC35A3ED6}"/>
              </a:ext>
            </a:extLst>
          </p:cNvPr>
          <p:cNvSpPr/>
          <p:nvPr/>
        </p:nvSpPr>
        <p:spPr>
          <a:xfrm>
            <a:off x="7391400" y="7779410"/>
            <a:ext cx="3962400" cy="2114416"/>
          </a:xfrm>
          <a:prstGeom prst="borderCallout1">
            <a:avLst>
              <a:gd name="adj1" fmla="val 45837"/>
              <a:gd name="adj2" fmla="val 2663"/>
              <a:gd name="adj3" fmla="val 44468"/>
              <a:gd name="adj4" fmla="val -24592"/>
            </a:avLst>
          </a:prstGeom>
          <a:solidFill>
            <a:srgbClr val="FFFF0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외국인 관광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수요 증가</a:t>
            </a:r>
          </a:p>
        </p:txBody>
      </p:sp>
      <p:sp>
        <p:nvSpPr>
          <p:cNvPr id="12" name="설명선: 선 11">
            <a:extLst>
              <a:ext uri="{FF2B5EF4-FFF2-40B4-BE49-F238E27FC236}">
                <a16:creationId xmlns:a16="http://schemas.microsoft.com/office/drawing/2014/main" id="{C72B2ACB-BF0C-1317-79D5-DA50071136B6}"/>
              </a:ext>
            </a:extLst>
          </p:cNvPr>
          <p:cNvSpPr/>
          <p:nvPr/>
        </p:nvSpPr>
        <p:spPr>
          <a:xfrm>
            <a:off x="12039600" y="7792929"/>
            <a:ext cx="3962400" cy="2114416"/>
          </a:xfrm>
          <a:prstGeom prst="borderCallout1">
            <a:avLst>
              <a:gd name="adj1" fmla="val 45837"/>
              <a:gd name="adj2" fmla="val 2663"/>
              <a:gd name="adj3" fmla="val 44468"/>
              <a:gd name="adj4" fmla="val -24592"/>
            </a:avLst>
          </a:prstGeom>
          <a:solidFill>
            <a:srgbClr val="00B0F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외화 수요 증가</a:t>
            </a: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F6237A36-DE42-E5A6-F31F-36E0C12509C7}"/>
              </a:ext>
            </a:extLst>
          </p:cNvPr>
          <p:cNvSpPr/>
          <p:nvPr/>
        </p:nvSpPr>
        <p:spPr>
          <a:xfrm>
            <a:off x="726580" y="7429500"/>
            <a:ext cx="6109741" cy="2590800"/>
          </a:xfrm>
          <a:prstGeom prst="ellipse">
            <a:avLst/>
          </a:prstGeom>
          <a:solidFill>
            <a:srgbClr val="92D050">
              <a:alpha val="86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코로나 </a:t>
            </a:r>
            <a:r>
              <a:rPr lang="en-US" altLang="ko-KR" sz="3800" b="1" dirty="0">
                <a:solidFill>
                  <a:schemeClr val="tx1"/>
                </a:solidFill>
              </a:rPr>
              <a:t>19</a:t>
            </a:r>
            <a:r>
              <a:rPr lang="ko-KR" altLang="en-US" sz="3800" b="1" dirty="0">
                <a:solidFill>
                  <a:schemeClr val="tx1"/>
                </a:solidFill>
              </a:rPr>
              <a:t>정책 완화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16" name="설명선: 선 15">
            <a:extLst>
              <a:ext uri="{FF2B5EF4-FFF2-40B4-BE49-F238E27FC236}">
                <a16:creationId xmlns:a16="http://schemas.microsoft.com/office/drawing/2014/main" id="{0E01EB06-7E12-F671-6FEB-213777D7FB05}"/>
              </a:ext>
            </a:extLst>
          </p:cNvPr>
          <p:cNvSpPr/>
          <p:nvPr/>
        </p:nvSpPr>
        <p:spPr>
          <a:xfrm>
            <a:off x="7237984" y="7760975"/>
            <a:ext cx="4801616" cy="2114416"/>
          </a:xfrm>
          <a:prstGeom prst="borderCallout1">
            <a:avLst>
              <a:gd name="adj1" fmla="val 45837"/>
              <a:gd name="adj2" fmla="val 2663"/>
              <a:gd name="adj3" fmla="val 44468"/>
              <a:gd name="adj4" fmla="val -24592"/>
            </a:avLst>
          </a:prstGeom>
          <a:solidFill>
            <a:srgbClr val="FFFF0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일본</a:t>
            </a:r>
            <a:r>
              <a:rPr lang="en-US" altLang="ko-KR" sz="4000" b="1" dirty="0">
                <a:solidFill>
                  <a:schemeClr val="tx1"/>
                </a:solidFill>
              </a:rPr>
              <a:t>GDP </a:t>
            </a:r>
            <a:r>
              <a:rPr lang="ko-KR" altLang="en-US" sz="4000" b="1" dirty="0">
                <a:solidFill>
                  <a:schemeClr val="tx1"/>
                </a:solidFill>
              </a:rPr>
              <a:t>및 </a:t>
            </a:r>
            <a:r>
              <a:rPr lang="ko-KR" altLang="en-US" sz="4000" b="1" dirty="0" err="1">
                <a:solidFill>
                  <a:schemeClr val="tx1"/>
                </a:solidFill>
              </a:rPr>
              <a:t>각기관</a:t>
            </a:r>
            <a:r>
              <a:rPr lang="ko-KR" altLang="en-US" sz="4000" b="1" dirty="0">
                <a:solidFill>
                  <a:schemeClr val="tx1"/>
                </a:solidFill>
              </a:rPr>
              <a:t> 완만하게 </a:t>
            </a:r>
            <a:r>
              <a:rPr lang="ko-KR" altLang="en-US" sz="4000" b="1" dirty="0" err="1">
                <a:solidFill>
                  <a:schemeClr val="tx1"/>
                </a:solidFill>
              </a:rPr>
              <a:t>성장중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4929EF22-0D90-6CE6-A1D5-C83D99345EC5}"/>
              </a:ext>
            </a:extLst>
          </p:cNvPr>
          <p:cNvSpPr/>
          <p:nvPr/>
        </p:nvSpPr>
        <p:spPr>
          <a:xfrm>
            <a:off x="228600" y="1637071"/>
            <a:ext cx="8229600" cy="5595169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sp>
        <p:nvSpPr>
          <p:cNvPr id="19" name="설명선: 선 18">
            <a:extLst>
              <a:ext uri="{FF2B5EF4-FFF2-40B4-BE49-F238E27FC236}">
                <a16:creationId xmlns:a16="http://schemas.microsoft.com/office/drawing/2014/main" id="{E2B48EE5-D213-1547-FDCA-F77C301F45C9}"/>
              </a:ext>
            </a:extLst>
          </p:cNvPr>
          <p:cNvSpPr/>
          <p:nvPr/>
        </p:nvSpPr>
        <p:spPr>
          <a:xfrm>
            <a:off x="12725400" y="7792929"/>
            <a:ext cx="5029200" cy="2114416"/>
          </a:xfrm>
          <a:prstGeom prst="borderCallout1">
            <a:avLst>
              <a:gd name="adj1" fmla="val 45837"/>
              <a:gd name="adj2" fmla="val 2663"/>
              <a:gd name="adj3" fmla="val 46561"/>
              <a:gd name="adj4" fmla="val -18727"/>
            </a:avLst>
          </a:prstGeom>
          <a:solidFill>
            <a:srgbClr val="00B0F0">
              <a:alpha val="93000"/>
            </a:srgbClr>
          </a:solidFill>
          <a:ln>
            <a:solidFill>
              <a:schemeClr val="accent1">
                <a:shade val="1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000" b="1" dirty="0">
                <a:solidFill>
                  <a:schemeClr val="tx1"/>
                </a:solidFill>
              </a:rPr>
              <a:t>2025</a:t>
            </a:r>
            <a:r>
              <a:rPr lang="ko-KR" altLang="en-US" sz="4000" b="1" dirty="0">
                <a:solidFill>
                  <a:schemeClr val="tx1"/>
                </a:solidFill>
              </a:rPr>
              <a:t>년까지 </a:t>
            </a:r>
            <a:endParaRPr lang="en-US" altLang="ko-KR" sz="4000" b="1" dirty="0">
              <a:solidFill>
                <a:schemeClr val="tx1"/>
              </a:solidFill>
            </a:endParaRPr>
          </a:p>
          <a:p>
            <a:pPr algn="ctr"/>
            <a:r>
              <a:rPr lang="ko-KR" altLang="en-US" sz="4000" b="1" dirty="0">
                <a:solidFill>
                  <a:schemeClr val="tx1"/>
                </a:solidFill>
              </a:rPr>
              <a:t>경제 회복으로 인한 경제성장률 증가 예상</a:t>
            </a: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C5755CF3-934D-CDAA-846E-A7E347D451CF}"/>
              </a:ext>
            </a:extLst>
          </p:cNvPr>
          <p:cNvSpPr/>
          <p:nvPr/>
        </p:nvSpPr>
        <p:spPr>
          <a:xfrm>
            <a:off x="7861094" y="1669025"/>
            <a:ext cx="8229600" cy="5595169"/>
          </a:xfrm>
          <a:prstGeom prst="ellipse">
            <a:avLst/>
          </a:prstGeom>
          <a:noFill/>
          <a:ln w="63500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95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2" grpId="0" animBg="1"/>
      <p:bldP spid="12" grpId="1" animBg="1"/>
      <p:bldP spid="14" grpId="0" animBg="1"/>
      <p:bldP spid="16" grpId="0" animBg="1"/>
      <p:bldP spid="17" grpId="0" animBg="1"/>
      <p:bldP spid="19" grpId="0" animBg="1"/>
      <p:bldP spid="2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-5181600" y="342900"/>
            <a:ext cx="1406573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ko-KR" altLang="en-US" sz="8000" dirty="0">
                <a:solidFill>
                  <a:srgbClr val="202020"/>
                </a:solidFill>
                <a:ea typeface="Arita Buri Medium"/>
              </a:rPr>
              <a:t>목차</a:t>
            </a:r>
            <a:endParaRPr lang="en-US" altLang="ko-KR" sz="8000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8B89E31-FD3C-81BF-229C-7945BFA190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838200" y="1574006"/>
            <a:ext cx="4495800" cy="4038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6617C0F7-CA0F-1E44-0718-98B578B2F4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5084971" y="5116069"/>
            <a:ext cx="4495800" cy="403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5287A104-2C8D-1917-262C-5FEB848150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9474868" y="958453"/>
            <a:ext cx="4036595" cy="403659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3493059E-CE93-987C-963B-28C43FF4CA1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13533646" y="5253694"/>
            <a:ext cx="4035780" cy="37613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2">
            <a:extLst>
              <a:ext uri="{FF2B5EF4-FFF2-40B4-BE49-F238E27FC236}">
                <a16:creationId xmlns:a16="http://schemas.microsoft.com/office/drawing/2014/main" id="{15178DDA-2C12-54D4-71D1-F1B91976B297}"/>
              </a:ext>
            </a:extLst>
          </p:cNvPr>
          <p:cNvSpPr txBox="1"/>
          <p:nvPr/>
        </p:nvSpPr>
        <p:spPr>
          <a:xfrm>
            <a:off x="533400" y="5372100"/>
            <a:ext cx="4800600" cy="10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5000" b="1" dirty="0">
                <a:solidFill>
                  <a:schemeClr val="tx1"/>
                </a:solidFill>
              </a:rPr>
              <a:t>1.</a:t>
            </a:r>
            <a:r>
              <a:rPr lang="ko-KR" altLang="en-US" sz="5000" b="1" dirty="0">
                <a:solidFill>
                  <a:schemeClr val="tx1"/>
                </a:solidFill>
              </a:rPr>
              <a:t> 전후 일본 경제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0AF89679-CE92-EBFC-FC4A-9D14BD7CF7E7}"/>
              </a:ext>
            </a:extLst>
          </p:cNvPr>
          <p:cNvSpPr txBox="1"/>
          <p:nvPr/>
        </p:nvSpPr>
        <p:spPr>
          <a:xfrm>
            <a:off x="4674268" y="8898892"/>
            <a:ext cx="4800600" cy="10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5000" b="1" dirty="0">
                <a:solidFill>
                  <a:schemeClr val="tx1"/>
                </a:solidFill>
              </a:rPr>
              <a:t>2.</a:t>
            </a:r>
            <a:r>
              <a:rPr lang="ko-KR" altLang="en-US" sz="5000" b="1" dirty="0">
                <a:solidFill>
                  <a:schemeClr val="tx1"/>
                </a:solidFill>
              </a:rPr>
              <a:t> 일본 버블 경제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5" name="TextBox 2">
            <a:extLst>
              <a:ext uri="{FF2B5EF4-FFF2-40B4-BE49-F238E27FC236}">
                <a16:creationId xmlns:a16="http://schemas.microsoft.com/office/drawing/2014/main" id="{DD2B9F86-F385-3A3C-7C90-693E2694273B}"/>
              </a:ext>
            </a:extLst>
          </p:cNvPr>
          <p:cNvSpPr txBox="1"/>
          <p:nvPr/>
        </p:nvSpPr>
        <p:spPr>
          <a:xfrm>
            <a:off x="8884130" y="4614343"/>
            <a:ext cx="5630968" cy="10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5000" b="1" dirty="0">
                <a:solidFill>
                  <a:schemeClr val="tx1"/>
                </a:solidFill>
              </a:rPr>
              <a:t>3.</a:t>
            </a:r>
            <a:r>
              <a:rPr lang="ko-KR" altLang="en-US" sz="5000" b="1" dirty="0">
                <a:solidFill>
                  <a:schemeClr val="tx1"/>
                </a:solidFill>
              </a:rPr>
              <a:t> 일본 버블의 몰락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6" name="TextBox 2">
            <a:extLst>
              <a:ext uri="{FF2B5EF4-FFF2-40B4-BE49-F238E27FC236}">
                <a16:creationId xmlns:a16="http://schemas.microsoft.com/office/drawing/2014/main" id="{A36E8FA7-6A18-8160-06AF-F169A8ABD7E6}"/>
              </a:ext>
            </a:extLst>
          </p:cNvPr>
          <p:cNvSpPr txBox="1"/>
          <p:nvPr/>
        </p:nvSpPr>
        <p:spPr>
          <a:xfrm>
            <a:off x="12736053" y="8856907"/>
            <a:ext cx="5399548" cy="10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5000" b="1" dirty="0">
                <a:solidFill>
                  <a:schemeClr val="tx1"/>
                </a:solidFill>
              </a:rPr>
              <a:t>4.</a:t>
            </a:r>
            <a:r>
              <a:rPr lang="ko-KR" altLang="en-US" sz="5000" b="1" dirty="0">
                <a:solidFill>
                  <a:schemeClr val="tx1"/>
                </a:solidFill>
              </a:rPr>
              <a:t> </a:t>
            </a:r>
            <a:r>
              <a:rPr lang="en-US" altLang="ko-KR" sz="5000" b="1" dirty="0">
                <a:solidFill>
                  <a:schemeClr val="tx1"/>
                </a:solidFill>
              </a:rPr>
              <a:t>21</a:t>
            </a:r>
            <a:r>
              <a:rPr lang="ko-KR" altLang="en-US" sz="5000" b="1" dirty="0">
                <a:solidFill>
                  <a:schemeClr val="tx1"/>
                </a:solidFill>
              </a:rPr>
              <a:t>세기 일본 경제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5" grpId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3276600" y="4527947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ko-KR" altLang="en-US" sz="8000" b="1" dirty="0"/>
              <a:t>감사합니다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253769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2">
            <a:extLst>
              <a:ext uri="{FF2B5EF4-FFF2-40B4-BE49-F238E27FC236}">
                <a16:creationId xmlns:a16="http://schemas.microsoft.com/office/drawing/2014/main" id="{15178DDA-2C12-54D4-71D1-F1B91976B297}"/>
              </a:ext>
            </a:extLst>
          </p:cNvPr>
          <p:cNvSpPr txBox="1"/>
          <p:nvPr/>
        </p:nvSpPr>
        <p:spPr>
          <a:xfrm>
            <a:off x="914399" y="415259"/>
            <a:ext cx="9296401" cy="10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5000" b="1" dirty="0">
                <a:solidFill>
                  <a:schemeClr val="tx1"/>
                </a:solidFill>
              </a:rPr>
              <a:t>1.</a:t>
            </a:r>
            <a:r>
              <a:rPr lang="ko-KR" altLang="en-US" sz="5000" b="1" dirty="0">
                <a:solidFill>
                  <a:schemeClr val="tx1"/>
                </a:solidFill>
              </a:rPr>
              <a:t> 전후 일본 경제</a:t>
            </a:r>
            <a:r>
              <a:rPr lang="en-US" altLang="ko-KR" sz="5000" b="1" dirty="0">
                <a:solidFill>
                  <a:schemeClr val="tx1"/>
                </a:solidFill>
              </a:rPr>
              <a:t>(1940</a:t>
            </a:r>
            <a:r>
              <a:rPr lang="ko-KR" altLang="en-US" sz="5000" b="1" dirty="0">
                <a:solidFill>
                  <a:schemeClr val="tx1"/>
                </a:solidFill>
              </a:rPr>
              <a:t>년대</a:t>
            </a:r>
            <a:r>
              <a:rPr lang="en-US" altLang="ko-KR" sz="5000" b="1" dirty="0">
                <a:solidFill>
                  <a:schemeClr val="tx1"/>
                </a:solidFill>
              </a:rPr>
              <a:t>)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19456A70-336C-A505-8995-E6733BE7BD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915400" y="5343844"/>
            <a:ext cx="5998067" cy="3810000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stealth" w="sm" len="sm"/>
            <a:tailEnd type="stealth" w="sm" len="sm"/>
          </a:ln>
          <a:effectLst>
            <a:innerShdw blurRad="76200" dist="76200" dir="8100000">
              <a:srgbClr val="000000">
                <a:alpha val="50000"/>
              </a:srgbClr>
            </a:inn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8688525A-3C3A-9EEB-DC99-219A5110A3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915400" y="2019732"/>
            <a:ext cx="4724400" cy="3324112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stealth" w="sm" len="sm"/>
            <a:tailEnd type="stealth" w="sm" len="sm"/>
          </a:ln>
          <a:effectLst>
            <a:innerShdw blurRad="76200" dist="76200" dir="8100000">
              <a:srgbClr val="000000">
                <a:alpha val="50000"/>
              </a:srgbClr>
            </a:innerShdw>
          </a:effectLst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4798AF10-DCAA-EA40-4736-BF3B14A1646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2493706" y="5330325"/>
            <a:ext cx="6442587" cy="4614263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stealth" w="sm" len="sm"/>
            <a:tailEnd type="stealth" w="sm" len="sm"/>
          </a:ln>
          <a:effectLst>
            <a:innerShdw blurRad="76200" dist="76200" dir="8100000">
              <a:srgbClr val="000000">
                <a:alpha val="50000"/>
              </a:srgbClr>
            </a:innerShdw>
          </a:effectLst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D16046C2-22F5-000E-5197-508CB995679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tretch>
            <a:fillRect/>
          </a:stretch>
        </p:blipFill>
        <p:spPr>
          <a:xfrm>
            <a:off x="3505201" y="1748679"/>
            <a:ext cx="5410200" cy="3595165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round/>
            <a:headEnd type="stealth" w="sm" len="sm"/>
            <a:tailEnd type="stealth" w="sm" len="sm"/>
          </a:ln>
          <a:effectLst>
            <a:innerShdw blurRad="76200" dist="76200" dir="8100000">
              <a:srgbClr val="000000">
                <a:alpha val="50000"/>
              </a:srgbClr>
            </a:innerShdw>
          </a:effectLst>
        </p:spPr>
      </p:pic>
      <p:sp>
        <p:nvSpPr>
          <p:cNvPr id="10" name="TextBox 2">
            <a:extLst>
              <a:ext uri="{FF2B5EF4-FFF2-40B4-BE49-F238E27FC236}">
                <a16:creationId xmlns:a16="http://schemas.microsoft.com/office/drawing/2014/main" id="{DCBC77FD-FF1F-ED53-297B-F9FC8EB4B03C}"/>
              </a:ext>
            </a:extLst>
          </p:cNvPr>
          <p:cNvSpPr txBox="1"/>
          <p:nvPr/>
        </p:nvSpPr>
        <p:spPr>
          <a:xfrm>
            <a:off x="5688104" y="2504347"/>
            <a:ext cx="8789895" cy="1110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5000" b="1" dirty="0">
                <a:solidFill>
                  <a:srgbClr val="202020"/>
                </a:solidFill>
                <a:ea typeface="Arita Buri Medium"/>
              </a:rPr>
              <a:t>제２차세계대전　</a:t>
            </a:r>
            <a:r>
              <a:rPr lang="ko-KR" altLang="en-US" sz="5000" b="1" u="sng" dirty="0">
                <a:solidFill>
                  <a:srgbClr val="FF0000"/>
                </a:solidFill>
                <a:ea typeface="Arita Buri Medium"/>
              </a:rPr>
              <a:t>패전</a:t>
            </a:r>
            <a:r>
              <a:rPr lang="ko-KR" altLang="en-US" sz="5000" dirty="0">
                <a:solidFill>
                  <a:srgbClr val="202020"/>
                </a:solidFill>
                <a:ea typeface="Arita Buri Medium"/>
              </a:rPr>
              <a:t>．．</a:t>
            </a:r>
            <a:endParaRPr lang="en-US" altLang="ko-KR" sz="5000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83105F63-E7B2-3467-6BF0-C6106E46B4E0}"/>
              </a:ext>
            </a:extLst>
          </p:cNvPr>
          <p:cNvSpPr txBox="1"/>
          <p:nvPr/>
        </p:nvSpPr>
        <p:spPr>
          <a:xfrm>
            <a:off x="5551394" y="6124195"/>
            <a:ext cx="8103298" cy="10863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5000" b="1" u="sng" dirty="0">
                <a:solidFill>
                  <a:srgbClr val="FF0000"/>
                </a:solidFill>
                <a:ea typeface="Arita Buri Medium"/>
              </a:rPr>
              <a:t>１차산업국가　</a:t>
            </a:r>
            <a:r>
              <a:rPr lang="ko-KR" altLang="en-US" sz="5000" b="1" u="sng" dirty="0">
                <a:solidFill>
                  <a:srgbClr val="202020"/>
                </a:solidFill>
                <a:ea typeface="Arita Buri Medium"/>
              </a:rPr>
              <a:t>전락위기　</a:t>
            </a:r>
            <a:endParaRPr lang="en-US" altLang="ko-KR" sz="5000" b="1" u="sng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8" name="말풍선: 모서리가 둥근 사각형 17">
            <a:extLst>
              <a:ext uri="{FF2B5EF4-FFF2-40B4-BE49-F238E27FC236}">
                <a16:creationId xmlns:a16="http://schemas.microsoft.com/office/drawing/2014/main" id="{5825F143-1245-13A9-0DF7-01141434D035}"/>
              </a:ext>
            </a:extLst>
          </p:cNvPr>
          <p:cNvSpPr/>
          <p:nvPr/>
        </p:nvSpPr>
        <p:spPr>
          <a:xfrm>
            <a:off x="4982497" y="7722515"/>
            <a:ext cx="3429000" cy="1829288"/>
          </a:xfrm>
          <a:prstGeom prst="wedgeRoundRectCallout">
            <a:avLst>
              <a:gd name="adj1" fmla="val 26049"/>
              <a:gd name="adj2" fmla="val -72142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ＧＨＱ＊의</a:t>
            </a:r>
            <a:r>
              <a:rPr lang="ko-KR" altLang="en-US" sz="3000" b="1" dirty="0">
                <a:solidFill>
                  <a:schemeClr val="tx1"/>
                </a:solidFill>
              </a:rPr>
              <a:t>　결정</a:t>
            </a:r>
          </a:p>
        </p:txBody>
      </p:sp>
      <p:sp>
        <p:nvSpPr>
          <p:cNvPr id="20" name="TextBox 10">
            <a:extLst>
              <a:ext uri="{FF2B5EF4-FFF2-40B4-BE49-F238E27FC236}">
                <a16:creationId xmlns:a16="http://schemas.microsoft.com/office/drawing/2014/main" id="{91EFF9FE-A735-5980-2E84-4E19E05ECF1D}"/>
              </a:ext>
            </a:extLst>
          </p:cNvPr>
          <p:cNvSpPr txBox="1"/>
          <p:nvPr/>
        </p:nvSpPr>
        <p:spPr>
          <a:xfrm>
            <a:off x="8519957" y="8730935"/>
            <a:ext cx="63001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>
              <a:defRPr/>
            </a:pPr>
            <a:r>
              <a:rPr lang="en-US" altLang="ko-KR" sz="2000" b="1" dirty="0">
                <a:solidFill>
                  <a:srgbClr val="0275D8"/>
                </a:solidFill>
                <a:latin typeface="Open Sans"/>
              </a:rPr>
              <a:t>*</a:t>
            </a:r>
            <a:r>
              <a:rPr lang="en-US" altLang="ko-KR" sz="2000" b="1" i="0" u="none" strike="noStrike" dirty="0">
                <a:solidFill>
                  <a:srgbClr val="0275D8"/>
                </a:solidFill>
                <a:effectLst/>
                <a:latin typeface="Open Sans"/>
              </a:rPr>
              <a:t>GHQ</a:t>
            </a:r>
            <a:r>
              <a:rPr lang="ko-KR" altLang="en-US" sz="2000" b="1" dirty="0">
                <a:solidFill>
                  <a:srgbClr val="0275D8"/>
                </a:solidFill>
                <a:latin typeface="Open Sans"/>
              </a:rPr>
              <a:t>란 </a:t>
            </a:r>
            <a:r>
              <a:rPr lang="ko-KR" altLang="en-US" sz="2000" b="1" i="0" u="none" strike="noStrike" dirty="0">
                <a:effectLst/>
                <a:latin typeface="Open Sans"/>
                <a:hlinkClick r:id="rId7" tooltip="일본 제국"/>
              </a:rPr>
              <a:t>일본 제국</a:t>
            </a:r>
            <a:r>
              <a:rPr lang="ko-KR" altLang="en-US" sz="2000" b="1" i="0" dirty="0">
                <a:effectLst/>
                <a:latin typeface="Open Sans"/>
              </a:rPr>
              <a:t>의 항복 이후 </a:t>
            </a:r>
            <a:r>
              <a:rPr lang="ko-KR" altLang="en-US" sz="2000" b="1" i="0" u="none" strike="noStrike" dirty="0">
                <a:effectLst/>
                <a:latin typeface="Open Sans"/>
                <a:hlinkClick r:id="rId8" tooltip="샌프란시스코 강화조약"/>
              </a:rPr>
              <a:t>샌프란시스코 강화조약</a:t>
            </a:r>
            <a:r>
              <a:rPr lang="ko-KR" altLang="en-US" sz="2000" b="1" i="0" dirty="0">
                <a:effectLst/>
                <a:latin typeface="Open Sans"/>
              </a:rPr>
              <a:t>에 의해 </a:t>
            </a:r>
            <a:r>
              <a:rPr lang="ko-KR" altLang="en-US" sz="2000" b="1" i="0" u="none" strike="noStrike" dirty="0">
                <a:effectLst/>
                <a:latin typeface="Open Sans"/>
                <a:hlinkClick r:id="rId9" tooltip="일본"/>
              </a:rPr>
              <a:t>일본</a:t>
            </a:r>
            <a:r>
              <a:rPr lang="ko-KR" altLang="en-US" sz="2000" b="1" i="0" dirty="0">
                <a:effectLst/>
                <a:latin typeface="Open Sans"/>
              </a:rPr>
              <a:t>에 주둔한 </a:t>
            </a:r>
            <a:r>
              <a:rPr lang="ko-KR" altLang="en-US" sz="2000" b="1" i="0" u="none" strike="noStrike" dirty="0">
                <a:effectLst/>
                <a:latin typeface="Open Sans"/>
                <a:hlinkClick r:id="rId10" tooltip="연합군"/>
              </a:rPr>
              <a:t>연합군</a:t>
            </a:r>
            <a:r>
              <a:rPr lang="ko-KR" altLang="en-US" sz="2000" b="1" i="0" dirty="0">
                <a:effectLst/>
                <a:latin typeface="Open Sans"/>
              </a:rPr>
              <a:t> </a:t>
            </a:r>
            <a:r>
              <a:rPr lang="ko-KR" altLang="en-US" sz="2000" b="1" i="0" u="none" strike="noStrike" dirty="0">
                <a:effectLst/>
                <a:latin typeface="Open Sans"/>
                <a:hlinkClick r:id="rId11" tooltip="사령부"/>
              </a:rPr>
              <a:t>사령부</a:t>
            </a:r>
            <a:r>
              <a:rPr lang="ko-KR" altLang="en-US" sz="2000" b="1" i="0" dirty="0">
                <a:effectLst/>
                <a:latin typeface="Open Sans"/>
              </a:rPr>
              <a:t>를 말한다</a:t>
            </a:r>
            <a:r>
              <a:rPr lang="en-US" altLang="ko-KR" sz="2000" b="1" i="0" dirty="0">
                <a:effectLst/>
                <a:latin typeface="Open Sans"/>
              </a:rPr>
              <a:t>.</a:t>
            </a:r>
            <a:endParaRPr lang="en-US" altLang="ko-KR" sz="2000" b="1" i="0" dirty="0">
              <a:ln w="9525">
                <a:solidFill>
                  <a:schemeClr val="tx1">
                    <a:alpha val="30000"/>
                  </a:schemeClr>
                </a:solidFill>
              </a:ln>
              <a:latin typeface="Open Sans"/>
            </a:endParaRP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1757D12D-EF67-62D6-CA25-30D2B145EA4A}"/>
              </a:ext>
            </a:extLst>
          </p:cNvPr>
          <p:cNvSpPr txBox="1"/>
          <p:nvPr/>
        </p:nvSpPr>
        <p:spPr>
          <a:xfrm>
            <a:off x="5204336" y="2598244"/>
            <a:ext cx="12018707" cy="1110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5000" b="1" dirty="0">
                <a:solidFill>
                  <a:srgbClr val="202020"/>
                </a:solidFill>
                <a:ea typeface="Arita Buri Medium"/>
              </a:rPr>
              <a:t>전후 </a:t>
            </a:r>
            <a:r>
              <a:rPr lang="ko-KR" altLang="en-US" sz="5000" b="1" dirty="0">
                <a:solidFill>
                  <a:schemeClr val="tx2">
                    <a:lumMod val="60000"/>
                    <a:lumOff val="40000"/>
                  </a:schemeClr>
                </a:solidFill>
                <a:ea typeface="Arita Buri Medium"/>
              </a:rPr>
              <a:t>경제 발전 중심</a:t>
            </a:r>
            <a:r>
              <a:rPr lang="ko-KR" altLang="en-US" sz="5000" b="1" dirty="0">
                <a:solidFill>
                  <a:srgbClr val="202020"/>
                </a:solidFill>
                <a:ea typeface="Arita Buri Medium"/>
              </a:rPr>
              <a:t>으로</a:t>
            </a:r>
            <a:r>
              <a:rPr lang="en-US" altLang="ko-KR" sz="5000" b="1" dirty="0">
                <a:solidFill>
                  <a:srgbClr val="202020"/>
                </a:solidFill>
                <a:ea typeface="Arita Buri Medium"/>
              </a:rPr>
              <a:t> </a:t>
            </a:r>
            <a:r>
              <a:rPr lang="ko-KR" altLang="en-US" sz="5000" b="1" dirty="0">
                <a:solidFill>
                  <a:srgbClr val="202020"/>
                </a:solidFill>
                <a:ea typeface="Arita Buri Medium"/>
              </a:rPr>
              <a:t>발전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C0EC36A-55DE-D522-AFAE-43E3E0874B2E}"/>
              </a:ext>
            </a:extLst>
          </p:cNvPr>
          <p:cNvSpPr txBox="1"/>
          <p:nvPr/>
        </p:nvSpPr>
        <p:spPr>
          <a:xfrm>
            <a:off x="5410200" y="6067267"/>
            <a:ext cx="10668000" cy="1110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5000" b="1" dirty="0">
                <a:solidFill>
                  <a:srgbClr val="202020"/>
                </a:solidFill>
                <a:ea typeface="Arita Buri Medium"/>
              </a:rPr>
              <a:t>하지만　미비한　</a:t>
            </a:r>
            <a:r>
              <a:rPr lang="ko-KR" altLang="en-US" sz="5000" b="1" dirty="0" err="1">
                <a:solidFill>
                  <a:srgbClr val="202020"/>
                </a:solidFill>
                <a:ea typeface="Arita Buri Medium"/>
              </a:rPr>
              <a:t>발전률</a:t>
            </a:r>
            <a:endParaRPr lang="en-US" altLang="ko-KR" sz="5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26" name="말풍선: 모서리가 둥근 사각형 25">
            <a:extLst>
              <a:ext uri="{FF2B5EF4-FFF2-40B4-BE49-F238E27FC236}">
                <a16:creationId xmlns:a16="http://schemas.microsoft.com/office/drawing/2014/main" id="{5C018E5D-1326-E33E-8C17-F70A427E2F90}"/>
              </a:ext>
            </a:extLst>
          </p:cNvPr>
          <p:cNvSpPr/>
          <p:nvPr/>
        </p:nvSpPr>
        <p:spPr>
          <a:xfrm>
            <a:off x="4478594" y="7821056"/>
            <a:ext cx="3843642" cy="1829288"/>
          </a:xfrm>
          <a:prstGeom prst="wedgeRoundRectCallout">
            <a:avLst>
              <a:gd name="adj1" fmla="val 26049"/>
              <a:gd name="adj2" fmla="val -72142"/>
              <a:gd name="adj3" fmla="val 16667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3000" b="1" dirty="0" err="1">
                <a:solidFill>
                  <a:schemeClr val="tx1"/>
                </a:solidFill>
              </a:rPr>
              <a:t>ＧＨＱ의</a:t>
            </a:r>
            <a:r>
              <a:rPr lang="ko-KR" altLang="en-US" sz="3000" b="1" dirty="0">
                <a:solidFill>
                  <a:schemeClr val="tx1"/>
                </a:solidFill>
              </a:rPr>
              <a:t> 간섭으로　인해．．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EFBB04D3-7FB4-01DA-B709-7DED41430068}"/>
              </a:ext>
            </a:extLst>
          </p:cNvPr>
          <p:cNvSpPr txBox="1"/>
          <p:nvPr/>
        </p:nvSpPr>
        <p:spPr>
          <a:xfrm>
            <a:off x="6029828" y="2027695"/>
            <a:ext cx="10668000" cy="1110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5000" b="1" dirty="0">
                <a:solidFill>
                  <a:srgbClr val="202020"/>
                </a:solidFill>
                <a:ea typeface="Arita Buri Medium"/>
              </a:rPr>
              <a:t>전쟁 중 파괴된 </a:t>
            </a:r>
            <a:r>
              <a:rPr lang="ko-KR" altLang="en-US" sz="5000" b="1" dirty="0" err="1">
                <a:solidFill>
                  <a:srgbClr val="FF0000"/>
                </a:solidFill>
                <a:ea typeface="Arita Buri Medium"/>
              </a:rPr>
              <a:t>공업력</a:t>
            </a:r>
            <a:endParaRPr lang="en-US" altLang="ko-KR" sz="5000" b="1" dirty="0">
              <a:solidFill>
                <a:srgbClr val="FF0000"/>
              </a:solidFill>
              <a:ea typeface="Arita Buri Medium"/>
            </a:endParaRPr>
          </a:p>
        </p:txBody>
      </p:sp>
      <p:sp>
        <p:nvSpPr>
          <p:cNvPr id="33" name="화살표: 아래쪽 32">
            <a:extLst>
              <a:ext uri="{FF2B5EF4-FFF2-40B4-BE49-F238E27FC236}">
                <a16:creationId xmlns:a16="http://schemas.microsoft.com/office/drawing/2014/main" id="{962F52AB-713D-64F0-1999-60C188A5ECB5}"/>
              </a:ext>
            </a:extLst>
          </p:cNvPr>
          <p:cNvSpPr/>
          <p:nvPr/>
        </p:nvSpPr>
        <p:spPr>
          <a:xfrm>
            <a:off x="8333764" y="3951640"/>
            <a:ext cx="1697296" cy="22860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2">
            <a:extLst>
              <a:ext uri="{FF2B5EF4-FFF2-40B4-BE49-F238E27FC236}">
                <a16:creationId xmlns:a16="http://schemas.microsoft.com/office/drawing/2014/main" id="{8826EA5A-084E-94C5-96BF-7F335C5D6DAB}"/>
              </a:ext>
            </a:extLst>
          </p:cNvPr>
          <p:cNvSpPr txBox="1"/>
          <p:nvPr/>
        </p:nvSpPr>
        <p:spPr>
          <a:xfrm>
            <a:off x="7212105" y="7134255"/>
            <a:ext cx="10668000" cy="11101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5000" b="1" dirty="0">
                <a:solidFill>
                  <a:srgbClr val="FF0000"/>
                </a:solidFill>
                <a:ea typeface="Arita Buri Medium"/>
              </a:rPr>
              <a:t>경제 성장 부진</a:t>
            </a:r>
            <a:endParaRPr lang="en-US" altLang="ko-KR" sz="5000" b="1" dirty="0">
              <a:solidFill>
                <a:srgbClr val="FF0000"/>
              </a:solidFill>
              <a:ea typeface="Arita Buri Medium"/>
            </a:endParaRPr>
          </a:p>
        </p:txBody>
      </p:sp>
    </p:spTree>
    <p:extLst>
      <p:ext uri="{BB962C8B-B14F-4D97-AF65-F5344CB8AC3E}">
        <p14:creationId xmlns:p14="http://schemas.microsoft.com/office/powerpoint/2010/main" val="168314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6 L -0.33238 -0.0003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23" y="-15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46 1.7284E-6 L -0.3178 0.098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13" y="4938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446 -3.7037E-7 L 0.3125 -0.0060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98" y="-3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185 -0.00463 L 0.28185 0.2453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3" grpId="0"/>
      <p:bldP spid="13" grpId="1"/>
      <p:bldP spid="18" grpId="0" animBg="1"/>
      <p:bldP spid="18" grpId="1" animBg="1"/>
      <p:bldP spid="20" grpId="0"/>
      <p:bldP spid="20" grpId="1"/>
      <p:bldP spid="22" grpId="0"/>
      <p:bldP spid="22" grpId="1"/>
      <p:bldP spid="24" grpId="0"/>
      <p:bldP spid="24" grpId="1"/>
      <p:bldP spid="26" grpId="0" animBg="1"/>
      <p:bldP spid="26" grpId="1" animBg="1"/>
      <p:bldP spid="30" grpId="0"/>
      <p:bldP spid="33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5863544" cy="10287000"/>
          </a:xfrm>
          <a:custGeom>
            <a:avLst/>
            <a:gdLst/>
            <a:ahLst/>
            <a:cxnLst/>
            <a:rect l="l" t="t" r="r" b="b"/>
            <a:pathLst>
              <a:path w="5863544" h="10287000">
                <a:moveTo>
                  <a:pt x="0" y="0"/>
                </a:moveTo>
                <a:lnTo>
                  <a:pt x="5863544" y="0"/>
                </a:lnTo>
                <a:lnTo>
                  <a:pt x="5863544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1579" r="-81579"/>
            </a:stretch>
          </a:blipFill>
        </p:spPr>
        <p:txBody>
          <a:bodyPr/>
          <a:lstStyle/>
          <a:p>
            <a:endParaRPr lang="ko-KR" altLang="en-US"/>
          </a:p>
        </p:txBody>
      </p:sp>
      <p:sp>
        <p:nvSpPr>
          <p:cNvPr id="3" name="TextBox 3"/>
          <p:cNvSpPr txBox="1"/>
          <p:nvPr/>
        </p:nvSpPr>
        <p:spPr>
          <a:xfrm>
            <a:off x="6096000" y="266700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1.</a:t>
            </a:r>
            <a:r>
              <a:rPr lang="ko-KR" altLang="en-US" sz="8000" b="1" dirty="0"/>
              <a:t> 전후 일본 경제</a:t>
            </a:r>
            <a:r>
              <a:rPr lang="en-US" altLang="ko-KR" sz="7200" b="1" dirty="0"/>
              <a:t>(1950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C532B1B-9842-5BD6-F633-5F8ED9888C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-190500"/>
            <a:ext cx="5863544" cy="10477500"/>
          </a:xfrm>
          <a:prstGeom prst="rect">
            <a:avLst/>
          </a:prstGeom>
          <a:ln w="12700" cap="flat" cmpd="sng">
            <a:solidFill>
              <a:schemeClr val="tx1"/>
            </a:solidFill>
            <a:prstDash val="solid"/>
            <a:round/>
          </a:ln>
          <a:effectLst>
            <a:innerShdw blurRad="76200" dist="76200" dir="13500000">
              <a:srgbClr val="000000">
                <a:alpha val="50000"/>
              </a:srgbClr>
            </a:innerShdw>
          </a:effectLst>
        </p:spPr>
      </p:pic>
      <p:sp>
        <p:nvSpPr>
          <p:cNvPr id="5" name="TextBox 12">
            <a:extLst>
              <a:ext uri="{FF2B5EF4-FFF2-40B4-BE49-F238E27FC236}">
                <a16:creationId xmlns:a16="http://schemas.microsoft.com/office/drawing/2014/main" id="{F6A8B08B-A3D2-1C08-7CE0-72C518F9C2C7}"/>
              </a:ext>
            </a:extLst>
          </p:cNvPr>
          <p:cNvSpPr txBox="1"/>
          <p:nvPr/>
        </p:nvSpPr>
        <p:spPr>
          <a:xfrm>
            <a:off x="4626426" y="9874845"/>
            <a:ext cx="4517574" cy="3613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en-US" altLang="ko-KR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1950</a:t>
            </a: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년 </a:t>
            </a:r>
            <a:r>
              <a:rPr lang="en-US" altLang="ko-KR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6.25.</a:t>
            </a:r>
            <a:r>
              <a:rPr lang="ko-KR" altLang="en-US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 전쟁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:a16="http://schemas.microsoft.com/office/drawing/2014/main" id="{35741BB5-B664-756A-72D6-D773E20367F2}"/>
              </a:ext>
            </a:extLst>
          </p:cNvPr>
          <p:cNvSpPr txBox="1"/>
          <p:nvPr/>
        </p:nvSpPr>
        <p:spPr>
          <a:xfrm>
            <a:off x="7315200" y="2660451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i="0" u="none" strike="noStrike" dirty="0"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Open Sans"/>
              </a:rPr>
              <a:t>국민주권 시대</a:t>
            </a:r>
            <a:r>
              <a:rPr lang="ko-KR" altLang="en-US" sz="8000" b="1" i="0" u="none" strike="noStrike" dirty="0">
                <a:effectLst/>
                <a:latin typeface="Open Sans"/>
              </a:rPr>
              <a:t>의 개막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837B60F-0B77-4D9B-839C-3DA019614367}"/>
              </a:ext>
            </a:extLst>
          </p:cNvPr>
          <p:cNvSpPr txBox="1"/>
          <p:nvPr/>
        </p:nvSpPr>
        <p:spPr>
          <a:xfrm>
            <a:off x="7226300" y="4995366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altLang="ko-KR" sz="8000" b="1" i="0" u="none" strike="noStrike" dirty="0">
                <a:effectLst/>
                <a:latin typeface="Open Sans"/>
              </a:rPr>
              <a:t>“Maid in </a:t>
            </a:r>
            <a:r>
              <a:rPr lang="en-US" altLang="ko-KR" sz="8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Japan</a:t>
            </a:r>
            <a:r>
              <a:rPr lang="en-US" altLang="ko-KR" sz="8000" b="1" i="0" u="none" strike="noStrike" dirty="0">
                <a:effectLst/>
                <a:latin typeface="Open Sans"/>
              </a:rPr>
              <a:t>”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4A5F2AB8-90E7-8D03-862C-24844D41FA14}"/>
              </a:ext>
            </a:extLst>
          </p:cNvPr>
          <p:cNvSpPr txBox="1"/>
          <p:nvPr/>
        </p:nvSpPr>
        <p:spPr>
          <a:xfrm>
            <a:off x="7340600" y="7284442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ko-KR" altLang="en-US" sz="8000" b="1" i="0" u="none" strike="noStrike" dirty="0">
                <a:effectLst/>
                <a:latin typeface="Open Sans"/>
              </a:rPr>
              <a:t>일본의 경제대국 개막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id="{2D536577-A081-973C-2886-76FC86B80F7E}"/>
              </a:ext>
            </a:extLst>
          </p:cNvPr>
          <p:cNvSpPr txBox="1"/>
          <p:nvPr/>
        </p:nvSpPr>
        <p:spPr>
          <a:xfrm>
            <a:off x="6477000" y="3923881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1950.06.25</a:t>
            </a:r>
            <a:r>
              <a:rPr lang="ko-KR" altLang="en-US" sz="8000" b="1" dirty="0"/>
              <a:t>한국</a:t>
            </a:r>
            <a:r>
              <a:rPr lang="en-US" altLang="ko-KR" sz="8000" b="1" dirty="0"/>
              <a:t>, </a:t>
            </a:r>
            <a:r>
              <a:rPr lang="en-US" altLang="ko-KR" sz="8000" b="1" dirty="0">
                <a:solidFill>
                  <a:srgbClr val="FF0000"/>
                </a:solidFill>
              </a:rPr>
              <a:t>6.25</a:t>
            </a:r>
            <a:r>
              <a:rPr lang="ko-KR" altLang="en-US" sz="8000" b="1" dirty="0">
                <a:solidFill>
                  <a:srgbClr val="FF0000"/>
                </a:solidFill>
              </a:rPr>
              <a:t>전쟁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BDECA51-BE15-0BCA-3FD7-3DD2A4BCBB53}"/>
              </a:ext>
            </a:extLst>
          </p:cNvPr>
          <p:cNvSpPr txBox="1"/>
          <p:nvPr/>
        </p:nvSpPr>
        <p:spPr>
          <a:xfrm>
            <a:off x="7543800" y="5405459"/>
            <a:ext cx="10414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군수물자 생산 및 판매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2" name="TextBox 3">
            <a:extLst>
              <a:ext uri="{FF2B5EF4-FFF2-40B4-BE49-F238E27FC236}">
                <a16:creationId xmlns:a16="http://schemas.microsoft.com/office/drawing/2014/main" id="{A9A24EB7-742D-9B0A-1E70-B04DC2E968AD}"/>
              </a:ext>
            </a:extLst>
          </p:cNvPr>
          <p:cNvSpPr txBox="1"/>
          <p:nvPr/>
        </p:nvSpPr>
        <p:spPr>
          <a:xfrm>
            <a:off x="7226300" y="6809928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altLang="ko-KR" sz="8000" b="1" i="0" u="none" strike="noStrike" dirty="0">
                <a:effectLst/>
                <a:latin typeface="Open Sans"/>
              </a:rPr>
              <a:t>“Maid in </a:t>
            </a:r>
            <a:r>
              <a:rPr lang="en-US" altLang="ko-KR" sz="8000" b="1" i="0" u="none" strike="noStrike" dirty="0">
                <a:solidFill>
                  <a:srgbClr val="FF0000"/>
                </a:solidFill>
                <a:effectLst/>
                <a:latin typeface="Open Sans"/>
              </a:rPr>
              <a:t>Japan</a:t>
            </a:r>
            <a:r>
              <a:rPr lang="en-US" altLang="ko-KR" sz="8000" b="1" i="0" u="none" strike="noStrike" dirty="0">
                <a:effectLst/>
                <a:latin typeface="Open Sans"/>
              </a:rPr>
              <a:t>”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5" name="TextBox 3">
            <a:extLst>
              <a:ext uri="{FF2B5EF4-FFF2-40B4-BE49-F238E27FC236}">
                <a16:creationId xmlns:a16="http://schemas.microsoft.com/office/drawing/2014/main" id="{97CF03A1-E42C-2C86-6075-A242428D586C}"/>
              </a:ext>
            </a:extLst>
          </p:cNvPr>
          <p:cNvSpPr txBox="1"/>
          <p:nvPr/>
        </p:nvSpPr>
        <p:spPr>
          <a:xfrm>
            <a:off x="7340600" y="8270582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202020"/>
                </a:solidFill>
                <a:ea typeface="Arita Buri Medium"/>
              </a:rPr>
              <a:t>1 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차 호황기 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6" name="화살표: 아래쪽 15">
            <a:extLst>
              <a:ext uri="{FF2B5EF4-FFF2-40B4-BE49-F238E27FC236}">
                <a16:creationId xmlns:a16="http://schemas.microsoft.com/office/drawing/2014/main" id="{5E71F726-CD08-68D2-B85C-441845DD0E52}"/>
              </a:ext>
            </a:extLst>
          </p:cNvPr>
          <p:cNvSpPr/>
          <p:nvPr/>
        </p:nvSpPr>
        <p:spPr>
          <a:xfrm rot="16200000">
            <a:off x="7152352" y="7726464"/>
            <a:ext cx="1697296" cy="22860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7284E-6 L 0.00295 -0.4734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" y="-23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9" grpId="0" build="allAtOnce"/>
      <p:bldP spid="10" grpId="0"/>
      <p:bldP spid="11" grpId="0"/>
      <p:bldP spid="12" grpId="0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096000" y="266700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1.</a:t>
            </a:r>
            <a:r>
              <a:rPr lang="ko-KR" altLang="en-US" sz="8000" b="1" dirty="0"/>
              <a:t> 일본 경제</a:t>
            </a:r>
            <a:r>
              <a:rPr lang="en-US" altLang="ko-KR" sz="7200" b="1" dirty="0"/>
              <a:t>(1960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837B60F-0B77-4D9B-839C-3DA019614367}"/>
              </a:ext>
            </a:extLst>
          </p:cNvPr>
          <p:cNvSpPr txBox="1"/>
          <p:nvPr/>
        </p:nvSpPr>
        <p:spPr>
          <a:xfrm>
            <a:off x="7429502" y="4425284"/>
            <a:ext cx="9829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 b="1" dirty="0">
                <a:solidFill>
                  <a:srgbClr val="202020"/>
                </a:solidFill>
                <a:ea typeface="Arita Buri Medium"/>
              </a:rPr>
              <a:t>2 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차 호황기 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BDECA51-BE15-0BCA-3FD7-3DD2A4BCBB53}"/>
              </a:ext>
            </a:extLst>
          </p:cNvPr>
          <p:cNvSpPr txBox="1"/>
          <p:nvPr/>
        </p:nvSpPr>
        <p:spPr>
          <a:xfrm>
            <a:off x="8255000" y="2090886"/>
            <a:ext cx="9601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베트남 전쟁 발발 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8256F4C-8BB1-C33D-0C91-B199C0CBD77F}"/>
              </a:ext>
            </a:extLst>
          </p:cNvPr>
          <p:cNvSpPr/>
          <p:nvPr/>
        </p:nvSpPr>
        <p:spPr>
          <a:xfrm rot="16200000">
            <a:off x="7241254" y="3881166"/>
            <a:ext cx="1697296" cy="22860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87F1A7C0-5856-6B8F-1508-C0F7A9C1BE04}"/>
              </a:ext>
            </a:extLst>
          </p:cNvPr>
          <p:cNvSpPr txBox="1"/>
          <p:nvPr/>
        </p:nvSpPr>
        <p:spPr>
          <a:xfrm>
            <a:off x="6705600" y="7225872"/>
            <a:ext cx="11150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ko-KR" altLang="en-US" sz="8000" b="1" dirty="0">
                <a:solidFill>
                  <a:srgbClr val="FF0000"/>
                </a:solidFill>
                <a:ea typeface="Arita Buri Medium"/>
              </a:rPr>
              <a:t>전쟁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 전 이상으로 </a:t>
            </a:r>
            <a:r>
              <a:rPr lang="ko-KR" altLang="en-US" sz="8000" b="1" dirty="0">
                <a:solidFill>
                  <a:srgbClr val="00B0F0"/>
                </a:solidFill>
                <a:ea typeface="Arita Buri Medium"/>
              </a:rPr>
              <a:t>탈바꿈</a:t>
            </a:r>
            <a:endParaRPr lang="en-US" sz="8000" b="1" dirty="0">
              <a:solidFill>
                <a:srgbClr val="00B0F0"/>
              </a:solidFill>
              <a:ea typeface="Arita Buri Medium"/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D999FF82-32AE-BEC5-51FB-50BB5F95A9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-565842"/>
            <a:ext cx="5943600" cy="11043341"/>
          </a:xfrm>
          <a:prstGeom prst="rect">
            <a:avLst/>
          </a:prstGeom>
          <a:effectLst>
            <a:innerShdw blurRad="152400">
              <a:srgbClr val="000000">
                <a:alpha val="50000"/>
              </a:srgbClr>
            </a:innerShd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001134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8" grpId="0" animBg="1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2">
            <a:extLst>
              <a:ext uri="{FF2B5EF4-FFF2-40B4-BE49-F238E27FC236}">
                <a16:creationId xmlns:a16="http://schemas.microsoft.com/office/drawing/2014/main" id="{B89DEA14-31FE-2F8D-02DE-23BFC24198B4}"/>
              </a:ext>
            </a:extLst>
          </p:cNvPr>
          <p:cNvSpPr txBox="1"/>
          <p:nvPr/>
        </p:nvSpPr>
        <p:spPr>
          <a:xfrm>
            <a:off x="171449" y="4026155"/>
            <a:ext cx="5742217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en-US" altLang="ko-KR" sz="38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1960</a:t>
            </a:r>
            <a:r>
              <a:rPr lang="ko-KR" altLang="en-US" sz="38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년대 일본의 모습</a:t>
            </a:r>
          </a:p>
          <a:p>
            <a:pPr lvl="0" algn="ctr">
              <a:defRPr/>
            </a:pPr>
            <a:r>
              <a:rPr lang="ko-KR" altLang="en-US" sz="38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  <a:hlinkClick r:id="rId2"/>
              </a:rPr>
              <a:t>https://youtu.be/KPtk-HnC4DI</a:t>
            </a:r>
            <a:endParaRPr lang="ko-KR" altLang="en-US" sz="3800" dirty="0">
              <a:ln w="9525">
                <a:solidFill>
                  <a:schemeClr val="tx1">
                    <a:alpha val="30000"/>
                  </a:schemeClr>
                </a:solidFill>
              </a:ln>
              <a:latin typeface="Open Sans"/>
              <a:ea typeface="Adobe 명조 Std M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3379ED2-F290-AC33-15E0-6443D787FA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2583" y="1562100"/>
            <a:ext cx="10668000" cy="773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7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02" y="235072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1.</a:t>
            </a:r>
            <a:r>
              <a:rPr lang="ko-KR" altLang="en-US" sz="8000" b="1" dirty="0"/>
              <a:t> 일본 경제</a:t>
            </a:r>
            <a:r>
              <a:rPr lang="en-US" altLang="ko-KR" sz="7200" b="1" dirty="0"/>
              <a:t>(1970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0837B60F-0B77-4D9B-839C-3DA019614367}"/>
              </a:ext>
            </a:extLst>
          </p:cNvPr>
          <p:cNvSpPr txBox="1"/>
          <p:nvPr/>
        </p:nvSpPr>
        <p:spPr>
          <a:xfrm>
            <a:off x="4800600" y="4527946"/>
            <a:ext cx="107442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일시적 </a:t>
            </a:r>
            <a:r>
              <a:rPr lang="ko-KR" altLang="en-US" sz="8000" b="1" dirty="0">
                <a:solidFill>
                  <a:srgbClr val="FF0000"/>
                </a:solidFill>
                <a:ea typeface="Arita Buri Medium"/>
              </a:rPr>
              <a:t>경제 침체 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발생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3BDECA51-BE15-0BCA-3FD7-3DD2A4BCBB53}"/>
              </a:ext>
            </a:extLst>
          </p:cNvPr>
          <p:cNvSpPr txBox="1"/>
          <p:nvPr/>
        </p:nvSpPr>
        <p:spPr>
          <a:xfrm>
            <a:off x="4495800" y="2201586"/>
            <a:ext cx="115316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>
                <a:solidFill>
                  <a:srgbClr val="202020"/>
                </a:solidFill>
                <a:ea typeface="Arita Buri Medium"/>
              </a:rPr>
              <a:t>1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차</a:t>
            </a:r>
            <a:r>
              <a:rPr lang="en-US" altLang="ko-KR" sz="8000" b="1" dirty="0">
                <a:solidFill>
                  <a:srgbClr val="202020"/>
                </a:solidFill>
                <a:ea typeface="Arita Buri Medium"/>
              </a:rPr>
              <a:t>, 2</a:t>
            </a:r>
            <a:r>
              <a:rPr lang="ko-KR" altLang="en-US" sz="8000" b="1" dirty="0">
                <a:solidFill>
                  <a:srgbClr val="202020"/>
                </a:solidFill>
                <a:ea typeface="Arita Buri Medium"/>
              </a:rPr>
              <a:t>차 오일쇼크 발생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sp>
        <p:nvSpPr>
          <p:cNvPr id="8" name="화살표: 아래쪽 7">
            <a:extLst>
              <a:ext uri="{FF2B5EF4-FFF2-40B4-BE49-F238E27FC236}">
                <a16:creationId xmlns:a16="http://schemas.microsoft.com/office/drawing/2014/main" id="{58256F4C-8BB1-C33D-0C91-B199C0CBD77F}"/>
              </a:ext>
            </a:extLst>
          </p:cNvPr>
          <p:cNvSpPr/>
          <p:nvPr/>
        </p:nvSpPr>
        <p:spPr>
          <a:xfrm rot="16200000">
            <a:off x="2656552" y="4000500"/>
            <a:ext cx="1697296" cy="2286000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3" name="TextBox 3">
            <a:extLst>
              <a:ext uri="{FF2B5EF4-FFF2-40B4-BE49-F238E27FC236}">
                <a16:creationId xmlns:a16="http://schemas.microsoft.com/office/drawing/2014/main" id="{87F1A7C0-5856-6B8F-1508-C0F7A9C1BE04}"/>
              </a:ext>
            </a:extLst>
          </p:cNvPr>
          <p:cNvSpPr txBox="1"/>
          <p:nvPr/>
        </p:nvSpPr>
        <p:spPr>
          <a:xfrm>
            <a:off x="2362200" y="7295301"/>
            <a:ext cx="148590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>
                <a:solidFill>
                  <a:schemeClr val="accent1"/>
                </a:solidFill>
                <a:ea typeface="Arita Buri Medium"/>
              </a:rPr>
              <a:t>3</a:t>
            </a:r>
            <a:r>
              <a:rPr lang="ko-KR" altLang="en-US" sz="8000" b="1" dirty="0" err="1">
                <a:solidFill>
                  <a:schemeClr val="accent1"/>
                </a:solidFill>
                <a:ea typeface="Arita Buri Medium"/>
              </a:rPr>
              <a:t>차산업</a:t>
            </a:r>
            <a:r>
              <a:rPr lang="ko-KR" altLang="en-US" sz="8000" b="1" dirty="0">
                <a:solidFill>
                  <a:schemeClr val="accent1"/>
                </a:solidFill>
                <a:ea typeface="Arita Buri Medium"/>
              </a:rPr>
              <a:t> </a:t>
            </a:r>
            <a:r>
              <a:rPr lang="ko-KR" altLang="en-US" sz="8000" b="1" dirty="0">
                <a:ea typeface="Arita Buri Medium"/>
              </a:rPr>
              <a:t>집중과</a:t>
            </a:r>
            <a:r>
              <a:rPr lang="ko-KR" altLang="en-US" sz="8000" b="1" dirty="0">
                <a:solidFill>
                  <a:srgbClr val="FF0000"/>
                </a:solidFill>
                <a:ea typeface="Arita Buri Medium"/>
              </a:rPr>
              <a:t> </a:t>
            </a:r>
            <a:r>
              <a:rPr lang="ko-KR" altLang="en-US" sz="8000" b="1" dirty="0">
                <a:solidFill>
                  <a:srgbClr val="7030A0"/>
                </a:solidFill>
                <a:ea typeface="Arita Buri Medium"/>
              </a:rPr>
              <a:t>고정환율제</a:t>
            </a:r>
            <a:r>
              <a:rPr lang="ko-KR" altLang="en-US" sz="8000" b="1" dirty="0">
                <a:solidFill>
                  <a:srgbClr val="FF0000"/>
                </a:solidFill>
                <a:ea typeface="Arita Buri Medium"/>
              </a:rPr>
              <a:t> </a:t>
            </a:r>
            <a:r>
              <a:rPr lang="ko-KR" altLang="en-US" sz="8000" b="1" dirty="0">
                <a:ea typeface="Arita Buri Medium"/>
              </a:rPr>
              <a:t>고수</a:t>
            </a:r>
            <a:endParaRPr lang="en-US" sz="8000" b="1" dirty="0">
              <a:ea typeface="Arita Buri Mediu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B7A0627-DD83-7FA6-AF3F-5F9152B0F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854401" y="2785007"/>
            <a:ext cx="10510371" cy="7501993"/>
          </a:xfrm>
          <a:prstGeom prst="rect">
            <a:avLst/>
          </a:prstGeom>
        </p:spPr>
      </p:pic>
      <p:sp>
        <p:nvSpPr>
          <p:cNvPr id="5" name="타원 4">
            <a:extLst>
              <a:ext uri="{FF2B5EF4-FFF2-40B4-BE49-F238E27FC236}">
                <a16:creationId xmlns:a16="http://schemas.microsoft.com/office/drawing/2014/main" id="{21561117-1CF3-3B22-6257-2C7585493FAD}"/>
              </a:ext>
            </a:extLst>
          </p:cNvPr>
          <p:cNvSpPr/>
          <p:nvPr/>
        </p:nvSpPr>
        <p:spPr>
          <a:xfrm>
            <a:off x="3888814" y="6201008"/>
            <a:ext cx="4267200" cy="3223701"/>
          </a:xfrm>
          <a:prstGeom prst="ellipse">
            <a:avLst/>
          </a:prstGeom>
          <a:solidFill>
            <a:srgbClr val="42C7F1">
              <a:alpha val="60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dirty="0">
                <a:solidFill>
                  <a:schemeClr val="tx1"/>
                </a:solidFill>
              </a:rPr>
              <a:t>아시아 경제대국</a:t>
            </a:r>
          </a:p>
          <a:p>
            <a:pPr algn="ctr">
              <a:defRPr/>
            </a:pPr>
            <a:r>
              <a:rPr lang="ko-KR" altLang="en-US" sz="3800" dirty="0">
                <a:solidFill>
                  <a:schemeClr val="tx1"/>
                </a:solidFill>
              </a:rPr>
              <a:t>타이틀 획득</a:t>
            </a:r>
            <a:r>
              <a:rPr lang="en-US" altLang="ko-KR" sz="3800" dirty="0">
                <a:solidFill>
                  <a:schemeClr val="tx1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89759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76 -0.04275 L -0.00902 -0.5635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260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8" grpId="0" animBg="1"/>
      <p:bldP spid="8" grpId="1" animBg="1"/>
      <p:bldP spid="13" grpId="0"/>
      <p:bldP spid="13" grpId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>
            <a:extLst>
              <a:ext uri="{FF2B5EF4-FFF2-40B4-BE49-F238E27FC236}">
                <a16:creationId xmlns:a16="http://schemas.microsoft.com/office/drawing/2014/main" id="{CD9CC091-AEC2-6302-0D32-B65A4358312E}"/>
              </a:ext>
            </a:extLst>
          </p:cNvPr>
          <p:cNvSpPr txBox="1"/>
          <p:nvPr/>
        </p:nvSpPr>
        <p:spPr>
          <a:xfrm>
            <a:off x="25400" y="4152900"/>
            <a:ext cx="5742218" cy="293926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 algn="ctr">
              <a:defRPr/>
            </a:pPr>
            <a:r>
              <a:rPr lang="ko-KR" altLang="en-US" sz="37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경제 성장으로 인한 </a:t>
            </a:r>
            <a:r>
              <a:rPr lang="en-US" altLang="ko-KR" sz="37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1970</a:t>
            </a:r>
            <a:r>
              <a:rPr lang="ko-KR" altLang="en-US" sz="37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년대</a:t>
            </a:r>
          </a:p>
          <a:p>
            <a:pPr lvl="0" algn="ctr">
              <a:defRPr/>
            </a:pPr>
            <a:r>
              <a:rPr lang="ko-KR" altLang="en-US" sz="37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</a:rPr>
              <a:t>일본 신주쿠 모습</a:t>
            </a:r>
            <a:endParaRPr lang="en-US" altLang="ko-KR" sz="3700" dirty="0">
              <a:ln w="9525">
                <a:solidFill>
                  <a:schemeClr val="tx1">
                    <a:alpha val="30000"/>
                  </a:schemeClr>
                </a:solidFill>
              </a:ln>
              <a:latin typeface="Open Sans"/>
              <a:ea typeface="Adobe 명조 Std M"/>
              <a:hlinkClick r:id="rId3"/>
            </a:endParaRPr>
          </a:p>
          <a:p>
            <a:pPr lvl="0" algn="ctr">
              <a:defRPr/>
            </a:pPr>
            <a:r>
              <a:rPr lang="ko-KR" altLang="en-US" sz="3700" dirty="0">
                <a:ln w="9525">
                  <a:solidFill>
                    <a:schemeClr val="tx1">
                      <a:alpha val="30000"/>
                    </a:schemeClr>
                  </a:solidFill>
                </a:ln>
                <a:latin typeface="Open Sans"/>
                <a:ea typeface="Adobe 명조 Std M"/>
                <a:hlinkClick r:id="rId3"/>
              </a:rPr>
              <a:t>https://youtu.be/Qb2qKvmLZ38</a:t>
            </a:r>
            <a:endParaRPr lang="ko-KR" altLang="en-US" sz="3700" dirty="0">
              <a:ln w="9525">
                <a:solidFill>
                  <a:schemeClr val="tx1">
                    <a:alpha val="30000"/>
                  </a:schemeClr>
                </a:solidFill>
              </a:ln>
              <a:latin typeface="Open Sans"/>
              <a:ea typeface="Adobe 명조 Std M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D241C32F-9544-AE6C-EFBE-C40FF8ADE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5062" y="1257300"/>
            <a:ext cx="10908160" cy="777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46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02" y="235072"/>
            <a:ext cx="11734800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altLang="ko-KR" sz="8000" b="1" dirty="0"/>
              <a:t>2.</a:t>
            </a:r>
            <a:r>
              <a:rPr lang="ko-KR" altLang="en-US" sz="8000" b="1" dirty="0"/>
              <a:t> 일본 버블 경제</a:t>
            </a:r>
            <a:r>
              <a:rPr lang="en-US" altLang="ko-KR" sz="7200" b="1" dirty="0"/>
              <a:t>(1980</a:t>
            </a:r>
            <a:r>
              <a:rPr lang="ko-KR" altLang="en-US" sz="7200" b="1" dirty="0"/>
              <a:t>년대</a:t>
            </a:r>
            <a:r>
              <a:rPr lang="en-US" altLang="ko-KR" sz="7200" b="1" dirty="0"/>
              <a:t>)</a:t>
            </a:r>
            <a:endParaRPr lang="en-US" sz="8000" b="1" dirty="0">
              <a:solidFill>
                <a:srgbClr val="202020"/>
              </a:solidFill>
              <a:ea typeface="Arita Buri Medium"/>
            </a:endParaRP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0FD880FF-FAA4-CDB3-011F-E18F8CA29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159502" y="2737055"/>
            <a:ext cx="10318087" cy="5943600"/>
          </a:xfrm>
          <a:prstGeom prst="rect">
            <a:avLst/>
          </a:prstGeom>
          <a:ln w="25400" cap="flat" cmpd="sng">
            <a:solidFill>
              <a:schemeClr val="tx1"/>
            </a:solidFill>
            <a:prstDash val="solid"/>
            <a:round/>
          </a:ln>
        </p:spPr>
      </p:pic>
      <p:sp>
        <p:nvSpPr>
          <p:cNvPr id="4" name="타원 3">
            <a:extLst>
              <a:ext uri="{FF2B5EF4-FFF2-40B4-BE49-F238E27FC236}">
                <a16:creationId xmlns:a16="http://schemas.microsoft.com/office/drawing/2014/main" id="{A5DDCBA8-DF4B-E477-2318-EE23E089D56A}"/>
              </a:ext>
            </a:extLst>
          </p:cNvPr>
          <p:cNvSpPr/>
          <p:nvPr/>
        </p:nvSpPr>
        <p:spPr>
          <a:xfrm>
            <a:off x="0" y="3986981"/>
            <a:ext cx="6484782" cy="4724400"/>
          </a:xfrm>
          <a:prstGeom prst="ellipse">
            <a:avLst/>
          </a:prstGeom>
          <a:solidFill>
            <a:srgbClr val="92D050">
              <a:alpha val="60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일본의 </a:t>
            </a:r>
            <a:r>
              <a:rPr lang="en-US" altLang="ko-KR" sz="3800" b="1" dirty="0">
                <a:solidFill>
                  <a:schemeClr val="tx1"/>
                </a:solidFill>
              </a:rPr>
              <a:t>GDP,</a:t>
            </a:r>
          </a:p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미국의 </a:t>
            </a:r>
            <a:r>
              <a:rPr lang="en-US" altLang="ko-KR" sz="3800" b="1" dirty="0">
                <a:solidFill>
                  <a:schemeClr val="tx1"/>
                </a:solidFill>
              </a:rPr>
              <a:t>GDP</a:t>
            </a:r>
            <a:r>
              <a:rPr lang="ko-KR" altLang="en-US" sz="3800" b="1" dirty="0">
                <a:solidFill>
                  <a:schemeClr val="tx1"/>
                </a:solidFill>
              </a:rPr>
              <a:t>의 </a:t>
            </a:r>
            <a:r>
              <a:rPr lang="en-US" altLang="ko-KR" sz="3800" b="1" dirty="0">
                <a:solidFill>
                  <a:schemeClr val="tx1"/>
                </a:solidFill>
              </a:rPr>
              <a:t>80%</a:t>
            </a:r>
            <a:r>
              <a:rPr lang="ko-KR" altLang="en-US" sz="3800" b="1" dirty="0">
                <a:solidFill>
                  <a:schemeClr val="tx1"/>
                </a:solidFill>
              </a:rPr>
              <a:t>수준</a:t>
            </a:r>
            <a:r>
              <a:rPr lang="en-US" altLang="ko-KR" sz="3800" b="1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CF0662EF-E55B-2998-9136-D1F1C2E28C70}"/>
              </a:ext>
            </a:extLst>
          </p:cNvPr>
          <p:cNvSpPr/>
          <p:nvPr/>
        </p:nvSpPr>
        <p:spPr>
          <a:xfrm>
            <a:off x="7332176" y="3168445"/>
            <a:ext cx="1219200" cy="5542936"/>
          </a:xfrm>
          <a:prstGeom prst="ellipse">
            <a:avLst/>
          </a:prstGeom>
          <a:noFill/>
          <a:ln w="53975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16FF90BA-DD71-63DD-6E81-D07518E17860}"/>
              </a:ext>
            </a:extLst>
          </p:cNvPr>
          <p:cNvSpPr/>
          <p:nvPr/>
        </p:nvSpPr>
        <p:spPr>
          <a:xfrm>
            <a:off x="12344400" y="3986981"/>
            <a:ext cx="1219200" cy="4724400"/>
          </a:xfrm>
          <a:prstGeom prst="ellipse">
            <a:avLst/>
          </a:prstGeom>
          <a:noFill/>
          <a:ln w="53975"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10183D90-665E-DCAD-EAEA-6A683ABCF80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70"/>
          <a:stretch>
            <a:fillRect/>
          </a:stretch>
        </p:blipFill>
        <p:spPr>
          <a:xfrm>
            <a:off x="3984956" y="3543300"/>
            <a:ext cx="10318087" cy="6253446"/>
          </a:xfrm>
          <a:prstGeom prst="rect">
            <a:avLst/>
          </a:prstGeom>
          <a:ln w="25400" cap="flat" cmpd="sng">
            <a:solidFill>
              <a:schemeClr val="tx1"/>
            </a:solidFill>
            <a:prstDash val="solid"/>
            <a:round/>
          </a:ln>
        </p:spPr>
      </p:pic>
      <p:sp>
        <p:nvSpPr>
          <p:cNvPr id="10" name="타원 9">
            <a:extLst>
              <a:ext uri="{FF2B5EF4-FFF2-40B4-BE49-F238E27FC236}">
                <a16:creationId xmlns:a16="http://schemas.microsoft.com/office/drawing/2014/main" id="{4FD849A6-68C0-592E-51BE-AC7C0E9F446B}"/>
              </a:ext>
            </a:extLst>
          </p:cNvPr>
          <p:cNvSpPr/>
          <p:nvPr/>
        </p:nvSpPr>
        <p:spPr>
          <a:xfrm>
            <a:off x="11210562" y="1466178"/>
            <a:ext cx="5742820" cy="4031219"/>
          </a:xfrm>
          <a:prstGeom prst="ellipse">
            <a:avLst/>
          </a:prstGeom>
          <a:solidFill>
            <a:srgbClr val="00B0F0">
              <a:alpha val="60000"/>
            </a:srgbClr>
          </a:solidFill>
          <a:ln algn="ctr">
            <a:solidFill>
              <a:schemeClr val="accent1">
                <a:shade val="20000"/>
              </a:schemeClr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r>
              <a:rPr lang="ko-KR" altLang="en-US" sz="3800" b="1" dirty="0">
                <a:solidFill>
                  <a:schemeClr val="tx1"/>
                </a:solidFill>
              </a:rPr>
              <a:t>저가제품 판매 및 </a:t>
            </a:r>
            <a:r>
              <a:rPr lang="en-US" altLang="ko-KR" sz="3800" b="1" dirty="0">
                <a:solidFill>
                  <a:schemeClr val="tx1"/>
                </a:solidFill>
              </a:rPr>
              <a:t>3</a:t>
            </a:r>
            <a:r>
              <a:rPr lang="ko-KR" altLang="en-US" sz="3800" b="1" dirty="0">
                <a:solidFill>
                  <a:schemeClr val="tx1"/>
                </a:solidFill>
              </a:rPr>
              <a:t>차 산업 육성 </a:t>
            </a:r>
            <a:endParaRPr lang="en-US" altLang="ko-KR" sz="3800" b="1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3F6548BD-EB5D-D589-5DC0-0F0657163D43}"/>
              </a:ext>
            </a:extLst>
          </p:cNvPr>
          <p:cNvSpPr/>
          <p:nvPr/>
        </p:nvSpPr>
        <p:spPr>
          <a:xfrm>
            <a:off x="3788284" y="4793225"/>
            <a:ext cx="3104970" cy="3899719"/>
          </a:xfrm>
          <a:prstGeom prst="ellipse">
            <a:avLst/>
          </a:prstGeom>
          <a:noFill/>
          <a:ln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A8C9A890-A7F4-7511-A2AD-F8C00DB15323}"/>
              </a:ext>
            </a:extLst>
          </p:cNvPr>
          <p:cNvSpPr/>
          <p:nvPr/>
        </p:nvSpPr>
        <p:spPr>
          <a:xfrm>
            <a:off x="6281340" y="4948148"/>
            <a:ext cx="3104970" cy="3899719"/>
          </a:xfrm>
          <a:prstGeom prst="ellipse">
            <a:avLst/>
          </a:prstGeom>
          <a:noFill/>
          <a:ln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72D0741B-9A70-F3CC-33D4-D2CCA78C14D5}"/>
              </a:ext>
            </a:extLst>
          </p:cNvPr>
          <p:cNvSpPr/>
          <p:nvPr/>
        </p:nvSpPr>
        <p:spPr>
          <a:xfrm>
            <a:off x="9431362" y="4686915"/>
            <a:ext cx="3104970" cy="3899719"/>
          </a:xfrm>
          <a:prstGeom prst="ellipse">
            <a:avLst/>
          </a:prstGeom>
          <a:noFill/>
          <a:ln algn="ctr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>
            <a:lvl1pPr marL="0" indent="0" algn="l" defTabSz="232257" rtl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defRPr kumimoji="0" sz="1800" b="0" i="0" u="none" strike="noStrike" kern="1200" cap="none" spc="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</a:lstStyle>
          <a:p>
            <a:pPr algn="ctr">
              <a:defRPr/>
            </a:pPr>
            <a:endParaRPr lang="en-US" altLang="ko-KR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01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2" grpId="0" animBg="1"/>
      <p:bldP spid="14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610</Words>
  <Application>Microsoft Office PowerPoint</Application>
  <PresentationFormat>사용자 지정</PresentationFormat>
  <Paragraphs>144</Paragraphs>
  <Slides>20</Slides>
  <Notes>5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6" baseType="lpstr">
      <vt:lpstr>ADLaM Display</vt:lpstr>
      <vt:lpstr>맑은 고딕</vt:lpstr>
      <vt:lpstr>Open Sans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검은색 갈색 간단한 기업 세리프 프리젠테이션</dc:title>
  <cp:lastModifiedBy>주용 정</cp:lastModifiedBy>
  <cp:revision>1</cp:revision>
  <dcterms:created xsi:type="dcterms:W3CDTF">2006-08-16T00:00:00Z</dcterms:created>
  <dcterms:modified xsi:type="dcterms:W3CDTF">2023-09-26T09:03:43Z</dcterms:modified>
  <dc:identifier>DAFvQIN3boo</dc:identifier>
</cp:coreProperties>
</file>