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74" r:id="rId13"/>
  </p:sldMasterIdLst>
  <p:notesMasterIdLst>
    <p:notesMasterId r:id="rId17"/>
  </p:notesMasterIdLst>
  <p:handoutMasterIdLst>
    <p:handoutMasterId r:id="rId15"/>
  </p:handout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6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3" Type="http://schemas.openxmlformats.org/officeDocument/2006/relationships/slide" Target="slides/slide5.xml"></Relationship><Relationship Id="rId24" Type="http://schemas.openxmlformats.org/officeDocument/2006/relationships/slide" Target="slides/slide6.xml"></Relationship><Relationship Id="rId25" Type="http://schemas.openxmlformats.org/officeDocument/2006/relationships/slide" Target="slides/slide7.xml"></Relationship><Relationship Id="rId26" Type="http://schemas.openxmlformats.org/officeDocument/2006/relationships/slide" Target="slides/slide8.xml"></Relationship><Relationship Id="rId27" Type="http://schemas.openxmlformats.org/officeDocument/2006/relationships/slide" Target="slides/slide9.xml"></Relationship><Relationship Id="rId28" Type="http://schemas.openxmlformats.org/officeDocument/2006/relationships/slide" Target="slides/slide10.xml"></Relationship><Relationship Id="rId29" Type="http://schemas.openxmlformats.org/officeDocument/2006/relationships/slide" Target="slides/slide11.xml"></Relationship><Relationship Id="rId30" Type="http://schemas.openxmlformats.org/officeDocument/2006/relationships/slide" Target="slides/slide12.xml"></Relationship><Relationship Id="rId31" Type="http://schemas.openxmlformats.org/officeDocument/2006/relationships/slide" Target="slides/slide13.xml"></Relationship><Relationship Id="rId32" Type="http://schemas.openxmlformats.org/officeDocument/2006/relationships/slide" Target="slides/slide14.xml"></Relationship><Relationship Id="rId33" Type="http://schemas.openxmlformats.org/officeDocument/2006/relationships/slide" Target="slides/slide15.xml"></Relationship><Relationship Id="rId34" Type="http://schemas.openxmlformats.org/officeDocument/2006/relationships/slide" Target="slides/slide16.xml"></Relationship><Relationship Id="rId35" Type="http://schemas.openxmlformats.org/officeDocument/2006/relationships/viewProps" Target="viewProps.xml"></Relationship><Relationship Id="rId36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2A47-D8E7-4708-A218-E95F45C843B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9CBC-5243-4EE6-8E2D-6E1F45C8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D24D-F7AD-4672-8093-387C9A86EF22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B3BA-A246-4728-806B-126A6412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image" Target="../media/fImage141095248737.jpeg"></Relationship><Relationship Id="rId2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27682962447.jpeg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80970977014.jpeg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33898981684.jpeg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208397996295.jpeg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804241005525.jpeg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342101014440.jpeg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205591022497.jpeg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92374886293.jpeg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0807589895.jpeg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20560906662.jpe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08852913103.jpe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20154927575.jpeg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70537938046.jpeg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8586694806.jpeg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48917958053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1" descr="/storage/emulated/0/Android/data/com.infraware.office.link/cache/.polaris_temp/fImage141095248737.jpe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33239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/storage/emulated/0/Android/data/com.infraware.office.link/cache/.polaris_temp/fImage12768296244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/storage/emulated/0/Android/data/com.infraware.office.link/cache/.polaris_temp/fImage18097097701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/storage/emulated/0/Android/data/com.infraware.office.link/cache/.polaris_temp/fImage13389898168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/storage/emulated/0/Android/data/com.infraware.office.link/cache/.polaris_temp/fImage20839799629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/storage/emulated/0/Android/data/com.infraware.office.link/cache/.polaris_temp/fImage180424100552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/storage/emulated/0/Android/data/com.infraware.office.link/cache/.polaris_temp/fImage1342101014440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/storage/emulated/0/Android/data/com.infraware.office.link/cache/.polaris_temp/fImage120559102249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storage/emulated/0/Android/data/com.infraware.office.link/cache/.polaris_temp/fImage9237488629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/storage/emulated/0/Android/data/com.infraware.office.link/cache/.polaris_temp/fImage1080758989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/storage/emulated/0/Android/data/com.infraware.office.link/cache/.polaris_temp/fImage12056090666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/storage/emulated/0/Android/data/com.infraware.office.link/cache/.polaris_temp/fImage10885291310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/storage/emulated/0/Android/data/com.infraware.office.link/cache/.polaris_temp/fImage12015492757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/storage/emulated/0/Android/data/com.infraware.office.link/cache/.polaris_temp/fImage170537938046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/storage/emulated/0/Android/data/com.infraware.office.link/cache/.polaris_temp/fImage18586694806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/storage/emulated/0/Android/data/com.infraware.office.link/cache/.polaris_temp/fImage14891795805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HY돋움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HY돋움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HY돋움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HY돋움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HY돋움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HY돋움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16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guest3e33d044949ed38bfcda0c18642dc874</dc:creator>
  <cp:lastModifiedBy>guest3e33d044949ed38bfcda0c18642dc874</cp:lastModifiedBy>
  <dc:title>PowerPoint Presentation</dc:title>
</cp:coreProperties>
</file>