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54" y="-366"/>
      </p:cViewPr>
      <p:guideLst>
        <p:guide orient="horz" pos="21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slide" Target="slides/slide53.xml"  /><Relationship Id="rId55" Type="http://schemas.openxmlformats.org/officeDocument/2006/relationships/slide" Target="slides/slide54.xml"  /><Relationship Id="rId56" Type="http://schemas.openxmlformats.org/officeDocument/2006/relationships/slide" Target="slides/slide55.xml"  /><Relationship Id="rId57" Type="http://schemas.openxmlformats.org/officeDocument/2006/relationships/slide" Target="slides/slide56.xml"  /><Relationship Id="rId58" Type="http://schemas.openxmlformats.org/officeDocument/2006/relationships/presProps" Target="presProps.xml"  /><Relationship Id="rId59" Type="http://schemas.openxmlformats.org/officeDocument/2006/relationships/viewProps" Target="viewProps.xml"  /><Relationship Id="rId6" Type="http://schemas.openxmlformats.org/officeDocument/2006/relationships/slide" Target="slides/slide5.xml"  /><Relationship Id="rId60" Type="http://schemas.openxmlformats.org/officeDocument/2006/relationships/theme" Target="theme/theme1.xml"  /><Relationship Id="rId61" Type="http://schemas.openxmlformats.org/officeDocument/2006/relationships/tableStyles" Target="tableStyles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8086" y="2021565"/>
            <a:ext cx="8207828" cy="129857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6590" y="3320140"/>
            <a:ext cx="8230820" cy="5000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3DA-8385-442A-81EC-ACD4DEA56503}" type="datetimeFigureOut">
              <a:rPr lang="ko-KR" altLang="en-US" smtClean="0"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D9CC-5C84-4049-B990-7E89ED6A9E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3DA-8385-442A-81EC-ACD4DEA56503}" type="datetimeFigureOut">
              <a:rPr lang="ko-KR" altLang="en-US" smtClean="0"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D9CC-5C84-4049-B990-7E89ED6A9E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Relationship Id="rId4" Type="http://schemas.openxmlformats.org/officeDocument/2006/relationships/image" Target="../media/image2.jpeg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계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AA.jp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71414"/>
            <a:ext cx="8229600" cy="72547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498317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/>
                <a:ea typeface="+mn-ea"/>
                <a:cs typeface="+mn-cs"/>
              </a:defRPr>
            </a:lvl1pPr>
          </a:lstStyle>
          <a:p>
            <a:pPr lvl="0">
              <a:defRPr/>
            </a:pPr>
            <a:fld id="{9D0337F9-FAA6-415A-93D5-F3838BDC9440}" type="datetime1">
              <a:rPr lang="ko-KR" altLang="en-US"/>
              <a:pPr lvl="0">
                <a:defRPr/>
              </a:pPr>
              <a:t>2023-05-04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/>
                <a:ea typeface="+mn-ea"/>
                <a:cs typeface="+mn-cs"/>
              </a:defRPr>
            </a:lvl1pPr>
          </a:lstStyle>
          <a:p>
            <a:pPr lvl="0">
              <a:defRPr/>
            </a:pPr>
            <a:fld id="{C35E9FAB-EBC7-410C-80EE-39E4107C9B3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bg1"/>
          </a:solidFill>
          <a:latin typeface="한컴 윤고딕 230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한컴 윤고딕 230"/>
          <a:ea typeface="+mn-ea"/>
          <a:cs typeface="+mn-cs"/>
        </a:defRPr>
      </a:lvl1pPr>
      <a:lvl2pPr marL="542925" indent="-27622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/>
        <a:buChar char="§"/>
        <a:tabLst>
          <a:tab pos="542925" algn="l"/>
        </a:tabLst>
        <a:defRPr sz="20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2pPr>
      <a:lvl3pPr marL="809625" indent="-2667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한컴 윤고딕 23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3pPr>
      <a:lvl4pPr marL="1076325" indent="-2667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4pPr>
      <a:lvl5pPr marL="1343025" indent="-2667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5pPr>
      <a:lvl6pPr marL="1619250" indent="-27622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6pPr>
      <a:lvl7pPr marL="1885950" indent="-2667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7pPr>
      <a:lvl8pPr marL="2152650" indent="-2667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8pPr>
      <a:lvl9pPr marL="2419350" indent="-2667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한컴 윤고딕 230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2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Relationship Id="rId3" Type="http://schemas.openxmlformats.org/officeDocument/2006/relationships/image" Target="../media/image2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jpeg"  /><Relationship Id="rId3" Type="http://schemas.openxmlformats.org/officeDocument/2006/relationships/image" Target="../media/image28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32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5.png"  /><Relationship Id="rId3" Type="http://schemas.openxmlformats.org/officeDocument/2006/relationships/image" Target="../media/image3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png"  /><Relationship Id="rId3" Type="http://schemas.openxmlformats.org/officeDocument/2006/relationships/image" Target="../media/image42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5.png"  /><Relationship Id="rId3" Type="http://schemas.openxmlformats.org/officeDocument/2006/relationships/image" Target="../media/image46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7.png"  /><Relationship Id="rId3" Type="http://schemas.openxmlformats.org/officeDocument/2006/relationships/image" Target="../media/image4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9.png"  /><Relationship Id="rId3" Type="http://schemas.openxmlformats.org/officeDocument/2006/relationships/image" Target="../media/image50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1.png"  /><Relationship Id="rId3" Type="http://schemas.openxmlformats.org/officeDocument/2006/relationships/image" Target="../media/image52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7.png"  /><Relationship Id="rId3" Type="http://schemas.openxmlformats.org/officeDocument/2006/relationships/image" Target="../media/image58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9.png"  /><Relationship Id="rId3" Type="http://schemas.openxmlformats.org/officeDocument/2006/relationships/image" Target="../media/image60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1.png"  /><Relationship Id="rId3" Type="http://schemas.openxmlformats.org/officeDocument/2006/relationships/image" Target="../media/image62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5.png"  /><Relationship Id="rId3" Type="http://schemas.openxmlformats.org/officeDocument/2006/relationships/image" Target="../media/image6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jpe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7.png"  /><Relationship Id="rId3" Type="http://schemas.openxmlformats.org/officeDocument/2006/relationships/image" Target="../media/image68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9.png"  /><Relationship Id="rId3" Type="http://schemas.openxmlformats.org/officeDocument/2006/relationships/image" Target="../media/image70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1.png"  /><Relationship Id="rId3" Type="http://schemas.openxmlformats.org/officeDocument/2006/relationships/image" Target="../media/image72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3.png"  /><Relationship Id="rId3" Type="http://schemas.openxmlformats.org/officeDocument/2006/relationships/image" Target="../media/image74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5.png"  /><Relationship Id="rId3" Type="http://schemas.openxmlformats.org/officeDocument/2006/relationships/image" Target="../media/image76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7.png"  /><Relationship Id="rId3" Type="http://schemas.openxmlformats.org/officeDocument/2006/relationships/image" Target="../media/image78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9.png"  /><Relationship Id="rId3" Type="http://schemas.openxmlformats.org/officeDocument/2006/relationships/image" Target="../media/image80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1.png"  /><Relationship Id="rId3" Type="http://schemas.openxmlformats.org/officeDocument/2006/relationships/image" Target="../media/image82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3.png"  /><Relationship Id="rId3" Type="http://schemas.openxmlformats.org/officeDocument/2006/relationships/image" Target="../media/image8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5.png"  /><Relationship Id="rId3" Type="http://schemas.openxmlformats.org/officeDocument/2006/relationships/image" Target="../media/image86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7.png"  /><Relationship Id="rId3" Type="http://schemas.openxmlformats.org/officeDocument/2006/relationships/image" Target="../media/image88.jpe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9.png"  /><Relationship Id="rId3" Type="http://schemas.openxmlformats.org/officeDocument/2006/relationships/image" Target="../media/image90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1.png"  /><Relationship Id="rId3" Type="http://schemas.openxmlformats.org/officeDocument/2006/relationships/image" Target="../media/image92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3.png"  /><Relationship Id="rId3" Type="http://schemas.openxmlformats.org/officeDocument/2006/relationships/image" Target="../media/image94.pn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5.png"  /><Relationship Id="rId3" Type="http://schemas.openxmlformats.org/officeDocument/2006/relationships/image" Target="../media/image96.pn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lvl="0" algn="r">
              <a:defRPr/>
            </a:pPr>
            <a:r>
              <a:rPr lang="ko-KR" altLang="en-US"/>
              <a:t>일본 전국</a:t>
            </a:r>
            <a:r>
              <a:rPr lang="en-US" altLang="ko-KR"/>
              <a:t>,</a:t>
            </a:r>
            <a:r>
              <a:rPr lang="ko-KR" altLang="en-US"/>
              <a:t> 도도부현의 향토요리  </a:t>
            </a:r>
            <a:endParaRPr lang="en-US" altLang="ko-KR"/>
          </a:p>
          <a:p>
            <a:pPr lvl="0" algn="r">
              <a:defRPr/>
            </a:pPr>
            <a:r>
              <a:rPr lang="en-US" altLang="ko-KR"/>
              <a:t>2180944</a:t>
            </a:r>
            <a:r>
              <a:rPr lang="ko-KR" altLang="en-US"/>
              <a:t> 서진영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야마가타현</a:t>
            </a:r>
            <a:r>
              <a:rPr lang="en-US" altLang="ko-KR"/>
              <a:t>(山形県)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돈가라지루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どんがら汁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는 대구를 사용한 야마가타현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쇼나이 지방</a:t>
            </a:r>
            <a:r>
              <a:rPr lang="en-US" altLang="ko-KR">
                <a:latin typeface="한컴 윤고딕 230"/>
              </a:rPr>
              <a:t>(庄内地方)</a:t>
            </a:r>
            <a:r>
              <a:rPr lang="ko-KR" altLang="en-US">
                <a:latin typeface="한컴 윤고딕 230"/>
              </a:rPr>
              <a:t>의 향토요리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※돈가라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どんがら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란 생선의 몸통을 자른 후 남은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   머리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뼈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아가미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지느러미나 그것들에 붙어있는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   고기를 말하는 아라</a:t>
            </a:r>
            <a:r>
              <a:rPr lang="en-US" altLang="ko-KR">
                <a:latin typeface="한컴 윤고딕 230"/>
              </a:rPr>
              <a:t>(粗)</a:t>
            </a:r>
            <a:r>
              <a:rPr lang="ko-KR" altLang="en-US">
                <a:latin typeface="한컴 윤고딕 230"/>
              </a:rPr>
              <a:t>를 의미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야마가타 현의 히야지루</a:t>
            </a:r>
            <a:r>
              <a:rPr lang="en-US" altLang="ko-KR">
                <a:latin typeface="한컴 윤고딕 230"/>
              </a:rPr>
              <a:t>(ひやじる)</a:t>
            </a:r>
            <a:r>
              <a:rPr lang="ko-KR" altLang="en-US">
                <a:latin typeface="한컴 윤고딕 230"/>
              </a:rPr>
              <a:t>는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계절의 삶은 채소에 여러 종류의 건어물을 끓인 것을 식힌 후 국물째 버무린 건더기를 담근 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과거 요네자와번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ko-KR">
                <a:latin typeface="한컴 윤고딕 230"/>
              </a:rPr>
              <a:t>米沢藩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에서 부터 전해지는 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전투의 출진식에 휘하 무장들에게 대접되기도 함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설날에는 채소로 설채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ko-KR">
                <a:latin typeface="한컴 윤고딕 230"/>
              </a:rPr>
              <a:t>雪菜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를</a:t>
            </a:r>
            <a:r>
              <a:rPr lang="en-US" altLang="ko-KR">
                <a:latin typeface="한컴 윤고딕 230"/>
              </a:rPr>
              <a:t> </a:t>
            </a:r>
            <a:r>
              <a:rPr lang="ko-KR" altLang="en-US">
                <a:latin typeface="한컴 윤고딕 230"/>
              </a:rPr>
              <a:t>이용하는 경우가 많음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후쿠시마현</a:t>
            </a:r>
            <a:r>
              <a:rPr lang="en-US" altLang="ko-KR"/>
              <a:t>(福島県)</a:t>
            </a:r>
            <a:r>
              <a:rPr lang="ko-KR" altLang="en-US"/>
              <a:t>의 향토요리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코즈유</a:t>
            </a:r>
            <a:r>
              <a:rPr lang="en-US" altLang="ko-KR">
                <a:latin typeface="한컴 윤고딕 230"/>
              </a:rPr>
              <a:t>(こづゆ)</a:t>
            </a:r>
            <a:r>
              <a:rPr lang="ko-KR" altLang="en-US">
                <a:latin typeface="한컴 윤고딕 230"/>
              </a:rPr>
              <a:t>는 후쿠시마현 아이즈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会津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지방의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향토요리</a:t>
            </a:r>
            <a:r>
              <a:rPr lang="en-US" altLang="ko-KR">
                <a:latin typeface="한컴 윤고딕 230"/>
              </a:rPr>
              <a:t>.</a:t>
            </a:r>
            <a:r>
              <a:rPr lang="ko-KR" altLang="en-US">
                <a:latin typeface="한컴 윤고딕 230"/>
              </a:rPr>
              <a:t> 내륙인 아이즈 지방에서도 들여올 수 있는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건어물을 소재로한 탕</a:t>
            </a:r>
            <a:r>
              <a:rPr lang="en-US" altLang="ko-KR">
                <a:latin typeface="한컴 윤고딕 230"/>
              </a:rPr>
              <a:t>.</a:t>
            </a:r>
            <a:r>
              <a:rPr lang="ko-KR" altLang="en-US">
                <a:latin typeface="한컴 윤고딕 230"/>
              </a:rPr>
              <a:t>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에도시대 후기에서 메이지 초에 걸쳐 아이즈번의 무가요리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en-US">
                <a:latin typeface="한컴 윤고딕 230"/>
              </a:rPr>
              <a:t>武家料理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나 서민의 잔치에서 널리 퍼짐</a:t>
            </a:r>
            <a:r>
              <a:rPr lang="en-US" altLang="ko-KR">
                <a:latin typeface="한컴 윤고딕 230"/>
              </a:rPr>
              <a:t>.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현재도 정월이나 혼례 등의 축하자리에서 먹음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신고로우</a:t>
            </a:r>
            <a:r>
              <a:rPr lang="en-US" altLang="ko-KR">
                <a:latin typeface="한컴 윤고딕 230"/>
              </a:rPr>
              <a:t>(しんごろう)</a:t>
            </a:r>
            <a:r>
              <a:rPr lang="ko-KR" altLang="en-US">
                <a:latin typeface="한컴 윤고딕 230"/>
              </a:rPr>
              <a:t>는 후쿠시마현  미나미아이즈군</a:t>
            </a:r>
            <a:r>
              <a:rPr lang="en-US" altLang="ko-KR">
                <a:latin typeface="한컴 윤고딕 230"/>
              </a:rPr>
              <a:t>(南会津郡)</a:t>
            </a:r>
            <a:r>
              <a:rPr lang="ko-KR" altLang="en-US">
                <a:latin typeface="한컴 윤고딕 230"/>
              </a:rPr>
              <a:t> 미나미아이즈쵸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南会津町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와 시모고쵸</a:t>
            </a:r>
            <a:r>
              <a:rPr lang="en-US" altLang="ko-KR">
                <a:latin typeface="한컴 윤고딕 230"/>
              </a:rPr>
              <a:t>(下郷町)</a:t>
            </a:r>
            <a:r>
              <a:rPr lang="ko-KR" altLang="en-US">
                <a:latin typeface="한컴 윤고딕 230"/>
              </a:rPr>
              <a:t>에 전해지는 향토요리 중 하나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우루치 쌀을 반토막 내어 경단 모양으로 한 것을 대나무 꼬챙이에 꽃고 달달한 미소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en-US">
                <a:latin typeface="한컴 윤고딕 230"/>
              </a:rPr>
              <a:t>味噌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에 으깬 들깨를 섞은 쥬넨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미소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じゅうねん味噌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를 발라 숯불에 구운 것</a:t>
            </a:r>
            <a:r>
              <a:rPr lang="en-US" altLang="ko-KR">
                <a:latin typeface="한컴 윤고딕 230"/>
              </a:rPr>
              <a:t>.</a:t>
            </a:r>
            <a:r>
              <a:rPr lang="ko-KR" altLang="en-US">
                <a:latin typeface="한컴 윤고딕 230"/>
              </a:rPr>
              <a:t> </a:t>
            </a:r>
            <a:endParaRPr lang="ko-KR" altLang="en-US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칸토지방</a:t>
            </a:r>
            <a:r>
              <a:rPr lang="en-US" altLang="ko-KR"/>
              <a:t>(</a:t>
            </a:r>
            <a:r>
              <a:rPr lang="zh-CN" altLang="ko-KR"/>
              <a:t>関東地方</a:t>
            </a:r>
            <a:r>
              <a:rPr lang="en-US" altLang="ko-KR"/>
              <a:t>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이바라키현</a:t>
            </a:r>
            <a:r>
              <a:rPr lang="en-US" altLang="ko-KR"/>
              <a:t>(茨城県)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소보로낫토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そぼろ納豆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이바라키현의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향토요리이자 낫토 요리의 일종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말린 무를 곁들여 간장에 절인 것이 특징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그대로 술 안주로 먹거나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밥과 같이 먹거나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오챠즈케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(お茶漬け)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로 해서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도부지루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どぶ汁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는 이바라키현에서 후쿠시마현 남부의 태평양 연안 지역에 걸쳐 전해지는 어부요리의 일종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안코나베</a:t>
            </a:r>
            <a:r>
              <a:rPr lang="en-US" altLang="ko-KR">
                <a:latin typeface="한컴 윤고딕 230"/>
              </a:rPr>
              <a:t>(あんこう鍋)</a:t>
            </a:r>
            <a:r>
              <a:rPr lang="ko-KR" altLang="en-US">
                <a:latin typeface="한컴 윤고딕 230"/>
              </a:rPr>
              <a:t> 중 하나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아귀</a:t>
            </a:r>
            <a:r>
              <a:rPr lang="en-US" altLang="ko-KR">
                <a:latin typeface="한컴 윤고딕 230"/>
              </a:rPr>
              <a:t>(あんこう)</a:t>
            </a:r>
            <a:r>
              <a:rPr lang="ko-KR" altLang="en-US">
                <a:latin typeface="한컴 윤고딕 230"/>
              </a:rPr>
              <a:t>가 식재료로 일반적으로 알려지지 않은 시기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이바라키현 북부의 어부들이 먹던 안코나베</a:t>
            </a:r>
            <a:r>
              <a:rPr lang="en-US" altLang="ko-KR">
                <a:latin typeface="한컴 윤고딕 230"/>
              </a:rPr>
              <a:t>(あんこう鍋)</a:t>
            </a:r>
            <a:r>
              <a:rPr lang="ko-KR" altLang="en-US">
                <a:latin typeface="한컴 윤고딕 230"/>
              </a:rPr>
              <a:t>가 시작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도치기현</a:t>
            </a:r>
            <a:r>
              <a:rPr lang="en-US" altLang="ko-KR"/>
              <a:t>(栃木県)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시모츠카레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しもつかれ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도치기현을 포함한 키타칸토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北関東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지방에 분포하는 전통적인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하츠우마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初午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날에 만들어 팥밥과 함께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이나리신사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en-US">
                <a:solidFill>
                  <a:schemeClr val="lt1"/>
                </a:solidFill>
                <a:latin typeface="한컴 윤고딕 230"/>
              </a:rPr>
              <a:t>稲荷神社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 올리는 행사식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연어 머리와 콩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뿌리채소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술지게미를 끓인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※ 술지게미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: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술을 거르고 남은 찌꺼기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   하츠우마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初午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: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2월의 첫 오일(午日),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   그날 행하는 이나리 신사(稲荷神社)의 제삿날.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mc:Ignorable="hp" hp:hslEmbossed="0">
              <a:solidFill>
                <a:schemeClr val="lt1"/>
              </a:solidFill>
              <a:latin typeface="한컴 윤고딕 230"/>
              <a:ea typeface="+mn-ea"/>
              <a:cs typeface="+mn-cs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미미우동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(耳うどん)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도치기현  사노시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佐野市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센바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仙波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지구의 향토 요리로 우동과 유사한 귀 모양의 면요리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센바 지구에서는 이 우동을 정월마다 먹는 것이 전통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수제비에 가까운 식감으로 국물도 간장 맛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8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군마현</a:t>
            </a:r>
            <a:r>
              <a:rPr lang="en-US" altLang="ko-KR"/>
              <a:t>(群馬県)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야키만쥬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(焼きまんじゅう)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군마현 지방의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밀가루에 누룩을 섞어 발효시킨 후 찐 만두를 대나무 꼬챙이에 꽂고 흑설탕이나 물엿으로 달게 만든 진한 된장양념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味噌ダレ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앞뒤에 발라 불에 올려 눌은 자국을 낸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미즈사와 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水沢うどん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군마현 시부카와시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(渋川市)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이카호쵸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伊香保町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미즈사와 부근의 수타 면요리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면발이 가늘고 쫄깃하며 군데군데 투명하고 반들한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하얀 면발이 특징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사누키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이나니와 우동과 함께 일본의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3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대 우동의 하나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미즈사와테라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水澤寺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부근에서 참배객 전용으로 제공된 것이 시초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사이타마현</a:t>
            </a:r>
            <a:r>
              <a:rPr lang="en-US" altLang="ko-KR"/>
              <a:t>(埼玉県)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이가만쥬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いが饅頭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사이타마현 북부에서 전해지는 화과자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和菓子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만쥬 주위에 팥밥을 묻힌 모습이 특징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본래 상업적인 목적으로 만들어진 것이 아닌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북동부 농촌에서 여름의 하레의 날 등에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선물용으로 만들어짐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가조우동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加須うどん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사이타마현 가조시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加須市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와 그 주변 지역의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가조의 수타 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加須の手打ちうどん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이라고도 불림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에도시대 가조시의 소간지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總願寺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라는 절의 문 앞에서 우동을 참배객들에게 대접한 것이 시초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치바현</a:t>
            </a:r>
            <a:r>
              <a:rPr lang="en-US" altLang="ko-KR"/>
              <a:t>(千葉県)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나메로우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なめろう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보소반도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房総半島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연안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대부분 치바현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 발상인 항토 요리 일종으로 어류와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된장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양념 등을 합쳐 두드린 것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어선 위에서 갓 잡은 물고기를 재료로 만들어지면서 시작된 어부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후토마키마츠리즈시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(太巻き祭り寿司)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치바현 전역에서 만들어지는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농가 등 일반 가정에 전해져 온 스시의 일종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도시락 등으로 먹기도 하며 환대요리로도 대접함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520315" cy="2700337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도쿄도</a:t>
            </a:r>
            <a:r>
              <a:rPr lang="en-US" altLang="ko-KR"/>
              <a:t>(東京都)</a:t>
            </a:r>
            <a:r>
              <a:rPr lang="ko-KR" altLang="en-US"/>
              <a:t>의 향토요리</a:t>
            </a:r>
            <a:endParaRPr lang="ko-KR" altLang="en-US"/>
          </a:p>
        </p:txBody>
      </p:sp>
      <p:pic>
        <p:nvPicPr>
          <p:cNvPr id="4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에도마에즈시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(江戸前寿司)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니기리즈시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握り寿司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중심으로 한 에도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江戸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향토음식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옛날에는 에도즈시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江戸ずし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), 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도쿄즈시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東京ずし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라고도 불림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도쿄만에서 잡힌 신선한 어패류를 재료로 한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초밥 장인이 만드는 초밥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※에도마에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(江戸前)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: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도쿄만에서 잡힌 어패류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6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텐푸라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(天ぷら)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어패류나 고기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야채 등의 식재료를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밀가루를 메인으로 한 튀김옷으로 감싸 기름에 튀겨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조리한 일본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나가사키 튀김을 기원으로 동쪽에 전해져 에도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3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en-US">
                <a:solidFill>
                  <a:schemeClr val="lt1"/>
                </a:solidFill>
                <a:latin typeface="한컴 윤고딕 230"/>
              </a:rPr>
              <a:t>江戸の三味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하나가 되어 에도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향토 요리가 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카나가와현</a:t>
            </a:r>
            <a:r>
              <a:rPr lang="en-US" altLang="ko-KR"/>
              <a:t>(神奈川県)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칸코야키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かんこ焼き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가나가와현 사가미하라시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(相模原市)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미도리구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(緑区)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쓰쿠이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津久井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지구에 전해지는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밀가루 껍질로 산나물이나 버섯등의 건더기를 싸서 구운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켄칭시루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(巻繊汁)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인삼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우엉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고구마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곤약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두부를 참기름으로 볶아 국물을 넣고 끓여 간장으로 맛을 낸 국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쇼진요리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(精進料理),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사찰요리이기때문에 국물도 고기나 생선은 사용하지 않고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다시마나 표고버섯을 사용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카나가와현 카마쿠라시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(鎌倉市)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켄조지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(建長寺)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수행승이 만들던 요리라는 설이 있음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향토요리란</a:t>
            </a:r>
            <a:r>
              <a:rPr lang="en-US" altLang="ko-KR"/>
              <a:t>?</a:t>
            </a:r>
            <a:endParaRPr lang="en-US" altLang="ko-KR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3000"/>
              <a:t>항토요리(鄕土料理)는 각 지방의 전통 음식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그 지방에서만 생산되는 식료품으로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그 지방 특유의 방법으로 만드는 요리를 의미</a:t>
            </a:r>
            <a:endParaRPr lang="en-US" altLang="ko-KR" sz="3000"/>
          </a:p>
          <a:p>
            <a:pPr marL="0" lvl="0" indent="0">
              <a:buNone/>
              <a:defRPr/>
            </a:pPr>
            <a:endParaRPr lang="ko-KR" altLang="en-US" sz="3000"/>
          </a:p>
          <a:p>
            <a:pPr lvl="0">
              <a:defRPr/>
            </a:pPr>
            <a:r>
              <a:rPr lang="ko-KR" altLang="en-US" sz="3000"/>
              <a:t>이후부터는 일본의 각 도도부현마다 </a:t>
            </a:r>
            <a:endParaRPr lang="en-US" altLang="ko-KR" sz="3000"/>
          </a:p>
          <a:p>
            <a:pPr marL="0" lvl="0" indent="0">
              <a:buNone/>
              <a:defRPr/>
            </a:pPr>
            <a:r>
              <a:rPr lang="ko-KR" altLang="en-US" sz="3000"/>
              <a:t>   </a:t>
            </a:r>
            <a:r>
              <a:rPr lang="en-US" altLang="ko-KR" sz="3000"/>
              <a:t>2</a:t>
            </a:r>
            <a:r>
              <a:rPr lang="ko-KR" altLang="en-US" sz="3000"/>
              <a:t>가지의 향토요리를 소개</a:t>
            </a:r>
            <a:endParaRPr lang="ko-KR" altLang="en-US" sz="3000"/>
          </a:p>
          <a:p>
            <a:pPr marL="0" lvl="0" indent="0">
              <a:buNone/>
              <a:defRPr/>
            </a:pPr>
            <a:endParaRPr lang="ko-KR" altLang="en-US" sz="3000"/>
          </a:p>
          <a:p>
            <a:pPr marL="0" lvl="0" indent="0">
              <a:buNone/>
              <a:defRPr/>
            </a:pP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주부지방</a:t>
            </a:r>
            <a:r>
              <a:rPr lang="en-US" altLang="ko-KR"/>
              <a:t>(中部地方)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니이가타현</a:t>
            </a:r>
            <a:r>
              <a:rPr lang="en-US" altLang="ko-KR"/>
              <a:t>(新潟県)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헤기소바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(へぎそば)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란 니가타현 우오누마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(魚沼郡)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지방 발상의 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후노리라고 하는 해조를 사용한 소바를 헤기라 불리는 그릇에 담은 기리소바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切り蕎麦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히코젠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ひこぜん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니이가타현 산조시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三条市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시모다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下田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지구에 전해지는 쌀밥으로 만든 겨울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과거 겨울철 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너구리 사냥을 나가던 사냥꾼들이 휴대식으로 가지고 다니던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토야마현</a:t>
            </a:r>
            <a:r>
              <a:rPr lang="en-US" altLang="ko-KR"/>
              <a:t>(富山県)</a:t>
            </a:r>
            <a:endParaRPr lang="en-US" altLang="ko-KR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콘부마키카마보코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昆布巻きかまぼこ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다시마를 소용돌이 모양으로 감싼 어묵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토야마현에서 주로 생산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소비됨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타라지루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たら汁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대구탕으로 토야마현 아사히쵸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朝日町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에서 어부들이 배 위에서 갓 잡은 명태를 토막내어 먹다가 가족과 함께 먹는 것으로 변해가며 지역의 가정식 요리로 정착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오늘날엔 아사히쵸에 있는 히스이 해안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ヒスイ海岸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명물 요리가 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이시카와현</a:t>
            </a:r>
            <a:r>
              <a:rPr lang="en-US" altLang="ko-KR"/>
              <a:t>(石川県)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고리요리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(ゴリ料理)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이시카와현 카나자와시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(金沢市)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향토요리로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둑중개를 사용한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좌측은 고리 튀김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타이노카라무시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(鯛の唐蒸し)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이시카와현 카나자와시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(金沢市)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향토요리로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도미의 등을 갈라 은행이나 인삼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우엉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표고버섯 등을 섞어 넣어 찐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후쿠이현</a:t>
            </a:r>
            <a:r>
              <a:rPr lang="en-US" altLang="ko-KR"/>
              <a:t>(福井県)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봇카케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en-US">
                <a:solidFill>
                  <a:schemeClr val="lt1"/>
                </a:solidFill>
                <a:latin typeface="한컴 윤고딕 230"/>
              </a:rPr>
              <a:t>ぼっかけ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후쿠이현의 향토요리로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뿌리채소나 실곤약 등의 건더기가 많이 들어간 뜨거운 국물을 밥에 뿌려 먹는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후쿠이현에서는 다이쇼 초기부터 먹고 있음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에치젠오로시소바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越前おろしそば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후쿠이현 영북지방의 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육수 츠유를 소바에 뿌리거나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무즙에 생간장이나 육수를 츠유에 소바를 찍어 먹는 등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무즙을 반드시 이용한다고 해서 오로시소바라고 부름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야마나시현</a:t>
            </a:r>
            <a:r>
              <a:rPr lang="en-US" altLang="ko-KR"/>
              <a:t>(山梨県)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요시다 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(吉田のうどん)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야마나시현 후지요시다시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富士吉田市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포함한 야마나시현 군내 지방을 중심으로 한 향토 요리 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단단하고 쫄깃함이 매우 강한 면과 스리다네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(スリダネ)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 특징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호토우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餺飥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야마나시현을 중심으로 한 지역에서 만들어지는 향토요리로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밀가루를 반죽하여 굵고 짧은 면을 호박 등 채소와 함께 된장국에 끓여 뜨거울 때 제공되는 음식의 일종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나가노현</a:t>
            </a:r>
            <a:r>
              <a:rPr lang="en-US" altLang="ko-KR"/>
              <a:t>(長野県)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신슈소바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함초롬돋움"/>
                <a:ea typeface="함초롬돋움"/>
              </a:rPr>
              <a:t>信州そば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는 나가노현에서 만들어지는 소바의 총칭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오야키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함초롬돋움"/>
                <a:ea typeface="함초롬돋움"/>
              </a:rPr>
              <a:t>御焼き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는 밀가루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메밀가루 등을 물에 풀어 반죽해 얇게 펴낸 껍질로 팥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채소 등으로 만든 속재료를 싸서 구운 음식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나가노 현의 한랭지인 호쿠신 지방과 아즈미노 지방이 발상지로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겨울철 쌀 대용식으로 전해짐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520315" cy="2700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기후현</a:t>
            </a:r>
            <a:r>
              <a:rPr lang="en-US" altLang="ko-KR"/>
              <a:t>(</a:t>
            </a:r>
            <a:r>
              <a:rPr lang="zh-CN" altLang="ko-KR"/>
              <a:t>岐阜県</a:t>
            </a:r>
            <a:r>
              <a:rPr lang="en-US" altLang="ko-KR"/>
              <a:t>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킨교메시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金魚めし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는 기후현 카가미가하라시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(各務原市)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우누마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鵜沼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지구에 전해지는 향토요리 중 하나로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인삼과 표고버섯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유부 등을 넣은 솥밥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밥과 함께 지은 당근이 금붕어처럼 생겼다고 해서 불림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sp>
        <p:nvSpPr>
          <p:cNvPr id="6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호오바미소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(朴葉味噌)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는 기후현 북부의 다카야마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高山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지방의 향토요리 명칭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직접 만든 된장에 파 등 양념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표고버섯 등 산나물과 버섯을 섞은 것을 박잎에 얹어 구워 밥에 얹어 먹음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pic>
        <p:nvPicPr>
          <p:cNvPr id="8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시즈오카현</a:t>
            </a:r>
            <a:r>
              <a:rPr lang="en-US" altLang="ko-KR"/>
              <a:t>(静岡県)</a:t>
            </a:r>
            <a:r>
              <a:rPr lang="ko-KR" altLang="en-US"/>
              <a:t>의</a:t>
            </a:r>
            <a:r>
              <a:rPr lang="en-US" altLang="ko-KR"/>
              <a:t> </a:t>
            </a:r>
            <a:r>
              <a:rPr lang="ko-KR" altLang="en-US"/>
              <a:t>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산마즈시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(秋刀魚寿司)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는 꽁치를 이용한 시즈오카현 시모다시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下田市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시라하마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白浜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가 발상지인 요리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ko-KR" altLang="en-US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잔치나 축제 등을 할 때 만들어지는 향토요리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사쿠라에비튀김덮밥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함초롬돋움"/>
                <a:ea typeface="함초롬돋움"/>
              </a:rPr>
              <a:t>さくらえびのかき揚げ丼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를 비롯한</a:t>
            </a:r>
            <a:endParaRPr lang="ko-KR" altLang="en-US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사쿠라에비 요리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함초롬돋움"/>
                <a:ea typeface="함초롬돋움"/>
              </a:rPr>
              <a:t>さくらえび</a:t>
            </a:r>
            <a:r>
              <a:rPr lang="zh-CN" altLang="ko-KR">
                <a:solidFill>
                  <a:schemeClr val="lt1"/>
                </a:solidFill>
                <a:latin typeface="함초롬돋움"/>
                <a:ea typeface="함초롬돋움"/>
              </a:rPr>
              <a:t>料理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스가루 만에서 잡히는 사쿠라에비가 유명한 시즈오카 현에서는 이를 이용한 요리들이 유명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pic>
        <p:nvPicPr>
          <p:cNvPr id="8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아이치현</a:t>
            </a:r>
            <a:r>
              <a:rPr lang="en-US" altLang="ko-KR"/>
              <a:t>(愛知県)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키시멘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</a:t>
            </a:r>
            <a:r>
              <a:rPr lang="zh-CN" altLang="en-US">
                <a:solidFill>
                  <a:schemeClr val="lt1"/>
                </a:solidFill>
                <a:latin typeface="함초롬돋움"/>
                <a:ea typeface="함초롬돋움"/>
              </a:rPr>
              <a:t>棊子麺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은 일본의 국수 중 하나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ko-KR" altLang="en-US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일본 우동과는 다르게 납작한 모양으로 폭이 넓고 얇은 면을 사용한 요리를 칭함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아이치현에서의 명물이 되어가고 있다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히키즈리나베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(ひきずり</a:t>
            </a:r>
            <a:r>
              <a:rPr lang="zh-CN" altLang="ko-KR">
                <a:solidFill>
                  <a:schemeClr val="lt1"/>
                </a:solidFill>
                <a:latin typeface="함초롬돋움"/>
                <a:ea typeface="함초롬돋움"/>
              </a:rPr>
              <a:t>鍋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는 닭고기를 사용한 스키야키로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주로 아이치현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함초롬돋움"/>
                <a:ea typeface="함초롬돋움"/>
              </a:rPr>
              <a:t> 특히 나고야시 등 오와리 지방의 향토요리</a:t>
            </a:r>
            <a:r>
              <a:rPr lang="en-US" altLang="ko-KR">
                <a:solidFill>
                  <a:schemeClr val="lt1"/>
                </a:solidFill>
                <a:latin typeface="함초롬돋움"/>
                <a:ea typeface="함초롬돋움"/>
              </a:rPr>
              <a:t>.</a:t>
            </a:r>
            <a:endParaRPr lang="en-US" altLang="ko-KR">
              <a:solidFill>
                <a:schemeClr val="lt1"/>
              </a:solidFill>
              <a:latin typeface="함초롬돋움"/>
              <a:ea typeface="함초롬돋움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홋카이도</a:t>
            </a:r>
            <a:r>
              <a:rPr lang="en-US" altLang="ko-KR"/>
              <a:t>(北海道)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간사이지방</a:t>
            </a:r>
            <a:r>
              <a:rPr lang="en-US" altLang="ko-KR"/>
              <a:t>(近畿地方)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한컴 윤고딕 230"/>
                <a:ea typeface="한컴 윤고딕 230"/>
              </a:rPr>
              <a:t>미에현</a:t>
            </a:r>
            <a:r>
              <a:rPr lang="en-US" altLang="ko-KR">
                <a:latin typeface="한컴 윤고딕 230"/>
                <a:ea typeface="한컴 윤고딕 230"/>
              </a:rPr>
              <a:t>(三重</a:t>
            </a:r>
            <a:r>
              <a:rPr lang="en-US" altLang="ko-KR">
                <a:latin typeface="한컴 윤고딕 230"/>
              </a:rPr>
              <a:t>県</a:t>
            </a:r>
            <a:r>
              <a:rPr lang="en-US" altLang="ko-KR">
                <a:latin typeface="한컴 윤고딕 230"/>
                <a:ea typeface="한컴 윤고딕 230"/>
              </a:rPr>
              <a:t>)</a:t>
            </a:r>
            <a:r>
              <a:rPr lang="ko-KR" altLang="en-US">
                <a:latin typeface="한컴 윤고딕 230"/>
                <a:ea typeface="한컴 윤고딕 230"/>
              </a:rPr>
              <a:t>의 향토요리</a:t>
            </a:r>
            <a:endParaRPr lang="ko-KR" altLang="en-US">
              <a:latin typeface="한컴 윤고딕 230"/>
              <a:ea typeface="한컴 윤고딕 230"/>
            </a:endParaRPr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이세우동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(伊勢うどん)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미에현 이세시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(伊勢市)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중심으로 먹을 수 있는 우동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거기에 사용하는 면류의 지역 단체 상표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이세신궁의 참배객에게 제공하기 위해 우동집을 개업한 것이 이세 우동집의 최초로 알려져짐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메하리즈시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(めはりずし)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미에현을 비롯한 요시노 지방의 향토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겉절이 잎으로 싼 도시락용 주먹밥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산일이나 농사일을 하면서 먹는 도시락으로 시작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11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시가현</a:t>
            </a:r>
            <a:r>
              <a:rPr lang="en-US" altLang="ko-KR"/>
              <a:t>(滋賀県)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후나즈시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(鮒ずし)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일본 전통의 나레즈시의 대표적인 한 종류로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시가현의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야키사바소면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(焼鯖そうめん)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시가현 나가하마시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en-US">
                <a:solidFill>
                  <a:schemeClr val="lt1"/>
                </a:solidFill>
                <a:latin typeface="한컴 윤고딕 230"/>
              </a:rPr>
              <a:t>長浜市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주변 후베이 지역에 전해지는 향토 음식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구운 고등어와 소면을 조합하게 된 것은 쇼와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40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년대 무렵부터라고 여겨진다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교토부</a:t>
            </a:r>
            <a:r>
              <a:rPr lang="en-US" altLang="ko-KR"/>
              <a:t>(京都府)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센마이즈케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千枚漬け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교토의 절임 중 하나로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스구키즈케나 시바즈케와 함께 교토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3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대 절임으로 여겨짐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얇게 썬 순무를 젖산 발효시킨 황백색 장아찌로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현대에는 얇게 썬 순무를 초절임으로 한 장아찌를 가리킴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스구키즈케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すぐきづけ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교토의 전통적인 절임의 일종으로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순무의 변종인 산경채의 잎과 순무를 원재료로 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젖산 발효 절임으로 맑은 신맛이 특징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오사카부</a:t>
            </a:r>
            <a:r>
              <a:rPr lang="en-US" altLang="ko-KR"/>
              <a:t>(大阪府)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센바지루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(船場汁)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오사카 도매상 거리인 센바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船場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에서 생겨난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간고등어 등 어류와 무 등 채소류를 끓여 만드는 건더기 많은 국물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우동스키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うどんすき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오사카의 향토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 싱거운 육수에 우동과 다양한 재료를 삶으면서 먹는 나베의 일종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쇠고기 스키야키와 마찬가지로 생선 스키야키에서 파생된 전골이지만 쇠고기 스키야키와는 다른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효고현</a:t>
            </a:r>
            <a:r>
              <a:rPr lang="en-US" altLang="ko-KR"/>
              <a:t>(兵庫県)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카스지루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(粕汁)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술지게미를 넣어 끓인 일본의 국물요리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술지게미가 유통되는 주조 지역에서는 일반적으로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주로 효고현 등지가 있음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이즈시소바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(出石そば)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효고현 도요오카시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豊岡市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이즈시쵸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出石町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중심으로 먹는 향토요리 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나라현</a:t>
            </a:r>
            <a:r>
              <a:rPr lang="en-US" altLang="ko-KR"/>
              <a:t>(奈良県)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미와소면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(三輪素麺)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나라현 사쿠라이시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桜井市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중심으로 한 미와지방에서 생산되는 소면으로 특산품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미와 지방은 국수의 발상지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나라시대 견당사에 의해 밀의 재배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제분 기술이 전해진 것이 시초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아스카나베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(飛鳥鍋)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나라현 아스카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카시하라 지방의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닭뼈 육수에 우유를 넣고 흰된장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간장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설탕으로 조미하고 닭고기와 야채를 끓이는 나베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먹을 때는 스키야키처럼 달걀을 묻히거나 접시에 덜어 양념을 넣어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와카야마현</a:t>
            </a:r>
            <a:r>
              <a:rPr lang="en-US" altLang="ko-KR"/>
              <a:t>(和歌山県)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챠가유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茶粥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쌀을 차로 익힌 죽을 말함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쌀 외에 채소나 고구마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콩을 같이 넣는 경우가 많음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메실밥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梅ご飯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우메보시와 치리멘쟈코를 섞은 쌀을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육수에 지은 밥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돗토리현</a:t>
            </a:r>
            <a:r>
              <a:rPr lang="en-US" altLang="ko-KR"/>
              <a:t>(鳥取県)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이타다키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(いただき)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돗토리현 유미가하마 반도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弓ヶ浜半島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큰 유부 속에 생쌀과 채소를 넣고 국물로 끓여낸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노노코메시라고도 불린다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이가이메시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(いがい飯)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돗토리현 돗토리시 아오야쵸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青谷町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나츠도마리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夏泊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를 중심으로 만들어지는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해녀들이 따온 홍합을 이용한 솥밥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8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시마네현</a:t>
            </a:r>
            <a:r>
              <a:rPr lang="en-US" altLang="ko-KR"/>
              <a:t>(島根県)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보테보테차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(ぼてぼて茶)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시마네현 이즈모 지방에 전해지는 서민 간식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이즈모소바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(出雲そば)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시마네현 이즈모 지방에서 널리 먹을 수 있는 향토 요리 소바로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일본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3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대 소바의 하나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10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홋카이도</a:t>
            </a:r>
            <a:r>
              <a:rPr lang="en-US" altLang="ko-KR"/>
              <a:t>(北海道)</a:t>
            </a:r>
            <a:r>
              <a:rPr lang="ko-KR" altLang="en-US"/>
              <a:t>의 향토요리</a:t>
            </a:r>
            <a:endParaRPr lang="ko-KR" altLang="en-US"/>
          </a:p>
        </p:txBody>
      </p:sp>
      <p:pic>
        <p:nvPicPr>
          <p:cNvPr id="4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곳코지루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ゴッコ汁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는 도남지방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오시마반도</a:t>
            </a:r>
            <a:r>
              <a:rPr lang="en-US" altLang="ko-KR">
                <a:latin typeface="한컴 윤고딕 230"/>
              </a:rPr>
              <a:t>(渡島半島)</a:t>
            </a:r>
            <a:r>
              <a:rPr lang="ko-KR" altLang="en-US">
                <a:latin typeface="한컴 윤고딕 230"/>
              </a:rPr>
              <a:t>의 어부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가정에서 주로 먹는 겨울의 가정요리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나베요리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주로 홋카이도에서 수확되는 생선 곳코를 사용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※곳코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ゴッコ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의 다른 명칭은 뚝지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ホテイウオ</a:t>
            </a:r>
            <a:r>
              <a:rPr lang="en-US" altLang="ko-KR">
                <a:latin typeface="한컴 윤고딕 230"/>
              </a:rPr>
              <a:t>)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endParaRPr lang="ko-KR" altLang="en-US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오징어소면</a:t>
            </a:r>
            <a:r>
              <a:rPr lang="en-US" altLang="ko-KR">
                <a:latin typeface="한컴 윤고딕 230"/>
              </a:rPr>
              <a:t>(イカそうめん)</a:t>
            </a:r>
            <a:r>
              <a:rPr lang="ko-KR" altLang="en-US">
                <a:latin typeface="한컴 윤고딕 230"/>
              </a:rPr>
              <a:t>은 생 오징어를 면 모양으로 가늘게 잘라 쇼유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醤油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나 멘츠유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めんつゆ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를 묻혀 소면처럼 후루룩 먹는 음식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홋카이도 중에서 특히 오징어 튀김으로도 유명한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하코다테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函館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에서 유명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오카야마현</a:t>
            </a:r>
            <a:r>
              <a:rPr lang="en-US" altLang="ko-KR"/>
              <a:t>(岡山県)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새우밥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(えびめし)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밥에 새우 등의 건더기를 넣고 기름에 볶아 소스 풍미로 완성한 음식으로 볶음밥의 일종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오카야마현 인근에서 유명하며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특히 오캬야마시의 중심 시가지 쪽의 향토 요리로 유명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도미면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(鯛麺)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세토내해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(瀬戸内海)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나 분고수도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(豊後水道)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연안 지역에 널리 전해지는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도미 국수라고도 불림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도미 한 마리를 삶은 국수와 함께 큰 접시에 담고 도미조림을 츠케유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en-US">
                <a:solidFill>
                  <a:schemeClr val="lt1"/>
                </a:solidFill>
                <a:latin typeface="한컴 윤고딕 230"/>
              </a:rPr>
              <a:t>つけ汁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혹은 카케지루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en-US">
                <a:solidFill>
                  <a:schemeClr val="lt1"/>
                </a:solidFill>
                <a:latin typeface="한컴 윤고딕 230"/>
              </a:rPr>
              <a:t>掛け汁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로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히로시마현</a:t>
            </a:r>
            <a:r>
              <a:rPr lang="en-US" altLang="ko-KR"/>
              <a:t>(広島県)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우즈미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うずみ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히로시마현 동부 후쿠야마시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福山市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부근에서 먹는 향토음식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에도시대 아베 가문이 다스리던 시대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검약정치 때문에 사치품으로 여겨지던 닭고기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새우 등을 당당히 먹을 수 없던 서민들이 건더기를 밥으로 감추며 먹던 것이 유래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12325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아나고메시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(あなご飯)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세토우치 지역의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야마구치현</a:t>
            </a:r>
            <a:r>
              <a:rPr lang="en-US" altLang="ko-KR"/>
              <a:t>(山口県)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복어요리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ふぐ料理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복어를 주로 한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야마구치현 등 서일본을 중심으로 태평양전쟁 이후 전국으로 퍼짐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그중 복어요리를 대표지역 중 한 곳이 야마구치현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카와라소바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(瓦そば)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야마구치현 시모노세키시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(下関市)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도요루라쵸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(豊浦町)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발상의 면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시모노세키시 향토요리 중 하나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달궈진 기와 위에 찻소바와 건더기를 얹어 따뜻한 면국물로 먹는 음식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9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11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시코쿠지방</a:t>
            </a:r>
            <a:r>
              <a:rPr lang="en-US" altLang="ko-KR"/>
              <a:t>(</a:t>
            </a:r>
            <a:r>
              <a:rPr lang="zh-CN" altLang="ko-KR"/>
              <a:t>四国地方</a:t>
            </a:r>
            <a:r>
              <a:rPr lang="en-US" altLang="ko-KR"/>
              <a:t>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도쿠시마현</a:t>
            </a:r>
            <a:r>
              <a:rPr lang="en-US" altLang="ko-KR"/>
              <a:t>(徳島県)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도쿠시마현의 명산인 대나무 치쿠와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스다치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미역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죽순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연근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나루토긴토키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은어 등 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7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개 품목을 중심으로 현지 산해진미를 큰 접시로 성대하게 담아낸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타라이우동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(たらいうどん)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 도쿠시마현 아와시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(阿波市)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도나리쵸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(土成町)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 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솥에 튀겨 만든 우동을 삶은 국물과 함께 대야에 옮겨 담근 후 츠케지루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つけ汁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 찍어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가가와현</a:t>
            </a:r>
            <a:r>
              <a:rPr lang="en-US" altLang="ko-KR"/>
              <a:t>(香川県)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사누키우동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(讃岐うどん)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가가와현의 우동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옛 지명이 사누키라서 붙은 이름이며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굵고 매끈한 면발로 유명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만바노켄쨩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(まんばのけんちゃん)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가가와현의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만바를 끓인 뒤 하루 정도 물에 담가 충분히 떫은 맛을 뺀 것에 두부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유부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튀김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멸치 등을 넣어 익힌 것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에히메현</a:t>
            </a:r>
            <a:r>
              <a:rPr lang="en-US" altLang="ko-KR"/>
              <a:t>(愛媛県)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쟈코텐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(じゃこ天)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에히메현 난요 지방의 해안부에서 만들어지는 특산품 및 그것을 사용한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센잔기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(せんざんき)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닭요리가 많은 도요지방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주로 에히메현 동부 이마바리시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今治市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부근의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닭의 여러 부위의 뼈 있는 고기를 사용한 튀김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에도시대 치카미야마의 꿩을 포획해 튀김으로 한 것이 시초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고치현</a:t>
            </a:r>
            <a:r>
              <a:rPr lang="en-US" altLang="ko-KR"/>
              <a:t>(</a:t>
            </a:r>
            <a:r>
              <a:rPr lang="ko-KR" altLang="en-US"/>
              <a:t>高知県</a:t>
            </a:r>
            <a:r>
              <a:rPr lang="en-US" altLang="ko-KR"/>
              <a:t>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카츠오노타타키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(鰹のタタキ)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고치현에서 시작한 가다랭이를 이용한 생선요리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회의 일종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가다랭이를 마디로 잘라 겉만 구워 차갑게 썬 뒤 양념과 양념장을 뿌려먹음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코부즈시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(昆布ずし)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말린 다시마를 사용한 스시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후쿠오카현</a:t>
            </a:r>
            <a:r>
              <a:rPr lang="en-US" altLang="ko-KR"/>
              <a:t>(福岡県)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모츠나베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ko-KR">
                <a:solidFill>
                  <a:schemeClr val="lt1"/>
                </a:solidFill>
                <a:latin typeface="한컴 윤고딕 230"/>
              </a:rPr>
              <a:t>もつ鍋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또는 돼지의 곱창을 주재료로 하는 전골요리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호르몬나베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ja-JP" altLang="en-US">
                <a:solidFill>
                  <a:schemeClr val="lt1"/>
                </a:solidFill>
                <a:latin typeface="한컴 윤고딕 230"/>
              </a:rPr>
              <a:t>ホルモン鍋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라고도 불림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가메니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(がめ煮)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후쿠오카현의 대표적인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도부가메라 불리던 자라와 함께 있는 재료를 끓여 먹은 것이 시초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현재는 자라가 아닌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닭고기를 사용하는 것이 보통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사가현</a:t>
            </a:r>
            <a:r>
              <a:rPr lang="en-US" altLang="ko-KR"/>
              <a:t>(佐賀県)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스코즈시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(須古寿し)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오시즈시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(押し寿司)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일종으로 사가현 기시마군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(杵島郡)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시라이시쵸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(白石町)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스코지구에 전해지는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en-US" altLang="ko-KR">
                <a:solidFill>
                  <a:schemeClr val="lt1"/>
                </a:solidFill>
                <a:latin typeface="한컴 윤고딕 230"/>
              </a:rPr>
              <a:t>초밥 밥을 모로마개(오시즈시용 얕은 나무상자)에 깔고 소분으로 구분하여 무쓰고로 카바야키를 비롯한 여러 가지 색의 건더기를 담은 초밥.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마쓰우라즈케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zh-CN" altLang="ko-KR">
                <a:solidFill>
                  <a:schemeClr val="lt1"/>
                </a:solidFill>
                <a:latin typeface="한컴 윤고딕 230"/>
              </a:rPr>
              <a:t>松浦漬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사가현의 향토요리이자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요부코쵸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(呼子)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명산 별미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고래 위턱 부근 연골인 순살뼈를 새겨 물에 담궈 기름을 뺀 뒤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술지게미에 절인 카라츠시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(唐津市).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토호쿠지방</a:t>
            </a:r>
            <a:r>
              <a:rPr lang="en-US" altLang="ko-KR"/>
              <a:t>(</a:t>
            </a:r>
            <a:r>
              <a:rPr lang="ko-KR" altLang="en-US"/>
              <a:t>東北地方</a:t>
            </a:r>
            <a:r>
              <a:rPr lang="en-US" altLang="ko-KR"/>
              <a:t>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나가사키현</a:t>
            </a:r>
            <a:r>
              <a:rPr lang="en-US" altLang="ko-KR"/>
              <a:t>(長崎県)</a:t>
            </a:r>
            <a:r>
              <a:rPr lang="ko-KR" altLang="en-US"/>
              <a:t>의 향토요리</a:t>
            </a:r>
            <a:endParaRPr lang="en-US" altLang="ko-KR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구조우니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(具雑煮)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나가사키현 지역의 향토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떡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야채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닭고기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어패류 등의 건더기를 풍부하게 넣고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 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끓인 떡국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로쿠베에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(六兵衛)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나가사키현 시마바라반도 주변과 대마도에 전해지는 면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고구마를 주 원료로 하는 면 요리로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어패류나 토종닭 등으로 국물을 낸 맑은 국물에 넣어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구마모토현</a:t>
            </a:r>
            <a:r>
              <a:rPr lang="en-US" altLang="ko-KR"/>
              <a:t>(熊本県)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이키나리단고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(いきなり団子)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구마모토의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화과자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둥글게 자른 고구마를 밀가루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단고가루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소금으로 만든 반죽으로 싸서 찐 것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카라시렌콘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(辛子蓮根)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연근 구멍에 겨자 된장을 넣고 노란 튀김 옷을 입혀 기름에 튀긴 구마모토현의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오이타현</a:t>
            </a:r>
            <a:r>
              <a:rPr lang="en-US" altLang="ko-KR"/>
              <a:t>(大分県)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키라스마메시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(きらすまめし)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오이타현 우스기시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(臼杵市)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의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간장에 절인 생선살에 비지를 버무린 것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en-US" altLang="ko-KR">
                <a:solidFill>
                  <a:schemeClr val="lt1"/>
                </a:solidFill>
                <a:latin typeface="한컴 윤고딕 230"/>
              </a:rPr>
              <a:t>7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월 우스기 기온마쓰리 때 만들어지기도 하는 행사식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야세우마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(やせうま)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밀가루로 만든 오이타현의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밀가루로 만든 납작한 면을 삶은 것에 콩가루와 설탕을 묻힌 음식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미야자키현</a:t>
            </a:r>
            <a:r>
              <a:rPr lang="en-US" altLang="ko-KR"/>
              <a:t>(宮崎県)</a:t>
            </a:r>
            <a:r>
              <a:rPr lang="ko-KR" altLang="en-US"/>
              <a:t>의 향토요리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양상추 말이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(レタス巻き)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양상추로 감은 말이형 스시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마요네즈 맛 양상추와 새우를 재료로 사용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미야자키시 마츠야마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미야자키 관광호텔의 북쪽에 있는 초밥집인  이치헤이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一平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 발상지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오비텐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(飫肥天)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미야자키현 니치난시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日南市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오비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飫肥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지구의 향토요리로 어육반죽제품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튀김 어묵으로 분류됨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가고시마현</a:t>
            </a:r>
            <a:r>
              <a:rPr lang="en-US" altLang="ko-KR"/>
              <a:t>(鹿児島県)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아부라 소면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(油そうめん)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가고시마현 아마미군도의 향토요리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가정식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식당식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선술집 등 식사나 간식 대용으로 자주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삶은 국수에 기름을 넣은 양념장에 비벼서 만들기 때문에 면이 달라붙지 않는 것이 특징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닭밥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(鶏飯/けいはん)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가고시마현 아마미 군도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(奄美群島)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에서 만들어지는 향토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일본 각지의 토리메시는 솥밥이나 덮밥의 형태이지만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가고시마의 닭밥은 육수 절임에 가까운 음식으로 다른 음식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오키나와현</a:t>
            </a:r>
            <a:r>
              <a:rPr lang="en-US" altLang="ko-KR"/>
              <a:t>(沖縄県)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문어밥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(タコライス)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은 문어 재료를 쌀밥 위에 얹은 오키나와현의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토마토 베이스의 소스를 뿌려 먹음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ko-KR" altLang="en-US">
              <a:solidFill>
                <a:schemeClr val="lt1"/>
              </a:solidFill>
              <a:latin typeface="한컴 윤고딕 230"/>
            </a:endParaRPr>
          </a:p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흰밥 위에 갈은 쇠고기에 조미료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스파이스 등을 더해 조리한 문어고기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잘게 썬 치즈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양상추 토마토 등을 올린 것이 일반적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lt1"/>
              </a:buClr>
              <a:buNone/>
              <a:defRPr>
                <a:latin typeface="한컴 윤고딕 230"/>
              </a:defRPr>
            </a:pPr>
            <a:r>
              <a:rPr lang="ko-KR" altLang="en-US">
                <a:solidFill>
                  <a:schemeClr val="lt1"/>
                </a:solidFill>
                <a:latin typeface="한컴 윤고딕 230"/>
              </a:rPr>
              <a:t>참프루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(チャンプルー)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는 오키나와 사투리로 섞은 것이라는 의미로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,</a:t>
            </a:r>
            <a:r>
              <a:rPr lang="ko-KR" altLang="en-US">
                <a:solidFill>
                  <a:schemeClr val="lt1"/>
                </a:solidFill>
                <a:latin typeface="한컴 윤고딕 230"/>
              </a:rPr>
              <a:t> 채소와 두부 등 여러 가지 재료를 함께 볶은 오키나와 요리</a:t>
            </a:r>
            <a:r>
              <a:rPr lang="en-US" altLang="ko-KR">
                <a:solidFill>
                  <a:schemeClr val="lt1"/>
                </a:solidFill>
                <a:latin typeface="한컴 윤고딕 230"/>
              </a:rPr>
              <a:t>.</a:t>
            </a:r>
            <a:endParaRPr lang="en-US" altLang="ko-KR">
              <a:solidFill>
                <a:schemeClr val="lt1"/>
              </a:solidFill>
              <a:latin typeface="한컴 윤고딕 230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>
          <a:xfrm>
            <a:off x="468085" y="2348880"/>
            <a:ext cx="8207828" cy="129857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감사합니다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아오모리현</a:t>
            </a:r>
            <a:r>
              <a:rPr lang="en-US" altLang="ko-KR"/>
              <a:t>(</a:t>
            </a:r>
            <a:r>
              <a:rPr lang="zh-CN" altLang="ko-KR"/>
              <a:t>青森県</a:t>
            </a:r>
            <a:r>
              <a:rPr lang="en-US" altLang="ko-KR"/>
              <a:t>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케노시루</a:t>
            </a:r>
            <a:r>
              <a:rPr lang="en-US" altLang="ko-KR">
                <a:latin typeface="한컴 윤고딕 230"/>
              </a:rPr>
              <a:t>(けの汁)</a:t>
            </a:r>
            <a:r>
              <a:rPr lang="ko-KR" altLang="en-US">
                <a:latin typeface="한컴 윤고딕 230"/>
              </a:rPr>
              <a:t>는 잘게 잘린 뿌리 채소와 산채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언두부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튀김을 끓여 된장과 간장으로 양념한 향토요리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아오모리현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ko-KR">
                <a:latin typeface="한컴 윤고딕 230"/>
              </a:rPr>
              <a:t>青森県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의 쓰가루지방</a:t>
            </a:r>
            <a:r>
              <a:rPr lang="en-US" altLang="ko-KR">
                <a:latin typeface="한컴 윤고딕 230"/>
              </a:rPr>
              <a:t>(津軽地方)</a:t>
            </a:r>
            <a:r>
              <a:rPr lang="ko-KR" altLang="en-US">
                <a:latin typeface="한컴 윤고딕 230"/>
              </a:rPr>
              <a:t>에서 아키타현</a:t>
            </a:r>
            <a:r>
              <a:rPr lang="en-US" altLang="ko-KR">
                <a:latin typeface="한컴 윤고딕 230"/>
              </a:rPr>
              <a:t>(秋田県)</a:t>
            </a:r>
            <a:r>
              <a:rPr lang="ko-KR" altLang="en-US">
                <a:latin typeface="한컴 윤고딕 230"/>
              </a:rPr>
              <a:t>까지 걸쳐 전해짐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아키타현에서는 캬노시루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きゃの汁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 혹은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캬노코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きゃのこ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라고도 불림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주로 정월 </a:t>
            </a:r>
            <a:r>
              <a:rPr lang="en-US" altLang="ko-KR">
                <a:latin typeface="한컴 윤고딕 230"/>
              </a:rPr>
              <a:t>15</a:t>
            </a:r>
            <a:r>
              <a:rPr lang="ko-KR" altLang="en-US">
                <a:latin typeface="한컴 윤고딕 230"/>
              </a:rPr>
              <a:t>일에 행사식으로 만들짐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콩시토기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豆しとぎ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는 아오모리현의 산파치카미키타</a:t>
            </a:r>
            <a:r>
              <a:rPr lang="en-US" altLang="ko-KR">
                <a:latin typeface="한컴 윤고딕 230"/>
              </a:rPr>
              <a:t>(三八上北)</a:t>
            </a:r>
            <a:r>
              <a:rPr lang="ko-KR" altLang="en-US">
                <a:latin typeface="한컴 윤고딕 230"/>
              </a:rPr>
              <a:t>지방 및 이와테현</a:t>
            </a:r>
            <a:r>
              <a:rPr lang="en-US" altLang="ko-KR">
                <a:latin typeface="한컴 윤고딕 230"/>
              </a:rPr>
              <a:t>(岩手県)</a:t>
            </a:r>
            <a:r>
              <a:rPr lang="ko-KR" altLang="en-US">
                <a:latin typeface="한컴 윤고딕 230"/>
              </a:rPr>
              <a:t> 북부에 전해지는 부서진 콩에 쌀가루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설탕 등을 섞어 만든 향토 과자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일본의 연중 행사나 특별한 날인 하레의날</a:t>
            </a:r>
            <a:r>
              <a:rPr lang="en-US" altLang="ko-KR">
                <a:latin typeface="한컴 윤고딕 230"/>
              </a:rPr>
              <a:t>(ハレの日)</a:t>
            </a:r>
            <a:r>
              <a:rPr lang="ko-KR" altLang="en-US">
                <a:latin typeface="한컴 윤고딕 230"/>
              </a:rPr>
              <a:t>에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산신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농신에게 제공하는 특별식인 하레식</a:t>
            </a:r>
            <a:r>
              <a:rPr lang="en-US" altLang="ko-KR">
                <a:latin typeface="한컴 윤고딕 230"/>
              </a:rPr>
              <a:t>(ハレ食)</a:t>
            </a:r>
            <a:r>
              <a:rPr lang="ko-KR" altLang="en-US">
                <a:latin typeface="한컴 윤고딕 230"/>
              </a:rPr>
              <a:t>으로 만듬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※시토기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しとぎ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는 신전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神前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에 바치는 달걀 모양의 떡</a:t>
            </a:r>
            <a:endParaRPr lang="ko-KR" altLang="en-US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이와테현</a:t>
            </a:r>
            <a:r>
              <a:rPr lang="en-US" altLang="ko-KR"/>
              <a:t>(岩手県)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모리오카 냉면</a:t>
            </a:r>
            <a:r>
              <a:rPr lang="en-US" altLang="ko-KR">
                <a:latin typeface="한컴 윤고딕 230"/>
              </a:rPr>
              <a:t>(盛岡冷麺)</a:t>
            </a:r>
            <a:r>
              <a:rPr lang="ko-KR" altLang="en-US">
                <a:latin typeface="한컴 윤고딕 230"/>
              </a:rPr>
              <a:t>은 이와테현의 모리오카시</a:t>
            </a:r>
            <a:r>
              <a:rPr lang="en-US" altLang="ko-KR">
                <a:latin typeface="한컴 윤고딕 230"/>
              </a:rPr>
              <a:t>(盛岡市)</a:t>
            </a:r>
            <a:r>
              <a:rPr lang="ko-KR" altLang="en-US">
                <a:latin typeface="한컴 윤고딕 230"/>
              </a:rPr>
              <a:t>의 명물 면 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기원은 북한계 </a:t>
            </a:r>
            <a:r>
              <a:rPr lang="en-US" altLang="ko-KR">
                <a:latin typeface="한컴 윤고딕 230"/>
              </a:rPr>
              <a:t>1</a:t>
            </a:r>
            <a:r>
              <a:rPr lang="ko-KR" altLang="en-US">
                <a:latin typeface="한컴 윤고딕 230"/>
              </a:rPr>
              <a:t>세대 재일교포 아오키 테루토</a:t>
            </a:r>
            <a:r>
              <a:rPr lang="en-US" altLang="ko-KR">
                <a:latin typeface="한컴 윤고딕 230"/>
              </a:rPr>
              <a:t>(青木輝人)</a:t>
            </a:r>
            <a:r>
              <a:rPr lang="ko-KR" altLang="en-US">
                <a:latin typeface="한컴 윤고딕 230"/>
              </a:rPr>
              <a:t> 가 함흥식 냉면을 바탕으로 만든 것이 시초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모리오카 자장면</a:t>
            </a:r>
            <a:r>
              <a:rPr lang="en-US" altLang="ko-KR">
                <a:latin typeface="한컴 윤고딕 230"/>
              </a:rPr>
              <a:t>(盛岡じゃじゃ麺),</a:t>
            </a:r>
            <a:r>
              <a:rPr lang="ko-KR" altLang="en-US">
                <a:latin typeface="한컴 윤고딕 230"/>
              </a:rPr>
              <a:t> 왕코소바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わんこそば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와 함께 모리오카의 </a:t>
            </a:r>
            <a:r>
              <a:rPr lang="en-US" altLang="ko-KR">
                <a:latin typeface="한컴 윤고딕 230"/>
              </a:rPr>
              <a:t>3</a:t>
            </a:r>
            <a:r>
              <a:rPr lang="ko-KR" altLang="en-US">
                <a:latin typeface="한컴 윤고딕 230"/>
              </a:rPr>
              <a:t>대면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盛岡三大麺</a:t>
            </a:r>
            <a:r>
              <a:rPr lang="en-US" altLang="ko-KR">
                <a:latin typeface="한컴 윤고딕 230"/>
              </a:rPr>
              <a:t>).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최근엔 이와테의 </a:t>
            </a:r>
            <a:r>
              <a:rPr lang="en-US" altLang="ko-KR">
                <a:latin typeface="한컴 윤고딕 230"/>
              </a:rPr>
              <a:t>3</a:t>
            </a:r>
            <a:r>
              <a:rPr lang="ko-KR" altLang="en-US">
                <a:latin typeface="한컴 윤고딕 230"/>
              </a:rPr>
              <a:t>대면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いわて三大麺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이라고도 불림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모리오카 자장면</a:t>
            </a:r>
            <a:r>
              <a:rPr lang="en-US" altLang="ko-KR">
                <a:latin typeface="한컴 윤고딕 230"/>
              </a:rPr>
              <a:t>(盛岡じゃじゃ麺)</a:t>
            </a:r>
            <a:r>
              <a:rPr lang="ko-KR" altLang="en-US">
                <a:latin typeface="한컴 윤고딕 230"/>
              </a:rPr>
              <a:t>은 이와테현 모리오카시의 향토요리</a:t>
            </a:r>
            <a:r>
              <a:rPr lang="en-US" altLang="ko-KR">
                <a:latin typeface="한컴 윤고딕 230"/>
              </a:rPr>
              <a:t>.</a:t>
            </a:r>
            <a:r>
              <a:rPr lang="ko-KR" altLang="en-US">
                <a:latin typeface="한컴 윤고딕 230"/>
              </a:rPr>
              <a:t> 뜨겁게 삶은 면에 고기 된장을 얹어 만듬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기호에 맞춰 마늘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생강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고추기름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식초 등을 추가해 먹음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전쟁 전 옛 만주에서 맛본 자장면을 참고하여 모리오카 사람들의 입맛에 맞게 어레인지 하여 만든 것이 시작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미야기현</a:t>
            </a:r>
            <a:r>
              <a:rPr lang="en-US" altLang="ko-KR"/>
              <a:t>(宮城県)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하라코메시</a:t>
            </a:r>
            <a:r>
              <a:rPr lang="en-US" altLang="ko-KR">
                <a:latin typeface="한컴 윤고딕 230"/>
              </a:rPr>
              <a:t>(はらこ飯)</a:t>
            </a:r>
            <a:r>
              <a:rPr lang="ko-KR" altLang="en-US">
                <a:latin typeface="한컴 윤고딕 230"/>
              </a:rPr>
              <a:t>는 솥밥의 일종</a:t>
            </a:r>
            <a:r>
              <a:rPr lang="en-US" altLang="ko-KR">
                <a:latin typeface="한컴 윤고딕 230"/>
              </a:rPr>
              <a:t>.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간장이나 미림 등과 같이 연어를 끓인 국물로 지은 밥 위에 연어의 몸통과 연어알을 얹어 낸 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단순히 백반 위에 연어의 몸통과 연어알을 낸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연어알덮밥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鮭イクラ丼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과는 다르게 구분됨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※</a:t>
            </a:r>
            <a:r>
              <a:rPr lang="en-US" altLang="ko-KR">
                <a:latin typeface="한컴 윤고딕 230"/>
              </a:rPr>
              <a:t>はらこ</a:t>
            </a:r>
            <a:r>
              <a:rPr lang="ko-KR" altLang="en-US">
                <a:latin typeface="한컴 윤고딕 230"/>
              </a:rPr>
              <a:t>는 イクラ와 같은 연어알을 의미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온면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温麺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은 소면의 일종</a:t>
            </a:r>
            <a:r>
              <a:rPr lang="en-US" altLang="ko-KR">
                <a:latin typeface="한컴 윤고딕 230"/>
              </a:rPr>
              <a:t>.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미야기현 시로이시시</a:t>
            </a:r>
            <a:r>
              <a:rPr lang="en-US" altLang="ko-KR">
                <a:latin typeface="한컴 윤고딕 230"/>
              </a:rPr>
              <a:t>(白石市)</a:t>
            </a:r>
            <a:r>
              <a:rPr lang="ko-KR" altLang="en-US">
                <a:latin typeface="한컴 윤고딕 230"/>
              </a:rPr>
              <a:t>에서 생산되는 향토요리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시로이시 온면</a:t>
            </a:r>
            <a:r>
              <a:rPr lang="en-US" altLang="ko-KR">
                <a:latin typeface="한컴 윤고딕 230"/>
              </a:rPr>
              <a:t>(白石温麺),</a:t>
            </a:r>
            <a:r>
              <a:rPr lang="ko-KR" altLang="en-US">
                <a:latin typeface="한컴 윤고딕 230"/>
              </a:rPr>
              <a:t> 우ㅡ멘</a:t>
            </a:r>
            <a:r>
              <a:rPr lang="en-US" altLang="ko-KR">
                <a:latin typeface="한컴 윤고딕 230"/>
              </a:rPr>
              <a:t>(うーめん),</a:t>
            </a:r>
            <a:r>
              <a:rPr lang="ko-KR" altLang="en-US">
                <a:latin typeface="한컴 윤고딕 230"/>
              </a:rPr>
              <a:t>우우멘</a:t>
            </a:r>
            <a:r>
              <a:rPr lang="en-US" altLang="ko-KR">
                <a:latin typeface="한컴 윤고딕 230"/>
              </a:rPr>
              <a:t>(ううめん)</a:t>
            </a:r>
            <a:r>
              <a:rPr lang="ko-KR" altLang="en-US">
                <a:latin typeface="한컴 윤고딕 230"/>
              </a:rPr>
              <a:t>이라고도 불림</a:t>
            </a:r>
            <a:r>
              <a:rPr lang="en-US" altLang="ko-KR">
                <a:latin typeface="한컴 윤고딕 230"/>
              </a:rPr>
              <a:t>.</a:t>
            </a:r>
            <a:r>
              <a:rPr lang="ko-KR" altLang="en-US">
                <a:latin typeface="한컴 윤고딕 230"/>
              </a:rPr>
              <a:t>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과거에는 응면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うんめん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이라고도 불림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아키타현</a:t>
            </a:r>
            <a:r>
              <a:rPr lang="en-US" altLang="ko-KR"/>
              <a:t>(秋田県)</a:t>
            </a:r>
            <a:r>
              <a:rPr lang="ko-KR" altLang="en-US"/>
              <a:t>의 향토요리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3240405" y="108013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이나니와 우동</a:t>
            </a:r>
            <a:r>
              <a:rPr lang="en-US" altLang="ko-KR">
                <a:latin typeface="한컴 윤고딕 230"/>
              </a:rPr>
              <a:t>(稲庭うどん)</a:t>
            </a:r>
            <a:r>
              <a:rPr lang="ko-KR" altLang="en-US">
                <a:latin typeface="한컴 윤고딕 230"/>
              </a:rPr>
              <a:t>은 아키타현 유자와시</a:t>
            </a:r>
            <a:r>
              <a:rPr lang="en-US" altLang="ko-KR">
                <a:latin typeface="한컴 윤고딕 230"/>
              </a:rPr>
              <a:t>(湯沢市)</a:t>
            </a:r>
            <a:r>
              <a:rPr lang="ko-KR" altLang="en-US">
                <a:latin typeface="한컴 윤고딕 230"/>
              </a:rPr>
              <a:t> 이자니와쵸</a:t>
            </a:r>
            <a:r>
              <a:rPr lang="en-US" altLang="ko-KR">
                <a:latin typeface="한컴 윤고딕 230"/>
              </a:rPr>
              <a:t>(</a:t>
            </a:r>
            <a:r>
              <a:rPr lang="ko-KR" altLang="en-US">
                <a:latin typeface="한컴 윤고딕 230"/>
              </a:rPr>
              <a:t>稲庭町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가 발상인 수타 제조밥에 의해 말린 우동으로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일본 </a:t>
            </a:r>
            <a:r>
              <a:rPr lang="en-US" altLang="ko-KR">
                <a:latin typeface="한컴 윤고딕 230"/>
              </a:rPr>
              <a:t>3</a:t>
            </a:r>
            <a:r>
              <a:rPr lang="ko-KR" altLang="en-US">
                <a:latin typeface="한컴 윤고딕 230"/>
              </a:rPr>
              <a:t>대 우동 중 하나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en-US" altLang="ko-KR">
                <a:latin typeface="한컴 윤고딕 230"/>
              </a:rPr>
              <a:t>2007</a:t>
            </a:r>
            <a:r>
              <a:rPr lang="ko-KR" altLang="en-US">
                <a:latin typeface="한컴 윤고딕 230"/>
              </a:rPr>
              <a:t>년 농림수산성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en-US">
                <a:latin typeface="한컴 윤고딕 230"/>
              </a:rPr>
              <a:t>農林水産省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에 의해 농산어촌 향토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요리 백선</a:t>
            </a:r>
            <a:r>
              <a:rPr lang="en-US" altLang="ko-KR">
                <a:latin typeface="한컴 윤고딕 230"/>
              </a:rPr>
              <a:t>(</a:t>
            </a:r>
            <a:r>
              <a:rPr lang="zh-CN" altLang="en-US">
                <a:latin typeface="한컴 윤고딕 230"/>
              </a:rPr>
              <a:t>農山漁村の郷土料理百選</a:t>
            </a:r>
            <a:r>
              <a:rPr lang="en-US" altLang="ko-KR">
                <a:latin typeface="한컴 윤고딕 230"/>
              </a:rPr>
              <a:t>)</a:t>
            </a:r>
            <a:r>
              <a:rPr lang="ko-KR" altLang="en-US">
                <a:latin typeface="한컴 윤고딕 230"/>
              </a:rPr>
              <a:t>에도 선정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같은 제조법으로 만든 이나니와 소면도 있음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sp>
        <p:nvSpPr>
          <p:cNvPr id="5" name=""/>
          <p:cNvSpPr/>
          <p:nvPr/>
        </p:nvSpPr>
        <p:spPr>
          <a:xfrm>
            <a:off x="3240405" y="3960495"/>
            <a:ext cx="5760640" cy="252031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키리탄포</a:t>
            </a:r>
            <a:r>
              <a:rPr lang="en-US" altLang="ko-KR">
                <a:latin typeface="한컴 윤고딕 230"/>
              </a:rPr>
              <a:t>(きりたんぽ)</a:t>
            </a:r>
            <a:r>
              <a:rPr lang="ko-KR" altLang="en-US">
                <a:latin typeface="한컴 윤고딕 230"/>
              </a:rPr>
              <a:t>는 으깬 멥쌀밥을 치쿠와처럼 </a:t>
            </a:r>
            <a:endParaRPr lang="ko-KR" altLang="en-US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나무막대에 원통형으로 붙인 뒤 구운 일본 아키타현의 향토음식</a:t>
            </a:r>
            <a:r>
              <a:rPr lang="en-US" altLang="ko-KR">
                <a:latin typeface="한컴 윤고딕 230"/>
              </a:rPr>
              <a:t>.</a:t>
            </a:r>
            <a:r>
              <a:rPr lang="ko-KR" altLang="en-US">
                <a:latin typeface="한컴 윤고딕 230"/>
              </a:rPr>
              <a:t> 닭고기</a:t>
            </a:r>
            <a:r>
              <a:rPr lang="en-US" altLang="ko-KR">
                <a:latin typeface="한컴 윤고딕 230"/>
              </a:rPr>
              <a:t>,</a:t>
            </a:r>
            <a:r>
              <a:rPr lang="ko-KR" altLang="en-US">
                <a:latin typeface="한컴 윤고딕 230"/>
              </a:rPr>
              <a:t> 채소 등과 같이 끓여 키리탄포 나베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en-US" altLang="ko-KR">
                <a:latin typeface="한컴 윤고딕 230"/>
              </a:rPr>
              <a:t>(きりたんぽ鍋)</a:t>
            </a:r>
            <a:r>
              <a:rPr lang="ko-KR" altLang="en-US">
                <a:latin typeface="한컴 윤고딕 230"/>
              </a:rPr>
              <a:t>를 해 먹기도 함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  <a:p>
            <a:pPr>
              <a:defRPr>
                <a:latin typeface="한컴 윤고딕 230"/>
              </a:defRPr>
            </a:pPr>
            <a:r>
              <a:rPr lang="ko-KR" altLang="en-US">
                <a:latin typeface="한컴 윤고딕 230"/>
              </a:rPr>
              <a:t>흔히 차가운 밥의 이용법으로서 궁리된 것으로 알려짐</a:t>
            </a:r>
            <a:r>
              <a:rPr lang="en-US" altLang="ko-KR">
                <a:latin typeface="한컴 윤고딕 230"/>
              </a:rPr>
              <a:t>.</a:t>
            </a:r>
            <a:endParaRPr lang="en-US" altLang="ko-KR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60045" y="1080135"/>
            <a:ext cx="2700337" cy="252031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0045" y="3960495"/>
            <a:ext cx="2700337" cy="25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계통">
  <a:themeElements>
    <a:clrScheme name="계통">
      <a:dk1>
        <a:sysClr val="windowText" lastClr="000000"/>
      </a:dk1>
      <a:lt1>
        <a:srgbClr val="f5f3f0"/>
      </a:lt1>
      <a:dk2>
        <a:srgbClr val="5b6a77"/>
      </a:dk2>
      <a:lt2>
        <a:srgbClr val="f5f5f5"/>
      </a:lt2>
      <a:accent1>
        <a:srgbClr val="b5ab91"/>
      </a:accent1>
      <a:accent2>
        <a:srgbClr val="7d7e42"/>
      </a:accent2>
      <a:accent3>
        <a:srgbClr val="535262"/>
      </a:accent3>
      <a:accent4>
        <a:srgbClr val="477b85"/>
      </a:accent4>
      <a:accent5>
        <a:srgbClr val="86709c"/>
      </a:accent5>
      <a:accent6>
        <a:srgbClr val="a63c4b"/>
      </a:accent6>
      <a:hlink>
        <a:srgbClr val="003e6c"/>
      </a:hlink>
      <a:folHlink>
        <a:srgbClr val="600d83"/>
      </a:folHlink>
    </a:clrScheme>
    <a:fontScheme name="계통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계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(주)한글과컴퓨터</ep:Company>
  <ep:Words>2011</ep:Words>
  <ep:PresentationFormat>화면 슬라이드 쇼(4:3)</ep:PresentationFormat>
  <ep:Paragraphs>303</ep:Paragraphs>
  <ep:Slides>56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ep:HeadingPairs>
  <ep:TitlesOfParts>
    <vt:vector size="57" baseType="lpstr">
      <vt:lpstr>계통</vt:lpstr>
      <vt:lpstr>일본의 향토요리</vt:lpstr>
      <vt:lpstr>향토요리란?</vt:lpstr>
      <vt:lpstr>홋카이도(北海道)의 향토요리</vt:lpstr>
      <vt:lpstr>홋카이도(北海道)의 향토요리</vt:lpstr>
      <vt:lpstr>토호쿠지방(東北地方)의 향토요리</vt:lpstr>
      <vt:lpstr>아오모리현(青森県)의 향토요리</vt:lpstr>
      <vt:lpstr>이와테현(岩手県)의 향토요리</vt:lpstr>
      <vt:lpstr>미야기현(宮城県)의 향토요리</vt:lpstr>
      <vt:lpstr>아키타현(秋田県)의 향토요리</vt:lpstr>
      <vt:lpstr>야마가타현(山形県)의 향토요리</vt:lpstr>
      <vt:lpstr>후쿠시마현(福島県)의 향토요리)</vt:lpstr>
      <vt:lpstr>칸토지방(関東地方)의 향토요리</vt:lpstr>
      <vt:lpstr>이바라키현(茨城県)의 향토요리</vt:lpstr>
      <vt:lpstr>도치기현(栃木県)의 향토요리</vt:lpstr>
      <vt:lpstr>군마현(群馬県)의 향토요리</vt:lpstr>
      <vt:lpstr>사이타마현(埼玉県)의 향토요리</vt:lpstr>
      <vt:lpstr>치바현(千葉県)의 향토요리</vt:lpstr>
      <vt:lpstr>도쿄도(東京都)의 향토요리</vt:lpstr>
      <vt:lpstr>카나가와현(神奈川県)의 향토요리</vt:lpstr>
      <vt:lpstr>주부지방(中部地方)의 향토요리</vt:lpstr>
      <vt:lpstr>니이가타현(新潟県)의 향토요리</vt:lpstr>
      <vt:lpstr>토야마현(富山県)</vt:lpstr>
      <vt:lpstr>이시카와현(石川県)의 향토요리</vt:lpstr>
      <vt:lpstr>후쿠이현(福井県)의 향토요리</vt:lpstr>
      <vt:lpstr>야마나시현(山梨県)의 향토요리</vt:lpstr>
      <vt:lpstr>나가노현(長野県)의 향토요리</vt:lpstr>
      <vt:lpstr>기후현(岐阜県)의 향토요리</vt:lpstr>
      <vt:lpstr>시즈오카현(静岡県)의 향토요리</vt:lpstr>
      <vt:lpstr>아이치현(愛知県)의 향토요리</vt:lpstr>
      <vt:lpstr>간사이지방(近畿地方)의 향토요리</vt:lpstr>
      <vt:lpstr>미에현(三重県)의 향토요리</vt:lpstr>
      <vt:lpstr>시가현(滋賀県)의 향토요리</vt:lpstr>
      <vt:lpstr>교토부(京都府)의 향토요리</vt:lpstr>
      <vt:lpstr>오사카부(大阪府)의 향토요리</vt:lpstr>
      <vt:lpstr>효고현(兵庫県)의 향토요리</vt:lpstr>
      <vt:lpstr>나라현(奈良県)의 향토요리</vt:lpstr>
      <vt:lpstr>와카야마현(和歌山県)의 향토요리</vt:lpstr>
      <vt:lpstr>돗토리현(鳥取県)의 향토요리</vt:lpstr>
      <vt:lpstr>시마네현(島根県)의 향토요리</vt:lpstr>
      <vt:lpstr>오카야마현(岡山県)의 향토요리</vt:lpstr>
      <vt:lpstr>히로시마현(広島県)의 향토요리</vt:lpstr>
      <vt:lpstr>야마구치현(山口県)의 향토요리</vt:lpstr>
      <vt:lpstr>시코쿠지방(四国地方)의 향토요리</vt:lpstr>
      <vt:lpstr>도쿠시마현(徳島県)의 향토요리</vt:lpstr>
      <vt:lpstr>가가와현(香川県)의 향토요리</vt:lpstr>
      <vt:lpstr>에히메현(愛媛県)의 향토요리</vt:lpstr>
      <vt:lpstr>고치현(高知県)의 향토요리</vt:lpstr>
      <vt:lpstr>후쿠오카현(福岡県)의 향토요리</vt:lpstr>
      <vt:lpstr>사가현(佐賀県)의 향토요리</vt:lpstr>
      <vt:lpstr>나가사키현(長崎県)의 향토요리</vt:lpstr>
      <vt:lpstr>구마모토현(熊本県)의 향토요리</vt:lpstr>
      <vt:lpstr>오이타현(大分県)의 향토요리</vt:lpstr>
      <vt:lpstr>미야자키현(宮崎県)의 향토요리)</vt:lpstr>
      <vt:lpstr>가고시마현(鹿児島県)의 향토요리</vt:lpstr>
      <vt:lpstr>오키나와현(沖縄県)의 향토요리</vt:lpstr>
      <vt:lpstr>슬라이드 56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2009-06-22T13:28:22.000</dcterms:created>
  <dc:creator>(주)한글과컴퓨터</dc:creator>
  <cp:lastModifiedBy>jinyo</cp:lastModifiedBy>
  <dcterms:modified xsi:type="dcterms:W3CDTF">2023-05-04T08:33:47.010</dcterms:modified>
  <cp:revision>112</cp:revision>
  <dc:title>슬라이드 1</dc:title>
  <cp:version>1000.0000.01</cp:version>
</cp:coreProperties>
</file>