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2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98.png"/><Relationship Id="rId5" Type="http://schemas.openxmlformats.org/officeDocument/2006/relationships/image" Target="../media/image3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5.png"/><Relationship Id="rId9" Type="http://schemas.openxmlformats.org/officeDocument/2006/relationships/image" Target="../media/image36.png"/><Relationship Id="rId14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14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3.png"/><Relationship Id="rId2" Type="http://schemas.openxmlformats.org/officeDocument/2006/relationships/image" Target="../media/image29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2.png"/><Relationship Id="rId5" Type="http://schemas.openxmlformats.org/officeDocument/2006/relationships/image" Target="../media/image108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7.png"/><Relationship Id="rId9" Type="http://schemas.openxmlformats.org/officeDocument/2006/relationships/image" Target="../media/image36.png"/><Relationship Id="rId14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12" Type="http://schemas.openxmlformats.org/officeDocument/2006/relationships/image" Target="../media/image122.png"/><Relationship Id="rId2" Type="http://schemas.openxmlformats.org/officeDocument/2006/relationships/image" Target="../media/image29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21.png"/><Relationship Id="rId5" Type="http://schemas.openxmlformats.org/officeDocument/2006/relationships/image" Target="../media/image108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07.png"/><Relationship Id="rId9" Type="http://schemas.openxmlformats.org/officeDocument/2006/relationships/image" Target="../media/image36.png"/><Relationship Id="rId14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33.png"/><Relationship Id="rId3" Type="http://schemas.openxmlformats.org/officeDocument/2006/relationships/image" Target="../media/image127.png"/><Relationship Id="rId7" Type="http://schemas.openxmlformats.org/officeDocument/2006/relationships/image" Target="../media/image129.png"/><Relationship Id="rId12" Type="http://schemas.openxmlformats.org/officeDocument/2006/relationships/image" Target="../media/image1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31.png"/><Relationship Id="rId5" Type="http://schemas.openxmlformats.org/officeDocument/2006/relationships/image" Target="../media/image108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8.png"/><Relationship Id="rId9" Type="http://schemas.openxmlformats.org/officeDocument/2006/relationships/image" Target="../media/image36.png"/><Relationship Id="rId14" Type="http://schemas.openxmlformats.org/officeDocument/2006/relationships/image" Target="../media/image1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37.png"/><Relationship Id="rId12" Type="http://schemas.openxmlformats.org/officeDocument/2006/relationships/image" Target="../media/image1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39.png"/><Relationship Id="rId5" Type="http://schemas.openxmlformats.org/officeDocument/2006/relationships/image" Target="../media/image108.png"/><Relationship Id="rId10" Type="http://schemas.openxmlformats.org/officeDocument/2006/relationships/image" Target="../media/image138.png"/><Relationship Id="rId4" Type="http://schemas.openxmlformats.org/officeDocument/2006/relationships/image" Target="../media/image128.png"/><Relationship Id="rId9" Type="http://schemas.openxmlformats.org/officeDocument/2006/relationships/image" Target="../media/image36.png"/><Relationship Id="rId14" Type="http://schemas.openxmlformats.org/officeDocument/2006/relationships/image" Target="../media/image1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0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4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8.png"/><Relationship Id="rId5" Type="http://schemas.openxmlformats.org/officeDocument/2006/relationships/image" Target="../media/image32.pn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6.png"/><Relationship Id="rId3" Type="http://schemas.openxmlformats.org/officeDocument/2006/relationships/image" Target="../media/image30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54.png"/><Relationship Id="rId5" Type="http://schemas.openxmlformats.org/officeDocument/2006/relationships/image" Target="../media/image32.pn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36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29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62.png"/><Relationship Id="rId5" Type="http://schemas.openxmlformats.org/officeDocument/2006/relationships/image" Target="../media/image32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36.png"/><Relationship Id="rId1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73.png"/><Relationship Id="rId5" Type="http://schemas.openxmlformats.org/officeDocument/2006/relationships/image" Target="../media/image32.png"/><Relationship Id="rId10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36.pn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82.png"/><Relationship Id="rId3" Type="http://schemas.openxmlformats.org/officeDocument/2006/relationships/image" Target="../media/image69.png"/><Relationship Id="rId7" Type="http://schemas.openxmlformats.org/officeDocument/2006/relationships/image" Target="../media/image78.png"/><Relationship Id="rId12" Type="http://schemas.openxmlformats.org/officeDocument/2006/relationships/image" Target="../media/image8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80.png"/><Relationship Id="rId5" Type="http://schemas.openxmlformats.org/officeDocument/2006/relationships/image" Target="../media/image32.png"/><Relationship Id="rId15" Type="http://schemas.openxmlformats.org/officeDocument/2006/relationships/image" Target="../media/image76.png"/><Relationship Id="rId10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image" Target="../media/image36.pn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90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2" Type="http://schemas.openxmlformats.org/officeDocument/2006/relationships/image" Target="../media/image2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88.png"/><Relationship Id="rId5" Type="http://schemas.openxmlformats.org/officeDocument/2006/relationships/image" Target="../media/image3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8010" y="8474791"/>
            <a:ext cx="1410777" cy="77859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5149" y="5726111"/>
            <a:ext cx="2882071" cy="10084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485627" y="8316348"/>
            <a:ext cx="342857" cy="60297"/>
            <a:chOff x="9485627" y="8316348"/>
            <a:chExt cx="342857" cy="60297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9485627" y="8316348"/>
              <a:ext cx="342857" cy="60297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8010" y="5357108"/>
            <a:ext cx="6414072" cy="40435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45441" y="6403126"/>
            <a:ext cx="7484894" cy="16041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865393" y="2456434"/>
            <a:ext cx="980497" cy="980497"/>
            <a:chOff x="16865393" y="2456434"/>
            <a:chExt cx="980497" cy="98049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65393" y="2456434"/>
              <a:ext cx="980497" cy="9804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953115" y="4009345"/>
            <a:ext cx="806687" cy="92680"/>
            <a:chOff x="16953115" y="4009345"/>
            <a:chExt cx="806687" cy="9268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5400000">
              <a:off x="16953115" y="4009345"/>
              <a:ext cx="806687" cy="9268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779134" y="4682691"/>
            <a:ext cx="1727582" cy="92680"/>
            <a:chOff x="16779134" y="4682691"/>
            <a:chExt cx="1727582" cy="9268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16779134" y="4682691"/>
              <a:ext cx="1727582" cy="9268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238256" y="1598005"/>
            <a:ext cx="3961905" cy="7499148"/>
            <a:chOff x="4238256" y="1598005"/>
            <a:chExt cx="3961905" cy="7499148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4238256" y="1598005"/>
              <a:ext cx="3961905" cy="3961905"/>
              <a:chOff x="4238256" y="1598005"/>
              <a:chExt cx="3961905" cy="3961905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38256" y="1598005"/>
                <a:ext cx="3961905" cy="3961905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5197235" y="6884987"/>
              <a:ext cx="1983222" cy="60724"/>
              <a:chOff x="5197235" y="6884987"/>
              <a:chExt cx="1983222" cy="6072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-5400000">
                <a:off x="5197235" y="6884987"/>
                <a:ext cx="1983222" cy="6072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6112677" y="8682278"/>
              <a:ext cx="769025" cy="60724"/>
              <a:chOff x="6112677" y="8682278"/>
              <a:chExt cx="769025" cy="6072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-5400000">
                <a:off x="6112677" y="8682278"/>
                <a:ext cx="769025" cy="6072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5244345" y="7850859"/>
              <a:ext cx="1234222" cy="60724"/>
              <a:chOff x="5244345" y="7850859"/>
              <a:chExt cx="1234222" cy="6072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-5400000">
                <a:off x="5244345" y="7850859"/>
                <a:ext cx="1234222" cy="6072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7199091" y="7308447"/>
            <a:ext cx="1422662" cy="1422662"/>
            <a:chOff x="7199091" y="7308447"/>
            <a:chExt cx="1422662" cy="142266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99091" y="7308447"/>
              <a:ext cx="1422662" cy="142266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491617" y="9426368"/>
            <a:ext cx="857800" cy="134475"/>
            <a:chOff x="7491617" y="9426368"/>
            <a:chExt cx="857800" cy="134475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5400000">
              <a:off x="7491617" y="9426368"/>
              <a:ext cx="857800" cy="13447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-1497676" y="5521953"/>
            <a:ext cx="6418311" cy="6418311"/>
            <a:chOff x="-3323441" y="6652889"/>
            <a:chExt cx="6418311" cy="641831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3323441" y="6652889"/>
              <a:ext cx="6418311" cy="64183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6609415" cy="88095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2667" y="9703620"/>
            <a:ext cx="371721" cy="29395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16406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81416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403" y="3265331"/>
            <a:ext cx="7659356" cy="64829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6138" y="2425659"/>
            <a:ext cx="10747242" cy="76284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9560" y="4331163"/>
            <a:ext cx="10578147" cy="135806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138" y="5673283"/>
            <a:ext cx="6717042" cy="7628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0" y="6596163"/>
            <a:ext cx="5405242" cy="65782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1029" y="9342991"/>
            <a:ext cx="6970139" cy="48102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090563" y="5142857"/>
            <a:ext cx="4943684" cy="3707763"/>
            <a:chOff x="8090563" y="5142857"/>
            <a:chExt cx="4943684" cy="370776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90563" y="5142857"/>
              <a:ext cx="4943684" cy="3707763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F1AD76B-A82B-4C21-EEB7-932D03818D77}"/>
              </a:ext>
            </a:extLst>
          </p:cNvPr>
          <p:cNvGrpSpPr/>
          <p:nvPr/>
        </p:nvGrpSpPr>
        <p:grpSpPr>
          <a:xfrm>
            <a:off x="13405048" y="1259105"/>
            <a:ext cx="4114286" cy="6808183"/>
            <a:chOff x="13405048" y="1259105"/>
            <a:chExt cx="4114286" cy="6808183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3405048" y="1259105"/>
              <a:ext cx="4114286" cy="6171429"/>
              <a:chOff x="13405048" y="1259105"/>
              <a:chExt cx="4114286" cy="6171429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3405048" y="1259105"/>
                <a:ext cx="4114286" cy="6171429"/>
              </a:xfrm>
              <a:prstGeom prst="rect">
                <a:avLst/>
              </a:prstGeom>
            </p:spPr>
          </p:pic>
        </p:grpSp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565049" y="7603159"/>
              <a:ext cx="1603767" cy="464129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91203" y="8810621"/>
            <a:ext cx="1103167" cy="473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7235853" cy="88095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02191" y="9703620"/>
            <a:ext cx="324102" cy="28443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54501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10721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138" y="3398225"/>
            <a:ext cx="7393394" cy="65782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6138" y="2425659"/>
            <a:ext cx="2344556" cy="63877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9560" y="4551443"/>
            <a:ext cx="3355385" cy="76284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138" y="5673287"/>
            <a:ext cx="9789480" cy="66734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4091" y="6596163"/>
            <a:ext cx="7890175" cy="76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1029" y="9342991"/>
            <a:ext cx="6937568" cy="48102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6138" y="7607487"/>
            <a:ext cx="10937709" cy="76284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687661" y="1569727"/>
            <a:ext cx="4628571" cy="6171429"/>
            <a:chOff x="12687661" y="1569727"/>
            <a:chExt cx="4628571" cy="617142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687661" y="1569727"/>
              <a:ext cx="4628571" cy="61714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3613986" cy="88095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02191" y="9703620"/>
            <a:ext cx="324102" cy="28443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54501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10721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138" y="4456205"/>
            <a:ext cx="2964699" cy="7628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6138" y="2425659"/>
            <a:ext cx="1821794" cy="63877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4091" y="3411758"/>
            <a:ext cx="8170470" cy="76284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138" y="5540397"/>
            <a:ext cx="6181794" cy="65782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4091" y="6596163"/>
            <a:ext cx="5889813" cy="64829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1029" y="9342991"/>
            <a:ext cx="6947091" cy="48102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3B95E0C-3BD5-2391-154C-6958225C81AA}"/>
              </a:ext>
            </a:extLst>
          </p:cNvPr>
          <p:cNvGrpSpPr/>
          <p:nvPr/>
        </p:nvGrpSpPr>
        <p:grpSpPr>
          <a:xfrm>
            <a:off x="8770764" y="1588278"/>
            <a:ext cx="8856669" cy="7545352"/>
            <a:chOff x="8770764" y="1588278"/>
            <a:chExt cx="8856669" cy="754535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89863" y="6864635"/>
              <a:ext cx="8515909" cy="2268995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8770764" y="1588278"/>
              <a:ext cx="8856669" cy="5332163"/>
              <a:chOff x="8770764" y="1588278"/>
              <a:chExt cx="8856669" cy="533216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770764" y="1588278"/>
                <a:ext cx="8856669" cy="53321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6269091" cy="88095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02191" y="9703620"/>
            <a:ext cx="352674" cy="29395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54501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10721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1641" y="4772077"/>
            <a:ext cx="10946909" cy="19532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6138" y="2425659"/>
            <a:ext cx="6940490" cy="64829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8022" y="3571222"/>
            <a:ext cx="7591909" cy="67687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138" y="8113828"/>
            <a:ext cx="13866090" cy="64829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6138" y="7108088"/>
            <a:ext cx="15002737" cy="66734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1029" y="9342991"/>
            <a:ext cx="8789368" cy="48102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639302" y="1764660"/>
            <a:ext cx="6171429" cy="4636484"/>
            <a:chOff x="11639302" y="1764660"/>
            <a:chExt cx="6171429" cy="463648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639302" y="1764660"/>
              <a:ext cx="6171429" cy="46364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5392863" cy="88095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02191" y="9703620"/>
            <a:ext cx="352674" cy="29395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54501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10721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138" y="5546212"/>
            <a:ext cx="10287842" cy="135806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6138" y="2425659"/>
            <a:ext cx="7880975" cy="76284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8022" y="3380744"/>
            <a:ext cx="11446632" cy="195328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138" y="7092583"/>
            <a:ext cx="5997632" cy="7628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1029" y="9342991"/>
            <a:ext cx="8770396" cy="48102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176277" y="4640290"/>
            <a:ext cx="6634454" cy="4369996"/>
            <a:chOff x="11176277" y="4640290"/>
            <a:chExt cx="6634454" cy="436999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76277" y="4640290"/>
              <a:ext cx="6634454" cy="43699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9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8742" y="7089170"/>
            <a:ext cx="7491956" cy="88400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5441" y="5804745"/>
            <a:ext cx="5199609" cy="157556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541382" y="3873932"/>
            <a:ext cx="1766478" cy="5650565"/>
            <a:chOff x="4541382" y="3873932"/>
            <a:chExt cx="1766478" cy="5650565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4541382" y="3873932"/>
              <a:ext cx="1766478" cy="1766478"/>
              <a:chOff x="4541382" y="3873932"/>
              <a:chExt cx="1766478" cy="1766478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41382" y="3873932"/>
                <a:ext cx="1766478" cy="1766478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699424" y="6671679"/>
              <a:ext cx="1453339" cy="166974"/>
              <a:chOff x="4699424" y="6671679"/>
              <a:chExt cx="1453339" cy="166974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5400000">
                <a:off x="4699424" y="6671679"/>
                <a:ext cx="1453339" cy="16697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4385976" y="7884790"/>
              <a:ext cx="3112438" cy="166974"/>
              <a:chOff x="4385976" y="7884790"/>
              <a:chExt cx="3112438" cy="166974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-5400000">
                <a:off x="4385976" y="7884790"/>
                <a:ext cx="3112438" cy="166974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627767" y="8229033"/>
            <a:ext cx="3961905" cy="7499148"/>
            <a:chOff x="627767" y="8229033"/>
            <a:chExt cx="3961905" cy="7499148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627767" y="8229033"/>
              <a:ext cx="3961905" cy="3961905"/>
              <a:chOff x="627767" y="8229033"/>
              <a:chExt cx="3961905" cy="3961905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27767" y="8229033"/>
                <a:ext cx="3961905" cy="3961905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586746" y="13516016"/>
              <a:ext cx="1983222" cy="60724"/>
              <a:chOff x="1586746" y="13516016"/>
              <a:chExt cx="1983222" cy="60724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5400000">
                <a:off x="1586746" y="13516016"/>
                <a:ext cx="1983222" cy="6072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2502187" y="15313307"/>
              <a:ext cx="769025" cy="60724"/>
              <a:chOff x="2502187" y="15313307"/>
              <a:chExt cx="769025" cy="6072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2502187" y="15313307"/>
                <a:ext cx="769025" cy="6072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633856" y="14481887"/>
              <a:ext cx="1234222" cy="60724"/>
              <a:chOff x="1633856" y="14481887"/>
              <a:chExt cx="1234222" cy="6072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-5400000">
                <a:off x="1633856" y="14481887"/>
                <a:ext cx="1234222" cy="6072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2544333" y="5848354"/>
            <a:ext cx="1031605" cy="1031605"/>
            <a:chOff x="2544333" y="5848354"/>
            <a:chExt cx="1031605" cy="1031605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4333" y="5848354"/>
              <a:ext cx="1031605" cy="103160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440660" y="4031107"/>
            <a:ext cx="1200901" cy="188263"/>
            <a:chOff x="13440660" y="4031107"/>
            <a:chExt cx="1200901" cy="188263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400000">
              <a:off x="13440660" y="4031107"/>
              <a:ext cx="1200901" cy="188263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853433" y="-3209156"/>
            <a:ext cx="6418311" cy="6418311"/>
            <a:chOff x="10853433" y="-3209156"/>
            <a:chExt cx="6418311" cy="641831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53433" y="-3209156"/>
              <a:ext cx="6418311" cy="641831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989963" y="4699162"/>
            <a:ext cx="1200901" cy="188263"/>
            <a:chOff x="12989963" y="4699162"/>
            <a:chExt cx="1200901" cy="188263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400000">
              <a:off x="12989963" y="4699162"/>
              <a:ext cx="1200901" cy="1882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9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541" y="5921883"/>
            <a:ext cx="4143060" cy="85710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8160" y="1473939"/>
            <a:ext cx="955556" cy="75236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45301" y="1105831"/>
            <a:ext cx="307847" cy="137938"/>
            <a:chOff x="1045301" y="1105831"/>
            <a:chExt cx="307847" cy="137938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045301" y="1105831"/>
              <a:ext cx="307847" cy="137938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1544" y="2267583"/>
            <a:ext cx="7249706" cy="177375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276356" y="-708249"/>
            <a:ext cx="2623858" cy="4478660"/>
            <a:chOff x="14276356" y="-708249"/>
            <a:chExt cx="2623858" cy="447866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4276356" y="-708249"/>
              <a:ext cx="2623858" cy="2623858"/>
              <a:chOff x="14276356" y="-708249"/>
              <a:chExt cx="2623858" cy="2623858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276356" y="-708249"/>
                <a:ext cx="2623858" cy="2623858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203281" y="2334840"/>
              <a:ext cx="445723" cy="1435570"/>
              <a:chOff x="15203281" y="2334840"/>
              <a:chExt cx="445723" cy="1435570"/>
            </a:xfrm>
          </p:grpSpPr>
          <p:grpSp>
            <p:nvGrpSpPr>
              <p:cNvPr id="1005" name="그룹 1005"/>
              <p:cNvGrpSpPr/>
              <p:nvPr/>
            </p:nvGrpSpPr>
            <p:grpSpPr>
              <a:xfrm>
                <a:off x="14984499" y="3461769"/>
                <a:ext cx="527423" cy="89860"/>
                <a:chOff x="14984499" y="3461769"/>
                <a:chExt cx="527423" cy="89860"/>
              </a:xfrm>
            </p:grpSpPr>
            <p:pic>
              <p:nvPicPr>
                <p:cNvPr id="14" name="Object 13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 rot="-5400000">
                  <a:off x="14984499" y="3461769"/>
                  <a:ext cx="527423" cy="89860"/>
                </a:xfrm>
                <a:prstGeom prst="rect">
                  <a:avLst/>
                </a:prstGeom>
              </p:spPr>
            </p:pic>
          </p:grpSp>
          <p:grpSp>
            <p:nvGrpSpPr>
              <p:cNvPr id="1006" name="그룹 1006"/>
              <p:cNvGrpSpPr/>
              <p:nvPr/>
            </p:nvGrpSpPr>
            <p:grpSpPr>
              <a:xfrm>
                <a:off x="15035063" y="2858921"/>
                <a:ext cx="1138021" cy="89860"/>
                <a:chOff x="15035063" y="2858921"/>
                <a:chExt cx="1138021" cy="89860"/>
              </a:xfrm>
            </p:grpSpPr>
            <p:pic>
              <p:nvPicPr>
                <p:cNvPr id="17" name="Object 16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 rot="-5400000">
                  <a:off x="15035063" y="2858921"/>
                  <a:ext cx="1138021" cy="8986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07" name="그룹 1007"/>
          <p:cNvGrpSpPr/>
          <p:nvPr/>
        </p:nvGrpSpPr>
        <p:grpSpPr>
          <a:xfrm>
            <a:off x="-2480656" y="7424488"/>
            <a:ext cx="7051915" cy="7051915"/>
            <a:chOff x="-2480656" y="7424488"/>
            <a:chExt cx="7051915" cy="705191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2480656" y="7424488"/>
              <a:ext cx="7051915" cy="705191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343593" y="3284921"/>
            <a:ext cx="1601294" cy="3715873"/>
            <a:chOff x="11343593" y="3284921"/>
            <a:chExt cx="1601294" cy="3715873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343593" y="3284921"/>
              <a:ext cx="1601294" cy="1601294"/>
              <a:chOff x="11343593" y="3284921"/>
              <a:chExt cx="1601294" cy="160129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343593" y="3284921"/>
                <a:ext cx="1601294" cy="1601294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1421501" y="5839981"/>
              <a:ext cx="1426942" cy="43691"/>
              <a:chOff x="11421501" y="5839981"/>
              <a:chExt cx="1426942" cy="43691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-5400000">
                <a:off x="11421501" y="5839981"/>
                <a:ext cx="1426942" cy="43691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1455397" y="6534932"/>
              <a:ext cx="888031" cy="43691"/>
              <a:chOff x="11455397" y="6534932"/>
              <a:chExt cx="888031" cy="43691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-5400000">
                <a:off x="11455397" y="6534932"/>
                <a:ext cx="888031" cy="43691"/>
              </a:xfrm>
              <a:prstGeom prst="rect">
                <a:avLst/>
              </a:prstGeom>
            </p:spPr>
          </p:pic>
        </p:grpSp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80541" y="4537612"/>
            <a:ext cx="3877060" cy="763231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5417158" y="5455082"/>
            <a:ext cx="2868556" cy="2868556"/>
            <a:chOff x="15417158" y="5455082"/>
            <a:chExt cx="2868556" cy="286855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417158" y="5455082"/>
              <a:ext cx="2868556" cy="28685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4573586" cy="88095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2641" y="9703615"/>
            <a:ext cx="344797" cy="28710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16406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81416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138" y="2372493"/>
            <a:ext cx="4587032" cy="63877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1981" y="3343495"/>
            <a:ext cx="6597042" cy="64829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6138" y="7912732"/>
            <a:ext cx="12922442" cy="125196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138" y="4341920"/>
            <a:ext cx="10093575" cy="7628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43" y="6969283"/>
            <a:ext cx="10703147" cy="76284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6138" y="5412011"/>
            <a:ext cx="7935899" cy="135806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122906" y="1614856"/>
            <a:ext cx="6171429" cy="4628571"/>
            <a:chOff x="11122906" y="1614856"/>
            <a:chExt cx="6171429" cy="462857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22906" y="1614856"/>
              <a:ext cx="6171429" cy="462857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6267" y="9692187"/>
            <a:ext cx="7768025" cy="48333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3280" y="9323629"/>
            <a:ext cx="7310263" cy="5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29882"/>
            <a:ext cx="4573586" cy="88095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2667" y="9703620"/>
            <a:ext cx="366635" cy="35332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16406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81416" cy="35364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529620"/>
            <a:ext cx="17156370" cy="76852"/>
            <a:chOff x="654361" y="9529620"/>
            <a:chExt cx="17156370" cy="7685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361" y="9529620"/>
              <a:ext cx="17156370" cy="76852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6138" y="2372497"/>
            <a:ext cx="4118518" cy="66734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009967" y="3646770"/>
            <a:ext cx="7657907" cy="5418563"/>
            <a:chOff x="9009967" y="3646770"/>
            <a:chExt cx="7657907" cy="541856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2825" y="8473919"/>
              <a:ext cx="7718099" cy="762842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9504806" y="3646770"/>
              <a:ext cx="6171429" cy="4387500"/>
              <a:chOff x="9504806" y="3646770"/>
              <a:chExt cx="6171429" cy="4387500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504806" y="3646770"/>
                <a:ext cx="6171429" cy="4387500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147414" y="3530909"/>
            <a:ext cx="6171429" cy="5534423"/>
            <a:chOff x="1147414" y="3530909"/>
            <a:chExt cx="6171429" cy="553442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82734" y="8473919"/>
              <a:ext cx="3137585" cy="762842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1147414" y="3530909"/>
              <a:ext cx="6171429" cy="4619221"/>
              <a:chOff x="1147414" y="3530909"/>
              <a:chExt cx="6171429" cy="4619221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47414" y="3530909"/>
                <a:ext cx="6171429" cy="4619221"/>
              </a:xfrm>
              <a:prstGeom prst="rect">
                <a:avLst/>
              </a:prstGeom>
            </p:spPr>
          </p:pic>
        </p:grpSp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8518" y="9595049"/>
            <a:ext cx="7310263" cy="5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4573586" cy="88095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2667" y="9703620"/>
            <a:ext cx="358426" cy="35332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16406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81416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82" y="3143261"/>
            <a:ext cx="6482194" cy="7628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6138" y="7479704"/>
            <a:ext cx="12365337" cy="66734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6138" y="5085716"/>
            <a:ext cx="11445261" cy="127101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216615" y="1259105"/>
            <a:ext cx="4600000" cy="7514904"/>
            <a:chOff x="13216615" y="1259105"/>
            <a:chExt cx="4600000" cy="751490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3216615" y="1259105"/>
              <a:ext cx="4594116" cy="6171429"/>
              <a:chOff x="13216615" y="1259105"/>
              <a:chExt cx="4594116" cy="6171429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3216615" y="1259105"/>
                <a:ext cx="4594116" cy="6171429"/>
              </a:xfrm>
              <a:prstGeom prst="rect">
                <a:avLst/>
              </a:prstGeom>
            </p:spPr>
          </p:pic>
        </p:grpSp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94615" y="7587372"/>
              <a:ext cx="1347623" cy="648299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3280" y="9323629"/>
            <a:ext cx="7310263" cy="5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6116206" cy="8904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2667" y="9703620"/>
            <a:ext cx="358426" cy="35332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16406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81416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138" y="2182020"/>
            <a:ext cx="6404547" cy="7628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477499"/>
            <a:ext cx="6171429" cy="933519"/>
            <a:chOff x="0" y="9477499"/>
            <a:chExt cx="6171429" cy="93351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477499"/>
              <a:ext cx="6171429" cy="9335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1981" y="3153020"/>
            <a:ext cx="8695613" cy="135806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3587" y="6167516"/>
            <a:ext cx="6345804" cy="125196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138" y="4649429"/>
            <a:ext cx="11938766" cy="135806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190037" y="1355138"/>
            <a:ext cx="4994992" cy="6957123"/>
            <a:chOff x="13190037" y="1355138"/>
            <a:chExt cx="4994992" cy="6957123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3564335" y="1355138"/>
              <a:ext cx="4246396" cy="6171429"/>
              <a:chOff x="13564335" y="1355138"/>
              <a:chExt cx="4246396" cy="6171429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564335" y="1355138"/>
                <a:ext cx="4246396" cy="6171429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48134" y="7484663"/>
              <a:ext cx="4430024" cy="8640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411444" y="5846338"/>
            <a:ext cx="4504762" cy="3473758"/>
            <a:chOff x="8411444" y="5846338"/>
            <a:chExt cx="4504762" cy="3473758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11444" y="5846338"/>
              <a:ext cx="4502975" cy="3015629"/>
              <a:chOff x="8411444" y="5846338"/>
              <a:chExt cx="4502975" cy="3015629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411444" y="5846338"/>
                <a:ext cx="4502975" cy="3015629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8588" y="8894075"/>
              <a:ext cx="4136777" cy="482529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3280" y="9323629"/>
            <a:ext cx="7366682" cy="5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8108244" cy="8904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2667" y="9703620"/>
            <a:ext cx="358426" cy="35332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16406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81416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138" y="2554113"/>
            <a:ext cx="7260861" cy="7628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6403" y="4691689"/>
            <a:ext cx="8598328" cy="127101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7219" y="7661900"/>
            <a:ext cx="5280518" cy="65782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828668" y="2455396"/>
            <a:ext cx="7190476" cy="5914899"/>
            <a:chOff x="9828668" y="2455396"/>
            <a:chExt cx="7190476" cy="591489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79804" y="7944274"/>
              <a:ext cx="3353872" cy="473005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9828668" y="2455396"/>
              <a:ext cx="7181071" cy="5263646"/>
              <a:chOff x="9828668" y="2455396"/>
              <a:chExt cx="7181071" cy="526364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828668" y="2455396"/>
                <a:ext cx="7181071" cy="5263646"/>
              </a:xfrm>
              <a:prstGeom prst="rect">
                <a:avLst/>
              </a:prstGeom>
            </p:spPr>
          </p:pic>
        </p:grpSp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3280" y="9323630"/>
            <a:ext cx="8929044" cy="5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8108244" cy="8904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2667" y="9703620"/>
            <a:ext cx="369159" cy="35332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16406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81416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138" y="3659573"/>
            <a:ext cx="10255556" cy="123291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554213" y="1970606"/>
            <a:ext cx="6257143" cy="5800866"/>
            <a:chOff x="11554213" y="1970606"/>
            <a:chExt cx="6257143" cy="580086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96229" y="7345451"/>
              <a:ext cx="3091967" cy="473005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1554213" y="1970606"/>
              <a:ext cx="6256518" cy="5416749"/>
              <a:chOff x="11554213" y="1970606"/>
              <a:chExt cx="6256518" cy="5416749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554213" y="1970606"/>
                <a:ext cx="6256518" cy="5416749"/>
              </a:xfrm>
              <a:prstGeom prst="rect">
                <a:avLst/>
              </a:prstGeom>
            </p:spPr>
          </p:pic>
        </p:grpSp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138" y="2235182"/>
            <a:ext cx="10448204" cy="125196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6138" y="4789068"/>
            <a:ext cx="10784547" cy="185563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6138" y="6800001"/>
            <a:ext cx="11085147" cy="183658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3280" y="9323630"/>
            <a:ext cx="8929044" cy="5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3279" y="1016559"/>
            <a:ext cx="17307452" cy="76852"/>
            <a:chOff x="503279" y="1016559"/>
            <a:chExt cx="17307452" cy="768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79" y="1016559"/>
              <a:ext cx="17307452" cy="768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9" y="1183034"/>
            <a:ext cx="4130320" cy="10157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2667" y="9703620"/>
            <a:ext cx="358426" cy="35332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94" y="636568"/>
            <a:ext cx="1216406" cy="375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8439" y="670128"/>
            <a:ext cx="1781416" cy="35364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138" y="3659573"/>
            <a:ext cx="10437185" cy="7628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9567715"/>
            <a:ext cx="6171429" cy="843303"/>
            <a:chOff x="0" y="9567715"/>
            <a:chExt cx="6171429" cy="8433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67715"/>
              <a:ext cx="6171429" cy="8433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4361" y="9320096"/>
            <a:ext cx="17156370" cy="76852"/>
            <a:chOff x="654361" y="9320096"/>
            <a:chExt cx="17156370" cy="768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61" y="9320096"/>
              <a:ext cx="17156370" cy="7685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6138" y="2235182"/>
            <a:ext cx="7651004" cy="135806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9560" y="4333277"/>
            <a:ext cx="8354632" cy="65782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138" y="5085716"/>
            <a:ext cx="6274413" cy="12424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4091" y="6405687"/>
            <a:ext cx="10059670" cy="183658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670156" y="1270242"/>
            <a:ext cx="5877000" cy="3916470"/>
            <a:chOff x="11670156" y="1270242"/>
            <a:chExt cx="5877000" cy="391647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70156" y="1270242"/>
              <a:ext cx="5877000" cy="391647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647900" y="5250192"/>
            <a:ext cx="5899256" cy="3927075"/>
            <a:chOff x="11647900" y="5250192"/>
            <a:chExt cx="5899256" cy="392707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647900" y="5250192"/>
              <a:ext cx="5899256" cy="3927075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1029" y="9342994"/>
            <a:ext cx="6969387" cy="4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사용자 지정</PresentationFormat>
  <Paragraphs>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전서은</cp:lastModifiedBy>
  <cp:revision>2</cp:revision>
  <dcterms:created xsi:type="dcterms:W3CDTF">2023-05-04T09:38:31Z</dcterms:created>
  <dcterms:modified xsi:type="dcterms:W3CDTF">2023-05-04T00:45:43Z</dcterms:modified>
</cp:coreProperties>
</file>