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4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10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104.png"/><Relationship Id="rId5" Type="http://schemas.openxmlformats.org/officeDocument/2006/relationships/image" Target="../media/image69.png"/><Relationship Id="rId10" Type="http://schemas.openxmlformats.org/officeDocument/2006/relationships/image" Target="../media/image103.png"/><Relationship Id="rId4" Type="http://schemas.openxmlformats.org/officeDocument/2006/relationships/image" Target="../media/image100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60.png"/><Relationship Id="rId12" Type="http://schemas.openxmlformats.org/officeDocument/2006/relationships/image" Target="../media/image8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57.png"/><Relationship Id="rId10" Type="http://schemas.openxmlformats.org/officeDocument/2006/relationships/image" Target="../media/image82.png"/><Relationship Id="rId4" Type="http://schemas.openxmlformats.org/officeDocument/2006/relationships/image" Target="../media/image56.png"/><Relationship Id="rId9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9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89.png"/><Relationship Id="rId5" Type="http://schemas.openxmlformats.org/officeDocument/2006/relationships/image" Target="../media/image69.png"/><Relationship Id="rId10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9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56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674141" y="2012951"/>
            <a:ext cx="8773912" cy="2750582"/>
            <a:chOff x="4674141" y="2012951"/>
            <a:chExt cx="8773912" cy="27505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0000">
              <a:off x="4674141" y="2012951"/>
              <a:ext cx="8773912" cy="275058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7311" y="4289827"/>
            <a:ext cx="10068433" cy="285445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8139" y="2847682"/>
            <a:ext cx="6830101" cy="15929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7493111"/>
            <a:ext cx="8818221" cy="5144389"/>
            <a:chOff x="0" y="7493111"/>
            <a:chExt cx="8818221" cy="514438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887863" y="8366581"/>
              <a:ext cx="5504389" cy="3397450"/>
              <a:chOff x="2887863" y="8366581"/>
              <a:chExt cx="5504389" cy="33974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1260000">
                <a:off x="2887863" y="8366581"/>
                <a:ext cx="5504389" cy="33974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0" y="9040009"/>
              <a:ext cx="4761681" cy="2180458"/>
              <a:chOff x="0" y="9040009"/>
              <a:chExt cx="4761681" cy="2180458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9040009"/>
                <a:ext cx="4761681" cy="2180458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-1342396" y="6546907"/>
            <a:ext cx="4130612" cy="737728"/>
            <a:chOff x="-1342396" y="6546907"/>
            <a:chExt cx="4130612" cy="7377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342396" y="6546907"/>
              <a:ext cx="4130612" cy="73772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57421" y="7087435"/>
            <a:ext cx="5773308" cy="70132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383325" y="1212162"/>
            <a:ext cx="9064866" cy="10123660"/>
            <a:chOff x="13383325" y="1212162"/>
            <a:chExt cx="9064866" cy="1012366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5209094" y="1820646"/>
              <a:ext cx="6534192" cy="6644423"/>
              <a:chOff x="15209094" y="1820646"/>
              <a:chExt cx="6534192" cy="6644423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4620000">
                <a:off x="15209094" y="1820646"/>
                <a:ext cx="6534192" cy="6644423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3710806" y="6546907"/>
              <a:ext cx="5679670" cy="4788915"/>
              <a:chOff x="13710806" y="6546907"/>
              <a:chExt cx="5679670" cy="4788915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710806" y="6546907"/>
                <a:ext cx="5679670" cy="478891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3383325" y="5790454"/>
              <a:ext cx="6956151" cy="2900019"/>
              <a:chOff x="13383325" y="5790454"/>
              <a:chExt cx="6956151" cy="2900019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383325" y="5790454"/>
                <a:ext cx="6956151" cy="2900019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69393" y="-3001423"/>
            <a:ext cx="5384298" cy="6993246"/>
            <a:chOff x="-969393" y="-3001423"/>
            <a:chExt cx="5384298" cy="6993246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-843253" y="-2239524"/>
              <a:ext cx="5132019" cy="4413742"/>
              <a:chOff x="-843253" y="-2239524"/>
              <a:chExt cx="5132019" cy="4413742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15480000">
                <a:off x="-843253" y="-2239524"/>
                <a:ext cx="5132019" cy="4413742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15426" y="1803841"/>
              <a:ext cx="1839878" cy="1805792"/>
              <a:chOff x="1315426" y="1803841"/>
              <a:chExt cx="1839878" cy="180579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3000000">
                <a:off x="1315426" y="1803841"/>
                <a:ext cx="1839878" cy="1805792"/>
              </a:xfrm>
              <a:prstGeom prst="rect">
                <a:avLst/>
              </a:prstGeom>
            </p:spPr>
          </p:pic>
        </p:grpSp>
      </p:grpSp>
      <p:pic>
        <p:nvPicPr>
          <p:cNvPr id="4" name="그림 3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9CC5FFCD-D500-7EB8-115C-CBE9120D84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839" y="355318"/>
            <a:ext cx="5096575" cy="5096575"/>
          </a:xfrm>
          <a:prstGeom prst="rect">
            <a:avLst/>
          </a:prstGeom>
        </p:spPr>
      </p:pic>
      <p:pic>
        <p:nvPicPr>
          <p:cNvPr id="8" name="그림 7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D40CC1BB-01F6-6A61-C21C-6C166D888F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19" y="4712599"/>
            <a:ext cx="4145457" cy="4145457"/>
          </a:xfrm>
          <a:prstGeom prst="rect">
            <a:avLst/>
          </a:prstGeom>
        </p:spPr>
      </p:pic>
      <p:pic>
        <p:nvPicPr>
          <p:cNvPr id="11" name="그림 10" descr="장난감이(가) 표시된 사진&#10;&#10;자동 생성된 설명">
            <a:extLst>
              <a:ext uri="{FF2B5EF4-FFF2-40B4-BE49-F238E27FC236}">
                <a16:creationId xmlns:a16="http://schemas.microsoft.com/office/drawing/2014/main" id="{D9426AAF-3AA2-BD67-9DA7-158F4D4CD2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719" y="4862599"/>
            <a:ext cx="4145457" cy="414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-133333"/>
            <a:ext cx="18537652" cy="4152381"/>
            <a:chOff x="-95238" y="-133333"/>
            <a:chExt cx="18537652" cy="41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-133333"/>
              <a:ext cx="18537652" cy="41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4071" y="2788940"/>
            <a:ext cx="16380952" cy="6866667"/>
            <a:chOff x="854071" y="2788940"/>
            <a:chExt cx="16380952" cy="68666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5498" y="606876"/>
            <a:ext cx="11561178" cy="151060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530513" y="571429"/>
            <a:ext cx="3758022" cy="737728"/>
            <a:chOff x="15530513" y="571429"/>
            <a:chExt cx="3758022" cy="7377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30513" y="571429"/>
              <a:ext cx="3758022" cy="737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08743" y="7491298"/>
            <a:ext cx="2516580" cy="1643072"/>
            <a:chOff x="1008743" y="7491298"/>
            <a:chExt cx="2516580" cy="1643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4740000">
              <a:off x="1008743" y="7491298"/>
              <a:ext cx="2516580" cy="1643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932967" y="8378716"/>
            <a:ext cx="6171429" cy="2869805"/>
            <a:chOff x="-932967" y="8378716"/>
            <a:chExt cx="6171429" cy="286980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200000">
              <a:off x="-932967" y="8378716"/>
              <a:ext cx="6171429" cy="28698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1635" y="3156188"/>
            <a:ext cx="4463867" cy="4463867"/>
            <a:chOff x="1081635" y="3156188"/>
            <a:chExt cx="4463867" cy="446386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635" y="3156188"/>
              <a:ext cx="4463867" cy="446386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1659" y="3415875"/>
            <a:ext cx="6418944" cy="156613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8802" y="5790530"/>
            <a:ext cx="6390363" cy="8807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78798" y="7582678"/>
            <a:ext cx="7254411" cy="89029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482158" y="5142857"/>
            <a:ext cx="4463867" cy="4463867"/>
            <a:chOff x="12482158" y="5142857"/>
            <a:chExt cx="4463867" cy="446386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82158" y="5142857"/>
              <a:ext cx="4463867" cy="44638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9524" y="0"/>
            <a:ext cx="6904762" cy="10380952"/>
            <a:chOff x="-209524" y="0"/>
            <a:chExt cx="6904762" cy="1038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9524" y="0"/>
              <a:ext cx="6904762" cy="1038095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1660" y="623237"/>
            <a:ext cx="2153606" cy="155460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1706" y="2269103"/>
            <a:ext cx="5110494" cy="122985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1657" y="3439453"/>
            <a:ext cx="6671446" cy="12713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706" y="6441334"/>
            <a:ext cx="4738313" cy="12393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119946" y="0"/>
            <a:ext cx="4947588" cy="3378201"/>
            <a:chOff x="14119946" y="0"/>
            <a:chExt cx="4947588" cy="3378201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5982748" y="421293"/>
              <a:ext cx="3084786" cy="2956908"/>
              <a:chOff x="15982748" y="421293"/>
              <a:chExt cx="3084786" cy="295690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982748" y="421293"/>
                <a:ext cx="3084786" cy="295690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4530494" y="441346"/>
              <a:ext cx="2392291" cy="2347971"/>
              <a:chOff x="14530494" y="441346"/>
              <a:chExt cx="2392291" cy="234797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3660000">
                <a:off x="14530494" y="441346"/>
                <a:ext cx="2392291" cy="2347971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3466667" y="1288268"/>
            <a:ext cx="3993559" cy="737728"/>
            <a:chOff x="3466667" y="1288268"/>
            <a:chExt cx="3993559" cy="73772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6667" y="1288268"/>
              <a:ext cx="3993559" cy="73772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9275" y="7489481"/>
            <a:ext cx="7882070" cy="192509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9275" y="4492045"/>
            <a:ext cx="3831527" cy="1928051"/>
          </a:xfrm>
          <a:prstGeom prst="rect">
            <a:avLst/>
          </a:prstGeom>
        </p:spPr>
      </p:pic>
      <p:pic>
        <p:nvPicPr>
          <p:cNvPr id="1028" name="Picture 4" descr="七夕のイラスト「七夕飾り・青」">
            <a:extLst>
              <a:ext uri="{FF2B5EF4-FFF2-40B4-BE49-F238E27FC236}">
                <a16:creationId xmlns:a16="http://schemas.microsoft.com/office/drawing/2014/main" id="{1B8ECEDC-68A9-9794-31A8-48D0D895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544" y="3696138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10096" y="7112433"/>
            <a:ext cx="6265523" cy="1333929"/>
            <a:chOff x="6010096" y="7112433"/>
            <a:chExt cx="6265523" cy="13339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096" y="7112433"/>
              <a:ext cx="6265523" cy="13339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167570" y="4841782"/>
            <a:ext cx="4817871" cy="1500371"/>
            <a:chOff x="10167570" y="4841782"/>
            <a:chExt cx="4817871" cy="15003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7570" y="4841782"/>
              <a:ext cx="4817871" cy="15003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552005" y="5008224"/>
            <a:ext cx="4817871" cy="1333929"/>
            <a:chOff x="3552005" y="5008224"/>
            <a:chExt cx="4817871" cy="13339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2005" y="5008224"/>
              <a:ext cx="4817871" cy="13339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8095" y="0"/>
            <a:ext cx="19413842" cy="2971429"/>
            <a:chOff x="-438095" y="0"/>
            <a:chExt cx="19413842" cy="297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-438095" y="0"/>
              <a:ext cx="19413842" cy="297142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7769" y="645524"/>
            <a:ext cx="8140251" cy="185874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9297" y="5273459"/>
            <a:ext cx="4511974" cy="83056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8459" y="3193685"/>
            <a:ext cx="12079173" cy="98218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3239" y="4888594"/>
            <a:ext cx="3768507" cy="146712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9621" y="7377669"/>
            <a:ext cx="5850841" cy="830565"/>
          </a:xfrm>
          <a:prstGeom prst="rect">
            <a:avLst/>
          </a:prstGeom>
        </p:spPr>
      </p:pic>
      <p:pic>
        <p:nvPicPr>
          <p:cNvPr id="2050" name="Picture 2" descr="よさこい祭りで踊る人のイラスト（男性）">
            <a:extLst>
              <a:ext uri="{FF2B5EF4-FFF2-40B4-BE49-F238E27FC236}">
                <a16:creationId xmlns:a16="http://schemas.microsoft.com/office/drawing/2014/main" id="{503FE8FA-337C-91D8-5CC2-69D918F0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539" y="5895143"/>
            <a:ext cx="4031168" cy="40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よさこい祭りで踊る人のイラスト（女性）">
            <a:extLst>
              <a:ext uri="{FF2B5EF4-FFF2-40B4-BE49-F238E27FC236}">
                <a16:creationId xmlns:a16="http://schemas.microsoft.com/office/drawing/2014/main" id="{4F913750-D686-0727-6840-86242597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156" y="5716261"/>
            <a:ext cx="4210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733922" y="7099400"/>
            <a:ext cx="4817871" cy="1346291"/>
            <a:chOff x="6733922" y="7099400"/>
            <a:chExt cx="4817871" cy="134629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3922" y="7099400"/>
              <a:ext cx="4817871" cy="134629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0"/>
            <a:ext cx="18537652" cy="4819048"/>
            <a:chOff x="-95238" y="0"/>
            <a:chExt cx="18537652" cy="48190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0"/>
              <a:ext cx="18537652" cy="48190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9032" y="752033"/>
            <a:ext cx="6675140" cy="13928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86062" y="3077168"/>
            <a:ext cx="4162966" cy="4022232"/>
            <a:chOff x="1586062" y="3077168"/>
            <a:chExt cx="4162966" cy="402223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6062" y="3077168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02682" y="7127971"/>
            <a:ext cx="4817871" cy="1333929"/>
            <a:chOff x="1102682" y="7127971"/>
            <a:chExt cx="4817871" cy="133392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2682" y="7127971"/>
              <a:ext cx="4817871" cy="133392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1078" y="7396451"/>
            <a:ext cx="3789649" cy="91804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66089" y="2772987"/>
            <a:ext cx="4153537" cy="4051657"/>
            <a:chOff x="7066089" y="2772987"/>
            <a:chExt cx="4153537" cy="40516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6089" y="2772987"/>
              <a:ext cx="4153537" cy="40516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0415" y="7293500"/>
            <a:ext cx="3844211" cy="92845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00611" y="8492384"/>
            <a:ext cx="3180936" cy="81148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20713" y="2645432"/>
            <a:ext cx="4306767" cy="4306767"/>
            <a:chOff x="12620713" y="2645432"/>
            <a:chExt cx="4306767" cy="430676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20713" y="2645432"/>
              <a:ext cx="4306767" cy="430676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864511" y="7295653"/>
            <a:ext cx="3636442" cy="65712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33716" y="8494476"/>
            <a:ext cx="3148660" cy="80167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38815" y="8430096"/>
            <a:ext cx="3148660" cy="79215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366753" y="7099400"/>
            <a:ext cx="4817871" cy="1346291"/>
            <a:chOff x="12366753" y="7099400"/>
            <a:chExt cx="4817871" cy="134629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66753" y="7099400"/>
              <a:ext cx="4817871" cy="1346291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643566" y="7322071"/>
            <a:ext cx="4419325" cy="92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47986" y="-285714"/>
            <a:ext cx="20290844" cy="4666667"/>
            <a:chOff x="-747986" y="-285714"/>
            <a:chExt cx="20290844" cy="46666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747986" y="-285714"/>
              <a:ext cx="20290844" cy="46666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133" y="719779"/>
            <a:ext cx="11349292" cy="150948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6760" y="260110"/>
            <a:ext cx="3036614" cy="1982602"/>
            <a:chOff x="14726760" y="260110"/>
            <a:chExt cx="3036614" cy="19826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4726760" y="260110"/>
              <a:ext cx="3036614" cy="19826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00000" y="-2133333"/>
            <a:ext cx="7180952" cy="16780952"/>
            <a:chOff x="5600000" y="-2133333"/>
            <a:chExt cx="7180952" cy="1678095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00000" y="-2133333"/>
              <a:ext cx="7180952" cy="1678095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5088" y="4058126"/>
            <a:ext cx="5742192" cy="88077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06703" y="5408330"/>
            <a:ext cx="4463867" cy="4463867"/>
            <a:chOff x="1206703" y="5408330"/>
            <a:chExt cx="4463867" cy="446386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6703" y="5408330"/>
              <a:ext cx="4463867" cy="446386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57143" y="1080357"/>
            <a:ext cx="4927692" cy="737728"/>
            <a:chOff x="-1257143" y="1080357"/>
            <a:chExt cx="4927692" cy="73772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257143" y="1080357"/>
              <a:ext cx="4927692" cy="7377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00732" y="2666667"/>
            <a:ext cx="4359972" cy="4359972"/>
            <a:chOff x="3500732" y="2666667"/>
            <a:chExt cx="4359972" cy="435997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0732" y="2666667"/>
              <a:ext cx="4359972" cy="435997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5086" y="5467386"/>
            <a:ext cx="6922439" cy="8756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5086" y="7391213"/>
            <a:ext cx="3968449" cy="87565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45086" y="8104781"/>
            <a:ext cx="7228801" cy="87565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45088" y="6180954"/>
            <a:ext cx="5986401" cy="8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-133333"/>
            <a:ext cx="18537652" cy="4152381"/>
            <a:chOff x="-95238" y="-133333"/>
            <a:chExt cx="18537652" cy="41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-133333"/>
              <a:ext cx="18537652" cy="41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4071" y="2788940"/>
            <a:ext cx="16380952" cy="6866667"/>
            <a:chOff x="854071" y="2788940"/>
            <a:chExt cx="16380952" cy="68666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5495" y="615017"/>
            <a:ext cx="10987958" cy="150948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530513" y="571429"/>
            <a:ext cx="3758022" cy="737728"/>
            <a:chOff x="15530513" y="571429"/>
            <a:chExt cx="3758022" cy="7377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30513" y="571429"/>
              <a:ext cx="3758022" cy="737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08743" y="7491298"/>
            <a:ext cx="2516580" cy="1643072"/>
            <a:chOff x="1008743" y="7491298"/>
            <a:chExt cx="2516580" cy="1643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4740000">
              <a:off x="1008743" y="7491298"/>
              <a:ext cx="2516580" cy="1643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932967" y="8378716"/>
            <a:ext cx="6171429" cy="2869805"/>
            <a:chOff x="-932967" y="8378716"/>
            <a:chExt cx="6171429" cy="286980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200000">
              <a:off x="-932967" y="8378716"/>
              <a:ext cx="6171429" cy="28698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1635" y="3156188"/>
            <a:ext cx="4463867" cy="4463867"/>
            <a:chOff x="1081635" y="3156188"/>
            <a:chExt cx="4463867" cy="446386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635" y="3156188"/>
              <a:ext cx="4463867" cy="446386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8802" y="3486942"/>
            <a:ext cx="9073896" cy="87803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0542" y="4709885"/>
            <a:ext cx="5814782" cy="88755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88126" y="7524307"/>
            <a:ext cx="6271801" cy="88077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482158" y="5142857"/>
            <a:ext cx="4463867" cy="4463867"/>
            <a:chOff x="12482158" y="5142857"/>
            <a:chExt cx="4463867" cy="446386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82158" y="5142857"/>
              <a:ext cx="4463867" cy="4463867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88130" y="6146085"/>
            <a:ext cx="7279153" cy="87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47986" y="-285714"/>
            <a:ext cx="20290844" cy="4666667"/>
            <a:chOff x="-747986" y="-285714"/>
            <a:chExt cx="20290844" cy="46666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747986" y="-285714"/>
              <a:ext cx="20290844" cy="46666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136" y="711638"/>
            <a:ext cx="11262664" cy="151060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6760" y="260110"/>
            <a:ext cx="3036614" cy="1982602"/>
            <a:chOff x="14726760" y="260110"/>
            <a:chExt cx="3036614" cy="19826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4726760" y="260110"/>
              <a:ext cx="3036614" cy="19826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00000" y="-2133333"/>
            <a:ext cx="7180952" cy="16780952"/>
            <a:chOff x="5600000" y="-2133333"/>
            <a:chExt cx="7180952" cy="1678095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00000" y="-2133333"/>
              <a:ext cx="7180952" cy="167809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06703" y="5408330"/>
            <a:ext cx="4463867" cy="4463867"/>
            <a:chOff x="1206703" y="5408330"/>
            <a:chExt cx="4463867" cy="446386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6703" y="5408330"/>
              <a:ext cx="4463867" cy="446386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57143" y="1080357"/>
            <a:ext cx="4927692" cy="737728"/>
            <a:chOff x="-1257143" y="1080357"/>
            <a:chExt cx="4927692" cy="7377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57143" y="1080357"/>
              <a:ext cx="4927692" cy="7377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00732" y="2666667"/>
            <a:ext cx="4359972" cy="4359972"/>
            <a:chOff x="3500732" y="2666667"/>
            <a:chExt cx="4359972" cy="435997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0732" y="2666667"/>
              <a:ext cx="4359972" cy="4359972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70278" y="6950450"/>
            <a:ext cx="7167916" cy="225184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70278" y="5825399"/>
            <a:ext cx="5545354" cy="8807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70278" y="3622225"/>
            <a:ext cx="6159944" cy="88077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70278" y="4976586"/>
            <a:ext cx="4977335" cy="88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-133333"/>
            <a:ext cx="18537652" cy="4152381"/>
            <a:chOff x="-95238" y="-133333"/>
            <a:chExt cx="18537652" cy="41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-133333"/>
              <a:ext cx="18537652" cy="41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4071" y="2788940"/>
            <a:ext cx="16380952" cy="6866667"/>
            <a:chOff x="854071" y="2788940"/>
            <a:chExt cx="16380952" cy="68666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5498" y="606876"/>
            <a:ext cx="10921407" cy="151060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530513" y="571429"/>
            <a:ext cx="3758022" cy="737728"/>
            <a:chOff x="15530513" y="571429"/>
            <a:chExt cx="3758022" cy="7377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30513" y="571429"/>
              <a:ext cx="3758022" cy="737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08743" y="7491298"/>
            <a:ext cx="2516580" cy="1643072"/>
            <a:chOff x="1008743" y="7491298"/>
            <a:chExt cx="2516580" cy="1643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4740000">
              <a:off x="1008743" y="7491298"/>
              <a:ext cx="2516580" cy="1643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932967" y="8378716"/>
            <a:ext cx="6171429" cy="2869805"/>
            <a:chOff x="-932967" y="8378716"/>
            <a:chExt cx="6171429" cy="286980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200000">
              <a:off x="-932967" y="8378716"/>
              <a:ext cx="6171429" cy="28698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20498" y="2372350"/>
            <a:ext cx="3849923" cy="3849923"/>
            <a:chOff x="1220498" y="2372350"/>
            <a:chExt cx="3849923" cy="384992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0498" y="2372350"/>
              <a:ext cx="3849923" cy="3849923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8770" y="5340505"/>
            <a:ext cx="5472506" cy="156613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513320" y="3213331"/>
            <a:ext cx="4463867" cy="4463867"/>
            <a:chOff x="12513320" y="3213331"/>
            <a:chExt cx="4463867" cy="446386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13320" y="3213331"/>
              <a:ext cx="4463867" cy="446386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39190" y="7715296"/>
            <a:ext cx="5286906" cy="156612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39190" y="3244447"/>
            <a:ext cx="3493582" cy="156613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95240" y="3942859"/>
            <a:ext cx="2100858" cy="880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88607" y="6464363"/>
            <a:ext cx="3849923" cy="3849923"/>
            <a:chOff x="1388607" y="6464363"/>
            <a:chExt cx="3849923" cy="384992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8607" y="6464363"/>
              <a:ext cx="3849923" cy="3849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47986" y="-285714"/>
            <a:ext cx="20290844" cy="4666667"/>
            <a:chOff x="-747986" y="-285714"/>
            <a:chExt cx="20290844" cy="46666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747986" y="-285714"/>
              <a:ext cx="20290844" cy="46666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00000" y="-2133333"/>
            <a:ext cx="7180952" cy="16780952"/>
            <a:chOff x="5600000" y="-2133333"/>
            <a:chExt cx="7180952" cy="167809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600000" y="-2133333"/>
              <a:ext cx="7180952" cy="1678095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0136" y="711638"/>
            <a:ext cx="11634083" cy="151060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726760" y="260110"/>
            <a:ext cx="3036614" cy="1982602"/>
            <a:chOff x="14726760" y="260110"/>
            <a:chExt cx="3036614" cy="198260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060000">
              <a:off x="14726760" y="260110"/>
              <a:ext cx="3036614" cy="19826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06703" y="5408330"/>
            <a:ext cx="4463867" cy="4463867"/>
            <a:chOff x="1206703" y="5408330"/>
            <a:chExt cx="4463867" cy="446386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6703" y="5408330"/>
              <a:ext cx="4463867" cy="446386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57143" y="1080357"/>
            <a:ext cx="4927692" cy="737728"/>
            <a:chOff x="-1257143" y="1080357"/>
            <a:chExt cx="4927692" cy="7377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57143" y="1080357"/>
              <a:ext cx="4927692" cy="7377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00732" y="2666667"/>
            <a:ext cx="4359972" cy="4359972"/>
            <a:chOff x="3500732" y="2666667"/>
            <a:chExt cx="4359972" cy="435997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0732" y="2666667"/>
              <a:ext cx="4359972" cy="4359972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5993" y="6352383"/>
            <a:ext cx="7091430" cy="88077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5993" y="5066669"/>
            <a:ext cx="5561268" cy="8807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55993" y="3593654"/>
            <a:ext cx="6566982" cy="88077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55993" y="7746031"/>
            <a:ext cx="2499563" cy="88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821082631236</cp:lastModifiedBy>
  <cp:revision>7</cp:revision>
  <dcterms:created xsi:type="dcterms:W3CDTF">2023-04-30T14:55:25Z</dcterms:created>
  <dcterms:modified xsi:type="dcterms:W3CDTF">2023-05-02T14:52:12Z</dcterms:modified>
</cp:coreProperties>
</file>