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9" r:id="rId3"/>
    <p:sldId id="260" r:id="rId4"/>
    <p:sldId id="270" r:id="rId5"/>
    <p:sldId id="271" r:id="rId6"/>
    <p:sldId id="261" r:id="rId7"/>
    <p:sldId id="272" r:id="rId8"/>
    <p:sldId id="278" r:id="rId9"/>
    <p:sldId id="262" r:id="rId10"/>
    <p:sldId id="277" r:id="rId11"/>
    <p:sldId id="279" r:id="rId12"/>
    <p:sldId id="273" r:id="rId13"/>
    <p:sldId id="263" r:id="rId14"/>
    <p:sldId id="276" r:id="rId15"/>
    <p:sldId id="264" r:id="rId16"/>
    <p:sldId id="275" r:id="rId17"/>
    <p:sldId id="269" r:id="rId18"/>
    <p:sldId id="268" r:id="rId19"/>
  </p:sldIdLst>
  <p:sldSz cx="9144000" cy="6858000" type="screen4x3"/>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4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ko-KR" altLang="en-US" smtClean="0"/>
              <a:t>마스터 제목 스타일 편집</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ko-KR" altLang="en-US" smtClean="0"/>
              <a:t>마스터 부제목 스타일 편집</a:t>
            </a:r>
            <a:endParaRPr lang="en-US" dirty="0"/>
          </a:p>
        </p:txBody>
      </p:sp>
      <p:sp>
        <p:nvSpPr>
          <p:cNvPr id="4" name="Date Placeholder 3"/>
          <p:cNvSpPr>
            <a:spLocks noGrp="1"/>
          </p:cNvSpPr>
          <p:nvPr>
            <p:ph type="dt" sz="half" idx="10"/>
          </p:nvPr>
        </p:nvSpPr>
        <p:spPr bwMode="white"/>
        <p:txBody>
          <a:bodyPr/>
          <a:lstStyle/>
          <a:p>
            <a:fld id="{95A9A9DB-258B-41AF-BA4B-12865709BE95}" type="datetimeFigureOut">
              <a:rPr lang="ko-KR" altLang="en-US" smtClean="0"/>
              <a:t>2023-05-03</a:t>
            </a:fld>
            <a:endParaRPr lang="ko-KR" altLang="en-US"/>
          </a:p>
        </p:txBody>
      </p:sp>
      <p:sp>
        <p:nvSpPr>
          <p:cNvPr id="5" name="Footer Placeholder 4"/>
          <p:cNvSpPr>
            <a:spLocks noGrp="1"/>
          </p:cNvSpPr>
          <p:nvPr>
            <p:ph type="ftr" sz="quarter" idx="11"/>
          </p:nvPr>
        </p:nvSpPr>
        <p:spPr bwMode="white"/>
        <p:txBody>
          <a:bodyPr/>
          <a:lstStyle/>
          <a:p>
            <a:endParaRPr lang="ko-KR" altLang="en-US"/>
          </a:p>
        </p:txBody>
      </p:sp>
      <p:sp>
        <p:nvSpPr>
          <p:cNvPr id="6" name="Slide Number Placeholder 5"/>
          <p:cNvSpPr>
            <a:spLocks noGrp="1"/>
          </p:cNvSpPr>
          <p:nvPr>
            <p:ph type="sldNum" sz="quarter" idx="12"/>
          </p:nvPr>
        </p:nvSpPr>
        <p:spPr/>
        <p:txBody>
          <a:bodyPr/>
          <a:lstStyle/>
          <a:p>
            <a:fld id="{FC435920-D175-42BD-B369-126EF68F7873}" type="slidenum">
              <a:rPr lang="ko-KR" altLang="en-US" smtClean="0"/>
              <a:t>‹#›</a:t>
            </a:fld>
            <a:endParaRPr lang="ko-KR"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smtClean="0"/>
              <a:t>마스터 제목 스타일 편집</a:t>
            </a:r>
            <a:endParaRPr lang="en-US"/>
          </a:p>
        </p:txBody>
      </p:sp>
      <p:sp>
        <p:nvSpPr>
          <p:cNvPr id="3" name="Vertical Text Placeholder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a:p>
        </p:txBody>
      </p:sp>
      <p:sp>
        <p:nvSpPr>
          <p:cNvPr id="4" name="Date Placeholder 3"/>
          <p:cNvSpPr>
            <a:spLocks noGrp="1"/>
          </p:cNvSpPr>
          <p:nvPr>
            <p:ph type="dt" sz="half" idx="10"/>
          </p:nvPr>
        </p:nvSpPr>
        <p:spPr/>
        <p:txBody>
          <a:bodyPr/>
          <a:lstStyle/>
          <a:p>
            <a:fld id="{95A9A9DB-258B-41AF-BA4B-12865709BE95}" type="datetimeFigureOut">
              <a:rPr lang="ko-KR" altLang="en-US" smtClean="0"/>
              <a:t>2023-05-03</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FC435920-D175-42BD-B369-126EF68F7873}" type="slidenum">
              <a:rPr lang="ko-KR" altLang="en-US" smtClean="0"/>
              <a:t>‹#›</a:t>
            </a:fld>
            <a:endParaRPr lang="ko-KR"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ko-KR" altLang="en-US" smtClean="0"/>
              <a:t>마스터 제목 스타일 편집</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dirty="0"/>
          </a:p>
        </p:txBody>
      </p:sp>
      <p:sp>
        <p:nvSpPr>
          <p:cNvPr id="4" name="Date Placeholder 3"/>
          <p:cNvSpPr>
            <a:spLocks noGrp="1"/>
          </p:cNvSpPr>
          <p:nvPr>
            <p:ph type="dt" sz="half" idx="10"/>
          </p:nvPr>
        </p:nvSpPr>
        <p:spPr/>
        <p:txBody>
          <a:bodyPr/>
          <a:lstStyle/>
          <a:p>
            <a:fld id="{95A9A9DB-258B-41AF-BA4B-12865709BE95}" type="datetimeFigureOut">
              <a:rPr lang="ko-KR" altLang="en-US" smtClean="0"/>
              <a:t>2023-05-03</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FC435920-D175-42BD-B369-126EF68F7873}" type="slidenum">
              <a:rPr lang="ko-KR" altLang="en-US" smtClean="0"/>
              <a:t>‹#›</a:t>
            </a:fld>
            <a:endParaRPr lang="ko-KR"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smtClean="0"/>
              <a:t>마스터 제목 스타일 편집</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dirty="0"/>
          </a:p>
        </p:txBody>
      </p:sp>
      <p:sp>
        <p:nvSpPr>
          <p:cNvPr id="4" name="Date Placeholder 3"/>
          <p:cNvSpPr>
            <a:spLocks noGrp="1"/>
          </p:cNvSpPr>
          <p:nvPr>
            <p:ph type="dt" sz="half" idx="10"/>
          </p:nvPr>
        </p:nvSpPr>
        <p:spPr/>
        <p:txBody>
          <a:bodyPr/>
          <a:lstStyle/>
          <a:p>
            <a:fld id="{95A9A9DB-258B-41AF-BA4B-12865709BE95}" type="datetimeFigureOut">
              <a:rPr lang="ko-KR" altLang="en-US" smtClean="0"/>
              <a:t>2023-05-03</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FC435920-D175-42BD-B369-126EF68F7873}" type="slidenum">
              <a:rPr lang="ko-KR" altLang="en-US" smtClean="0"/>
              <a:t>‹#›</a:t>
            </a:fld>
            <a:endParaRPr lang="ko-KR" altLang="en-US"/>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5A9A9DB-258B-41AF-BA4B-12865709BE95}" type="datetimeFigureOut">
              <a:rPr lang="ko-KR" altLang="en-US" smtClean="0"/>
              <a:t>2023-05-03</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FC435920-D175-42BD-B369-126EF68F7873}" type="slidenum">
              <a:rPr lang="ko-KR" altLang="en-US" smtClean="0"/>
              <a:t>‹#›</a:t>
            </a:fld>
            <a:endParaRPr lang="ko-KR" alt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ko-KR" altLang="en-US" smtClean="0"/>
              <a:t>마스터 제목 스타일 편집</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ko-KR" altLang="en-US" smtClean="0"/>
              <a:t>마스터 텍스트 스타일을 편집합니다</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dirty="0"/>
          </a:p>
        </p:txBody>
      </p:sp>
      <p:sp>
        <p:nvSpPr>
          <p:cNvPr id="2" name="Title 1"/>
          <p:cNvSpPr>
            <a:spLocks noGrp="1"/>
          </p:cNvSpPr>
          <p:nvPr>
            <p:ph type="title"/>
          </p:nvPr>
        </p:nvSpPr>
        <p:spPr/>
        <p:txBody>
          <a:bodyPr/>
          <a:lstStyle/>
          <a:p>
            <a:r>
              <a:rPr lang="ko-KR" altLang="en-US" smtClean="0"/>
              <a:t>마스터 제목 스타일 편집</a:t>
            </a:r>
            <a:endParaRPr lang="en-US"/>
          </a:p>
        </p:txBody>
      </p:sp>
      <p:sp>
        <p:nvSpPr>
          <p:cNvPr id="5" name="Date Placeholder 4"/>
          <p:cNvSpPr>
            <a:spLocks noGrp="1"/>
          </p:cNvSpPr>
          <p:nvPr>
            <p:ph type="dt" sz="half" idx="10"/>
          </p:nvPr>
        </p:nvSpPr>
        <p:spPr/>
        <p:txBody>
          <a:bodyPr/>
          <a:lstStyle/>
          <a:p>
            <a:fld id="{95A9A9DB-258B-41AF-BA4B-12865709BE95}" type="datetimeFigureOut">
              <a:rPr lang="ko-KR" altLang="en-US" smtClean="0"/>
              <a:t>2023-05-03</a:t>
            </a:fld>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7" name="Slide Number Placeholder 6"/>
          <p:cNvSpPr>
            <a:spLocks noGrp="1"/>
          </p:cNvSpPr>
          <p:nvPr>
            <p:ph type="sldNum" sz="quarter" idx="12"/>
          </p:nvPr>
        </p:nvSpPr>
        <p:spPr/>
        <p:txBody>
          <a:bodyPr/>
          <a:lstStyle/>
          <a:p>
            <a:fld id="{FC435920-D175-42BD-B369-126EF68F7873}" type="slidenum">
              <a:rPr lang="ko-KR" altLang="en-US" smtClean="0"/>
              <a:t>‹#›</a:t>
            </a:fld>
            <a:endParaRPr lang="ko-KR" altLang="en-US"/>
          </a:p>
        </p:txBody>
      </p:sp>
      <p:sp>
        <p:nvSpPr>
          <p:cNvPr id="12" name="Content Placeholder 11"/>
          <p:cNvSpPr>
            <a:spLocks noGrp="1"/>
          </p:cNvSpPr>
          <p:nvPr>
            <p:ph sz="quarter" idx="14"/>
          </p:nvPr>
        </p:nvSpPr>
        <p:spPr>
          <a:xfrm>
            <a:off x="4648200" y="2438400"/>
            <a:ext cx="3124200" cy="3124200"/>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dirty="0"/>
          </a:p>
        </p:txBody>
      </p:sp>
      <p:sp>
        <p:nvSpPr>
          <p:cNvPr id="2" name="Title 1"/>
          <p:cNvSpPr>
            <a:spLocks noGrp="1"/>
          </p:cNvSpPr>
          <p:nvPr>
            <p:ph type="title"/>
          </p:nvPr>
        </p:nvSpPr>
        <p:spPr/>
        <p:txBody>
          <a:bodyPr/>
          <a:lstStyle>
            <a:lvl1pPr>
              <a:defRPr/>
            </a:lvl1pPr>
          </a:lstStyle>
          <a:p>
            <a:r>
              <a:rPr lang="ko-KR" altLang="en-US" smtClean="0"/>
              <a:t>마스터 제목 스타일 편집</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7" name="Date Placeholder 6"/>
          <p:cNvSpPr>
            <a:spLocks noGrp="1"/>
          </p:cNvSpPr>
          <p:nvPr>
            <p:ph type="dt" sz="half" idx="10"/>
          </p:nvPr>
        </p:nvSpPr>
        <p:spPr/>
        <p:txBody>
          <a:bodyPr/>
          <a:lstStyle/>
          <a:p>
            <a:fld id="{95A9A9DB-258B-41AF-BA4B-12865709BE95}" type="datetimeFigureOut">
              <a:rPr lang="ko-KR" altLang="en-US" smtClean="0"/>
              <a:t>2023-05-03</a:t>
            </a:fld>
            <a:endParaRPr lang="ko-KR" altLang="en-US"/>
          </a:p>
        </p:txBody>
      </p:sp>
      <p:sp>
        <p:nvSpPr>
          <p:cNvPr id="8" name="Footer Placeholder 7"/>
          <p:cNvSpPr>
            <a:spLocks noGrp="1"/>
          </p:cNvSpPr>
          <p:nvPr>
            <p:ph type="ftr" sz="quarter" idx="11"/>
          </p:nvPr>
        </p:nvSpPr>
        <p:spPr/>
        <p:txBody>
          <a:bodyPr/>
          <a:lstStyle/>
          <a:p>
            <a:endParaRPr lang="ko-KR" altLang="en-US"/>
          </a:p>
        </p:txBody>
      </p:sp>
      <p:sp>
        <p:nvSpPr>
          <p:cNvPr id="9" name="Slide Number Placeholder 8"/>
          <p:cNvSpPr>
            <a:spLocks noGrp="1"/>
          </p:cNvSpPr>
          <p:nvPr>
            <p:ph type="sldNum" sz="quarter" idx="12"/>
          </p:nvPr>
        </p:nvSpPr>
        <p:spPr/>
        <p:txBody>
          <a:bodyPr/>
          <a:lstStyle/>
          <a:p>
            <a:fld id="{FC435920-D175-42BD-B369-126EF68F7873}" type="slidenum">
              <a:rPr lang="ko-KR" altLang="en-US" smtClean="0"/>
              <a:t>‹#›</a:t>
            </a:fld>
            <a:endParaRPr lang="ko-KR"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smtClean="0"/>
              <a:t>마스터 제목 스타일 편집</a:t>
            </a:r>
            <a:endParaRPr lang="en-US"/>
          </a:p>
        </p:txBody>
      </p:sp>
      <p:sp>
        <p:nvSpPr>
          <p:cNvPr id="3" name="Date Placeholder 2"/>
          <p:cNvSpPr>
            <a:spLocks noGrp="1"/>
          </p:cNvSpPr>
          <p:nvPr>
            <p:ph type="dt" sz="half" idx="10"/>
          </p:nvPr>
        </p:nvSpPr>
        <p:spPr/>
        <p:txBody>
          <a:bodyPr/>
          <a:lstStyle/>
          <a:p>
            <a:fld id="{95A9A9DB-258B-41AF-BA4B-12865709BE95}" type="datetimeFigureOut">
              <a:rPr lang="ko-KR" altLang="en-US" smtClean="0"/>
              <a:t>2023-05-03</a:t>
            </a:fld>
            <a:endParaRPr lang="ko-KR" altLang="en-US"/>
          </a:p>
        </p:txBody>
      </p:sp>
      <p:sp>
        <p:nvSpPr>
          <p:cNvPr id="4" name="Footer Placeholder 3"/>
          <p:cNvSpPr>
            <a:spLocks noGrp="1"/>
          </p:cNvSpPr>
          <p:nvPr>
            <p:ph type="ftr" sz="quarter" idx="11"/>
          </p:nvPr>
        </p:nvSpPr>
        <p:spPr/>
        <p:txBody>
          <a:bodyPr/>
          <a:lstStyle/>
          <a:p>
            <a:endParaRPr lang="ko-KR" altLang="en-US"/>
          </a:p>
        </p:txBody>
      </p:sp>
      <p:sp>
        <p:nvSpPr>
          <p:cNvPr id="5" name="Slide Number Placeholder 4"/>
          <p:cNvSpPr>
            <a:spLocks noGrp="1"/>
          </p:cNvSpPr>
          <p:nvPr>
            <p:ph type="sldNum" sz="quarter" idx="12"/>
          </p:nvPr>
        </p:nvSpPr>
        <p:spPr/>
        <p:txBody>
          <a:bodyPr/>
          <a:lstStyle/>
          <a:p>
            <a:fld id="{FC435920-D175-42BD-B369-126EF68F7873}" type="slidenum">
              <a:rPr lang="ko-KR" altLang="en-US" smtClean="0"/>
              <a:t>‹#›</a:t>
            </a:fld>
            <a:endParaRPr lang="ko-KR" alt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5A9A9DB-258B-41AF-BA4B-12865709BE95}" type="datetimeFigureOut">
              <a:rPr lang="ko-KR" altLang="en-US" smtClean="0"/>
              <a:t>2023-05-03</a:t>
            </a:fld>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7" name="Slide Number Placeholder 6"/>
          <p:cNvSpPr>
            <a:spLocks noGrp="1"/>
          </p:cNvSpPr>
          <p:nvPr>
            <p:ph type="sldNum" sz="quarter" idx="12"/>
          </p:nvPr>
        </p:nvSpPr>
        <p:spPr/>
        <p:txBody>
          <a:bodyPr/>
          <a:lstStyle/>
          <a:p>
            <a:fld id="{FC435920-D175-42BD-B369-126EF68F7873}" type="slidenum">
              <a:rPr lang="ko-KR" altLang="en-US" smtClean="0"/>
              <a:t>‹#›</a:t>
            </a:fld>
            <a:endParaRPr lang="ko-KR"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ko-KR" altLang="en-US" smtClean="0"/>
              <a:t>마스터 제목 스타일 편집</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Date Placeholder 4"/>
          <p:cNvSpPr>
            <a:spLocks noGrp="1"/>
          </p:cNvSpPr>
          <p:nvPr>
            <p:ph type="dt" sz="half" idx="10"/>
          </p:nvPr>
        </p:nvSpPr>
        <p:spPr/>
        <p:txBody>
          <a:bodyPr/>
          <a:lstStyle/>
          <a:p>
            <a:fld id="{95A9A9DB-258B-41AF-BA4B-12865709BE95}" type="datetimeFigureOut">
              <a:rPr lang="ko-KR" altLang="en-US" smtClean="0"/>
              <a:t>2023-05-03</a:t>
            </a:fld>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7" name="Slide Number Placeholder 6"/>
          <p:cNvSpPr>
            <a:spLocks noGrp="1"/>
          </p:cNvSpPr>
          <p:nvPr>
            <p:ph type="sldNum" sz="quarter" idx="12"/>
          </p:nvPr>
        </p:nvSpPr>
        <p:spPr/>
        <p:txBody>
          <a:bodyPr/>
          <a:lstStyle/>
          <a:p>
            <a:fld id="{FC435920-D175-42BD-B369-126EF68F7873}" type="slidenum">
              <a:rPr lang="ko-KR" altLang="en-US" smtClean="0"/>
              <a:t>‹#›</a:t>
            </a:fld>
            <a:endParaRPr lang="ko-KR" altLang="en-US"/>
          </a:p>
        </p:txBody>
      </p:sp>
      <p:sp>
        <p:nvSpPr>
          <p:cNvPr id="9" name="Content Placeholder 8"/>
          <p:cNvSpPr>
            <a:spLocks noGrp="1"/>
          </p:cNvSpPr>
          <p:nvPr>
            <p:ph sz="quarter" idx="13"/>
          </p:nvPr>
        </p:nvSpPr>
        <p:spPr>
          <a:xfrm>
            <a:off x="1371600" y="1676400"/>
            <a:ext cx="3276600" cy="3505200"/>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ko-KR" altLang="en-US" smtClean="0"/>
              <a:t>마스터 제목 스타일 편집</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smtClean="0"/>
              <a:t>그림을 추가하려면 아이콘을 클릭하십시오</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Date Placeholder 4"/>
          <p:cNvSpPr>
            <a:spLocks noGrp="1"/>
          </p:cNvSpPr>
          <p:nvPr>
            <p:ph type="dt" sz="half" idx="10"/>
          </p:nvPr>
        </p:nvSpPr>
        <p:spPr/>
        <p:txBody>
          <a:bodyPr/>
          <a:lstStyle/>
          <a:p>
            <a:fld id="{95A9A9DB-258B-41AF-BA4B-12865709BE95}" type="datetimeFigureOut">
              <a:rPr lang="ko-KR" altLang="en-US" smtClean="0"/>
              <a:t>2023-05-03</a:t>
            </a:fld>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7" name="Slide Number Placeholder 6"/>
          <p:cNvSpPr>
            <a:spLocks noGrp="1"/>
          </p:cNvSpPr>
          <p:nvPr>
            <p:ph type="sldNum" sz="quarter" idx="12"/>
          </p:nvPr>
        </p:nvSpPr>
        <p:spPr/>
        <p:txBody>
          <a:bodyPr/>
          <a:lstStyle/>
          <a:p>
            <a:fld id="{FC435920-D175-42BD-B369-126EF68F7873}" type="slidenum">
              <a:rPr lang="ko-KR" altLang="en-US" smtClean="0"/>
              <a:t>‹#›</a:t>
            </a:fld>
            <a:endParaRPr lang="ko-KR"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ko-KR" altLang="en-US" smtClean="0"/>
              <a:t>마스터 제목 스타일 편집</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95A9A9DB-258B-41AF-BA4B-12865709BE95}" type="datetimeFigureOut">
              <a:rPr lang="ko-KR" altLang="en-US" smtClean="0"/>
              <a:t>2023-05-03</a:t>
            </a:fld>
            <a:endParaRPr lang="ko-KR" altLang="en-US"/>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ko-KR" altLang="en-US"/>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FC435920-D175-42BD-B369-126EF68F7873}" type="slidenum">
              <a:rPr lang="ko-KR" altLang="en-US" smtClean="0"/>
              <a:t>‹#›</a:t>
            </a:fld>
            <a:endParaRPr lang="ko-KR"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1" hangingPunct="1">
        <a:spcBef>
          <a:spcPct val="0"/>
        </a:spcBef>
        <a:buNone/>
        <a:defRPr sz="3600" kern="1200" cap="all" spc="300" baseline="0">
          <a:solidFill>
            <a:schemeClr val="tx1"/>
          </a:solidFill>
          <a:latin typeface="+mj-lt"/>
          <a:ea typeface="+mj-ea"/>
          <a:cs typeface="+mj-cs"/>
        </a:defRPr>
      </a:lvl1pPr>
      <a:lvl2pPr eaLnBrk="1" latinLnBrk="1" hangingPunct="1">
        <a:defRPr>
          <a:solidFill>
            <a:schemeClr val="tx2"/>
          </a:solidFill>
        </a:defRPr>
      </a:lvl2pPr>
      <a:lvl3pPr eaLnBrk="1" latinLnBrk="1" hangingPunct="1">
        <a:defRPr>
          <a:solidFill>
            <a:schemeClr val="tx2"/>
          </a:solidFill>
        </a:defRPr>
      </a:lvl3pPr>
      <a:lvl4pPr eaLnBrk="1" latinLnBrk="1" hangingPunct="1">
        <a:defRPr>
          <a:solidFill>
            <a:schemeClr val="tx2"/>
          </a:solidFill>
        </a:defRPr>
      </a:lvl4pPr>
      <a:lvl5pPr eaLnBrk="1" latinLnBrk="1" hangingPunct="1">
        <a:defRPr>
          <a:solidFill>
            <a:schemeClr val="tx2"/>
          </a:solidFill>
        </a:defRPr>
      </a:lvl5pPr>
      <a:lvl6pPr eaLnBrk="1" latinLnBrk="1" hangingPunct="1">
        <a:defRPr>
          <a:solidFill>
            <a:schemeClr val="tx2"/>
          </a:solidFill>
        </a:defRPr>
      </a:lvl6pPr>
      <a:lvl7pPr eaLnBrk="1" latinLnBrk="1" hangingPunct="1">
        <a:defRPr>
          <a:solidFill>
            <a:schemeClr val="tx2"/>
          </a:solidFill>
        </a:defRPr>
      </a:lvl7pPr>
      <a:lvl8pPr eaLnBrk="1" latinLnBrk="1" hangingPunct="1">
        <a:defRPr>
          <a:solidFill>
            <a:schemeClr val="tx2"/>
          </a:solidFill>
        </a:defRPr>
      </a:lvl8pPr>
      <a:lvl9pPr eaLnBrk="1" latinLnBrk="1" hangingPunct="1">
        <a:defRPr>
          <a:solidFill>
            <a:schemeClr val="tx2"/>
          </a:solidFill>
        </a:defRPr>
      </a:lvl9pPr>
    </p:titleStyle>
    <p:bodyStyle>
      <a:lvl1pPr marL="0" indent="-274320" algn="l" defTabSz="914400" rtl="0" eaLnBrk="1" latinLnBrk="1"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1"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1"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1"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1"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1"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1"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1"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1"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wikiwand.com/ko/%EA%B2%8C%EB%8B%A4"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hyperlink" Target="https://terms.naver.com/entry.naver?docId=1394099&amp;cid=62069&amp;categoryId=62069"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ctrTitle"/>
          </p:nvPr>
        </p:nvSpPr>
        <p:spPr/>
        <p:txBody>
          <a:bodyPr/>
          <a:lstStyle/>
          <a:p>
            <a:r>
              <a:rPr lang="ko-KR" altLang="en-US" dirty="0" smtClean="0"/>
              <a:t>일본의 의복문화</a:t>
            </a:r>
            <a:endParaRPr lang="ko-KR" altLang="en-US" dirty="0"/>
          </a:p>
        </p:txBody>
      </p:sp>
      <p:sp>
        <p:nvSpPr>
          <p:cNvPr id="3" name="부제목 2"/>
          <p:cNvSpPr>
            <a:spLocks noGrp="1"/>
          </p:cNvSpPr>
          <p:nvPr>
            <p:ph type="subTitle" idx="1"/>
          </p:nvPr>
        </p:nvSpPr>
        <p:spPr/>
        <p:txBody>
          <a:bodyPr/>
          <a:lstStyle/>
          <a:p>
            <a:r>
              <a:rPr lang="en-US" altLang="ko-KR" dirty="0" smtClean="0"/>
              <a:t>22329933 </a:t>
            </a:r>
            <a:r>
              <a:rPr lang="ko-KR" altLang="en-US" dirty="0" smtClean="0"/>
              <a:t>일본어 일본학과 안동욱</a:t>
            </a:r>
            <a:endParaRPr lang="ko-KR" altLang="en-US" dirty="0"/>
          </a:p>
        </p:txBody>
      </p:sp>
    </p:spTree>
    <p:extLst>
      <p:ext uri="{BB962C8B-B14F-4D97-AF65-F5344CB8AC3E}">
        <p14:creationId xmlns:p14="http://schemas.microsoft.com/office/powerpoint/2010/main" val="25545739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1447800" y="1988841"/>
            <a:ext cx="6248400" cy="3960440"/>
          </a:xfrm>
        </p:spPr>
        <p:txBody>
          <a:bodyPr>
            <a:normAutofit/>
          </a:bodyPr>
          <a:lstStyle/>
          <a:p>
            <a:r>
              <a:rPr lang="en-US" altLang="ko-KR" sz="2000" cap="none" dirty="0">
                <a:hlinkClick r:id="rId2"/>
              </a:rPr>
              <a:t>https://www.wikiwand.com/ko/%</a:t>
            </a:r>
            <a:r>
              <a:rPr lang="en-US" altLang="ko-KR" sz="2000" cap="none" dirty="0" smtClean="0">
                <a:hlinkClick r:id="rId2"/>
              </a:rPr>
              <a:t>EA%B2%8C%EB%8B%A4</a:t>
            </a:r>
            <a:r>
              <a:rPr lang="en-US" altLang="ko-KR" sz="2000" cap="none" dirty="0" smtClean="0"/>
              <a:t/>
            </a:r>
            <a:br>
              <a:rPr lang="en-US" altLang="ko-KR" sz="2000" cap="none" dirty="0" smtClean="0"/>
            </a:br>
            <a:r>
              <a:rPr lang="en-US" altLang="ko-KR" sz="2000" cap="none" dirty="0" smtClean="0"/>
              <a:t/>
            </a:r>
            <a:br>
              <a:rPr lang="en-US" altLang="ko-KR" sz="2000" cap="none" dirty="0" smtClean="0"/>
            </a:br>
            <a:r>
              <a:rPr lang="en-US" altLang="ko-KR" sz="2000" cap="none" dirty="0"/>
              <a:t/>
            </a:r>
            <a:br>
              <a:rPr lang="en-US" altLang="ko-KR" sz="2000" cap="none" dirty="0"/>
            </a:br>
            <a:r>
              <a:rPr lang="en-US" altLang="ko-KR" sz="2000" cap="none" dirty="0"/>
              <a:t>https://terms.naver.com/entry.naver?docId=1529265&amp;cid=62068&amp;categoryId=62068</a:t>
            </a:r>
            <a:endParaRPr lang="ko-KR" altLang="en-US" sz="2000" cap="none" dirty="0"/>
          </a:p>
        </p:txBody>
      </p:sp>
      <p:sp>
        <p:nvSpPr>
          <p:cNvPr id="3" name="텍스트 개체 틀 2"/>
          <p:cNvSpPr>
            <a:spLocks noGrp="1"/>
          </p:cNvSpPr>
          <p:nvPr>
            <p:ph type="body" idx="1"/>
          </p:nvPr>
        </p:nvSpPr>
        <p:spPr>
          <a:xfrm>
            <a:off x="1447800" y="764704"/>
            <a:ext cx="6248400" cy="1080120"/>
          </a:xfrm>
        </p:spPr>
        <p:txBody>
          <a:bodyPr>
            <a:normAutofit/>
          </a:bodyPr>
          <a:lstStyle/>
          <a:p>
            <a:r>
              <a:rPr lang="ko-KR" altLang="en-US" sz="2800" dirty="0" smtClean="0"/>
              <a:t>위의 내용들 출처</a:t>
            </a:r>
            <a:endParaRPr lang="ko-KR" altLang="en-US" sz="2800" dirty="0"/>
          </a:p>
        </p:txBody>
      </p:sp>
    </p:spTree>
    <p:extLst>
      <p:ext uri="{BB962C8B-B14F-4D97-AF65-F5344CB8AC3E}">
        <p14:creationId xmlns:p14="http://schemas.microsoft.com/office/powerpoint/2010/main" val="15200946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ctrTitle"/>
          </p:nvPr>
        </p:nvSpPr>
        <p:spPr>
          <a:xfrm>
            <a:off x="1371600" y="836712"/>
            <a:ext cx="6400800" cy="1008112"/>
          </a:xfrm>
        </p:spPr>
        <p:txBody>
          <a:bodyPr>
            <a:normAutofit/>
          </a:bodyPr>
          <a:lstStyle/>
          <a:p>
            <a:r>
              <a:rPr lang="ko-KR" altLang="en-US" sz="2800" dirty="0" smtClean="0"/>
              <a:t>위의 내용들 출처</a:t>
            </a:r>
            <a:endParaRPr lang="ko-KR" altLang="en-US" sz="2800" dirty="0"/>
          </a:p>
        </p:txBody>
      </p:sp>
      <p:sp>
        <p:nvSpPr>
          <p:cNvPr id="3" name="부제목 2"/>
          <p:cNvSpPr>
            <a:spLocks noGrp="1"/>
          </p:cNvSpPr>
          <p:nvPr>
            <p:ph type="subTitle" idx="1"/>
          </p:nvPr>
        </p:nvSpPr>
        <p:spPr>
          <a:xfrm>
            <a:off x="1371600" y="2060848"/>
            <a:ext cx="6400800" cy="3240360"/>
          </a:xfrm>
        </p:spPr>
        <p:txBody>
          <a:bodyPr/>
          <a:lstStyle/>
          <a:p>
            <a:r>
              <a:rPr lang="en-US" altLang="ko-KR" i="0" dirty="0"/>
              <a:t>https://tnqls6375.tistory.com/1160</a:t>
            </a:r>
            <a:endParaRPr lang="ko-KR" altLang="en-US" i="0" dirty="0"/>
          </a:p>
        </p:txBody>
      </p:sp>
    </p:spTree>
    <p:extLst>
      <p:ext uri="{BB962C8B-B14F-4D97-AF65-F5344CB8AC3E}">
        <p14:creationId xmlns:p14="http://schemas.microsoft.com/office/powerpoint/2010/main" val="36352786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4953000" y="1052736"/>
            <a:ext cx="2819400" cy="648072"/>
          </a:xfrm>
        </p:spPr>
        <p:txBody>
          <a:bodyPr/>
          <a:lstStyle/>
          <a:p>
            <a:r>
              <a:rPr lang="ko-KR" altLang="en-US" sz="2400" dirty="0" smtClean="0">
                <a:solidFill>
                  <a:schemeClr val="accent2">
                    <a:lumMod val="60000"/>
                    <a:lumOff val="40000"/>
                  </a:schemeClr>
                </a:solidFill>
              </a:rPr>
              <a:t>주니 </a:t>
            </a:r>
            <a:r>
              <a:rPr lang="ko-KR" altLang="en-US" sz="2400" dirty="0" err="1" smtClean="0">
                <a:solidFill>
                  <a:schemeClr val="accent2">
                    <a:lumMod val="60000"/>
                    <a:lumOff val="40000"/>
                  </a:schemeClr>
                </a:solidFill>
              </a:rPr>
              <a:t>히토에</a:t>
            </a:r>
            <a:r>
              <a:rPr lang="en-US" altLang="ko-KR" sz="2400" dirty="0" smtClean="0">
                <a:solidFill>
                  <a:schemeClr val="accent2">
                    <a:lumMod val="60000"/>
                    <a:lumOff val="40000"/>
                  </a:schemeClr>
                </a:solidFill>
              </a:rPr>
              <a:t>(</a:t>
            </a:r>
            <a:r>
              <a:rPr lang="ko-KR" altLang="en-US" sz="2400" dirty="0" err="1" smtClean="0">
                <a:solidFill>
                  <a:schemeClr val="accent2">
                    <a:lumMod val="60000"/>
                    <a:lumOff val="40000"/>
                  </a:schemeClr>
                </a:solidFill>
              </a:rPr>
              <a:t>十二単</a:t>
            </a:r>
            <a:r>
              <a:rPr lang="en-US" altLang="ko-KR" sz="2400" dirty="0" smtClean="0">
                <a:solidFill>
                  <a:schemeClr val="accent2">
                    <a:lumMod val="60000"/>
                    <a:lumOff val="40000"/>
                  </a:schemeClr>
                </a:solidFill>
              </a:rPr>
              <a:t>)</a:t>
            </a:r>
            <a:endParaRPr lang="ko-KR" altLang="en-US" sz="2400" dirty="0">
              <a:solidFill>
                <a:schemeClr val="accent2">
                  <a:lumMod val="60000"/>
                  <a:lumOff val="40000"/>
                </a:schemeClr>
              </a:solidFill>
            </a:endParaRPr>
          </a:p>
        </p:txBody>
      </p:sp>
      <p:pic>
        <p:nvPicPr>
          <p:cNvPr id="5" name="그림 개체 틀 4"/>
          <p:cNvPicPr>
            <a:picLocks noGrp="1" noChangeAspect="1"/>
          </p:cNvPicPr>
          <p:nvPr>
            <p:ph type="pic" idx="1"/>
          </p:nvPr>
        </p:nvPicPr>
        <p:blipFill>
          <a:blip r:embed="rId2">
            <a:extLst>
              <a:ext uri="{28A0092B-C50C-407E-A947-70E740481C1C}">
                <a14:useLocalDpi xmlns:a14="http://schemas.microsoft.com/office/drawing/2010/main" val="0"/>
              </a:ext>
            </a:extLst>
          </a:blip>
          <a:srcRect l="8643" r="8643"/>
          <a:stretch>
            <a:fillRect/>
          </a:stretch>
        </p:blipFill>
        <p:spPr>
          <a:xfrm>
            <a:off x="1043608" y="548680"/>
            <a:ext cx="2971800" cy="2736304"/>
          </a:xfrm>
        </p:spPr>
      </p:pic>
      <p:sp>
        <p:nvSpPr>
          <p:cNvPr id="4" name="텍스트 개체 틀 3"/>
          <p:cNvSpPr>
            <a:spLocks noGrp="1"/>
          </p:cNvSpPr>
          <p:nvPr>
            <p:ph type="body" sz="half" idx="2"/>
          </p:nvPr>
        </p:nvSpPr>
        <p:spPr>
          <a:xfrm>
            <a:off x="971600" y="3356992"/>
            <a:ext cx="7272808" cy="2376264"/>
          </a:xfrm>
        </p:spPr>
        <p:txBody>
          <a:bodyPr/>
          <a:lstStyle/>
          <a:p>
            <a:r>
              <a:rPr lang="ko-KR" altLang="en-US" dirty="0">
                <a:solidFill>
                  <a:schemeClr val="accent1">
                    <a:lumMod val="75000"/>
                  </a:schemeClr>
                </a:solidFill>
              </a:rPr>
              <a:t> 일본의 전통 의상이며 </a:t>
            </a:r>
            <a:r>
              <a:rPr lang="ko-KR" altLang="en-US" dirty="0" err="1">
                <a:solidFill>
                  <a:schemeClr val="accent1">
                    <a:lumMod val="75000"/>
                  </a:schemeClr>
                </a:solidFill>
              </a:rPr>
              <a:t>헤이안</a:t>
            </a:r>
            <a:r>
              <a:rPr lang="ko-KR" altLang="en-US" dirty="0">
                <a:solidFill>
                  <a:schemeClr val="accent1">
                    <a:lumMod val="75000"/>
                  </a:schemeClr>
                </a:solidFill>
              </a:rPr>
              <a:t> 시대의 여관</a:t>
            </a:r>
            <a:r>
              <a:rPr lang="en-US" altLang="ko-KR" dirty="0">
                <a:solidFill>
                  <a:schemeClr val="accent1">
                    <a:lumMod val="75000"/>
                  </a:schemeClr>
                </a:solidFill>
              </a:rPr>
              <a:t>(</a:t>
            </a:r>
            <a:r>
              <a:rPr lang="ko-KR" altLang="en-US" dirty="0" err="1">
                <a:solidFill>
                  <a:schemeClr val="accent1">
                    <a:lumMod val="75000"/>
                  </a:schemeClr>
                </a:solidFill>
              </a:rPr>
              <a:t>女官</a:t>
            </a:r>
            <a:r>
              <a:rPr lang="en-US" altLang="ko-KR" dirty="0">
                <a:solidFill>
                  <a:schemeClr val="accent1">
                    <a:lumMod val="75000"/>
                  </a:schemeClr>
                </a:solidFill>
              </a:rPr>
              <a:t>)</a:t>
            </a:r>
            <a:r>
              <a:rPr lang="ko-KR" altLang="en-US" dirty="0">
                <a:solidFill>
                  <a:schemeClr val="accent1">
                    <a:lumMod val="75000"/>
                  </a:schemeClr>
                </a:solidFill>
              </a:rPr>
              <a:t>들의 정복이었다</a:t>
            </a:r>
            <a:r>
              <a:rPr lang="en-US" altLang="ko-KR" dirty="0">
                <a:solidFill>
                  <a:schemeClr val="accent1">
                    <a:lumMod val="75000"/>
                  </a:schemeClr>
                </a:solidFill>
              </a:rPr>
              <a:t>. </a:t>
            </a:r>
            <a:endParaRPr lang="en-US" altLang="ko-KR" dirty="0" smtClean="0">
              <a:solidFill>
                <a:schemeClr val="accent1">
                  <a:lumMod val="75000"/>
                </a:schemeClr>
              </a:solidFill>
            </a:endParaRPr>
          </a:p>
          <a:p>
            <a:r>
              <a:rPr lang="ko-KR" altLang="en-US" dirty="0" smtClean="0">
                <a:solidFill>
                  <a:schemeClr val="accent1">
                    <a:lumMod val="75000"/>
                  </a:schemeClr>
                </a:solidFill>
              </a:rPr>
              <a:t>이름의 </a:t>
            </a:r>
            <a:r>
              <a:rPr lang="ko-KR" altLang="en-US" dirty="0">
                <a:solidFill>
                  <a:schemeClr val="accent1">
                    <a:lumMod val="75000"/>
                  </a:schemeClr>
                </a:solidFill>
              </a:rPr>
              <a:t>뜻은 </a:t>
            </a:r>
            <a:r>
              <a:rPr lang="en-US" altLang="ko-KR" dirty="0">
                <a:solidFill>
                  <a:schemeClr val="accent1">
                    <a:lumMod val="75000"/>
                  </a:schemeClr>
                </a:solidFill>
              </a:rPr>
              <a:t>'</a:t>
            </a:r>
            <a:r>
              <a:rPr lang="ko-KR" altLang="en-US" dirty="0">
                <a:solidFill>
                  <a:schemeClr val="accent1">
                    <a:lumMod val="75000"/>
                  </a:schemeClr>
                </a:solidFill>
              </a:rPr>
              <a:t>열두 겹의 옷</a:t>
            </a:r>
            <a:r>
              <a:rPr lang="en-US" altLang="ko-KR" dirty="0">
                <a:solidFill>
                  <a:schemeClr val="accent1">
                    <a:lumMod val="75000"/>
                  </a:schemeClr>
                </a:solidFill>
              </a:rPr>
              <a:t>'</a:t>
            </a:r>
            <a:r>
              <a:rPr lang="ko-KR" altLang="en-US" dirty="0">
                <a:solidFill>
                  <a:schemeClr val="accent1">
                    <a:lumMod val="75000"/>
                  </a:schemeClr>
                </a:solidFill>
              </a:rPr>
              <a:t>이지만 실제로는 열두 겹이 아니라 단순히 많이 껴입는 것을 의미한다</a:t>
            </a:r>
            <a:r>
              <a:rPr lang="en-US" altLang="ko-KR" dirty="0">
                <a:solidFill>
                  <a:schemeClr val="accent1">
                    <a:lumMod val="75000"/>
                  </a:schemeClr>
                </a:solidFill>
              </a:rPr>
              <a:t>. </a:t>
            </a:r>
            <a:endParaRPr lang="en-US" altLang="ko-KR" dirty="0" smtClean="0">
              <a:solidFill>
                <a:schemeClr val="accent1">
                  <a:lumMod val="75000"/>
                </a:schemeClr>
              </a:solidFill>
            </a:endParaRPr>
          </a:p>
          <a:p>
            <a:r>
              <a:rPr lang="ko-KR" altLang="en-US" dirty="0" smtClean="0">
                <a:solidFill>
                  <a:schemeClr val="accent1">
                    <a:lumMod val="75000"/>
                  </a:schemeClr>
                </a:solidFill>
              </a:rPr>
              <a:t>무게는 </a:t>
            </a:r>
            <a:r>
              <a:rPr lang="ko-KR" altLang="en-US" dirty="0">
                <a:solidFill>
                  <a:schemeClr val="accent1">
                    <a:lumMod val="75000"/>
                  </a:schemeClr>
                </a:solidFill>
              </a:rPr>
              <a:t>열 겹을 껴입으면 대개 </a:t>
            </a:r>
            <a:r>
              <a:rPr lang="en-US" altLang="ko-KR" dirty="0">
                <a:solidFill>
                  <a:schemeClr val="accent1">
                    <a:lumMod val="75000"/>
                  </a:schemeClr>
                </a:solidFill>
              </a:rPr>
              <a:t>20kg </a:t>
            </a:r>
            <a:r>
              <a:rPr lang="ko-KR" altLang="en-US" dirty="0">
                <a:solidFill>
                  <a:schemeClr val="accent1">
                    <a:lumMod val="75000"/>
                  </a:schemeClr>
                </a:solidFill>
              </a:rPr>
              <a:t>정도로 무거웠다</a:t>
            </a:r>
            <a:r>
              <a:rPr lang="en-US" altLang="ko-KR" dirty="0" smtClean="0">
                <a:solidFill>
                  <a:schemeClr val="accent1">
                    <a:lumMod val="75000"/>
                  </a:schemeClr>
                </a:solidFill>
              </a:rPr>
              <a:t>.</a:t>
            </a:r>
          </a:p>
          <a:p>
            <a:r>
              <a:rPr lang="ko-KR" altLang="en-US" dirty="0" smtClean="0">
                <a:solidFill>
                  <a:schemeClr val="accent1">
                    <a:lumMod val="75000"/>
                  </a:schemeClr>
                </a:solidFill>
              </a:rPr>
              <a:t> </a:t>
            </a:r>
            <a:r>
              <a:rPr lang="ko-KR" altLang="en-US" dirty="0">
                <a:solidFill>
                  <a:schemeClr val="accent1">
                    <a:lumMod val="75000"/>
                  </a:schemeClr>
                </a:solidFill>
              </a:rPr>
              <a:t>다만 평상시에는 약식 예복으로 </a:t>
            </a:r>
            <a:r>
              <a:rPr lang="ko-KR" altLang="en-US" dirty="0" err="1">
                <a:solidFill>
                  <a:schemeClr val="accent1">
                    <a:lumMod val="75000"/>
                  </a:schemeClr>
                </a:solidFill>
              </a:rPr>
              <a:t>코우치기</a:t>
            </a:r>
            <a:r>
              <a:rPr lang="en-US" altLang="ko-KR" dirty="0">
                <a:solidFill>
                  <a:schemeClr val="accent1">
                    <a:lumMod val="75000"/>
                  </a:schemeClr>
                </a:solidFill>
              </a:rPr>
              <a:t>(</a:t>
            </a:r>
            <a:r>
              <a:rPr lang="ko-KR" altLang="en-US" dirty="0" err="1">
                <a:solidFill>
                  <a:schemeClr val="accent1">
                    <a:lumMod val="75000"/>
                  </a:schemeClr>
                </a:solidFill>
              </a:rPr>
              <a:t>小袿</a:t>
            </a:r>
            <a:r>
              <a:rPr lang="en-US" altLang="ko-KR" dirty="0">
                <a:solidFill>
                  <a:schemeClr val="accent1">
                    <a:lumMod val="75000"/>
                  </a:schemeClr>
                </a:solidFill>
              </a:rPr>
              <a:t>)</a:t>
            </a:r>
            <a:r>
              <a:rPr lang="ko-KR" altLang="en-US" dirty="0">
                <a:solidFill>
                  <a:schemeClr val="accent1">
                    <a:lumMod val="75000"/>
                  </a:schemeClr>
                </a:solidFill>
              </a:rPr>
              <a:t>를 입었다고 한다</a:t>
            </a:r>
            <a:r>
              <a:rPr lang="en-US" altLang="ko-KR" dirty="0"/>
              <a:t>. </a:t>
            </a:r>
          </a:p>
          <a:p>
            <a:endParaRPr lang="ko-KR" altLang="en-US" dirty="0"/>
          </a:p>
        </p:txBody>
      </p:sp>
    </p:spTree>
    <p:extLst>
      <p:ext uri="{BB962C8B-B14F-4D97-AF65-F5344CB8AC3E}">
        <p14:creationId xmlns:p14="http://schemas.microsoft.com/office/powerpoint/2010/main" val="212679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barn(inVertical)">
                                      <p:cBhvr>
                                        <p:cTn id="13" dur="500"/>
                                        <p:tgtEl>
                                          <p:spTgt spid="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Effect transition="in" filter="barn(inVertical)">
                                      <p:cBhvr>
                                        <p:cTn id="18" dur="500"/>
                                        <p:tgtEl>
                                          <p:spTgt spid="4">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Effect transition="in" filter="barn(inVertical)">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barn(inVertical)">
                                      <p:cBhvr>
                                        <p:cTn id="28"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4932040" y="1052736"/>
            <a:ext cx="3168352" cy="1584176"/>
          </a:xfrm>
        </p:spPr>
        <p:txBody>
          <a:bodyPr/>
          <a:lstStyle/>
          <a:p>
            <a:r>
              <a:rPr lang="ko-KR" altLang="en-US" sz="2000" dirty="0" err="1" smtClean="0">
                <a:solidFill>
                  <a:schemeClr val="accent2">
                    <a:lumMod val="60000"/>
                    <a:lumOff val="40000"/>
                  </a:schemeClr>
                </a:solidFill>
              </a:rPr>
              <a:t>소쿠타이</a:t>
            </a:r>
            <a:r>
              <a:rPr lang="en-US" altLang="ko-KR" sz="2000" dirty="0" smtClean="0">
                <a:solidFill>
                  <a:schemeClr val="accent2">
                    <a:lumMod val="60000"/>
                    <a:lumOff val="40000"/>
                  </a:schemeClr>
                </a:solidFill>
              </a:rPr>
              <a:t>(</a:t>
            </a:r>
            <a:r>
              <a:rPr lang="ko-KR" altLang="en-US" sz="2000" dirty="0">
                <a:solidFill>
                  <a:schemeClr val="accent2">
                    <a:lumMod val="60000"/>
                    <a:lumOff val="40000"/>
                  </a:schemeClr>
                </a:solidFill>
              </a:rPr>
              <a:t>束帯</a:t>
            </a:r>
            <a:r>
              <a:rPr lang="en-US" altLang="ko-KR" sz="2000" dirty="0">
                <a:solidFill>
                  <a:schemeClr val="accent2">
                    <a:lumMod val="60000"/>
                    <a:lumOff val="40000"/>
                  </a:schemeClr>
                </a:solidFill>
              </a:rPr>
              <a:t>)</a:t>
            </a:r>
            <a:endParaRPr lang="ko-KR" altLang="en-US" sz="2000" dirty="0">
              <a:solidFill>
                <a:schemeClr val="accent2">
                  <a:lumMod val="60000"/>
                  <a:lumOff val="40000"/>
                </a:schemeClr>
              </a:solidFill>
            </a:endParaRPr>
          </a:p>
        </p:txBody>
      </p:sp>
      <p:pic>
        <p:nvPicPr>
          <p:cNvPr id="5" name="그림 개체 틀 4"/>
          <p:cNvPicPr>
            <a:picLocks noGrp="1" noChangeAspect="1"/>
          </p:cNvPicPr>
          <p:nvPr>
            <p:ph type="pic" idx="1"/>
          </p:nvPr>
        </p:nvPicPr>
        <p:blipFill>
          <a:blip r:embed="rId2">
            <a:extLst>
              <a:ext uri="{28A0092B-C50C-407E-A947-70E740481C1C}">
                <a14:useLocalDpi xmlns:a14="http://schemas.microsoft.com/office/drawing/2010/main" val="0"/>
              </a:ext>
            </a:extLst>
          </a:blip>
          <a:srcRect l="579" r="579"/>
          <a:stretch>
            <a:fillRect/>
          </a:stretch>
        </p:blipFill>
        <p:spPr>
          <a:xfrm>
            <a:off x="1619672" y="888520"/>
            <a:ext cx="2971800" cy="2756503"/>
          </a:xfrm>
        </p:spPr>
      </p:pic>
      <p:sp>
        <p:nvSpPr>
          <p:cNvPr id="4" name="텍스트 개체 틀 3"/>
          <p:cNvSpPr>
            <a:spLocks noGrp="1"/>
          </p:cNvSpPr>
          <p:nvPr>
            <p:ph type="body" sz="half" idx="2"/>
          </p:nvPr>
        </p:nvSpPr>
        <p:spPr>
          <a:xfrm>
            <a:off x="1475656" y="3789040"/>
            <a:ext cx="6048672" cy="2160256"/>
          </a:xfrm>
        </p:spPr>
        <p:txBody>
          <a:bodyPr>
            <a:normAutofit/>
          </a:bodyPr>
          <a:lstStyle/>
          <a:p>
            <a:r>
              <a:rPr lang="ko-KR" altLang="en-US" dirty="0" err="1" smtClean="0">
                <a:solidFill>
                  <a:schemeClr val="accent5">
                    <a:lumMod val="60000"/>
                    <a:lumOff val="40000"/>
                  </a:schemeClr>
                </a:solidFill>
              </a:rPr>
              <a:t>소쿠타이는</a:t>
            </a:r>
            <a:r>
              <a:rPr lang="ko-KR" altLang="en-US" dirty="0" smtClean="0">
                <a:solidFill>
                  <a:schemeClr val="accent5">
                    <a:lumMod val="60000"/>
                    <a:lumOff val="40000"/>
                  </a:schemeClr>
                </a:solidFill>
              </a:rPr>
              <a:t>  </a:t>
            </a:r>
            <a:r>
              <a:rPr lang="ko-KR" altLang="en-US" dirty="0" err="1" smtClean="0">
                <a:solidFill>
                  <a:schemeClr val="accent5">
                    <a:lumMod val="60000"/>
                    <a:lumOff val="40000"/>
                  </a:schemeClr>
                </a:solidFill>
              </a:rPr>
              <a:t>헤이안시대때</a:t>
            </a:r>
            <a:r>
              <a:rPr lang="ko-KR" altLang="en-US" dirty="0" smtClean="0">
                <a:solidFill>
                  <a:schemeClr val="accent5">
                    <a:lumMod val="60000"/>
                    <a:lumOff val="40000"/>
                  </a:schemeClr>
                </a:solidFill>
              </a:rPr>
              <a:t> 무관 남성 귀족의 정장입니다</a:t>
            </a:r>
            <a:r>
              <a:rPr lang="en-US" altLang="ko-KR" dirty="0" smtClean="0">
                <a:solidFill>
                  <a:schemeClr val="accent5">
                    <a:lumMod val="60000"/>
                    <a:lumOff val="40000"/>
                  </a:schemeClr>
                </a:solidFill>
              </a:rPr>
              <a:t>.</a:t>
            </a:r>
            <a:r>
              <a:rPr lang="ko-KR" altLang="en-US" dirty="0">
                <a:solidFill>
                  <a:schemeClr val="accent5">
                    <a:lumMod val="60000"/>
                    <a:lumOff val="40000"/>
                  </a:schemeClr>
                </a:solidFill>
              </a:rPr>
              <a:t> </a:t>
            </a:r>
            <a:endParaRPr lang="en-US" altLang="ko-KR" dirty="0" smtClean="0">
              <a:solidFill>
                <a:schemeClr val="accent5">
                  <a:lumMod val="60000"/>
                  <a:lumOff val="40000"/>
                </a:schemeClr>
              </a:solidFill>
            </a:endParaRPr>
          </a:p>
          <a:p>
            <a:r>
              <a:rPr lang="ko-KR" altLang="en-US" dirty="0" smtClean="0">
                <a:solidFill>
                  <a:schemeClr val="accent5">
                    <a:lumMod val="60000"/>
                    <a:lumOff val="40000"/>
                  </a:schemeClr>
                </a:solidFill>
              </a:rPr>
              <a:t> </a:t>
            </a:r>
            <a:r>
              <a:rPr lang="ko-KR" altLang="en-US" dirty="0" smtClean="0">
                <a:solidFill>
                  <a:schemeClr val="accent5">
                    <a:lumMod val="60000"/>
                    <a:lumOff val="40000"/>
                  </a:schemeClr>
                </a:solidFill>
              </a:rPr>
              <a:t>현재 </a:t>
            </a:r>
            <a:r>
              <a:rPr lang="ko-KR" altLang="en-US" dirty="0">
                <a:solidFill>
                  <a:schemeClr val="accent5">
                    <a:lumMod val="60000"/>
                    <a:lumOff val="40000"/>
                  </a:schemeClr>
                </a:solidFill>
              </a:rPr>
              <a:t>일본 황실 등에서는 거의 입지 않지만 천황의 즉위식 등에서는 입으며</a:t>
            </a:r>
            <a:r>
              <a:rPr lang="en-US" altLang="ko-KR" dirty="0">
                <a:solidFill>
                  <a:schemeClr val="accent5">
                    <a:lumMod val="60000"/>
                    <a:lumOff val="40000"/>
                  </a:schemeClr>
                </a:solidFill>
              </a:rPr>
              <a:t>, </a:t>
            </a:r>
            <a:r>
              <a:rPr lang="ko-KR" altLang="en-US" dirty="0">
                <a:solidFill>
                  <a:schemeClr val="accent5">
                    <a:lumMod val="60000"/>
                    <a:lumOff val="40000"/>
                  </a:schemeClr>
                </a:solidFill>
              </a:rPr>
              <a:t>일반에서도 결혼식과 </a:t>
            </a:r>
            <a:r>
              <a:rPr lang="ko-KR" altLang="en-US" dirty="0" smtClean="0">
                <a:solidFill>
                  <a:schemeClr val="accent5">
                    <a:lumMod val="60000"/>
                    <a:lumOff val="40000"/>
                  </a:schemeClr>
                </a:solidFill>
              </a:rPr>
              <a:t>같은 행사에 입고 오는  사람도 있다</a:t>
            </a:r>
            <a:r>
              <a:rPr lang="en-US" altLang="ko-KR" dirty="0" smtClean="0"/>
              <a:t>. </a:t>
            </a:r>
          </a:p>
          <a:p>
            <a:endParaRPr lang="ko-KR" altLang="en-US" dirty="0"/>
          </a:p>
          <a:p>
            <a:endParaRPr lang="en-US" altLang="ko-KR" dirty="0"/>
          </a:p>
        </p:txBody>
      </p:sp>
    </p:spTree>
    <p:extLst>
      <p:ext uri="{BB962C8B-B14F-4D97-AF65-F5344CB8AC3E}">
        <p14:creationId xmlns:p14="http://schemas.microsoft.com/office/powerpoint/2010/main" val="1596263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ctrTitle"/>
          </p:nvPr>
        </p:nvSpPr>
        <p:spPr>
          <a:xfrm>
            <a:off x="1371600" y="1124744"/>
            <a:ext cx="6400800" cy="1152128"/>
          </a:xfrm>
        </p:spPr>
        <p:txBody>
          <a:bodyPr>
            <a:normAutofit/>
          </a:bodyPr>
          <a:lstStyle/>
          <a:p>
            <a:r>
              <a:rPr lang="ko-KR" altLang="en-US" sz="2800" dirty="0" smtClean="0"/>
              <a:t>위의 내용 출처</a:t>
            </a:r>
            <a:endParaRPr lang="ko-KR" altLang="en-US" sz="2800" dirty="0"/>
          </a:p>
        </p:txBody>
      </p:sp>
      <p:sp>
        <p:nvSpPr>
          <p:cNvPr id="3" name="부제목 2"/>
          <p:cNvSpPr>
            <a:spLocks noGrp="1"/>
          </p:cNvSpPr>
          <p:nvPr>
            <p:ph type="subTitle" idx="1"/>
          </p:nvPr>
        </p:nvSpPr>
        <p:spPr>
          <a:xfrm>
            <a:off x="1371600" y="2708920"/>
            <a:ext cx="6400800" cy="2664296"/>
          </a:xfrm>
        </p:spPr>
        <p:txBody>
          <a:bodyPr/>
          <a:lstStyle/>
          <a:p>
            <a:r>
              <a:rPr lang="en-US" altLang="ko-KR" i="0" dirty="0"/>
              <a:t>https://blog.naver.com/shfrhvmsakdd/222489818259</a:t>
            </a:r>
            <a:endParaRPr lang="ko-KR" altLang="en-US" i="0" dirty="0"/>
          </a:p>
        </p:txBody>
      </p:sp>
    </p:spTree>
    <p:extLst>
      <p:ext uri="{BB962C8B-B14F-4D97-AF65-F5344CB8AC3E}">
        <p14:creationId xmlns:p14="http://schemas.microsoft.com/office/powerpoint/2010/main" val="2675285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z="2400" dirty="0" smtClean="0">
                <a:solidFill>
                  <a:schemeClr val="accent5"/>
                </a:solidFill>
              </a:rPr>
              <a:t>하오리</a:t>
            </a:r>
            <a:r>
              <a:rPr lang="en-US" altLang="ko-KR" sz="2400" dirty="0" smtClean="0">
                <a:solidFill>
                  <a:schemeClr val="accent5"/>
                </a:solidFill>
              </a:rPr>
              <a:t>(</a:t>
            </a:r>
            <a:r>
              <a:rPr lang="ko-KR" altLang="en-US" sz="2400" dirty="0" smtClean="0">
                <a:solidFill>
                  <a:schemeClr val="accent5"/>
                </a:solidFill>
              </a:rPr>
              <a:t>羽織</a:t>
            </a:r>
            <a:r>
              <a:rPr lang="en-US" altLang="ko-KR" sz="2400" dirty="0" smtClean="0">
                <a:solidFill>
                  <a:schemeClr val="accent5"/>
                </a:solidFill>
              </a:rPr>
              <a:t>)</a:t>
            </a:r>
            <a:endParaRPr lang="ko-KR" altLang="en-US" sz="2400" dirty="0">
              <a:solidFill>
                <a:schemeClr val="accent5"/>
              </a:solidFill>
            </a:endParaRPr>
          </a:p>
        </p:txBody>
      </p:sp>
      <p:pic>
        <p:nvPicPr>
          <p:cNvPr id="5" name="그림 개체 틀 4"/>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899592" y="764704"/>
            <a:ext cx="2971800" cy="2232248"/>
          </a:xfrm>
        </p:spPr>
      </p:pic>
      <p:sp>
        <p:nvSpPr>
          <p:cNvPr id="4" name="텍스트 개체 틀 3"/>
          <p:cNvSpPr>
            <a:spLocks noGrp="1"/>
          </p:cNvSpPr>
          <p:nvPr>
            <p:ph type="body" sz="half" idx="2"/>
          </p:nvPr>
        </p:nvSpPr>
        <p:spPr>
          <a:xfrm>
            <a:off x="1547664" y="3140968"/>
            <a:ext cx="6224736" cy="2736304"/>
          </a:xfrm>
        </p:spPr>
        <p:txBody>
          <a:bodyPr>
            <a:normAutofit/>
          </a:bodyPr>
          <a:lstStyle/>
          <a:p>
            <a:r>
              <a:rPr lang="ko-KR" altLang="en-US" dirty="0">
                <a:solidFill>
                  <a:schemeClr val="tx2"/>
                </a:solidFill>
              </a:rPr>
              <a:t>하오리</a:t>
            </a:r>
            <a:r>
              <a:rPr lang="en-US" altLang="ko-KR" dirty="0">
                <a:solidFill>
                  <a:schemeClr val="tx2"/>
                </a:solidFill>
              </a:rPr>
              <a:t>(</a:t>
            </a:r>
            <a:r>
              <a:rPr lang="ko-KR" altLang="en-US" dirty="0">
                <a:solidFill>
                  <a:schemeClr val="tx2"/>
                </a:solidFill>
              </a:rPr>
              <a:t>羽織</a:t>
            </a:r>
            <a:r>
              <a:rPr lang="en-US" altLang="ko-KR" dirty="0">
                <a:solidFill>
                  <a:schemeClr val="tx2"/>
                </a:solidFill>
              </a:rPr>
              <a:t>)</a:t>
            </a:r>
            <a:r>
              <a:rPr lang="ko-KR" altLang="en-US" dirty="0">
                <a:solidFill>
                  <a:schemeClr val="tx2"/>
                </a:solidFill>
              </a:rPr>
              <a:t>라는 단어는 깃털</a:t>
            </a:r>
            <a:r>
              <a:rPr lang="en-US" altLang="ko-KR" dirty="0">
                <a:solidFill>
                  <a:schemeClr val="tx2"/>
                </a:solidFill>
              </a:rPr>
              <a:t>, </a:t>
            </a:r>
            <a:r>
              <a:rPr lang="ko-KR" altLang="en-US" dirty="0">
                <a:solidFill>
                  <a:schemeClr val="tx2"/>
                </a:solidFill>
              </a:rPr>
              <a:t>깃털</a:t>
            </a:r>
            <a:r>
              <a:rPr lang="en-US" altLang="ko-KR" dirty="0">
                <a:solidFill>
                  <a:schemeClr val="tx2"/>
                </a:solidFill>
              </a:rPr>
              <a:t>, </a:t>
            </a:r>
            <a:r>
              <a:rPr lang="ko-KR" altLang="en-US" dirty="0">
                <a:solidFill>
                  <a:schemeClr val="tx2"/>
                </a:solidFill>
              </a:rPr>
              <a:t>날개를 의미하는 표의 문자</a:t>
            </a:r>
            <a:r>
              <a:rPr lang="en-US" altLang="ko-KR" dirty="0">
                <a:solidFill>
                  <a:schemeClr val="tx2"/>
                </a:solidFill>
              </a:rPr>
              <a:t>(</a:t>
            </a:r>
            <a:r>
              <a:rPr lang="ko-KR" altLang="en-US" dirty="0">
                <a:solidFill>
                  <a:schemeClr val="tx2"/>
                </a:solidFill>
              </a:rPr>
              <a:t>羽</a:t>
            </a:r>
            <a:r>
              <a:rPr lang="en-US" altLang="ko-KR" dirty="0">
                <a:solidFill>
                  <a:schemeClr val="tx2"/>
                </a:solidFill>
              </a:rPr>
              <a:t>)</a:t>
            </a:r>
            <a:r>
              <a:rPr lang="ko-KR" altLang="en-US" dirty="0">
                <a:solidFill>
                  <a:schemeClr val="tx2"/>
                </a:solidFill>
              </a:rPr>
              <a:t>와 천을 의미하는 </a:t>
            </a:r>
            <a:r>
              <a:rPr lang="en-US" altLang="ko-KR" dirty="0">
                <a:solidFill>
                  <a:schemeClr val="tx2"/>
                </a:solidFill>
              </a:rPr>
              <a:t>[</a:t>
            </a:r>
            <a:r>
              <a:rPr lang="ko-KR" altLang="en-US" dirty="0">
                <a:solidFill>
                  <a:schemeClr val="tx2"/>
                </a:solidFill>
              </a:rPr>
              <a:t>織</a:t>
            </a:r>
            <a:r>
              <a:rPr lang="en-US" altLang="ko-KR" dirty="0">
                <a:solidFill>
                  <a:schemeClr val="tx2"/>
                </a:solidFill>
              </a:rPr>
              <a:t>]</a:t>
            </a:r>
            <a:r>
              <a:rPr lang="ko-KR" altLang="en-US" dirty="0">
                <a:solidFill>
                  <a:schemeClr val="tx2"/>
                </a:solidFill>
              </a:rPr>
              <a:t>의 합성어입니다</a:t>
            </a:r>
            <a:r>
              <a:rPr lang="en-US" altLang="ko-KR" dirty="0">
                <a:solidFill>
                  <a:schemeClr val="tx2"/>
                </a:solidFill>
              </a:rPr>
              <a:t>. </a:t>
            </a:r>
            <a:r>
              <a:rPr lang="en-US" altLang="ko-KR" dirty="0" err="1">
                <a:solidFill>
                  <a:schemeClr val="tx2"/>
                </a:solidFill>
              </a:rPr>
              <a:t>Haori</a:t>
            </a:r>
            <a:r>
              <a:rPr lang="ko-KR" altLang="en-US" dirty="0">
                <a:solidFill>
                  <a:schemeClr val="tx2"/>
                </a:solidFill>
              </a:rPr>
              <a:t>는 정말 새의 날개를 닮았습니다</a:t>
            </a:r>
            <a:r>
              <a:rPr lang="en-US" altLang="ko-KR" dirty="0">
                <a:solidFill>
                  <a:schemeClr val="tx2"/>
                </a:solidFill>
              </a:rPr>
              <a:t>.</a:t>
            </a:r>
          </a:p>
          <a:p>
            <a:endParaRPr lang="en-US" altLang="ko-KR" dirty="0">
              <a:solidFill>
                <a:schemeClr val="tx2"/>
              </a:solidFill>
            </a:endParaRPr>
          </a:p>
          <a:p>
            <a:r>
              <a:rPr lang="ko-KR" altLang="en-US" dirty="0">
                <a:solidFill>
                  <a:schemeClr val="tx2"/>
                </a:solidFill>
              </a:rPr>
              <a:t>외투나 옷을 입는다는 뜻의 동사 </a:t>
            </a:r>
            <a:r>
              <a:rPr lang="ko-KR" altLang="en-US" dirty="0" err="1">
                <a:solidFill>
                  <a:schemeClr val="tx2"/>
                </a:solidFill>
              </a:rPr>
              <a:t>하오루</a:t>
            </a:r>
            <a:r>
              <a:rPr lang="en-US" altLang="ko-KR" dirty="0">
                <a:solidFill>
                  <a:schemeClr val="tx2"/>
                </a:solidFill>
              </a:rPr>
              <a:t>[</a:t>
            </a:r>
            <a:r>
              <a:rPr lang="ko-KR" altLang="en-US" dirty="0">
                <a:solidFill>
                  <a:schemeClr val="tx2"/>
                </a:solidFill>
              </a:rPr>
              <a:t>羽織る</a:t>
            </a:r>
            <a:r>
              <a:rPr lang="en-US" altLang="ko-KR" dirty="0">
                <a:solidFill>
                  <a:schemeClr val="tx2"/>
                </a:solidFill>
              </a:rPr>
              <a:t>]</a:t>
            </a:r>
            <a:r>
              <a:rPr lang="ko-KR" altLang="en-US" dirty="0">
                <a:solidFill>
                  <a:schemeClr val="tx2"/>
                </a:solidFill>
              </a:rPr>
              <a:t>에서 유래한 말이다</a:t>
            </a:r>
            <a:r>
              <a:rPr lang="en-US" altLang="ko-KR" dirty="0">
                <a:solidFill>
                  <a:schemeClr val="tx2"/>
                </a:solidFill>
              </a:rPr>
              <a:t>.</a:t>
            </a:r>
          </a:p>
          <a:p>
            <a:endParaRPr lang="en-US" altLang="ko-KR" dirty="0">
              <a:solidFill>
                <a:schemeClr val="tx2"/>
              </a:solidFill>
            </a:endParaRPr>
          </a:p>
          <a:p>
            <a:r>
              <a:rPr lang="ko-KR" altLang="en-US" dirty="0">
                <a:solidFill>
                  <a:schemeClr val="tx2"/>
                </a:solidFill>
              </a:rPr>
              <a:t>이 옷은 </a:t>
            </a:r>
            <a:r>
              <a:rPr lang="ko-KR" altLang="en-US" dirty="0" err="1">
                <a:solidFill>
                  <a:schemeClr val="tx2"/>
                </a:solidFill>
              </a:rPr>
              <a:t>츠루나</a:t>
            </a:r>
            <a:r>
              <a:rPr lang="ko-KR" altLang="en-US" dirty="0">
                <a:solidFill>
                  <a:schemeClr val="tx2"/>
                </a:solidFill>
              </a:rPr>
              <a:t> </a:t>
            </a:r>
            <a:r>
              <a:rPr lang="ko-KR" altLang="en-US" dirty="0" err="1">
                <a:solidFill>
                  <a:schemeClr val="tx2"/>
                </a:solidFill>
              </a:rPr>
              <a:t>시스네이</a:t>
            </a:r>
            <a:r>
              <a:rPr lang="ko-KR" altLang="en-US" dirty="0">
                <a:solidFill>
                  <a:schemeClr val="tx2"/>
                </a:solidFill>
              </a:rPr>
              <a:t> 같은 물새의 깃털로 가득 찬 코트에서 시작되었다는 소문이 있습니다</a:t>
            </a:r>
            <a:r>
              <a:rPr lang="en-US" altLang="ko-KR" dirty="0">
                <a:solidFill>
                  <a:schemeClr val="tx2"/>
                </a:solidFill>
              </a:rPr>
              <a:t>.</a:t>
            </a:r>
            <a:endParaRPr lang="ko-KR" altLang="en-US" dirty="0">
              <a:solidFill>
                <a:schemeClr val="tx2"/>
              </a:solidFill>
            </a:endParaRPr>
          </a:p>
        </p:txBody>
      </p:sp>
    </p:spTree>
    <p:extLst>
      <p:ext uri="{BB962C8B-B14F-4D97-AF65-F5344CB8AC3E}">
        <p14:creationId xmlns:p14="http://schemas.microsoft.com/office/powerpoint/2010/main" val="928377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barn(inVertical)">
                                      <p:cBhvr>
                                        <p:cTn id="11" dur="500"/>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barn(inVertical)">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barn(inVertical)">
                                      <p:cBhvr>
                                        <p:cTn id="21"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971600" y="836712"/>
            <a:ext cx="6800800" cy="792088"/>
          </a:xfrm>
        </p:spPr>
        <p:txBody>
          <a:bodyPr>
            <a:noAutofit/>
          </a:bodyPr>
          <a:lstStyle/>
          <a:p>
            <a:r>
              <a:rPr lang="ko-KR" altLang="en-US" sz="2800" dirty="0" err="1" smtClean="0">
                <a:solidFill>
                  <a:schemeClr val="accent2">
                    <a:lumMod val="75000"/>
                  </a:schemeClr>
                </a:solidFill>
              </a:rPr>
              <a:t>하오리의</a:t>
            </a:r>
            <a:r>
              <a:rPr lang="ko-KR" altLang="en-US" sz="2800" dirty="0" smtClean="0">
                <a:solidFill>
                  <a:schemeClr val="accent2">
                    <a:lumMod val="75000"/>
                  </a:schemeClr>
                </a:solidFill>
              </a:rPr>
              <a:t> 유래</a:t>
            </a:r>
            <a:endParaRPr lang="ko-KR" altLang="en-US" sz="2800" dirty="0">
              <a:solidFill>
                <a:schemeClr val="accent2">
                  <a:lumMod val="75000"/>
                </a:schemeClr>
              </a:solidFill>
            </a:endParaRPr>
          </a:p>
        </p:txBody>
      </p:sp>
      <p:sp>
        <p:nvSpPr>
          <p:cNvPr id="3" name="내용 개체 틀 2"/>
          <p:cNvSpPr>
            <a:spLocks noGrp="1"/>
          </p:cNvSpPr>
          <p:nvPr>
            <p:ph idx="1"/>
          </p:nvPr>
        </p:nvSpPr>
        <p:spPr>
          <a:xfrm>
            <a:off x="1115616" y="1772816"/>
            <a:ext cx="6656784" cy="3713585"/>
          </a:xfrm>
        </p:spPr>
        <p:txBody>
          <a:bodyPr>
            <a:normAutofit fontScale="77500" lnSpcReduction="20000"/>
          </a:bodyPr>
          <a:lstStyle/>
          <a:p>
            <a:r>
              <a:rPr lang="ko-KR" altLang="en-US" dirty="0" err="1">
                <a:solidFill>
                  <a:schemeClr val="accent1"/>
                </a:solidFill>
              </a:rPr>
              <a:t>하오리의</a:t>
            </a:r>
            <a:r>
              <a:rPr lang="ko-KR" altLang="en-US" dirty="0">
                <a:solidFill>
                  <a:schemeClr val="accent1"/>
                </a:solidFill>
              </a:rPr>
              <a:t> 역사는 일본 에도 시대</a:t>
            </a:r>
            <a:r>
              <a:rPr lang="en-US" altLang="ko-KR" dirty="0">
                <a:solidFill>
                  <a:schemeClr val="accent1"/>
                </a:solidFill>
              </a:rPr>
              <a:t>(1603-1868)</a:t>
            </a:r>
            <a:r>
              <a:rPr lang="ko-KR" altLang="en-US" dirty="0">
                <a:solidFill>
                  <a:schemeClr val="accent1"/>
                </a:solidFill>
              </a:rPr>
              <a:t>로 거슬러 올라가 사무라이 계급이 처음 사용했습니다</a:t>
            </a:r>
            <a:r>
              <a:rPr lang="en-US" altLang="ko-KR" dirty="0">
                <a:solidFill>
                  <a:schemeClr val="accent1"/>
                </a:solidFill>
              </a:rPr>
              <a:t>. </a:t>
            </a:r>
            <a:r>
              <a:rPr lang="ko-KR" altLang="en-US" dirty="0">
                <a:solidFill>
                  <a:schemeClr val="accent1"/>
                </a:solidFill>
              </a:rPr>
              <a:t>처음에는 먼지로부터 옷을 보호하기 위한 용도였지만 스타일을 갖추기 시작했습니다</a:t>
            </a:r>
            <a:r>
              <a:rPr lang="en-US" altLang="ko-KR" dirty="0">
                <a:solidFill>
                  <a:schemeClr val="accent1"/>
                </a:solidFill>
              </a:rPr>
              <a:t>.</a:t>
            </a:r>
          </a:p>
          <a:p>
            <a:endParaRPr lang="en-US" altLang="ko-KR" dirty="0">
              <a:solidFill>
                <a:schemeClr val="accent1"/>
              </a:solidFill>
            </a:endParaRPr>
          </a:p>
          <a:p>
            <a:r>
              <a:rPr lang="ko-KR" altLang="en-US" dirty="0" err="1">
                <a:solidFill>
                  <a:schemeClr val="accent1"/>
                </a:solidFill>
              </a:rPr>
              <a:t>하오리는</a:t>
            </a:r>
            <a:r>
              <a:rPr lang="ko-KR" altLang="en-US" dirty="0">
                <a:solidFill>
                  <a:schemeClr val="accent1"/>
                </a:solidFill>
              </a:rPr>
              <a:t> 메이지 시대</a:t>
            </a:r>
            <a:r>
              <a:rPr lang="en-US" altLang="ko-KR" dirty="0">
                <a:solidFill>
                  <a:schemeClr val="accent1"/>
                </a:solidFill>
              </a:rPr>
              <a:t>(1868-1912)</a:t>
            </a:r>
            <a:r>
              <a:rPr lang="ko-KR" altLang="en-US" dirty="0">
                <a:solidFill>
                  <a:schemeClr val="accent1"/>
                </a:solidFill>
              </a:rPr>
              <a:t>에 국민 복식의 한 형태로 채택되면서 일반 대중들 사이에서 점차 인기를 끌게 되었습니다</a:t>
            </a:r>
            <a:r>
              <a:rPr lang="en-US" altLang="ko-KR" dirty="0">
                <a:solidFill>
                  <a:schemeClr val="accent1"/>
                </a:solidFill>
              </a:rPr>
              <a:t>.</a:t>
            </a:r>
          </a:p>
          <a:p>
            <a:endParaRPr lang="en-US" altLang="ko-KR" dirty="0">
              <a:solidFill>
                <a:schemeClr val="accent1"/>
              </a:solidFill>
            </a:endParaRPr>
          </a:p>
          <a:p>
            <a:r>
              <a:rPr lang="ko-KR" altLang="en-US" dirty="0">
                <a:solidFill>
                  <a:schemeClr val="accent1"/>
                </a:solidFill>
              </a:rPr>
              <a:t>오늘날 </a:t>
            </a:r>
            <a:r>
              <a:rPr lang="ko-KR" altLang="en-US" dirty="0" err="1">
                <a:solidFill>
                  <a:schemeClr val="accent1"/>
                </a:solidFill>
              </a:rPr>
              <a:t>하오리는</a:t>
            </a:r>
            <a:r>
              <a:rPr lang="ko-KR" altLang="en-US" dirty="0">
                <a:solidFill>
                  <a:schemeClr val="accent1"/>
                </a:solidFill>
              </a:rPr>
              <a:t> 여전히 결혼식이나 장례식과 같은 특별한 행사에서 입으며 많은 여성들이 세련된 일상복으로 입습니다</a:t>
            </a:r>
            <a:r>
              <a:rPr lang="en-US" altLang="ko-KR" dirty="0">
                <a:solidFill>
                  <a:schemeClr val="accent1"/>
                </a:solidFill>
              </a:rPr>
              <a:t>.</a:t>
            </a:r>
          </a:p>
          <a:p>
            <a:endParaRPr lang="en-US" altLang="ko-KR" dirty="0">
              <a:solidFill>
                <a:schemeClr val="accent1"/>
              </a:solidFill>
            </a:endParaRPr>
          </a:p>
          <a:p>
            <a:r>
              <a:rPr lang="ko-KR" altLang="en-US" dirty="0">
                <a:solidFill>
                  <a:schemeClr val="accent1"/>
                </a:solidFill>
              </a:rPr>
              <a:t>하오리 구입에 관심이 있다면 온라인</a:t>
            </a:r>
            <a:r>
              <a:rPr lang="en-US" altLang="ko-KR" dirty="0">
                <a:solidFill>
                  <a:schemeClr val="accent1"/>
                </a:solidFill>
              </a:rPr>
              <a:t>, </a:t>
            </a:r>
            <a:r>
              <a:rPr lang="ko-KR" altLang="en-US" dirty="0">
                <a:solidFill>
                  <a:schemeClr val="accent1"/>
                </a:solidFill>
              </a:rPr>
              <a:t>일본 의류 매장 또는 일본 전통 의상을 판매하는 전문점에서 다양한 새 </a:t>
            </a:r>
            <a:r>
              <a:rPr lang="ko-KR" altLang="en-US" dirty="0" err="1">
                <a:solidFill>
                  <a:schemeClr val="accent1"/>
                </a:solidFill>
              </a:rPr>
              <a:t>하오리와</a:t>
            </a:r>
            <a:r>
              <a:rPr lang="ko-KR" altLang="en-US" dirty="0">
                <a:solidFill>
                  <a:schemeClr val="accent1"/>
                </a:solidFill>
              </a:rPr>
              <a:t> </a:t>
            </a:r>
            <a:r>
              <a:rPr lang="ko-KR" altLang="en-US" dirty="0" err="1">
                <a:solidFill>
                  <a:schemeClr val="accent1"/>
                </a:solidFill>
              </a:rPr>
              <a:t>빈티지</a:t>
            </a:r>
            <a:r>
              <a:rPr lang="ko-KR" altLang="en-US" dirty="0">
                <a:solidFill>
                  <a:schemeClr val="accent1"/>
                </a:solidFill>
              </a:rPr>
              <a:t> </a:t>
            </a:r>
            <a:r>
              <a:rPr lang="ko-KR" altLang="en-US" dirty="0" err="1">
                <a:solidFill>
                  <a:schemeClr val="accent1"/>
                </a:solidFill>
              </a:rPr>
              <a:t>하오리를</a:t>
            </a:r>
            <a:r>
              <a:rPr lang="ko-KR" altLang="en-US" dirty="0">
                <a:solidFill>
                  <a:schemeClr val="accent1"/>
                </a:solidFill>
              </a:rPr>
              <a:t> 찾을 수 있습니다</a:t>
            </a:r>
            <a:r>
              <a:rPr lang="en-US" altLang="ko-KR" dirty="0">
                <a:solidFill>
                  <a:schemeClr val="accent1"/>
                </a:solidFill>
              </a:rPr>
              <a:t>.</a:t>
            </a:r>
            <a:endParaRPr lang="ko-KR" altLang="en-US" dirty="0">
              <a:solidFill>
                <a:schemeClr val="accent1"/>
              </a:solidFill>
            </a:endParaRPr>
          </a:p>
        </p:txBody>
      </p:sp>
    </p:spTree>
    <p:extLst>
      <p:ext uri="{BB962C8B-B14F-4D97-AF65-F5344CB8AC3E}">
        <p14:creationId xmlns:p14="http://schemas.microsoft.com/office/powerpoint/2010/main" val="270949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arn(inVertical)">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dirty="0" smtClean="0"/>
              <a:t>위의 내용 출처</a:t>
            </a:r>
            <a:endParaRPr lang="ko-KR" altLang="en-US" dirty="0"/>
          </a:p>
        </p:txBody>
      </p:sp>
      <p:sp>
        <p:nvSpPr>
          <p:cNvPr id="3" name="내용 개체 틀 2"/>
          <p:cNvSpPr>
            <a:spLocks noGrp="1"/>
          </p:cNvSpPr>
          <p:nvPr>
            <p:ph idx="1"/>
          </p:nvPr>
        </p:nvSpPr>
        <p:spPr/>
        <p:txBody>
          <a:bodyPr/>
          <a:lstStyle/>
          <a:p>
            <a:r>
              <a:rPr lang="en-US" altLang="ko-KR" dirty="0"/>
              <a:t>https://skdesu.com/ko/haori-japanese-traditional-%EC%9E%AC%ED%82%B7/</a:t>
            </a:r>
            <a:endParaRPr lang="ko-KR" altLang="en-US" dirty="0"/>
          </a:p>
        </p:txBody>
      </p:sp>
    </p:spTree>
    <p:extLst>
      <p:ext uri="{BB962C8B-B14F-4D97-AF65-F5344CB8AC3E}">
        <p14:creationId xmlns:p14="http://schemas.microsoft.com/office/powerpoint/2010/main" val="667348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dirty="0" smtClean="0"/>
              <a:t>여기까지 입니다</a:t>
            </a:r>
            <a:r>
              <a:rPr lang="en-US" altLang="ko-KR" dirty="0" smtClean="0"/>
              <a:t>.</a:t>
            </a:r>
            <a:endParaRPr lang="ko-KR" altLang="en-US" dirty="0"/>
          </a:p>
        </p:txBody>
      </p:sp>
      <p:sp>
        <p:nvSpPr>
          <p:cNvPr id="3" name="텍스트 개체 틀 2"/>
          <p:cNvSpPr>
            <a:spLocks noGrp="1"/>
          </p:cNvSpPr>
          <p:nvPr>
            <p:ph type="body" idx="1"/>
          </p:nvPr>
        </p:nvSpPr>
        <p:spPr/>
        <p:txBody>
          <a:bodyPr>
            <a:normAutofit/>
          </a:bodyPr>
          <a:lstStyle/>
          <a:p>
            <a:r>
              <a:rPr lang="en-US" altLang="ko-KR" sz="4000" dirty="0" smtClean="0"/>
              <a:t>Thank  you </a:t>
            </a:r>
            <a:endParaRPr lang="ko-KR" altLang="en-US" sz="4000" dirty="0"/>
          </a:p>
        </p:txBody>
      </p:sp>
    </p:spTree>
    <p:extLst>
      <p:ext uri="{BB962C8B-B14F-4D97-AF65-F5344CB8AC3E}">
        <p14:creationId xmlns:p14="http://schemas.microsoft.com/office/powerpoint/2010/main" val="39855949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107504" y="1484784"/>
            <a:ext cx="2952328" cy="504056"/>
          </a:xfrm>
        </p:spPr>
        <p:txBody>
          <a:bodyPr>
            <a:normAutofit/>
          </a:bodyPr>
          <a:lstStyle/>
          <a:p>
            <a:r>
              <a:rPr lang="ko-KR" altLang="en-US" sz="2400" dirty="0" smtClean="0"/>
              <a:t>       목차</a:t>
            </a:r>
            <a:endParaRPr lang="ko-KR" altLang="en-US" sz="2400" dirty="0"/>
          </a:p>
        </p:txBody>
      </p:sp>
      <p:sp>
        <p:nvSpPr>
          <p:cNvPr id="3" name="내용 개체 틀 2"/>
          <p:cNvSpPr>
            <a:spLocks noGrp="1"/>
          </p:cNvSpPr>
          <p:nvPr>
            <p:ph idx="1"/>
          </p:nvPr>
        </p:nvSpPr>
        <p:spPr/>
        <p:txBody>
          <a:bodyPr/>
          <a:lstStyle/>
          <a:p>
            <a:r>
              <a:rPr lang="en-US" altLang="ko-KR" dirty="0" smtClean="0">
                <a:solidFill>
                  <a:schemeClr val="accent5">
                    <a:lumMod val="75000"/>
                  </a:schemeClr>
                </a:solidFill>
              </a:rPr>
              <a:t>1.</a:t>
            </a:r>
            <a:r>
              <a:rPr lang="ko-KR" altLang="en-US" dirty="0" smtClean="0">
                <a:solidFill>
                  <a:schemeClr val="accent5">
                    <a:lumMod val="75000"/>
                  </a:schemeClr>
                </a:solidFill>
              </a:rPr>
              <a:t>기모노의 탄생과 </a:t>
            </a:r>
            <a:r>
              <a:rPr lang="ko-KR" altLang="en-US" dirty="0" err="1" smtClean="0">
                <a:solidFill>
                  <a:schemeClr val="accent5">
                    <a:lumMod val="75000"/>
                  </a:schemeClr>
                </a:solidFill>
              </a:rPr>
              <a:t>유카타</a:t>
            </a:r>
            <a:r>
              <a:rPr lang="ko-KR" altLang="en-US" dirty="0" smtClean="0">
                <a:solidFill>
                  <a:schemeClr val="accent5">
                    <a:lumMod val="75000"/>
                  </a:schemeClr>
                </a:solidFill>
              </a:rPr>
              <a:t> 와의 차이점</a:t>
            </a:r>
            <a:endParaRPr lang="en-US" altLang="ko-KR" dirty="0" smtClean="0">
              <a:solidFill>
                <a:schemeClr val="accent5">
                  <a:lumMod val="75000"/>
                </a:schemeClr>
              </a:solidFill>
            </a:endParaRPr>
          </a:p>
          <a:p>
            <a:r>
              <a:rPr lang="en-US" altLang="ko-KR" dirty="0" smtClean="0">
                <a:solidFill>
                  <a:schemeClr val="accent6">
                    <a:lumMod val="75000"/>
                  </a:schemeClr>
                </a:solidFill>
              </a:rPr>
              <a:t>2</a:t>
            </a:r>
            <a:r>
              <a:rPr lang="en-US" altLang="ko-KR" dirty="0" smtClean="0">
                <a:solidFill>
                  <a:schemeClr val="accent6">
                    <a:lumMod val="75000"/>
                  </a:schemeClr>
                </a:solidFill>
              </a:rPr>
              <a:t>.</a:t>
            </a:r>
            <a:r>
              <a:rPr lang="ko-KR" altLang="en-US" dirty="0" smtClean="0">
                <a:solidFill>
                  <a:schemeClr val="accent6">
                    <a:lumMod val="75000"/>
                  </a:schemeClr>
                </a:solidFill>
              </a:rPr>
              <a:t>주니 </a:t>
            </a:r>
            <a:r>
              <a:rPr lang="ko-KR" altLang="en-US" dirty="0" err="1" smtClean="0">
                <a:solidFill>
                  <a:schemeClr val="accent6">
                    <a:lumMod val="75000"/>
                  </a:schemeClr>
                </a:solidFill>
              </a:rPr>
              <a:t>히토에와</a:t>
            </a:r>
            <a:r>
              <a:rPr lang="ko-KR" altLang="en-US" dirty="0" smtClean="0">
                <a:solidFill>
                  <a:schemeClr val="accent6">
                    <a:lumMod val="75000"/>
                  </a:schemeClr>
                </a:solidFill>
              </a:rPr>
              <a:t> </a:t>
            </a:r>
            <a:r>
              <a:rPr lang="ko-KR" altLang="en-US" dirty="0" err="1" smtClean="0">
                <a:solidFill>
                  <a:schemeClr val="accent6">
                    <a:lumMod val="75000"/>
                  </a:schemeClr>
                </a:solidFill>
              </a:rPr>
              <a:t>소쿠타이에</a:t>
            </a:r>
            <a:r>
              <a:rPr lang="ko-KR" altLang="en-US" dirty="0" smtClean="0">
                <a:solidFill>
                  <a:schemeClr val="accent6">
                    <a:lumMod val="75000"/>
                  </a:schemeClr>
                </a:solidFill>
              </a:rPr>
              <a:t> </a:t>
            </a:r>
            <a:r>
              <a:rPr lang="ko-KR" altLang="en-US" dirty="0" smtClean="0">
                <a:solidFill>
                  <a:schemeClr val="accent6">
                    <a:lumMod val="75000"/>
                  </a:schemeClr>
                </a:solidFill>
              </a:rPr>
              <a:t>관하여</a:t>
            </a:r>
            <a:endParaRPr lang="en-US" altLang="ko-KR" dirty="0" smtClean="0">
              <a:solidFill>
                <a:schemeClr val="accent6">
                  <a:lumMod val="75000"/>
                </a:schemeClr>
              </a:solidFill>
            </a:endParaRPr>
          </a:p>
          <a:p>
            <a:r>
              <a:rPr lang="en-US" altLang="ko-KR" dirty="0" smtClean="0">
                <a:solidFill>
                  <a:schemeClr val="accent1">
                    <a:lumMod val="75000"/>
                  </a:schemeClr>
                </a:solidFill>
              </a:rPr>
              <a:t>3</a:t>
            </a:r>
            <a:r>
              <a:rPr lang="en-US" altLang="ko-KR" dirty="0" smtClean="0">
                <a:solidFill>
                  <a:schemeClr val="accent1">
                    <a:lumMod val="75000"/>
                  </a:schemeClr>
                </a:solidFill>
              </a:rPr>
              <a:t>.</a:t>
            </a:r>
            <a:r>
              <a:rPr lang="ko-KR" altLang="en-US" dirty="0" smtClean="0">
                <a:solidFill>
                  <a:schemeClr val="accent1">
                    <a:lumMod val="75000"/>
                  </a:schemeClr>
                </a:solidFill>
              </a:rPr>
              <a:t>하오리 뜻과 하오리 유래에 관하여</a:t>
            </a:r>
            <a:endParaRPr lang="ko-KR" altLang="en-US" dirty="0">
              <a:solidFill>
                <a:schemeClr val="accent1">
                  <a:lumMod val="75000"/>
                </a:schemeClr>
              </a:solidFill>
            </a:endParaRPr>
          </a:p>
        </p:txBody>
      </p:sp>
    </p:spTree>
    <p:extLst>
      <p:ext uri="{BB962C8B-B14F-4D97-AF65-F5344CB8AC3E}">
        <p14:creationId xmlns:p14="http://schemas.microsoft.com/office/powerpoint/2010/main" val="37723481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z="2000" dirty="0" smtClean="0">
                <a:solidFill>
                  <a:schemeClr val="accent2">
                    <a:lumMod val="60000"/>
                    <a:lumOff val="40000"/>
                  </a:schemeClr>
                </a:solidFill>
              </a:rPr>
              <a:t>기모노</a:t>
            </a:r>
            <a:r>
              <a:rPr lang="en-US" altLang="ko-KR" sz="2000" dirty="0" smtClean="0">
                <a:solidFill>
                  <a:schemeClr val="accent2">
                    <a:lumMod val="60000"/>
                    <a:lumOff val="40000"/>
                  </a:schemeClr>
                </a:solidFill>
              </a:rPr>
              <a:t>(</a:t>
            </a:r>
            <a:r>
              <a:rPr lang="ko-KR" altLang="en-US" sz="2000" dirty="0" err="1" smtClean="0">
                <a:solidFill>
                  <a:schemeClr val="accent2">
                    <a:lumMod val="60000"/>
                    <a:lumOff val="40000"/>
                  </a:schemeClr>
                </a:solidFill>
              </a:rPr>
              <a:t>着物</a:t>
            </a:r>
            <a:r>
              <a:rPr lang="en-US" altLang="ko-KR" sz="2000" dirty="0" smtClean="0">
                <a:solidFill>
                  <a:schemeClr val="accent2">
                    <a:lumMod val="60000"/>
                    <a:lumOff val="40000"/>
                  </a:schemeClr>
                </a:solidFill>
              </a:rPr>
              <a:t>)</a:t>
            </a:r>
            <a:endParaRPr lang="ko-KR" altLang="en-US" sz="2000" dirty="0">
              <a:solidFill>
                <a:schemeClr val="accent2">
                  <a:lumMod val="60000"/>
                  <a:lumOff val="40000"/>
                </a:schemeClr>
              </a:solidFill>
            </a:endParaRPr>
          </a:p>
        </p:txBody>
      </p:sp>
      <p:pic>
        <p:nvPicPr>
          <p:cNvPr id="5" name="그림 개체 틀 4"/>
          <p:cNvPicPr>
            <a:picLocks noGrp="1" noChangeAspect="1"/>
          </p:cNvPicPr>
          <p:nvPr>
            <p:ph type="pic" idx="1"/>
          </p:nvPr>
        </p:nvPicPr>
        <p:blipFill>
          <a:blip r:embed="rId2">
            <a:extLst>
              <a:ext uri="{28A0092B-C50C-407E-A947-70E740481C1C}">
                <a14:useLocalDpi xmlns:a14="http://schemas.microsoft.com/office/drawing/2010/main" val="0"/>
              </a:ext>
            </a:extLst>
          </a:blip>
          <a:srcRect t="14474" b="14474"/>
          <a:stretch>
            <a:fillRect/>
          </a:stretch>
        </p:blipFill>
        <p:spPr>
          <a:xfrm>
            <a:off x="1524000" y="1772816"/>
            <a:ext cx="2971800" cy="3600400"/>
          </a:xfrm>
        </p:spPr>
      </p:pic>
      <p:sp>
        <p:nvSpPr>
          <p:cNvPr id="4" name="텍스트 개체 틀 3"/>
          <p:cNvSpPr>
            <a:spLocks noGrp="1"/>
          </p:cNvSpPr>
          <p:nvPr>
            <p:ph type="body" sz="half" idx="2"/>
          </p:nvPr>
        </p:nvSpPr>
        <p:spPr>
          <a:xfrm>
            <a:off x="4932040" y="2276872"/>
            <a:ext cx="2819400" cy="2875280"/>
          </a:xfrm>
        </p:spPr>
        <p:txBody>
          <a:bodyPr>
            <a:normAutofit lnSpcReduction="10000"/>
          </a:bodyPr>
          <a:lstStyle/>
          <a:p>
            <a:r>
              <a:rPr lang="ko-KR" altLang="en-US" sz="1800" dirty="0" smtClean="0">
                <a:solidFill>
                  <a:schemeClr val="accent1">
                    <a:lumMod val="75000"/>
                  </a:schemeClr>
                </a:solidFill>
              </a:rPr>
              <a:t>기모노는 </a:t>
            </a:r>
            <a:r>
              <a:rPr lang="ko-KR" altLang="en-US" sz="1800" dirty="0" err="1" smtClean="0">
                <a:solidFill>
                  <a:schemeClr val="accent1">
                    <a:lumMod val="75000"/>
                  </a:schemeClr>
                </a:solidFill>
              </a:rPr>
              <a:t>헤이안시대</a:t>
            </a:r>
            <a:r>
              <a:rPr lang="ko-KR" altLang="en-US" sz="1800" dirty="0" smtClean="0">
                <a:solidFill>
                  <a:schemeClr val="accent1">
                    <a:lumMod val="75000"/>
                  </a:schemeClr>
                </a:solidFill>
              </a:rPr>
              <a:t> 귀족들의 정장과 속옷이 점차 </a:t>
            </a:r>
            <a:r>
              <a:rPr lang="ko-KR" altLang="en-US" sz="1800" dirty="0" err="1" smtClean="0">
                <a:solidFill>
                  <a:schemeClr val="accent1">
                    <a:lumMod val="75000"/>
                  </a:schemeClr>
                </a:solidFill>
              </a:rPr>
              <a:t>변화한것으로</a:t>
            </a:r>
            <a:r>
              <a:rPr lang="ko-KR" altLang="en-US" sz="1800" dirty="0" smtClean="0">
                <a:solidFill>
                  <a:schemeClr val="accent1">
                    <a:lumMod val="75000"/>
                  </a:schemeClr>
                </a:solidFill>
              </a:rPr>
              <a:t> </a:t>
            </a:r>
            <a:r>
              <a:rPr lang="ko-KR" altLang="en-US" sz="1800" dirty="0" err="1" smtClean="0">
                <a:solidFill>
                  <a:schemeClr val="accent1">
                    <a:lumMod val="75000"/>
                  </a:schemeClr>
                </a:solidFill>
              </a:rPr>
              <a:t>에도시대에</a:t>
            </a:r>
            <a:r>
              <a:rPr lang="ko-KR" altLang="en-US" sz="1800" dirty="0" smtClean="0">
                <a:solidFill>
                  <a:schemeClr val="accent1">
                    <a:lumMod val="75000"/>
                  </a:schemeClr>
                </a:solidFill>
              </a:rPr>
              <a:t> </a:t>
            </a:r>
            <a:r>
              <a:rPr lang="ko-KR" altLang="en-US" sz="1800" dirty="0" err="1" smtClean="0">
                <a:solidFill>
                  <a:schemeClr val="accent1">
                    <a:lumMod val="75000"/>
                  </a:schemeClr>
                </a:solidFill>
              </a:rPr>
              <a:t>이르어</a:t>
            </a:r>
            <a:r>
              <a:rPr lang="ko-KR" altLang="en-US" sz="1800" dirty="0" smtClean="0">
                <a:solidFill>
                  <a:schemeClr val="accent1">
                    <a:lumMod val="75000"/>
                  </a:schemeClr>
                </a:solidFill>
              </a:rPr>
              <a:t> 정장복장이 되었다</a:t>
            </a:r>
            <a:r>
              <a:rPr lang="en-US" altLang="ko-KR" sz="1800" dirty="0" smtClean="0">
                <a:solidFill>
                  <a:schemeClr val="accent1">
                    <a:lumMod val="75000"/>
                  </a:schemeClr>
                </a:solidFill>
              </a:rPr>
              <a:t>. </a:t>
            </a:r>
            <a:r>
              <a:rPr lang="ko-KR" altLang="en-US" sz="1800" dirty="0" smtClean="0">
                <a:solidFill>
                  <a:schemeClr val="accent1">
                    <a:lumMod val="75000"/>
                  </a:schemeClr>
                </a:solidFill>
              </a:rPr>
              <a:t>현재는 일본 전통 의복의 대명사처럼 인식이 </a:t>
            </a:r>
            <a:r>
              <a:rPr lang="ko-KR" altLang="en-US" sz="1800" dirty="0" err="1" smtClean="0">
                <a:solidFill>
                  <a:schemeClr val="accent1">
                    <a:lumMod val="75000"/>
                  </a:schemeClr>
                </a:solidFill>
              </a:rPr>
              <a:t>되고있다</a:t>
            </a:r>
            <a:r>
              <a:rPr lang="en-US" altLang="ko-KR" sz="1800" dirty="0" smtClean="0">
                <a:solidFill>
                  <a:schemeClr val="accent1">
                    <a:lumMod val="75000"/>
                  </a:schemeClr>
                </a:solidFill>
              </a:rPr>
              <a:t>. </a:t>
            </a:r>
            <a:endParaRPr lang="ko-KR" altLang="en-US" sz="1800" dirty="0">
              <a:solidFill>
                <a:schemeClr val="accent1">
                  <a:lumMod val="75000"/>
                </a:schemeClr>
              </a:solidFill>
            </a:endParaRPr>
          </a:p>
        </p:txBody>
      </p:sp>
    </p:spTree>
    <p:extLst>
      <p:ext uri="{BB962C8B-B14F-4D97-AF65-F5344CB8AC3E}">
        <p14:creationId xmlns:p14="http://schemas.microsoft.com/office/powerpoint/2010/main" val="807954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barn(inVertical)">
                                      <p:cBhvr>
                                        <p:cTn id="13"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1691680" y="1484784"/>
            <a:ext cx="2592288" cy="720080"/>
          </a:xfrm>
        </p:spPr>
        <p:txBody>
          <a:bodyPr/>
          <a:lstStyle/>
          <a:p>
            <a:r>
              <a:rPr lang="ko-KR" altLang="en-US" sz="2400" dirty="0" err="1" smtClean="0">
                <a:solidFill>
                  <a:schemeClr val="accent1">
                    <a:lumMod val="75000"/>
                  </a:schemeClr>
                </a:solidFill>
              </a:rPr>
              <a:t>오비</a:t>
            </a:r>
            <a:r>
              <a:rPr lang="en-US" altLang="ko-KR" sz="2400" dirty="0" smtClean="0">
                <a:solidFill>
                  <a:schemeClr val="accent1">
                    <a:lumMod val="75000"/>
                  </a:schemeClr>
                </a:solidFill>
              </a:rPr>
              <a:t>(</a:t>
            </a:r>
            <a:r>
              <a:rPr lang="ko-KR" altLang="en-US" sz="2400" dirty="0" smtClean="0">
                <a:solidFill>
                  <a:schemeClr val="accent1">
                    <a:lumMod val="75000"/>
                  </a:schemeClr>
                </a:solidFill>
              </a:rPr>
              <a:t>帶</a:t>
            </a:r>
            <a:r>
              <a:rPr lang="en-US" altLang="ko-KR" sz="2400" dirty="0" smtClean="0">
                <a:solidFill>
                  <a:schemeClr val="accent1">
                    <a:lumMod val="75000"/>
                  </a:schemeClr>
                </a:solidFill>
              </a:rPr>
              <a:t>)</a:t>
            </a:r>
            <a:endParaRPr lang="ko-KR" altLang="en-US" sz="2400" dirty="0">
              <a:solidFill>
                <a:schemeClr val="accent1">
                  <a:lumMod val="75000"/>
                </a:schemeClr>
              </a:solidFill>
            </a:endParaRPr>
          </a:p>
        </p:txBody>
      </p:sp>
      <p:pic>
        <p:nvPicPr>
          <p:cNvPr id="5" name="그림 개체 틀 4"/>
          <p:cNvPicPr>
            <a:picLocks noGrp="1" noChangeAspect="1"/>
          </p:cNvPicPr>
          <p:nvPr>
            <p:ph type="pic" idx="1"/>
          </p:nvPr>
        </p:nvPicPr>
        <p:blipFill>
          <a:blip r:embed="rId2">
            <a:extLst>
              <a:ext uri="{28A0092B-C50C-407E-A947-70E740481C1C}">
                <a14:useLocalDpi xmlns:a14="http://schemas.microsoft.com/office/drawing/2010/main" val="0"/>
              </a:ext>
            </a:extLst>
          </a:blip>
          <a:srcRect/>
          <a:stretch>
            <a:fillRect/>
          </a:stretch>
        </p:blipFill>
        <p:spPr>
          <a:xfrm>
            <a:off x="4499992" y="836712"/>
            <a:ext cx="2971800" cy="1944216"/>
          </a:xfrm>
        </p:spPr>
      </p:pic>
      <p:sp>
        <p:nvSpPr>
          <p:cNvPr id="4" name="텍스트 개체 틀 3"/>
          <p:cNvSpPr>
            <a:spLocks noGrp="1"/>
          </p:cNvSpPr>
          <p:nvPr>
            <p:ph type="body" sz="half" idx="2"/>
          </p:nvPr>
        </p:nvSpPr>
        <p:spPr>
          <a:xfrm>
            <a:off x="1259632" y="2924944"/>
            <a:ext cx="6512768" cy="2808312"/>
          </a:xfrm>
        </p:spPr>
        <p:txBody>
          <a:bodyPr>
            <a:noAutofit/>
          </a:bodyPr>
          <a:lstStyle/>
          <a:p>
            <a:r>
              <a:rPr lang="ko-KR" altLang="en-US" sz="1600" dirty="0">
                <a:solidFill>
                  <a:schemeClr val="accent2">
                    <a:lumMod val="60000"/>
                    <a:lumOff val="40000"/>
                  </a:schemeClr>
                </a:solidFill>
              </a:rPr>
              <a:t>여성용 기모노를 입을 때 허리 부분에서 옷을 여며주는 띠이다</a:t>
            </a:r>
            <a:r>
              <a:rPr lang="en-US" altLang="ko-KR" sz="1600" dirty="0">
                <a:solidFill>
                  <a:schemeClr val="accent2">
                    <a:lumMod val="60000"/>
                    <a:lumOff val="40000"/>
                  </a:schemeClr>
                </a:solidFill>
              </a:rPr>
              <a:t>. </a:t>
            </a:r>
            <a:r>
              <a:rPr lang="ko-KR" altLang="en-US" sz="1600" dirty="0">
                <a:solidFill>
                  <a:schemeClr val="accent2">
                    <a:lumMod val="60000"/>
                    <a:lumOff val="40000"/>
                  </a:schemeClr>
                </a:solidFill>
              </a:rPr>
              <a:t>넓은 천으로 허리를 몇 겹으로 감아 뒤쪽에 매듭을 만드는 것으로</a:t>
            </a:r>
            <a:r>
              <a:rPr lang="en-US" altLang="ko-KR" sz="1600" dirty="0">
                <a:solidFill>
                  <a:schemeClr val="accent2">
                    <a:lumMod val="60000"/>
                    <a:lumOff val="40000"/>
                  </a:schemeClr>
                </a:solidFill>
              </a:rPr>
              <a:t>, </a:t>
            </a:r>
            <a:r>
              <a:rPr lang="ko-KR" altLang="en-US" sz="1600" dirty="0">
                <a:solidFill>
                  <a:schemeClr val="accent2">
                    <a:lumMod val="60000"/>
                    <a:lumOff val="40000"/>
                  </a:schemeClr>
                </a:solidFill>
              </a:rPr>
              <a:t>세계적으로도 보기 드문 독특한 형식이다</a:t>
            </a:r>
            <a:r>
              <a:rPr lang="en-US" altLang="ko-KR" sz="1600" dirty="0">
                <a:solidFill>
                  <a:schemeClr val="accent2">
                    <a:lumMod val="60000"/>
                    <a:lumOff val="40000"/>
                  </a:schemeClr>
                </a:solidFill>
              </a:rPr>
              <a:t>. </a:t>
            </a:r>
            <a:r>
              <a:rPr lang="ko-KR" altLang="en-US" sz="1600" dirty="0" err="1">
                <a:solidFill>
                  <a:schemeClr val="accent2">
                    <a:lumMod val="60000"/>
                    <a:lumOff val="40000"/>
                  </a:schemeClr>
                </a:solidFill>
              </a:rPr>
              <a:t>오비를</a:t>
            </a:r>
            <a:r>
              <a:rPr lang="ko-KR" altLang="en-US" sz="1600" dirty="0">
                <a:solidFill>
                  <a:schemeClr val="accent2">
                    <a:lumMod val="60000"/>
                    <a:lumOff val="40000"/>
                  </a:schemeClr>
                </a:solidFill>
              </a:rPr>
              <a:t> 맬 때 허리보다 위에 묶기 때문에 하반신이 길어 보이는 효과가 있다</a:t>
            </a:r>
            <a:r>
              <a:rPr lang="en-US" altLang="ko-KR" sz="1600" dirty="0" smtClean="0">
                <a:solidFill>
                  <a:schemeClr val="accent2">
                    <a:lumMod val="60000"/>
                    <a:lumOff val="40000"/>
                  </a:schemeClr>
                </a:solidFill>
              </a:rPr>
              <a:t>. </a:t>
            </a:r>
            <a:r>
              <a:rPr lang="ko-KR" altLang="en-US" sz="1600" dirty="0" err="1" smtClean="0">
                <a:solidFill>
                  <a:schemeClr val="accent2">
                    <a:lumMod val="60000"/>
                    <a:lumOff val="40000"/>
                  </a:schemeClr>
                </a:solidFill>
              </a:rPr>
              <a:t>에도시대</a:t>
            </a:r>
            <a:r>
              <a:rPr lang="ko-KR" altLang="en-US" sz="1600" dirty="0" smtClean="0">
                <a:solidFill>
                  <a:schemeClr val="accent2">
                    <a:lumMod val="60000"/>
                    <a:lumOff val="40000"/>
                  </a:schemeClr>
                </a:solidFill>
              </a:rPr>
              <a:t> </a:t>
            </a:r>
            <a:r>
              <a:rPr lang="ko-KR" altLang="en-US" sz="1600" dirty="0">
                <a:solidFill>
                  <a:schemeClr val="accent2">
                    <a:lumMod val="60000"/>
                    <a:lumOff val="40000"/>
                  </a:schemeClr>
                </a:solidFill>
              </a:rPr>
              <a:t>중기까지는 가늘고 긴 끈을 앞쪽으로 묶어 늘어뜨리는 단순한 형태였다</a:t>
            </a:r>
            <a:r>
              <a:rPr lang="en-US" altLang="ko-KR" sz="1600" dirty="0">
                <a:solidFill>
                  <a:schemeClr val="accent2">
                    <a:lumMod val="60000"/>
                    <a:lumOff val="40000"/>
                  </a:schemeClr>
                </a:solidFill>
              </a:rPr>
              <a:t>. </a:t>
            </a:r>
            <a:r>
              <a:rPr lang="ko-KR" altLang="en-US" sz="1600" dirty="0">
                <a:solidFill>
                  <a:schemeClr val="accent2">
                    <a:lumMod val="60000"/>
                    <a:lumOff val="40000"/>
                  </a:schemeClr>
                </a:solidFill>
              </a:rPr>
              <a:t>이후 가부키가 인기를 얻으면서 여자 역할을 맡은 남자 배우가 여성스러운 모습을 강조하기 위하여 </a:t>
            </a:r>
            <a:r>
              <a:rPr lang="ko-KR" altLang="en-US" sz="1600" dirty="0" err="1">
                <a:solidFill>
                  <a:schemeClr val="accent2">
                    <a:lumMod val="60000"/>
                    <a:lumOff val="40000"/>
                  </a:schemeClr>
                </a:solidFill>
              </a:rPr>
              <a:t>오비를</a:t>
            </a:r>
            <a:r>
              <a:rPr lang="ko-KR" altLang="en-US" sz="1600" dirty="0">
                <a:solidFill>
                  <a:schemeClr val="accent2">
                    <a:lumMod val="60000"/>
                    <a:lumOff val="40000"/>
                  </a:schemeClr>
                </a:solidFill>
              </a:rPr>
              <a:t> 화려하게 만들어 착용하기 시작하였다</a:t>
            </a:r>
            <a:r>
              <a:rPr lang="en-US" altLang="ko-KR" sz="1600" dirty="0">
                <a:solidFill>
                  <a:schemeClr val="accent2">
                    <a:lumMod val="60000"/>
                    <a:lumOff val="40000"/>
                  </a:schemeClr>
                </a:solidFill>
              </a:rPr>
              <a:t>. </a:t>
            </a:r>
            <a:r>
              <a:rPr lang="ko-KR" altLang="en-US" sz="1600" dirty="0">
                <a:solidFill>
                  <a:schemeClr val="accent2">
                    <a:lumMod val="60000"/>
                    <a:lumOff val="40000"/>
                  </a:schemeClr>
                </a:solidFill>
              </a:rPr>
              <a:t>단순히 옷을 여미는 기능적인 면보다 장식적인 부각되면서 더욱 화려하고 정교해졌다</a:t>
            </a:r>
            <a:r>
              <a:rPr lang="en-US" altLang="ko-KR" sz="1600" dirty="0"/>
              <a:t>.</a:t>
            </a:r>
          </a:p>
          <a:p>
            <a:endParaRPr lang="ko-KR" altLang="en-US" sz="1600" dirty="0"/>
          </a:p>
        </p:txBody>
      </p:sp>
    </p:spTree>
    <p:extLst>
      <p:ext uri="{BB962C8B-B14F-4D97-AF65-F5344CB8AC3E}">
        <p14:creationId xmlns:p14="http://schemas.microsoft.com/office/powerpoint/2010/main" val="1252719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barn(inVertical)">
                                      <p:cBhvr>
                                        <p:cTn id="14"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899592" y="1196752"/>
            <a:ext cx="4176464" cy="720080"/>
          </a:xfrm>
        </p:spPr>
        <p:txBody>
          <a:bodyPr/>
          <a:lstStyle/>
          <a:p>
            <a:r>
              <a:rPr lang="ko-KR" altLang="en-US" sz="2800" dirty="0" err="1" smtClean="0">
                <a:solidFill>
                  <a:schemeClr val="accent3">
                    <a:lumMod val="75000"/>
                  </a:schemeClr>
                </a:solidFill>
              </a:rPr>
              <a:t>게타</a:t>
            </a:r>
            <a:r>
              <a:rPr lang="en-US" altLang="ko-KR" sz="2800" dirty="0" smtClean="0">
                <a:solidFill>
                  <a:schemeClr val="accent3">
                    <a:lumMod val="75000"/>
                  </a:schemeClr>
                </a:solidFill>
              </a:rPr>
              <a:t>(</a:t>
            </a:r>
            <a:r>
              <a:rPr lang="ko-KR" altLang="en-US" sz="2800" dirty="0" err="1" smtClean="0">
                <a:solidFill>
                  <a:schemeClr val="accent3">
                    <a:lumMod val="75000"/>
                  </a:schemeClr>
                </a:solidFill>
              </a:rPr>
              <a:t>下駄</a:t>
            </a:r>
            <a:r>
              <a:rPr lang="en-US" altLang="ko-KR" sz="2800" dirty="0" smtClean="0">
                <a:solidFill>
                  <a:schemeClr val="accent3">
                    <a:lumMod val="75000"/>
                  </a:schemeClr>
                </a:solidFill>
              </a:rPr>
              <a:t>)</a:t>
            </a:r>
            <a:r>
              <a:rPr lang="ko-KR" altLang="en-US" sz="2800" dirty="0" smtClean="0">
                <a:solidFill>
                  <a:schemeClr val="accent3">
                    <a:lumMod val="75000"/>
                  </a:schemeClr>
                </a:solidFill>
              </a:rPr>
              <a:t>와 다비</a:t>
            </a:r>
            <a:r>
              <a:rPr lang="en-US" altLang="ko-KR" sz="2800" dirty="0" smtClean="0">
                <a:solidFill>
                  <a:schemeClr val="accent3">
                    <a:lumMod val="75000"/>
                  </a:schemeClr>
                </a:solidFill>
              </a:rPr>
              <a:t>(</a:t>
            </a:r>
            <a:r>
              <a:rPr lang="ko-KR" altLang="en-US" sz="2800" dirty="0" err="1">
                <a:solidFill>
                  <a:schemeClr val="accent3">
                    <a:lumMod val="75000"/>
                  </a:schemeClr>
                </a:solidFill>
              </a:rPr>
              <a:t>足袋</a:t>
            </a:r>
            <a:r>
              <a:rPr lang="ko-KR" altLang="en-US" sz="2800" dirty="0">
                <a:solidFill>
                  <a:schemeClr val="accent3">
                    <a:lumMod val="75000"/>
                  </a:schemeClr>
                </a:solidFill>
              </a:rPr>
              <a:t> </a:t>
            </a:r>
            <a:r>
              <a:rPr lang="en-US" altLang="ko-KR" sz="2800" dirty="0" smtClean="0">
                <a:solidFill>
                  <a:schemeClr val="accent3">
                    <a:lumMod val="75000"/>
                  </a:schemeClr>
                </a:solidFill>
              </a:rPr>
              <a:t>)</a:t>
            </a:r>
            <a:endParaRPr lang="ko-KR" altLang="en-US" sz="2800" dirty="0">
              <a:solidFill>
                <a:schemeClr val="accent3">
                  <a:lumMod val="75000"/>
                </a:schemeClr>
              </a:solidFill>
            </a:endParaRPr>
          </a:p>
        </p:txBody>
      </p:sp>
      <p:sp>
        <p:nvSpPr>
          <p:cNvPr id="3" name="텍스트 개체 틀 2"/>
          <p:cNvSpPr>
            <a:spLocks noGrp="1"/>
          </p:cNvSpPr>
          <p:nvPr>
            <p:ph type="body" sz="half" idx="2"/>
          </p:nvPr>
        </p:nvSpPr>
        <p:spPr>
          <a:xfrm>
            <a:off x="755576" y="2492896"/>
            <a:ext cx="7704856" cy="3456384"/>
          </a:xfrm>
        </p:spPr>
        <p:txBody>
          <a:bodyPr>
            <a:normAutofit fontScale="92500" lnSpcReduction="20000"/>
          </a:bodyPr>
          <a:lstStyle/>
          <a:p>
            <a:r>
              <a:rPr lang="ko-KR" altLang="en-US" sz="1600" dirty="0">
                <a:solidFill>
                  <a:schemeClr val="tx2">
                    <a:lumMod val="75000"/>
                  </a:schemeClr>
                </a:solidFill>
              </a:rPr>
              <a:t>기모노와 함께 착용하는 전통적인 일본의 신발이다</a:t>
            </a:r>
            <a:r>
              <a:rPr lang="en-US" altLang="ko-KR" sz="1600" dirty="0">
                <a:solidFill>
                  <a:schemeClr val="tx2">
                    <a:lumMod val="75000"/>
                  </a:schemeClr>
                </a:solidFill>
              </a:rPr>
              <a:t>. </a:t>
            </a:r>
            <a:r>
              <a:rPr lang="ko-KR" altLang="en-US" sz="1600" dirty="0">
                <a:solidFill>
                  <a:schemeClr val="tx2">
                    <a:lumMod val="75000"/>
                  </a:schemeClr>
                </a:solidFill>
              </a:rPr>
              <a:t>보통 목재로 만들어지며</a:t>
            </a:r>
            <a:r>
              <a:rPr lang="en-US" altLang="ko-KR" sz="1600" dirty="0">
                <a:solidFill>
                  <a:schemeClr val="tx2">
                    <a:lumMod val="75000"/>
                  </a:schemeClr>
                </a:solidFill>
              </a:rPr>
              <a:t>, </a:t>
            </a:r>
            <a:r>
              <a:rPr lang="ko-KR" altLang="en-US" sz="1600" dirty="0">
                <a:solidFill>
                  <a:schemeClr val="tx2">
                    <a:lumMod val="75000"/>
                  </a:schemeClr>
                </a:solidFill>
              </a:rPr>
              <a:t>신발 바닥에 하</a:t>
            </a:r>
            <a:r>
              <a:rPr lang="en-US" altLang="ko-KR" sz="1600" dirty="0">
                <a:solidFill>
                  <a:schemeClr val="tx2">
                    <a:lumMod val="75000"/>
                  </a:schemeClr>
                </a:solidFill>
              </a:rPr>
              <a:t>(</a:t>
            </a:r>
            <a:r>
              <a:rPr lang="ko-KR" altLang="en-US" sz="1600" dirty="0">
                <a:solidFill>
                  <a:schemeClr val="tx2">
                    <a:lumMod val="75000"/>
                  </a:schemeClr>
                </a:solidFill>
              </a:rPr>
              <a:t>歯</a:t>
            </a:r>
            <a:r>
              <a:rPr lang="en-US" altLang="ko-KR" sz="1600" dirty="0">
                <a:solidFill>
                  <a:schemeClr val="tx2">
                    <a:lumMod val="75000"/>
                  </a:schemeClr>
                </a:solidFill>
              </a:rPr>
              <a:t>, </a:t>
            </a:r>
            <a:r>
              <a:rPr lang="ko-KR" altLang="en-US" sz="1600" dirty="0">
                <a:solidFill>
                  <a:schemeClr val="tx2">
                    <a:lumMod val="75000"/>
                  </a:schemeClr>
                </a:solidFill>
              </a:rPr>
              <a:t>は</a:t>
            </a:r>
            <a:r>
              <a:rPr lang="en-US" altLang="ko-KR" sz="1600" dirty="0">
                <a:solidFill>
                  <a:schemeClr val="tx2">
                    <a:lumMod val="75000"/>
                  </a:schemeClr>
                </a:solidFill>
              </a:rPr>
              <a:t>)</a:t>
            </a:r>
            <a:r>
              <a:rPr lang="ko-KR" altLang="en-US" sz="1600" dirty="0">
                <a:solidFill>
                  <a:schemeClr val="tx2">
                    <a:lumMod val="75000"/>
                  </a:schemeClr>
                </a:solidFill>
              </a:rPr>
              <a:t>라고 하는 돌출된 두 개의 부분이 있어서 신발이 지면으로부터 보호를 받는다</a:t>
            </a:r>
            <a:r>
              <a:rPr lang="en-US" altLang="ko-KR" sz="1600" dirty="0">
                <a:solidFill>
                  <a:schemeClr val="tx2">
                    <a:lumMod val="75000"/>
                  </a:schemeClr>
                </a:solidFill>
              </a:rPr>
              <a:t>. </a:t>
            </a:r>
            <a:r>
              <a:rPr lang="ko-KR" altLang="en-US" sz="1600" dirty="0">
                <a:solidFill>
                  <a:schemeClr val="tx2">
                    <a:lumMod val="75000"/>
                  </a:schemeClr>
                </a:solidFill>
              </a:rPr>
              <a:t>또한 엄지발가락과 </a:t>
            </a:r>
            <a:r>
              <a:rPr lang="ko-KR" altLang="en-US" sz="1600" dirty="0" err="1">
                <a:solidFill>
                  <a:schemeClr val="tx2">
                    <a:lumMod val="75000"/>
                  </a:schemeClr>
                </a:solidFill>
              </a:rPr>
              <a:t>둘째발가락</a:t>
            </a:r>
            <a:r>
              <a:rPr lang="ko-KR" altLang="en-US" sz="1600" dirty="0">
                <a:solidFill>
                  <a:schemeClr val="tx2">
                    <a:lumMod val="75000"/>
                  </a:schemeClr>
                </a:solidFill>
              </a:rPr>
              <a:t> 사이에 </a:t>
            </a:r>
            <a:r>
              <a:rPr lang="en-US" altLang="ko-KR" sz="1600" dirty="0">
                <a:solidFill>
                  <a:schemeClr val="tx2">
                    <a:lumMod val="75000"/>
                  </a:schemeClr>
                </a:solidFill>
              </a:rPr>
              <a:t>V</a:t>
            </a:r>
            <a:r>
              <a:rPr lang="ko-KR" altLang="en-US" sz="1600" dirty="0">
                <a:solidFill>
                  <a:schemeClr val="tx2">
                    <a:lumMod val="75000"/>
                  </a:schemeClr>
                </a:solidFill>
              </a:rPr>
              <a:t>자형의 고정 끈이 붙어있는데</a:t>
            </a:r>
            <a:r>
              <a:rPr lang="en-US" altLang="ko-KR" sz="1600" dirty="0">
                <a:solidFill>
                  <a:schemeClr val="tx2">
                    <a:lumMod val="75000"/>
                  </a:schemeClr>
                </a:solidFill>
              </a:rPr>
              <a:t>, </a:t>
            </a:r>
            <a:r>
              <a:rPr lang="ko-KR" altLang="en-US" sz="1600" dirty="0">
                <a:solidFill>
                  <a:schemeClr val="tx2">
                    <a:lumMod val="75000"/>
                  </a:schemeClr>
                </a:solidFill>
              </a:rPr>
              <a:t>남성용은 목재를 거의 가공하지 않은 형태로 사용하며 오동나무 재질을 최고로 친다</a:t>
            </a:r>
            <a:r>
              <a:rPr lang="en-US" altLang="ko-KR" sz="1600" dirty="0">
                <a:solidFill>
                  <a:schemeClr val="tx2">
                    <a:lumMod val="75000"/>
                  </a:schemeClr>
                </a:solidFill>
              </a:rPr>
              <a:t>. </a:t>
            </a:r>
            <a:r>
              <a:rPr lang="ko-KR" altLang="en-US" sz="1600" dirty="0">
                <a:solidFill>
                  <a:schemeClr val="tx2">
                    <a:lumMod val="75000"/>
                  </a:schemeClr>
                </a:solidFill>
              </a:rPr>
              <a:t>보통은 검은 고정 끈을 사용한다</a:t>
            </a:r>
            <a:r>
              <a:rPr lang="en-US" altLang="ko-KR" sz="1600" dirty="0">
                <a:solidFill>
                  <a:schemeClr val="tx2">
                    <a:lumMod val="75000"/>
                  </a:schemeClr>
                </a:solidFill>
              </a:rPr>
              <a:t>. </a:t>
            </a:r>
            <a:r>
              <a:rPr lang="ko-KR" altLang="en-US" sz="1600" dirty="0">
                <a:solidFill>
                  <a:schemeClr val="tx2">
                    <a:lumMod val="75000"/>
                  </a:schemeClr>
                </a:solidFill>
              </a:rPr>
              <a:t>한편 여성용의 경우는 단순히 나무로 만들기도 하고 칠을 입히기도 한다</a:t>
            </a:r>
            <a:r>
              <a:rPr lang="en-US" altLang="ko-KR" sz="1600" dirty="0">
                <a:solidFill>
                  <a:schemeClr val="tx2">
                    <a:lumMod val="75000"/>
                  </a:schemeClr>
                </a:solidFill>
              </a:rPr>
              <a:t>. </a:t>
            </a:r>
            <a:r>
              <a:rPr lang="ko-KR" altLang="en-US" sz="1600" dirty="0">
                <a:solidFill>
                  <a:schemeClr val="tx2">
                    <a:lumMod val="75000"/>
                  </a:schemeClr>
                </a:solidFill>
              </a:rPr>
              <a:t>고정 끈도 아름다운 실크나 벨벳을 사용하기도 한다</a:t>
            </a:r>
            <a:r>
              <a:rPr lang="en-US" altLang="ko-KR" sz="1600" dirty="0">
                <a:solidFill>
                  <a:schemeClr val="tx2">
                    <a:lumMod val="75000"/>
                  </a:schemeClr>
                </a:solidFill>
              </a:rPr>
              <a:t>. </a:t>
            </a:r>
            <a:r>
              <a:rPr lang="ko-KR" altLang="en-US" sz="1600" dirty="0">
                <a:solidFill>
                  <a:schemeClr val="tx2">
                    <a:lumMod val="75000"/>
                  </a:schemeClr>
                </a:solidFill>
              </a:rPr>
              <a:t>일본식 버선인 다비</a:t>
            </a:r>
            <a:r>
              <a:rPr lang="en-US" altLang="ko-KR" sz="1600" dirty="0">
                <a:solidFill>
                  <a:schemeClr val="tx2">
                    <a:lumMod val="75000"/>
                  </a:schemeClr>
                </a:solidFill>
              </a:rPr>
              <a:t>(</a:t>
            </a:r>
            <a:r>
              <a:rPr lang="ko-KR" altLang="en-US" sz="1600" dirty="0" err="1">
                <a:solidFill>
                  <a:schemeClr val="tx2">
                    <a:lumMod val="75000"/>
                  </a:schemeClr>
                </a:solidFill>
              </a:rPr>
              <a:t>足袋</a:t>
            </a:r>
            <a:r>
              <a:rPr lang="en-US" altLang="ko-KR" sz="1600" dirty="0">
                <a:solidFill>
                  <a:schemeClr val="tx2">
                    <a:lumMod val="75000"/>
                  </a:schemeClr>
                </a:solidFill>
              </a:rPr>
              <a:t>, </a:t>
            </a:r>
            <a:r>
              <a:rPr lang="ko-KR" altLang="en-US" sz="1600" dirty="0">
                <a:solidFill>
                  <a:schemeClr val="tx2">
                    <a:lumMod val="75000"/>
                  </a:schemeClr>
                </a:solidFill>
              </a:rPr>
              <a:t>たび</a:t>
            </a:r>
            <a:r>
              <a:rPr lang="en-US" altLang="ko-KR" sz="1600" dirty="0">
                <a:solidFill>
                  <a:schemeClr val="tx2">
                    <a:lumMod val="75000"/>
                  </a:schemeClr>
                </a:solidFill>
              </a:rPr>
              <a:t>)</a:t>
            </a:r>
            <a:r>
              <a:rPr lang="ko-KR" altLang="en-US" sz="1600" dirty="0">
                <a:solidFill>
                  <a:schemeClr val="tx2">
                    <a:lumMod val="75000"/>
                  </a:schemeClr>
                </a:solidFill>
              </a:rPr>
              <a:t>를 신기도 하고 맨발로 착용하기도 하는데</a:t>
            </a:r>
            <a:r>
              <a:rPr lang="en-US" altLang="ko-KR" sz="1600" dirty="0">
                <a:solidFill>
                  <a:schemeClr val="tx2">
                    <a:lumMod val="75000"/>
                  </a:schemeClr>
                </a:solidFill>
              </a:rPr>
              <a:t>, </a:t>
            </a:r>
            <a:r>
              <a:rPr lang="ko-KR" altLang="en-US" sz="1600" dirty="0">
                <a:solidFill>
                  <a:schemeClr val="tx2">
                    <a:lumMod val="75000"/>
                  </a:schemeClr>
                </a:solidFill>
              </a:rPr>
              <a:t>여름철과 같이 습도가 높은 시기에 적합하다</a:t>
            </a:r>
            <a:r>
              <a:rPr lang="en-US" altLang="ko-KR" sz="1600" dirty="0" smtClean="0">
                <a:solidFill>
                  <a:schemeClr val="tx2">
                    <a:lumMod val="75000"/>
                  </a:schemeClr>
                </a:solidFill>
              </a:rPr>
              <a:t>.</a:t>
            </a:r>
            <a:r>
              <a:rPr lang="ko-KR" altLang="en-US" sz="1600" dirty="0" smtClean="0">
                <a:solidFill>
                  <a:schemeClr val="tx2">
                    <a:lumMod val="75000"/>
                  </a:schemeClr>
                </a:solidFill>
              </a:rPr>
              <a:t>다비는 </a:t>
            </a:r>
            <a:r>
              <a:rPr lang="ko-KR" altLang="en-US" sz="1600" dirty="0">
                <a:solidFill>
                  <a:schemeClr val="tx2">
                    <a:lumMod val="75000"/>
                  </a:schemeClr>
                </a:solidFill>
              </a:rPr>
              <a:t>엄지발가락과 둘째 발가락 사이가 나누어져 있는 일본식 버선이다</a:t>
            </a:r>
            <a:r>
              <a:rPr lang="en-US" altLang="ko-KR" sz="1600" dirty="0">
                <a:solidFill>
                  <a:schemeClr val="tx2">
                    <a:lumMod val="75000"/>
                  </a:schemeClr>
                </a:solidFill>
              </a:rPr>
              <a:t>. </a:t>
            </a:r>
            <a:r>
              <a:rPr lang="ko-KR" altLang="en-US" sz="1600" dirty="0">
                <a:solidFill>
                  <a:schemeClr val="tx2">
                    <a:lumMod val="75000"/>
                  </a:schemeClr>
                </a:solidFill>
              </a:rPr>
              <a:t>둘째 발가락 사이가 벌어져 있기 때문에 </a:t>
            </a:r>
            <a:r>
              <a:rPr lang="ko-KR" altLang="en-US" sz="1600" dirty="0" err="1">
                <a:solidFill>
                  <a:schemeClr val="tx2">
                    <a:lumMod val="75000"/>
                  </a:schemeClr>
                </a:solidFill>
              </a:rPr>
              <a:t>게타를</a:t>
            </a:r>
            <a:r>
              <a:rPr lang="ko-KR" altLang="en-US" sz="1600" dirty="0">
                <a:solidFill>
                  <a:schemeClr val="tx2">
                    <a:lumMod val="75000"/>
                  </a:schemeClr>
                </a:solidFill>
              </a:rPr>
              <a:t> 착용하는 데 적합하다</a:t>
            </a:r>
            <a:r>
              <a:rPr lang="en-US" altLang="ko-KR" sz="1600" dirty="0">
                <a:solidFill>
                  <a:schemeClr val="tx2">
                    <a:lumMod val="75000"/>
                  </a:schemeClr>
                </a:solidFill>
              </a:rPr>
              <a:t>. </a:t>
            </a:r>
            <a:r>
              <a:rPr lang="ko-KR" altLang="en-US" sz="1600" dirty="0">
                <a:solidFill>
                  <a:schemeClr val="tx2">
                    <a:lumMod val="75000"/>
                  </a:schemeClr>
                </a:solidFill>
              </a:rPr>
              <a:t>실크나 면이 주로 사용되며</a:t>
            </a:r>
            <a:r>
              <a:rPr lang="en-US" altLang="ko-KR" sz="1600" dirty="0">
                <a:solidFill>
                  <a:schemeClr val="tx2">
                    <a:lumMod val="75000"/>
                  </a:schemeClr>
                </a:solidFill>
              </a:rPr>
              <a:t>, </a:t>
            </a:r>
            <a:r>
              <a:rPr lang="ko-KR" altLang="en-US" sz="1600" dirty="0">
                <a:solidFill>
                  <a:schemeClr val="tx2">
                    <a:lumMod val="75000"/>
                  </a:schemeClr>
                </a:solidFill>
              </a:rPr>
              <a:t>남자들은 검은색이나 감청색을 많이 신고</a:t>
            </a:r>
            <a:r>
              <a:rPr lang="en-US" altLang="ko-KR" sz="1600" dirty="0">
                <a:solidFill>
                  <a:schemeClr val="tx2">
                    <a:lumMod val="75000"/>
                  </a:schemeClr>
                </a:solidFill>
              </a:rPr>
              <a:t>, </a:t>
            </a:r>
            <a:r>
              <a:rPr lang="ko-KR" altLang="en-US" sz="1600" dirty="0">
                <a:solidFill>
                  <a:schemeClr val="tx2">
                    <a:lumMod val="75000"/>
                  </a:schemeClr>
                </a:solidFill>
              </a:rPr>
              <a:t>여성들은 정장을 입을 때에는 흰색</a:t>
            </a:r>
            <a:r>
              <a:rPr lang="en-US" altLang="ko-KR" sz="1600" dirty="0">
                <a:solidFill>
                  <a:schemeClr val="tx2">
                    <a:lumMod val="75000"/>
                  </a:schemeClr>
                </a:solidFill>
              </a:rPr>
              <a:t>, </a:t>
            </a:r>
            <a:r>
              <a:rPr lang="ko-KR" altLang="en-US" sz="1600" dirty="0">
                <a:solidFill>
                  <a:schemeClr val="tx2">
                    <a:lumMod val="75000"/>
                  </a:schemeClr>
                </a:solidFill>
              </a:rPr>
              <a:t>일상복을 입을 때에는 색이 있는 것을 신는다</a:t>
            </a:r>
            <a:r>
              <a:rPr lang="en-US" altLang="ko-KR" dirty="0"/>
              <a:t>.</a:t>
            </a:r>
          </a:p>
          <a:p>
            <a:endParaRPr lang="ko-KR" altLang="en-US" dirty="0"/>
          </a:p>
        </p:txBody>
      </p:sp>
      <p:pic>
        <p:nvPicPr>
          <p:cNvPr id="5" name="내용 개체 틀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5076056" y="764704"/>
            <a:ext cx="3276600" cy="1656184"/>
          </a:xfrm>
        </p:spPr>
      </p:pic>
    </p:spTree>
    <p:extLst>
      <p:ext uri="{BB962C8B-B14F-4D97-AF65-F5344CB8AC3E}">
        <p14:creationId xmlns:p14="http://schemas.microsoft.com/office/powerpoint/2010/main" val="3303682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827584" y="1052736"/>
            <a:ext cx="7272808" cy="4896544"/>
          </a:xfrm>
          <a:noFill/>
          <a:ln>
            <a:noFill/>
          </a:ln>
        </p:spPr>
        <p:txBody>
          <a:bodyPr>
            <a:normAutofit fontScale="90000"/>
          </a:bodyPr>
          <a:lstStyle/>
          <a:p>
            <a:r>
              <a:rPr lang="ko-KR" altLang="en-US" sz="2000" dirty="0" smtClean="0">
                <a:solidFill>
                  <a:schemeClr val="accent6">
                    <a:lumMod val="50000"/>
                  </a:schemeClr>
                </a:solidFill>
              </a:rPr>
              <a:t>기모노는 </a:t>
            </a:r>
            <a:r>
              <a:rPr lang="ko-KR" altLang="en-US" sz="2000" dirty="0">
                <a:solidFill>
                  <a:schemeClr val="accent6">
                    <a:lumMod val="50000"/>
                  </a:schemeClr>
                </a:solidFill>
              </a:rPr>
              <a:t>조금 </a:t>
            </a:r>
            <a:r>
              <a:rPr lang="ko-KR" altLang="en-US" sz="2000" dirty="0" err="1">
                <a:solidFill>
                  <a:schemeClr val="accent6">
                    <a:lumMod val="50000"/>
                  </a:schemeClr>
                </a:solidFill>
              </a:rPr>
              <a:t>두께감이</a:t>
            </a:r>
            <a:r>
              <a:rPr lang="ko-KR" altLang="en-US" sz="2000" dirty="0">
                <a:solidFill>
                  <a:schemeClr val="accent6">
                    <a:lumMod val="50000"/>
                  </a:schemeClr>
                </a:solidFill>
              </a:rPr>
              <a:t> 있고 튼튼한 원단으로 비침 같은 것은 없습니다</a:t>
            </a:r>
            <a:r>
              <a:rPr lang="en-US" altLang="ko-KR" sz="2000" dirty="0" smtClean="0">
                <a:solidFill>
                  <a:schemeClr val="accent6">
                    <a:lumMod val="50000"/>
                  </a:schemeClr>
                </a:solidFill>
              </a:rPr>
              <a:t>.</a:t>
            </a:r>
            <a:br>
              <a:rPr lang="en-US" altLang="ko-KR" sz="2000" dirty="0" smtClean="0">
                <a:solidFill>
                  <a:schemeClr val="accent6">
                    <a:lumMod val="50000"/>
                  </a:schemeClr>
                </a:solidFill>
              </a:rPr>
            </a:br>
            <a:r>
              <a:rPr lang="en-US" altLang="ko-KR" sz="2000" dirty="0" smtClean="0">
                <a:solidFill>
                  <a:schemeClr val="accent6">
                    <a:lumMod val="50000"/>
                  </a:schemeClr>
                </a:solidFill>
              </a:rPr>
              <a:t/>
            </a:r>
            <a:br>
              <a:rPr lang="en-US" altLang="ko-KR" sz="2000" dirty="0" smtClean="0">
                <a:solidFill>
                  <a:schemeClr val="accent6">
                    <a:lumMod val="50000"/>
                  </a:schemeClr>
                </a:solidFill>
              </a:rPr>
            </a:br>
            <a:r>
              <a:rPr lang="ko-KR" altLang="en-US" sz="2000" dirty="0">
                <a:solidFill>
                  <a:schemeClr val="accent6">
                    <a:lumMod val="50000"/>
                  </a:schemeClr>
                </a:solidFill>
              </a:rPr>
              <a:t>기모노는 여름에 입는 경우도 있지만</a:t>
            </a:r>
            <a:r>
              <a:rPr lang="en-US" altLang="ko-KR" sz="2000" dirty="0">
                <a:solidFill>
                  <a:schemeClr val="accent6">
                    <a:lumMod val="50000"/>
                  </a:schemeClr>
                </a:solidFill>
              </a:rPr>
              <a:t>, </a:t>
            </a:r>
            <a:r>
              <a:rPr lang="ko-KR" altLang="en-US" sz="2000" dirty="0">
                <a:solidFill>
                  <a:schemeClr val="accent6">
                    <a:lumMod val="50000"/>
                  </a:schemeClr>
                </a:solidFill>
              </a:rPr>
              <a:t>기모노 아래에는 </a:t>
            </a:r>
            <a:r>
              <a:rPr lang="ko-KR" altLang="en-US" sz="2000" dirty="0" err="1">
                <a:solidFill>
                  <a:schemeClr val="accent6">
                    <a:lumMod val="50000"/>
                  </a:schemeClr>
                </a:solidFill>
              </a:rPr>
              <a:t>피부주반이나</a:t>
            </a:r>
            <a:r>
              <a:rPr lang="ko-KR" altLang="en-US" sz="2000" dirty="0">
                <a:solidFill>
                  <a:schemeClr val="accent6">
                    <a:lumMod val="50000"/>
                  </a:schemeClr>
                </a:solidFill>
              </a:rPr>
              <a:t> </a:t>
            </a:r>
            <a:r>
              <a:rPr lang="ko-KR" altLang="en-US" sz="2000" dirty="0" err="1">
                <a:solidFill>
                  <a:schemeClr val="accent6">
                    <a:lumMod val="50000"/>
                  </a:schemeClr>
                </a:solidFill>
              </a:rPr>
              <a:t>긴주반을</a:t>
            </a:r>
            <a:r>
              <a:rPr lang="ko-KR" altLang="en-US" sz="2000" dirty="0">
                <a:solidFill>
                  <a:schemeClr val="accent6">
                    <a:lumMod val="50000"/>
                  </a:schemeClr>
                </a:solidFill>
              </a:rPr>
              <a:t> 입고</a:t>
            </a:r>
            <a:r>
              <a:rPr lang="en-US" altLang="ko-KR" sz="2000" dirty="0">
                <a:solidFill>
                  <a:schemeClr val="accent6">
                    <a:lumMod val="50000"/>
                  </a:schemeClr>
                </a:solidFill>
              </a:rPr>
              <a:t>, </a:t>
            </a:r>
            <a:r>
              <a:rPr lang="ko-KR" altLang="en-US" sz="2000" dirty="0">
                <a:solidFill>
                  <a:schemeClr val="accent6">
                    <a:lumMod val="50000"/>
                  </a:schemeClr>
                </a:solidFill>
              </a:rPr>
              <a:t>버선을 신기 때문에 여름용 얇은 기모노라도 꽤 더운 느낌이 듭니다</a:t>
            </a:r>
            <a:r>
              <a:rPr lang="en-US" altLang="ko-KR" sz="2000" dirty="0" smtClean="0">
                <a:solidFill>
                  <a:schemeClr val="accent6">
                    <a:lumMod val="50000"/>
                  </a:schemeClr>
                </a:solidFill>
              </a:rPr>
              <a:t>.</a:t>
            </a:r>
            <a:br>
              <a:rPr lang="en-US" altLang="ko-KR" sz="2000" dirty="0" smtClean="0">
                <a:solidFill>
                  <a:schemeClr val="accent6">
                    <a:lumMod val="50000"/>
                  </a:schemeClr>
                </a:solidFill>
              </a:rPr>
            </a:br>
            <a:r>
              <a:rPr lang="en-US" altLang="ko-KR" sz="2000" dirty="0">
                <a:solidFill>
                  <a:schemeClr val="accent6">
                    <a:lumMod val="50000"/>
                  </a:schemeClr>
                </a:solidFill>
              </a:rPr>
              <a:t/>
            </a:r>
            <a:br>
              <a:rPr lang="en-US" altLang="ko-KR" sz="2000" dirty="0">
                <a:solidFill>
                  <a:schemeClr val="accent6">
                    <a:lumMod val="50000"/>
                  </a:schemeClr>
                </a:solidFill>
              </a:rPr>
            </a:br>
            <a:r>
              <a:rPr lang="ko-KR" altLang="en-US" sz="2000" dirty="0">
                <a:solidFill>
                  <a:schemeClr val="accent6">
                    <a:lumMod val="50000"/>
                  </a:schemeClr>
                </a:solidFill>
              </a:rPr>
              <a:t>또한 기모노를 입는 장면은 결혼식이나 파티와 같은 축하 자리나 </a:t>
            </a:r>
            <a:r>
              <a:rPr lang="ko-KR" altLang="en-US" sz="2000" dirty="0" err="1">
                <a:solidFill>
                  <a:schemeClr val="accent6">
                    <a:lumMod val="50000"/>
                  </a:schemeClr>
                </a:solidFill>
              </a:rPr>
              <a:t>하츠모데나</a:t>
            </a:r>
            <a:r>
              <a:rPr lang="ko-KR" altLang="en-US" sz="2000" dirty="0">
                <a:solidFill>
                  <a:schemeClr val="accent6">
                    <a:lumMod val="50000"/>
                  </a:schemeClr>
                </a:solidFill>
              </a:rPr>
              <a:t> 성인식</a:t>
            </a:r>
            <a:r>
              <a:rPr lang="en-US" altLang="ko-KR" sz="2000" dirty="0">
                <a:solidFill>
                  <a:schemeClr val="accent6">
                    <a:lumMod val="50000"/>
                  </a:schemeClr>
                </a:solidFill>
              </a:rPr>
              <a:t>, </a:t>
            </a:r>
            <a:r>
              <a:rPr lang="ko-KR" altLang="en-US" sz="2000" dirty="0">
                <a:solidFill>
                  <a:schemeClr val="accent6">
                    <a:lumMod val="50000"/>
                  </a:schemeClr>
                </a:solidFill>
              </a:rPr>
              <a:t>축하의식에서도 기모노를 정장으로 착용하는 경우가 있습니다</a:t>
            </a:r>
            <a:r>
              <a:rPr lang="en-US" altLang="ko-KR" sz="2000" dirty="0">
                <a:solidFill>
                  <a:schemeClr val="accent6">
                    <a:lumMod val="50000"/>
                  </a:schemeClr>
                </a:solidFill>
              </a:rPr>
              <a:t>.</a:t>
            </a:r>
            <a:br>
              <a:rPr lang="en-US" altLang="ko-KR" sz="2000" dirty="0">
                <a:solidFill>
                  <a:schemeClr val="accent6">
                    <a:lumMod val="50000"/>
                  </a:schemeClr>
                </a:solidFill>
              </a:rPr>
            </a:br>
            <a:r>
              <a:rPr lang="en-US" altLang="ko-KR" sz="2000" dirty="0">
                <a:solidFill>
                  <a:schemeClr val="accent6">
                    <a:lumMod val="50000"/>
                  </a:schemeClr>
                </a:solidFill>
              </a:rPr>
              <a:t/>
            </a:r>
            <a:br>
              <a:rPr lang="en-US" altLang="ko-KR" sz="2000" dirty="0">
                <a:solidFill>
                  <a:schemeClr val="accent6">
                    <a:lumMod val="50000"/>
                  </a:schemeClr>
                </a:solidFill>
              </a:rPr>
            </a:br>
            <a:r>
              <a:rPr lang="ko-KR" altLang="en-US" sz="2000" dirty="0">
                <a:solidFill>
                  <a:schemeClr val="accent6">
                    <a:lumMod val="50000"/>
                  </a:schemeClr>
                </a:solidFill>
              </a:rPr>
              <a:t>관혼상제에서도 기모노를 </a:t>
            </a:r>
            <a:r>
              <a:rPr lang="ko-KR" altLang="en-US" sz="2000" dirty="0" err="1">
                <a:solidFill>
                  <a:schemeClr val="accent6">
                    <a:lumMod val="50000"/>
                  </a:schemeClr>
                </a:solidFill>
              </a:rPr>
              <a:t>포멀</a:t>
            </a:r>
            <a:r>
              <a:rPr lang="ko-KR" altLang="en-US" sz="2000" dirty="0">
                <a:solidFill>
                  <a:schemeClr val="accent6">
                    <a:lumMod val="50000"/>
                  </a:schemeClr>
                </a:solidFill>
              </a:rPr>
              <a:t> </a:t>
            </a:r>
            <a:r>
              <a:rPr lang="ko-KR" altLang="en-US" sz="2000" dirty="0" err="1">
                <a:solidFill>
                  <a:schemeClr val="accent6">
                    <a:lumMod val="50000"/>
                  </a:schemeClr>
                </a:solidFill>
              </a:rPr>
              <a:t>웨어로</a:t>
            </a:r>
            <a:r>
              <a:rPr lang="ko-KR" altLang="en-US" sz="2000" dirty="0">
                <a:solidFill>
                  <a:schemeClr val="accent6">
                    <a:lumMod val="50000"/>
                  </a:schemeClr>
                </a:solidFill>
              </a:rPr>
              <a:t> 선택하는 경우는 많고</a:t>
            </a:r>
            <a:r>
              <a:rPr lang="en-US" altLang="ko-KR" sz="2000" dirty="0">
                <a:solidFill>
                  <a:schemeClr val="accent6">
                    <a:lumMod val="50000"/>
                  </a:schemeClr>
                </a:solidFill>
              </a:rPr>
              <a:t>, </a:t>
            </a:r>
            <a:r>
              <a:rPr lang="ko-KR" altLang="en-US" sz="2000" dirty="0">
                <a:solidFill>
                  <a:schemeClr val="accent6">
                    <a:lumMod val="50000"/>
                  </a:schemeClr>
                </a:solidFill>
              </a:rPr>
              <a:t>축하하는 자리에 참석할 때도 정장으로 입고 갈 수 있습니다</a:t>
            </a:r>
            <a:r>
              <a:rPr lang="en-US" altLang="ko-KR" sz="2000" dirty="0" smtClean="0">
                <a:solidFill>
                  <a:schemeClr val="accent6">
                    <a:lumMod val="50000"/>
                  </a:schemeClr>
                </a:solidFill>
              </a:rPr>
              <a:t>.</a:t>
            </a:r>
            <a:br>
              <a:rPr lang="en-US" altLang="ko-KR" sz="2000" dirty="0" smtClean="0">
                <a:solidFill>
                  <a:schemeClr val="accent6">
                    <a:lumMod val="50000"/>
                  </a:schemeClr>
                </a:solidFill>
              </a:rPr>
            </a:br>
            <a:r>
              <a:rPr lang="en-US" altLang="ko-KR" sz="2000" dirty="0">
                <a:solidFill>
                  <a:schemeClr val="accent6">
                    <a:lumMod val="50000"/>
                  </a:schemeClr>
                </a:solidFill>
              </a:rPr>
              <a:t/>
            </a:r>
            <a:br>
              <a:rPr lang="en-US" altLang="ko-KR" sz="2000" dirty="0">
                <a:solidFill>
                  <a:schemeClr val="accent6">
                    <a:lumMod val="50000"/>
                  </a:schemeClr>
                </a:solidFill>
              </a:rPr>
            </a:br>
            <a:r>
              <a:rPr lang="ko-KR" altLang="en-US" sz="2000" dirty="0">
                <a:solidFill>
                  <a:schemeClr val="accent6">
                    <a:lumMod val="50000"/>
                  </a:schemeClr>
                </a:solidFill>
              </a:rPr>
              <a:t>공식적인 장면에 </a:t>
            </a:r>
            <a:r>
              <a:rPr lang="ko-KR" altLang="en-US" sz="2000" dirty="0" err="1">
                <a:solidFill>
                  <a:schemeClr val="accent6">
                    <a:lumMod val="50000"/>
                  </a:schemeClr>
                </a:solidFill>
              </a:rPr>
              <a:t>유카타는</a:t>
            </a:r>
            <a:r>
              <a:rPr lang="ko-KR" altLang="en-US" sz="2000" dirty="0">
                <a:solidFill>
                  <a:schemeClr val="accent6">
                    <a:lumMod val="50000"/>
                  </a:schemeClr>
                </a:solidFill>
              </a:rPr>
              <a:t> 입고 갈 수 없지만 기모노라면 공식적인 장면에도 통용됩니다</a:t>
            </a:r>
            <a:r>
              <a:rPr lang="en-US" altLang="ko-KR" sz="2000" dirty="0">
                <a:solidFill>
                  <a:schemeClr val="accent6">
                    <a:lumMod val="50000"/>
                  </a:schemeClr>
                </a:solidFill>
              </a:rPr>
              <a:t>.</a:t>
            </a:r>
            <a:endParaRPr lang="ko-KR" altLang="en-US" sz="2000" dirty="0">
              <a:solidFill>
                <a:schemeClr val="accent6">
                  <a:lumMod val="50000"/>
                </a:schemeClr>
              </a:solidFill>
            </a:endParaRPr>
          </a:p>
        </p:txBody>
      </p:sp>
      <p:sp>
        <p:nvSpPr>
          <p:cNvPr id="3" name="텍스트 개체 틀 2"/>
          <p:cNvSpPr>
            <a:spLocks noGrp="1"/>
          </p:cNvSpPr>
          <p:nvPr>
            <p:ph type="body" idx="1"/>
          </p:nvPr>
        </p:nvSpPr>
        <p:spPr>
          <a:xfrm>
            <a:off x="1475656" y="116632"/>
            <a:ext cx="6248400" cy="1008112"/>
          </a:xfrm>
        </p:spPr>
        <p:txBody>
          <a:bodyPr>
            <a:normAutofit/>
          </a:bodyPr>
          <a:lstStyle/>
          <a:p>
            <a:r>
              <a:rPr lang="ko-KR" altLang="en-US" sz="2400" dirty="0" smtClean="0">
                <a:solidFill>
                  <a:schemeClr val="accent5">
                    <a:lumMod val="40000"/>
                    <a:lumOff val="60000"/>
                  </a:schemeClr>
                </a:solidFill>
              </a:rPr>
              <a:t>기모노</a:t>
            </a:r>
            <a:r>
              <a:rPr lang="en-US" altLang="ko-KR" sz="2400" dirty="0" smtClean="0">
                <a:solidFill>
                  <a:schemeClr val="accent5">
                    <a:lumMod val="40000"/>
                    <a:lumOff val="60000"/>
                  </a:schemeClr>
                </a:solidFill>
              </a:rPr>
              <a:t>(</a:t>
            </a:r>
            <a:r>
              <a:rPr lang="ko-KR" altLang="en-US" sz="2400" dirty="0" err="1" smtClean="0">
                <a:solidFill>
                  <a:schemeClr val="accent5">
                    <a:lumMod val="40000"/>
                    <a:lumOff val="60000"/>
                  </a:schemeClr>
                </a:solidFill>
              </a:rPr>
              <a:t>着物</a:t>
            </a:r>
            <a:r>
              <a:rPr lang="en-US" altLang="ko-KR" sz="2400" dirty="0" smtClean="0">
                <a:solidFill>
                  <a:schemeClr val="accent5">
                    <a:lumMod val="40000"/>
                    <a:lumOff val="60000"/>
                  </a:schemeClr>
                </a:solidFill>
              </a:rPr>
              <a:t>)</a:t>
            </a:r>
            <a:r>
              <a:rPr lang="ko-KR" altLang="en-US" sz="2400" dirty="0" smtClean="0">
                <a:solidFill>
                  <a:schemeClr val="accent5">
                    <a:lumMod val="40000"/>
                    <a:lumOff val="60000"/>
                  </a:schemeClr>
                </a:solidFill>
              </a:rPr>
              <a:t>와 </a:t>
            </a:r>
            <a:r>
              <a:rPr lang="ko-KR" altLang="en-US" sz="2400" dirty="0" err="1" smtClean="0">
                <a:solidFill>
                  <a:schemeClr val="accent5">
                    <a:lumMod val="40000"/>
                    <a:lumOff val="60000"/>
                  </a:schemeClr>
                </a:solidFill>
              </a:rPr>
              <a:t>유카타</a:t>
            </a:r>
            <a:r>
              <a:rPr lang="en-US" altLang="ko-KR" sz="2400" dirty="0" smtClean="0">
                <a:solidFill>
                  <a:schemeClr val="accent5">
                    <a:lumMod val="40000"/>
                    <a:lumOff val="60000"/>
                  </a:schemeClr>
                </a:solidFill>
              </a:rPr>
              <a:t>(</a:t>
            </a:r>
            <a:r>
              <a:rPr lang="ko-KR" altLang="en-US" sz="2400" dirty="0" smtClean="0">
                <a:solidFill>
                  <a:schemeClr val="accent5">
                    <a:lumMod val="40000"/>
                    <a:lumOff val="60000"/>
                  </a:schemeClr>
                </a:solidFill>
              </a:rPr>
              <a:t>浴衣</a:t>
            </a:r>
            <a:r>
              <a:rPr lang="en-US" altLang="ko-KR" sz="2400" dirty="0" smtClean="0">
                <a:solidFill>
                  <a:schemeClr val="accent5">
                    <a:lumMod val="40000"/>
                    <a:lumOff val="60000"/>
                  </a:schemeClr>
                </a:solidFill>
              </a:rPr>
              <a:t>)</a:t>
            </a:r>
            <a:r>
              <a:rPr lang="ko-KR" altLang="en-US" sz="2400" dirty="0" smtClean="0">
                <a:solidFill>
                  <a:schemeClr val="accent5">
                    <a:lumMod val="40000"/>
                    <a:lumOff val="60000"/>
                  </a:schemeClr>
                </a:solidFill>
              </a:rPr>
              <a:t>의 차이점</a:t>
            </a:r>
            <a:r>
              <a:rPr lang="en-US" altLang="ko-KR" sz="2400" dirty="0" smtClean="0">
                <a:solidFill>
                  <a:schemeClr val="accent5">
                    <a:lumMod val="40000"/>
                    <a:lumOff val="60000"/>
                  </a:schemeClr>
                </a:solidFill>
              </a:rPr>
              <a:t>.</a:t>
            </a:r>
            <a:endParaRPr lang="en-US" altLang="ko-KR" sz="2400" dirty="0">
              <a:solidFill>
                <a:schemeClr val="accent5">
                  <a:lumMod val="40000"/>
                  <a:lumOff val="60000"/>
                </a:schemeClr>
              </a:solidFill>
            </a:endParaRPr>
          </a:p>
        </p:txBody>
      </p:sp>
    </p:spTree>
    <p:extLst>
      <p:ext uri="{BB962C8B-B14F-4D97-AF65-F5344CB8AC3E}">
        <p14:creationId xmlns:p14="http://schemas.microsoft.com/office/powerpoint/2010/main" val="24387969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971600" y="2060848"/>
            <a:ext cx="7272808" cy="4176463"/>
          </a:xfrm>
        </p:spPr>
        <p:txBody>
          <a:bodyPr>
            <a:normAutofit/>
          </a:bodyPr>
          <a:lstStyle/>
          <a:p>
            <a:r>
              <a:rPr lang="ko-KR" altLang="en-US" sz="1800" dirty="0">
                <a:solidFill>
                  <a:schemeClr val="accent6">
                    <a:lumMod val="50000"/>
                  </a:schemeClr>
                </a:solidFill>
              </a:rPr>
              <a:t>한편 </a:t>
            </a:r>
            <a:r>
              <a:rPr lang="ko-KR" altLang="en-US" sz="1800" dirty="0" err="1">
                <a:solidFill>
                  <a:schemeClr val="accent6">
                    <a:lumMod val="50000"/>
                  </a:schemeClr>
                </a:solidFill>
              </a:rPr>
              <a:t>유카타는</a:t>
            </a:r>
            <a:r>
              <a:rPr lang="ko-KR" altLang="en-US" sz="1800" dirty="0">
                <a:solidFill>
                  <a:schemeClr val="accent6">
                    <a:lumMod val="50000"/>
                  </a:schemeClr>
                </a:solidFill>
              </a:rPr>
              <a:t> </a:t>
            </a:r>
            <a:r>
              <a:rPr lang="ko-KR" altLang="en-US" sz="1800" dirty="0" err="1">
                <a:solidFill>
                  <a:schemeClr val="accent6">
                    <a:lumMod val="50000"/>
                  </a:schemeClr>
                </a:solidFill>
              </a:rPr>
              <a:t>보송한</a:t>
            </a:r>
            <a:r>
              <a:rPr lang="ko-KR" altLang="en-US" sz="1800" dirty="0">
                <a:solidFill>
                  <a:schemeClr val="accent6">
                    <a:lumMod val="50000"/>
                  </a:schemeClr>
                </a:solidFill>
              </a:rPr>
              <a:t> 감촉으로 걸쳤을 때도 폭신하고 가볍고</a:t>
            </a:r>
            <a:r>
              <a:rPr lang="en-US" altLang="ko-KR" sz="1800" dirty="0">
                <a:solidFill>
                  <a:schemeClr val="accent6">
                    <a:lumMod val="50000"/>
                  </a:schemeClr>
                </a:solidFill>
              </a:rPr>
              <a:t>, </a:t>
            </a:r>
            <a:r>
              <a:rPr lang="ko-KR" altLang="en-US" sz="1800" dirty="0">
                <a:solidFill>
                  <a:schemeClr val="accent6">
                    <a:lumMod val="50000"/>
                  </a:schemeClr>
                </a:solidFill>
              </a:rPr>
              <a:t>비침이 있습니다</a:t>
            </a:r>
            <a:r>
              <a:rPr lang="en-US" altLang="ko-KR" sz="1800" dirty="0" smtClean="0">
                <a:solidFill>
                  <a:schemeClr val="accent6">
                    <a:lumMod val="50000"/>
                  </a:schemeClr>
                </a:solidFill>
              </a:rPr>
              <a:t>.</a:t>
            </a:r>
            <a:r>
              <a:rPr lang="ko-KR" altLang="en-US" sz="1800" dirty="0">
                <a:solidFill>
                  <a:schemeClr val="accent6">
                    <a:lumMod val="50000"/>
                  </a:schemeClr>
                </a:solidFill>
              </a:rPr>
              <a:t> </a:t>
            </a:r>
            <a:r>
              <a:rPr lang="en-US" altLang="ko-KR" sz="1800" dirty="0" smtClean="0">
                <a:solidFill>
                  <a:schemeClr val="accent6">
                    <a:lumMod val="50000"/>
                  </a:schemeClr>
                </a:solidFill>
              </a:rPr>
              <a:t/>
            </a:r>
            <a:br>
              <a:rPr lang="en-US" altLang="ko-KR" sz="1800" dirty="0" smtClean="0">
                <a:solidFill>
                  <a:schemeClr val="accent6">
                    <a:lumMod val="50000"/>
                  </a:schemeClr>
                </a:solidFill>
              </a:rPr>
            </a:br>
            <a:r>
              <a:rPr lang="en-US" altLang="ko-KR" sz="1800" dirty="0" smtClean="0">
                <a:solidFill>
                  <a:schemeClr val="accent6">
                    <a:lumMod val="50000"/>
                  </a:schemeClr>
                </a:solidFill>
              </a:rPr>
              <a:t/>
            </a:r>
            <a:br>
              <a:rPr lang="en-US" altLang="ko-KR" sz="1800" dirty="0" smtClean="0">
                <a:solidFill>
                  <a:schemeClr val="accent6">
                    <a:lumMod val="50000"/>
                  </a:schemeClr>
                </a:solidFill>
              </a:rPr>
            </a:br>
            <a:r>
              <a:rPr lang="ko-KR" altLang="en-US" sz="1800" dirty="0" smtClean="0">
                <a:solidFill>
                  <a:schemeClr val="accent6">
                    <a:lumMod val="50000"/>
                  </a:schemeClr>
                </a:solidFill>
              </a:rPr>
              <a:t>대부분의 </a:t>
            </a:r>
            <a:r>
              <a:rPr lang="ko-KR" altLang="en-US" sz="1800" dirty="0">
                <a:solidFill>
                  <a:schemeClr val="accent6">
                    <a:lumMod val="50000"/>
                  </a:schemeClr>
                </a:solidFill>
              </a:rPr>
              <a:t>경우 </a:t>
            </a:r>
            <a:r>
              <a:rPr lang="ko-KR" altLang="en-US" sz="1800" dirty="0" err="1">
                <a:solidFill>
                  <a:schemeClr val="accent6">
                    <a:lumMod val="50000"/>
                  </a:schemeClr>
                </a:solidFill>
              </a:rPr>
              <a:t>유카타를</a:t>
            </a:r>
            <a:r>
              <a:rPr lang="ko-KR" altLang="en-US" sz="1800" dirty="0">
                <a:solidFill>
                  <a:schemeClr val="accent6">
                    <a:lumMod val="50000"/>
                  </a:schemeClr>
                </a:solidFill>
              </a:rPr>
              <a:t> 입는 것은 여름 축제나 불꽃놀이 등의 이벤트입니다</a:t>
            </a:r>
            <a:r>
              <a:rPr lang="en-US" altLang="ko-KR" sz="1800" dirty="0" smtClean="0">
                <a:solidFill>
                  <a:schemeClr val="accent6">
                    <a:lumMod val="50000"/>
                  </a:schemeClr>
                </a:solidFill>
              </a:rPr>
              <a:t>.</a:t>
            </a:r>
            <a:br>
              <a:rPr lang="en-US" altLang="ko-KR" sz="1800" dirty="0" smtClean="0">
                <a:solidFill>
                  <a:schemeClr val="accent6">
                    <a:lumMod val="50000"/>
                  </a:schemeClr>
                </a:solidFill>
              </a:rPr>
            </a:br>
            <a:r>
              <a:rPr lang="en-US" altLang="ko-KR" sz="1800" dirty="0">
                <a:solidFill>
                  <a:schemeClr val="accent6">
                    <a:lumMod val="50000"/>
                  </a:schemeClr>
                </a:solidFill>
              </a:rPr>
              <a:t/>
            </a:r>
            <a:br>
              <a:rPr lang="en-US" altLang="ko-KR" sz="1800" dirty="0">
                <a:solidFill>
                  <a:schemeClr val="accent6">
                    <a:lumMod val="50000"/>
                  </a:schemeClr>
                </a:solidFill>
              </a:rPr>
            </a:br>
            <a:r>
              <a:rPr lang="ko-KR" altLang="en-US" sz="1800" dirty="0" smtClean="0">
                <a:solidFill>
                  <a:schemeClr val="accent6">
                    <a:lumMod val="50000"/>
                  </a:schemeClr>
                </a:solidFill>
              </a:rPr>
              <a:t>축제나 </a:t>
            </a:r>
            <a:r>
              <a:rPr lang="ko-KR" altLang="en-US" sz="1800" dirty="0">
                <a:solidFill>
                  <a:schemeClr val="accent6">
                    <a:lumMod val="50000"/>
                  </a:schemeClr>
                </a:solidFill>
              </a:rPr>
              <a:t>불꽃놀이에 간다면 </a:t>
            </a:r>
            <a:r>
              <a:rPr lang="ko-KR" altLang="en-US" sz="1800" dirty="0" err="1">
                <a:solidFill>
                  <a:schemeClr val="accent6">
                    <a:lumMod val="50000"/>
                  </a:schemeClr>
                </a:solidFill>
              </a:rPr>
              <a:t>유카타를</a:t>
            </a:r>
            <a:r>
              <a:rPr lang="ko-KR" altLang="en-US" sz="1800" dirty="0">
                <a:solidFill>
                  <a:schemeClr val="accent6">
                    <a:lumMod val="50000"/>
                  </a:schemeClr>
                </a:solidFill>
              </a:rPr>
              <a:t> 입고 가는 것만으로도 기분이 달라지고 </a:t>
            </a:r>
            <a:r>
              <a:rPr lang="ko-KR" altLang="en-US" sz="1800" dirty="0" err="1">
                <a:solidFill>
                  <a:schemeClr val="accent6">
                    <a:lumMod val="50000"/>
                  </a:schemeClr>
                </a:solidFill>
              </a:rPr>
              <a:t>여름같은</a:t>
            </a:r>
            <a:r>
              <a:rPr lang="ko-KR" altLang="en-US" sz="1800" dirty="0">
                <a:solidFill>
                  <a:schemeClr val="accent6">
                    <a:lumMod val="50000"/>
                  </a:schemeClr>
                </a:solidFill>
              </a:rPr>
              <a:t> 분위기를 맛볼 수 있습니다</a:t>
            </a:r>
            <a:r>
              <a:rPr lang="en-US" altLang="ko-KR" sz="1800" dirty="0" smtClean="0">
                <a:solidFill>
                  <a:schemeClr val="accent6">
                    <a:lumMod val="50000"/>
                  </a:schemeClr>
                </a:solidFill>
              </a:rPr>
              <a:t>.</a:t>
            </a:r>
            <a:br>
              <a:rPr lang="en-US" altLang="ko-KR" sz="1800" dirty="0" smtClean="0">
                <a:solidFill>
                  <a:schemeClr val="accent6">
                    <a:lumMod val="50000"/>
                  </a:schemeClr>
                </a:solidFill>
              </a:rPr>
            </a:br>
            <a:r>
              <a:rPr lang="en-US" altLang="ko-KR" sz="1800" dirty="0" smtClean="0">
                <a:solidFill>
                  <a:schemeClr val="accent6">
                    <a:lumMod val="50000"/>
                  </a:schemeClr>
                </a:solidFill>
              </a:rPr>
              <a:t/>
            </a:r>
            <a:br>
              <a:rPr lang="en-US" altLang="ko-KR" sz="1800" dirty="0" smtClean="0">
                <a:solidFill>
                  <a:schemeClr val="accent6">
                    <a:lumMod val="50000"/>
                  </a:schemeClr>
                </a:solidFill>
              </a:rPr>
            </a:br>
            <a:r>
              <a:rPr lang="ko-KR" altLang="en-US" sz="1800" dirty="0" smtClean="0">
                <a:solidFill>
                  <a:schemeClr val="accent6">
                    <a:lumMod val="50000"/>
                  </a:schemeClr>
                </a:solidFill>
              </a:rPr>
              <a:t>그러므로 </a:t>
            </a:r>
            <a:r>
              <a:rPr lang="ko-KR" altLang="en-US" sz="1800" dirty="0" err="1" smtClean="0">
                <a:solidFill>
                  <a:schemeClr val="accent6">
                    <a:lumMod val="50000"/>
                  </a:schemeClr>
                </a:solidFill>
              </a:rPr>
              <a:t>유카타는</a:t>
            </a:r>
            <a:r>
              <a:rPr lang="ko-KR" altLang="en-US" sz="1800" dirty="0" smtClean="0">
                <a:solidFill>
                  <a:schemeClr val="accent6">
                    <a:lumMod val="50000"/>
                  </a:schemeClr>
                </a:solidFill>
              </a:rPr>
              <a:t> 기모노의 일종이나 차이점이 존재를 한다</a:t>
            </a:r>
            <a:r>
              <a:rPr lang="en-US" altLang="ko-KR" sz="1800" dirty="0" smtClean="0">
                <a:solidFill>
                  <a:schemeClr val="accent6">
                    <a:lumMod val="50000"/>
                  </a:schemeClr>
                </a:solidFill>
              </a:rPr>
              <a:t>.</a:t>
            </a:r>
            <a:r>
              <a:rPr lang="ko-KR" altLang="en-US" sz="1800" dirty="0" err="1" smtClean="0">
                <a:solidFill>
                  <a:schemeClr val="accent6">
                    <a:lumMod val="50000"/>
                  </a:schemeClr>
                </a:solidFill>
              </a:rPr>
              <a:t>유카타는</a:t>
            </a:r>
            <a:r>
              <a:rPr lang="ko-KR" altLang="en-US" sz="1800" dirty="0">
                <a:solidFill>
                  <a:schemeClr val="accent6">
                    <a:lumMod val="50000"/>
                  </a:schemeClr>
                </a:solidFill>
              </a:rPr>
              <a:t> 따로 여름에 입는 얇은 </a:t>
            </a:r>
            <a:r>
              <a:rPr lang="ko-KR" altLang="en-US" sz="1800" dirty="0" smtClean="0">
                <a:solidFill>
                  <a:schemeClr val="accent6">
                    <a:lumMod val="50000"/>
                  </a:schemeClr>
                </a:solidFill>
              </a:rPr>
              <a:t>기모노라고도 불린다</a:t>
            </a:r>
            <a:r>
              <a:rPr lang="en-US" altLang="ko-KR" sz="1800" dirty="0" smtClean="0">
                <a:solidFill>
                  <a:schemeClr val="accent6">
                    <a:lumMod val="50000"/>
                  </a:schemeClr>
                </a:solidFill>
              </a:rPr>
              <a:t>.</a:t>
            </a:r>
            <a:endParaRPr lang="ko-KR" altLang="en-US" sz="1800" dirty="0">
              <a:solidFill>
                <a:schemeClr val="accent6">
                  <a:lumMod val="50000"/>
                </a:schemeClr>
              </a:solidFill>
            </a:endParaRPr>
          </a:p>
        </p:txBody>
      </p:sp>
      <p:sp>
        <p:nvSpPr>
          <p:cNvPr id="3" name="텍스트 개체 틀 2"/>
          <p:cNvSpPr>
            <a:spLocks noGrp="1"/>
          </p:cNvSpPr>
          <p:nvPr>
            <p:ph type="body" idx="1"/>
          </p:nvPr>
        </p:nvSpPr>
        <p:spPr>
          <a:xfrm>
            <a:off x="1475656" y="1052736"/>
            <a:ext cx="6248400" cy="1296144"/>
          </a:xfrm>
        </p:spPr>
        <p:txBody>
          <a:bodyPr>
            <a:normAutofit/>
          </a:bodyPr>
          <a:lstStyle/>
          <a:p>
            <a:r>
              <a:rPr lang="ko-KR" altLang="en-US" sz="2400" dirty="0">
                <a:solidFill>
                  <a:schemeClr val="accent5">
                    <a:lumMod val="40000"/>
                    <a:lumOff val="60000"/>
                  </a:schemeClr>
                </a:solidFill>
              </a:rPr>
              <a:t>기모노</a:t>
            </a:r>
            <a:r>
              <a:rPr lang="en-US" altLang="ko-KR" sz="2400" dirty="0">
                <a:solidFill>
                  <a:schemeClr val="accent5">
                    <a:lumMod val="40000"/>
                    <a:lumOff val="60000"/>
                  </a:schemeClr>
                </a:solidFill>
              </a:rPr>
              <a:t>(</a:t>
            </a:r>
            <a:r>
              <a:rPr lang="ko-KR" altLang="en-US" sz="2400" dirty="0" err="1">
                <a:solidFill>
                  <a:schemeClr val="accent5">
                    <a:lumMod val="40000"/>
                    <a:lumOff val="60000"/>
                  </a:schemeClr>
                </a:solidFill>
              </a:rPr>
              <a:t>着物</a:t>
            </a:r>
            <a:r>
              <a:rPr lang="en-US" altLang="ko-KR" sz="2400" dirty="0">
                <a:solidFill>
                  <a:schemeClr val="accent5">
                    <a:lumMod val="40000"/>
                    <a:lumOff val="60000"/>
                  </a:schemeClr>
                </a:solidFill>
              </a:rPr>
              <a:t>)</a:t>
            </a:r>
            <a:r>
              <a:rPr lang="ko-KR" altLang="en-US" sz="2400" dirty="0">
                <a:solidFill>
                  <a:schemeClr val="accent5">
                    <a:lumMod val="40000"/>
                    <a:lumOff val="60000"/>
                  </a:schemeClr>
                </a:solidFill>
              </a:rPr>
              <a:t>와 </a:t>
            </a:r>
            <a:r>
              <a:rPr lang="ko-KR" altLang="en-US" sz="2400" dirty="0" err="1">
                <a:solidFill>
                  <a:schemeClr val="accent5">
                    <a:lumMod val="40000"/>
                    <a:lumOff val="60000"/>
                  </a:schemeClr>
                </a:solidFill>
              </a:rPr>
              <a:t>유카타</a:t>
            </a:r>
            <a:r>
              <a:rPr lang="en-US" altLang="ko-KR" sz="2400" dirty="0">
                <a:solidFill>
                  <a:schemeClr val="accent5">
                    <a:lumMod val="40000"/>
                    <a:lumOff val="60000"/>
                  </a:schemeClr>
                </a:solidFill>
              </a:rPr>
              <a:t>(</a:t>
            </a:r>
            <a:r>
              <a:rPr lang="ko-KR" altLang="en-US" sz="2400" dirty="0">
                <a:solidFill>
                  <a:schemeClr val="accent5">
                    <a:lumMod val="40000"/>
                    <a:lumOff val="60000"/>
                  </a:schemeClr>
                </a:solidFill>
              </a:rPr>
              <a:t>浴衣</a:t>
            </a:r>
            <a:r>
              <a:rPr lang="en-US" altLang="ko-KR" sz="2400" dirty="0">
                <a:solidFill>
                  <a:schemeClr val="accent5">
                    <a:lumMod val="40000"/>
                    <a:lumOff val="60000"/>
                  </a:schemeClr>
                </a:solidFill>
              </a:rPr>
              <a:t>)</a:t>
            </a:r>
            <a:r>
              <a:rPr lang="ko-KR" altLang="en-US" sz="2400" dirty="0">
                <a:solidFill>
                  <a:schemeClr val="accent5">
                    <a:lumMod val="40000"/>
                    <a:lumOff val="60000"/>
                  </a:schemeClr>
                </a:solidFill>
              </a:rPr>
              <a:t>의 차이점</a:t>
            </a:r>
            <a:r>
              <a:rPr lang="en-US" altLang="ko-KR" sz="2400" dirty="0" smtClean="0">
                <a:solidFill>
                  <a:schemeClr val="accent5">
                    <a:lumMod val="40000"/>
                    <a:lumOff val="60000"/>
                  </a:schemeClr>
                </a:solidFill>
              </a:rPr>
              <a:t>.</a:t>
            </a:r>
          </a:p>
          <a:p>
            <a:endParaRPr lang="en-US" altLang="ko-KR" sz="2400" dirty="0">
              <a:solidFill>
                <a:schemeClr val="accent5">
                  <a:lumMod val="40000"/>
                  <a:lumOff val="60000"/>
                </a:schemeClr>
              </a:solidFill>
            </a:endParaRPr>
          </a:p>
        </p:txBody>
      </p:sp>
    </p:spTree>
    <p:extLst>
      <p:ext uri="{BB962C8B-B14F-4D97-AF65-F5344CB8AC3E}">
        <p14:creationId xmlns:p14="http://schemas.microsoft.com/office/powerpoint/2010/main" val="30799982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ctrTitle"/>
          </p:nvPr>
        </p:nvSpPr>
        <p:spPr>
          <a:xfrm>
            <a:off x="1371600" y="764704"/>
            <a:ext cx="6400800" cy="1296144"/>
          </a:xfrm>
        </p:spPr>
        <p:txBody>
          <a:bodyPr>
            <a:normAutofit/>
          </a:bodyPr>
          <a:lstStyle/>
          <a:p>
            <a:r>
              <a:rPr lang="ko-KR" altLang="en-US" sz="2000" dirty="0" smtClean="0"/>
              <a:t>위의 내용의 출처 순서</a:t>
            </a:r>
            <a:endParaRPr lang="ko-KR" altLang="en-US" sz="2000" dirty="0"/>
          </a:p>
        </p:txBody>
      </p:sp>
      <p:sp>
        <p:nvSpPr>
          <p:cNvPr id="3" name="부제목 2"/>
          <p:cNvSpPr>
            <a:spLocks noGrp="1"/>
          </p:cNvSpPr>
          <p:nvPr>
            <p:ph type="subTitle" idx="1"/>
          </p:nvPr>
        </p:nvSpPr>
        <p:spPr>
          <a:xfrm>
            <a:off x="1371600" y="2276872"/>
            <a:ext cx="6400800" cy="3384376"/>
          </a:xfrm>
        </p:spPr>
        <p:txBody>
          <a:bodyPr/>
          <a:lstStyle/>
          <a:p>
            <a:r>
              <a:rPr lang="en-US" altLang="ko-KR" dirty="0" smtClean="0"/>
              <a:t>1.</a:t>
            </a:r>
            <a:r>
              <a:rPr lang="ko-KR" altLang="en-US" dirty="0" smtClean="0"/>
              <a:t>기모노</a:t>
            </a:r>
            <a:endParaRPr lang="en-US" altLang="ko-KR" dirty="0" smtClean="0"/>
          </a:p>
          <a:p>
            <a:r>
              <a:rPr lang="en-US" altLang="ko-KR" dirty="0" smtClean="0"/>
              <a:t>2.</a:t>
            </a:r>
            <a:r>
              <a:rPr lang="ko-KR" altLang="en-US" dirty="0" err="1" smtClean="0"/>
              <a:t>오비</a:t>
            </a:r>
            <a:endParaRPr lang="en-US" altLang="ko-KR" dirty="0" smtClean="0"/>
          </a:p>
          <a:p>
            <a:r>
              <a:rPr lang="en-US" altLang="ko-KR" dirty="0" smtClean="0"/>
              <a:t>3.</a:t>
            </a:r>
            <a:r>
              <a:rPr lang="ko-KR" altLang="en-US" dirty="0" err="1" smtClean="0"/>
              <a:t>게타와</a:t>
            </a:r>
            <a:r>
              <a:rPr lang="ko-KR" altLang="en-US" dirty="0" smtClean="0"/>
              <a:t> </a:t>
            </a:r>
            <a:r>
              <a:rPr lang="ko-KR" altLang="en-US" dirty="0" err="1" smtClean="0"/>
              <a:t>다비중</a:t>
            </a:r>
            <a:r>
              <a:rPr lang="ko-KR" altLang="en-US" dirty="0" smtClean="0"/>
              <a:t> </a:t>
            </a:r>
            <a:r>
              <a:rPr lang="ko-KR" altLang="en-US" dirty="0" err="1" smtClean="0"/>
              <a:t>게타</a:t>
            </a:r>
            <a:endParaRPr lang="en-US" altLang="ko-KR" dirty="0" smtClean="0"/>
          </a:p>
          <a:p>
            <a:r>
              <a:rPr lang="en-US" altLang="ko-KR" dirty="0" smtClean="0"/>
              <a:t>4.</a:t>
            </a:r>
            <a:r>
              <a:rPr lang="ko-KR" altLang="en-US" dirty="0" err="1" smtClean="0"/>
              <a:t>게타와</a:t>
            </a:r>
            <a:r>
              <a:rPr lang="ko-KR" altLang="en-US" dirty="0" smtClean="0"/>
              <a:t> </a:t>
            </a:r>
            <a:r>
              <a:rPr lang="ko-KR" altLang="en-US" dirty="0" err="1" smtClean="0"/>
              <a:t>다비중</a:t>
            </a:r>
            <a:r>
              <a:rPr lang="ko-KR" altLang="en-US" dirty="0" smtClean="0"/>
              <a:t> 다비가 포함된 자료</a:t>
            </a:r>
            <a:endParaRPr lang="en-US" altLang="ko-KR" dirty="0" smtClean="0"/>
          </a:p>
          <a:p>
            <a:r>
              <a:rPr lang="en-US" altLang="ko-KR" dirty="0" smtClean="0"/>
              <a:t>5.</a:t>
            </a:r>
            <a:r>
              <a:rPr lang="ko-KR" altLang="en-US" dirty="0" smtClean="0"/>
              <a:t>기모노와 </a:t>
            </a:r>
            <a:r>
              <a:rPr lang="ko-KR" altLang="en-US" dirty="0" err="1" smtClean="0"/>
              <a:t>유카타의</a:t>
            </a:r>
            <a:r>
              <a:rPr lang="ko-KR" altLang="en-US" dirty="0" smtClean="0"/>
              <a:t> 차이점</a:t>
            </a:r>
            <a:endParaRPr lang="ko-KR" altLang="en-US" dirty="0"/>
          </a:p>
        </p:txBody>
      </p:sp>
    </p:spTree>
    <p:extLst>
      <p:ext uri="{BB962C8B-B14F-4D97-AF65-F5344CB8AC3E}">
        <p14:creationId xmlns:p14="http://schemas.microsoft.com/office/powerpoint/2010/main" val="38422899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a:bodyPr>
          <a:lstStyle/>
          <a:p>
            <a:r>
              <a:rPr lang="ko-KR" altLang="en-US" sz="2800" dirty="0" smtClean="0"/>
              <a:t>위의 내용들 출처</a:t>
            </a:r>
            <a:endParaRPr lang="ko-KR" altLang="en-US" sz="2800" dirty="0"/>
          </a:p>
        </p:txBody>
      </p:sp>
      <p:sp>
        <p:nvSpPr>
          <p:cNvPr id="3" name="내용 개체 틀 2"/>
          <p:cNvSpPr>
            <a:spLocks noGrp="1"/>
          </p:cNvSpPr>
          <p:nvPr>
            <p:ph idx="1"/>
          </p:nvPr>
        </p:nvSpPr>
        <p:spPr/>
        <p:txBody>
          <a:bodyPr/>
          <a:lstStyle/>
          <a:p>
            <a:r>
              <a:rPr lang="en-US" altLang="ko-KR" dirty="0">
                <a:hlinkClick r:id="rId2"/>
              </a:rPr>
              <a:t>https://</a:t>
            </a:r>
            <a:r>
              <a:rPr lang="en-US" altLang="ko-KR" dirty="0" smtClean="0">
                <a:hlinkClick r:id="rId2"/>
              </a:rPr>
              <a:t>terms.naver.com/entry.naver?docId=1394099&amp;cid=62069&amp;categoryId=62069</a:t>
            </a:r>
            <a:endParaRPr lang="en-US" altLang="ko-KR" dirty="0" smtClean="0"/>
          </a:p>
          <a:p>
            <a:r>
              <a:rPr lang="en-US" altLang="ko-KR" dirty="0"/>
              <a:t>https://terms.naver.com/entry.naver?docId=1226755&amp;cid=40942&amp;categoryId=39945</a:t>
            </a:r>
            <a:endParaRPr lang="ko-KR" altLang="en-US" dirty="0"/>
          </a:p>
        </p:txBody>
      </p:sp>
    </p:spTree>
    <p:extLst>
      <p:ext uri="{BB962C8B-B14F-4D97-AF65-F5344CB8AC3E}">
        <p14:creationId xmlns:p14="http://schemas.microsoft.com/office/powerpoint/2010/main" val="85292540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첨단">
  <a:themeElements>
    <a:clrScheme name="압정">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검정 타이">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첨단">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333</TotalTime>
  <Words>651</Words>
  <Application>Microsoft Office PowerPoint</Application>
  <PresentationFormat>화면 슬라이드 쇼(4:3)</PresentationFormat>
  <Paragraphs>57</Paragraphs>
  <Slides>18</Slides>
  <Notes>0</Notes>
  <HiddenSlides>0</HiddenSlides>
  <MMClips>0</MMClips>
  <ScaleCrop>false</ScaleCrop>
  <HeadingPairs>
    <vt:vector size="4" baseType="variant">
      <vt:variant>
        <vt:lpstr>테마</vt:lpstr>
      </vt:variant>
      <vt:variant>
        <vt:i4>1</vt:i4>
      </vt:variant>
      <vt:variant>
        <vt:lpstr>슬라이드 제목</vt:lpstr>
      </vt:variant>
      <vt:variant>
        <vt:i4>18</vt:i4>
      </vt:variant>
    </vt:vector>
  </HeadingPairs>
  <TitlesOfParts>
    <vt:vector size="19" baseType="lpstr">
      <vt:lpstr>첨단</vt:lpstr>
      <vt:lpstr>일본의 의복문화</vt:lpstr>
      <vt:lpstr>       목차</vt:lpstr>
      <vt:lpstr>기모노(着物)</vt:lpstr>
      <vt:lpstr>오비(帶)</vt:lpstr>
      <vt:lpstr>게타(下駄)와 다비(足袋 )</vt:lpstr>
      <vt:lpstr>기모노는 조금 두께감이 있고 튼튼한 원단으로 비침 같은 것은 없습니다.  기모노는 여름에 입는 경우도 있지만, 기모노 아래에는 피부주반이나 긴주반을 입고, 버선을 신기 때문에 여름용 얇은 기모노라도 꽤 더운 느낌이 듭니다.  또한 기모노를 입는 장면은 결혼식이나 파티와 같은 축하 자리나 하츠모데나 성인식, 축하의식에서도 기모노를 정장으로 착용하는 경우가 있습니다.  관혼상제에서도 기모노를 포멀 웨어로 선택하는 경우는 많고, 축하하는 자리에 참석할 때도 정장으로 입고 갈 수 있습니다.  공식적인 장면에 유카타는 입고 갈 수 없지만 기모노라면 공식적인 장면에도 통용됩니다.</vt:lpstr>
      <vt:lpstr>한편 유카타는 보송한 감촉으로 걸쳤을 때도 폭신하고 가볍고, 비침이 있습니다.   대부분의 경우 유카타를 입는 것은 여름 축제나 불꽃놀이 등의 이벤트입니다.  축제나 불꽃놀이에 간다면 유카타를 입고 가는 것만으로도 기분이 달라지고 여름같은 분위기를 맛볼 수 있습니다.  그러므로 유카타는 기모노의 일종이나 차이점이 존재를 한다.유카타는 따로 여름에 입는 얇은 기모노라고도 불린다.</vt:lpstr>
      <vt:lpstr>위의 내용의 출처 순서</vt:lpstr>
      <vt:lpstr>위의 내용들 출처</vt:lpstr>
      <vt:lpstr>https://www.wikiwand.com/ko/%EA%B2%8C%EB%8B%A4   https://terms.naver.com/entry.naver?docId=1529265&amp;cid=62068&amp;categoryId=62068</vt:lpstr>
      <vt:lpstr>위의 내용들 출처</vt:lpstr>
      <vt:lpstr>주니 히토에(十二単)</vt:lpstr>
      <vt:lpstr>소쿠타이(束帯)</vt:lpstr>
      <vt:lpstr>위의 내용 출처</vt:lpstr>
      <vt:lpstr>하오리(羽織)</vt:lpstr>
      <vt:lpstr>하오리의 유래</vt:lpstr>
      <vt:lpstr>위의 내용 출처</vt:lpstr>
      <vt:lpstr>여기까지 입니다.</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일본의 식사습관</dc:title>
  <dc:creator>admin</dc:creator>
  <cp:lastModifiedBy>admin</cp:lastModifiedBy>
  <cp:revision>27</cp:revision>
  <dcterms:created xsi:type="dcterms:W3CDTF">2023-04-26T12:49:44Z</dcterms:created>
  <dcterms:modified xsi:type="dcterms:W3CDTF">2023-05-03T14:30:18Z</dcterms:modified>
</cp:coreProperties>
</file>