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252256" y="3252303"/>
            <a:ext cx="10285762" cy="3781155"/>
            <a:chOff x="11252256" y="3252303"/>
            <a:chExt cx="10285762" cy="37811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11252256" y="3252303"/>
              <a:ext cx="10285762" cy="378115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3893" y="8323323"/>
            <a:ext cx="3420394" cy="121823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682" y="3143577"/>
            <a:ext cx="13742856" cy="4354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803" y="3756282"/>
            <a:ext cx="8564521" cy="282371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57119" y="2857167"/>
            <a:ext cx="10285762" cy="4571429"/>
            <a:chOff x="10857119" y="2857167"/>
            <a:chExt cx="10285762" cy="457142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10857119" y="2857167"/>
              <a:ext cx="10285762" cy="45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3796655" cy="10327296"/>
            <a:chOff x="0" y="0"/>
            <a:chExt cx="3796655" cy="1032729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96655" cy="1032729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316" y="1016142"/>
            <a:ext cx="2744459" cy="195912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5260" y="1560660"/>
            <a:ext cx="7633151" cy="721109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3622" y="4738651"/>
            <a:ext cx="7616733" cy="37723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65537" y="1066186"/>
            <a:ext cx="5005438" cy="3361986"/>
            <a:chOff x="12565537" y="1066186"/>
            <a:chExt cx="5005438" cy="33619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5537" y="1066186"/>
              <a:ext cx="5005438" cy="3361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69652"/>
            <a:ext cx="18279207" cy="8316062"/>
            <a:chOff x="0" y="1969652"/>
            <a:chExt cx="18279207" cy="83160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69652"/>
              <a:ext cx="18279207" cy="83160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51" y="124708"/>
            <a:ext cx="17438499" cy="9900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57494"/>
            <a:ext cx="18251425" cy="8328220"/>
            <a:chOff x="0" y="1957494"/>
            <a:chExt cx="18251425" cy="832822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57494"/>
              <a:ext cx="18251425" cy="8328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784653" y="2342857"/>
            <a:ext cx="7111111" cy="5333333"/>
            <a:chOff x="10784653" y="2342857"/>
            <a:chExt cx="7111111" cy="53333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4653" y="2342857"/>
              <a:ext cx="7111111" cy="533333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09" y="80966"/>
            <a:ext cx="11749280" cy="8326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57494"/>
            <a:ext cx="18251425" cy="8328220"/>
            <a:chOff x="0" y="1957494"/>
            <a:chExt cx="18251425" cy="832822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57494"/>
              <a:ext cx="18251425" cy="832822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12" y="245721"/>
            <a:ext cx="18411680" cy="7997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957494"/>
            <a:chOff x="0" y="0"/>
            <a:chExt cx="18285714" cy="19574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9574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02" y="150483"/>
            <a:ext cx="14581280" cy="67563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020519" y="4116004"/>
            <a:ext cx="5188298" cy="6011656"/>
            <a:chOff x="11020519" y="4116004"/>
            <a:chExt cx="5188298" cy="601165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20519" y="4116004"/>
              <a:ext cx="5188298" cy="6011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4316"/>
            <a:ext cx="18285714" cy="1896704"/>
            <a:chOff x="0" y="-24316"/>
            <a:chExt cx="18285714" cy="189670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4316"/>
              <a:ext cx="18285714" cy="189670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953" y="160599"/>
            <a:ext cx="17373880" cy="811866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446501" y="3470962"/>
            <a:ext cx="5331989" cy="3343790"/>
            <a:chOff x="12446501" y="3470962"/>
            <a:chExt cx="5331989" cy="334379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6501" y="3470962"/>
              <a:ext cx="5331989" cy="33437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848072"/>
            <a:chOff x="0" y="0"/>
            <a:chExt cx="18285714" cy="1848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848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47" y="79436"/>
            <a:ext cx="17137337" cy="99178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340977" y="572800"/>
            <a:ext cx="6440465" cy="4286934"/>
            <a:chOff x="11340977" y="572800"/>
            <a:chExt cx="6440465" cy="428693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40977" y="572800"/>
              <a:ext cx="6440465" cy="42869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884546"/>
            <a:chOff x="0" y="0"/>
            <a:chExt cx="18285714" cy="18845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8845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80" y="123760"/>
            <a:ext cx="14282461" cy="178059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72" y="1906793"/>
            <a:ext cx="17726131" cy="6636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2023-05-03T21:17:16Z</dcterms:created>
  <dcterms:modified xsi:type="dcterms:W3CDTF">2023-05-03T21:17:16Z</dcterms:modified>
</cp:coreProperties>
</file>