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39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70" r:id="rId12"/>
    <p:sldId id="269" r:id="rId13"/>
    <p:sldId id="271" r:id="rId14"/>
    <p:sldId id="273" r:id="rId15"/>
    <p:sldId id="272" r:id="rId16"/>
    <p:sldId id="274" r:id="rId17"/>
    <p:sldId id="276" r:id="rId18"/>
    <p:sldId id="277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0" y="-2"/>
            <a:ext cx="12191999" cy="6858002"/>
            <a:chOff x="0" y="-2"/>
            <a:chExt cx="9144000" cy="6858002"/>
          </a:xfrm>
        </p:grpSpPr>
        <p:sp>
          <p:nvSpPr>
            <p:cNvPr id="8" name=""/>
            <p:cNvSpPr/>
            <p:nvPr/>
          </p:nvSpPr>
          <p:spPr>
            <a:xfrm>
              <a:off x="7858148" y="-2"/>
              <a:ext cx="1285852" cy="685800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0" y="4500492"/>
              <a:ext cx="9093207" cy="787297"/>
              <a:chOff x="0" y="-1357346"/>
              <a:chExt cx="9144000" cy="10445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"/>
              <p:cNvSpPr/>
              <p:nvPr/>
            </p:nvSpPr>
            <p:spPr>
              <a:xfrm>
                <a:off x="63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0" y="-1350996"/>
                <a:ext cx="120650" cy="120650"/>
              </a:xfrm>
              <a:custGeom>
                <a:avLst/>
                <a:gd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76"/>
                  </a:cxn>
                  <a:cxn ang="0">
                    <a:pos x="76" y="0"/>
                  </a:cxn>
                  <a:cxn ang="0">
                    <a:pos x="4" y="0"/>
                  </a:cxn>
                </a:cxnLst>
                <a:rect l="0" t="0" r="r" b="b"/>
                <a:pathLst>
                  <a:path w="76" h="76">
                    <a:moveTo>
                      <a:pt x="4" y="0"/>
                    </a:moveTo>
                    <a:lnTo>
                      <a:pt x="0" y="4"/>
                    </a:lnTo>
                    <a:lnTo>
                      <a:pt x="0" y="76"/>
                    </a:lnTo>
                    <a:lnTo>
                      <a:pt x="76" y="0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2159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0" y="-1350996"/>
                <a:ext cx="330200" cy="330200"/>
              </a:xfrm>
              <a:custGeom>
                <a:avLst/>
                <a:gdLst/>
                <a:cxnLst>
                  <a:cxn ang="0">
                    <a:pos x="136" y="0"/>
                  </a:cxn>
                  <a:cxn ang="0">
                    <a:pos x="0" y="136"/>
                  </a:cxn>
                  <a:cxn ang="0">
                    <a:pos x="0" y="208"/>
                  </a:cxn>
                  <a:cxn ang="0">
                    <a:pos x="208" y="0"/>
                  </a:cxn>
                  <a:cxn ang="0">
                    <a:pos x="136" y="0"/>
                  </a:cxn>
                </a:cxnLst>
                <a:rect l="0" t="0" r="r" b="b"/>
                <a:pathLst>
                  <a:path w="208" h="208">
                    <a:moveTo>
                      <a:pt x="136" y="0"/>
                    </a:moveTo>
                    <a:lnTo>
                      <a:pt x="0" y="136"/>
                    </a:lnTo>
                    <a:lnTo>
                      <a:pt x="0" y="208"/>
                    </a:lnTo>
                    <a:lnTo>
                      <a:pt x="208" y="0"/>
                    </a:lnTo>
                    <a:lnTo>
                      <a:pt x="13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" name=""/>
              <p:cNvSpPr/>
              <p:nvPr/>
            </p:nvSpPr>
            <p:spPr>
              <a:xfrm>
                <a:off x="4254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" name=""/>
              <p:cNvSpPr/>
              <p:nvPr/>
            </p:nvSpPr>
            <p:spPr>
              <a:xfrm>
                <a:off x="0" y="-1350996"/>
                <a:ext cx="539750" cy="539750"/>
              </a:xfrm>
              <a:custGeom>
                <a:avLst/>
                <a:gdLst/>
                <a:cxnLst>
                  <a:cxn ang="0">
                    <a:pos x="268" y="0"/>
                  </a:cxn>
                  <a:cxn ang="0">
                    <a:pos x="0" y="268"/>
                  </a:cxn>
                  <a:cxn ang="0">
                    <a:pos x="0" y="340"/>
                  </a:cxn>
                  <a:cxn ang="0">
                    <a:pos x="340" y="0"/>
                  </a:cxn>
                  <a:cxn ang="0">
                    <a:pos x="268" y="0"/>
                  </a:cxn>
                </a:cxnLst>
                <a:rect l="0" t="0" r="r" b="b"/>
                <a:pathLst>
                  <a:path w="340" h="340">
                    <a:moveTo>
                      <a:pt x="268" y="0"/>
                    </a:moveTo>
                    <a:lnTo>
                      <a:pt x="0" y="268"/>
                    </a:lnTo>
                    <a:lnTo>
                      <a:pt x="0" y="340"/>
                    </a:lnTo>
                    <a:lnTo>
                      <a:pt x="340" y="0"/>
                    </a:lnTo>
                    <a:lnTo>
                      <a:pt x="26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" name=""/>
              <p:cNvSpPr/>
              <p:nvPr/>
            </p:nvSpPr>
            <p:spPr>
              <a:xfrm>
                <a:off x="6350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1" name=""/>
              <p:cNvSpPr/>
              <p:nvPr/>
            </p:nvSpPr>
            <p:spPr>
              <a:xfrm>
                <a:off x="0" y="-1350996"/>
                <a:ext cx="749300" cy="749300"/>
              </a:xfrm>
              <a:custGeom>
                <a:avLst/>
                <a:gd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472"/>
                  </a:cxn>
                  <a:cxn ang="0">
                    <a:pos x="472" y="0"/>
                  </a:cxn>
                  <a:cxn ang="0">
                    <a:pos x="400" y="0"/>
                  </a:cxn>
                </a:cxnLst>
                <a:rect l="0" t="0" r="r" b="b"/>
                <a:pathLst>
                  <a:path w="472" h="472">
                    <a:moveTo>
                      <a:pt x="400" y="0"/>
                    </a:moveTo>
                    <a:lnTo>
                      <a:pt x="0" y="400"/>
                    </a:lnTo>
                    <a:lnTo>
                      <a:pt x="0" y="472"/>
                    </a:lnTo>
                    <a:lnTo>
                      <a:pt x="472" y="0"/>
                    </a:lnTo>
                    <a:lnTo>
                      <a:pt x="40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8445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0" y="-1350996"/>
                <a:ext cx="958850" cy="958850"/>
              </a:xfrm>
              <a:custGeom>
                <a:avLst/>
                <a:gdLst/>
                <a:cxnLst>
                  <a:cxn ang="0">
                    <a:pos x="532" y="0"/>
                  </a:cxn>
                  <a:cxn ang="0">
                    <a:pos x="0" y="532"/>
                  </a:cxn>
                  <a:cxn ang="0">
                    <a:pos x="0" y="604"/>
                  </a:cxn>
                  <a:cxn ang="0">
                    <a:pos x="604" y="0"/>
                  </a:cxn>
                  <a:cxn ang="0">
                    <a:pos x="532" y="0"/>
                  </a:cxn>
                </a:cxnLst>
                <a:rect l="0" t="0" r="r" b="b"/>
                <a:pathLst>
                  <a:path w="604" h="604">
                    <a:moveTo>
                      <a:pt x="532" y="0"/>
                    </a:moveTo>
                    <a:lnTo>
                      <a:pt x="0" y="532"/>
                    </a:lnTo>
                    <a:lnTo>
                      <a:pt x="0" y="604"/>
                    </a:lnTo>
                    <a:lnTo>
                      <a:pt x="604" y="0"/>
                    </a:lnTo>
                    <a:lnTo>
                      <a:pt x="53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10541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190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12636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2286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14732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381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16827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6477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18923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8572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21018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5" name=""/>
              <p:cNvSpPr/>
              <p:nvPr/>
            </p:nvSpPr>
            <p:spPr>
              <a:xfrm>
                <a:off x="10668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" name=""/>
              <p:cNvSpPr/>
              <p:nvPr/>
            </p:nvSpPr>
            <p:spPr>
              <a:xfrm>
                <a:off x="23114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7" name=""/>
              <p:cNvSpPr/>
              <p:nvPr/>
            </p:nvSpPr>
            <p:spPr>
              <a:xfrm>
                <a:off x="12763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" name=""/>
              <p:cNvSpPr/>
              <p:nvPr/>
            </p:nvSpPr>
            <p:spPr>
              <a:xfrm>
                <a:off x="25209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9" name=""/>
              <p:cNvSpPr/>
              <p:nvPr/>
            </p:nvSpPr>
            <p:spPr>
              <a:xfrm>
                <a:off x="14859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" name=""/>
              <p:cNvSpPr/>
              <p:nvPr/>
            </p:nvSpPr>
            <p:spPr>
              <a:xfrm>
                <a:off x="27305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" name=""/>
              <p:cNvSpPr/>
              <p:nvPr/>
            </p:nvSpPr>
            <p:spPr>
              <a:xfrm>
                <a:off x="16954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29400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19050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31496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21145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33591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23241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35687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25336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37782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27432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39878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29527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" name=""/>
              <p:cNvSpPr/>
              <p:nvPr/>
            </p:nvSpPr>
            <p:spPr>
              <a:xfrm>
                <a:off x="41973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" name=""/>
              <p:cNvSpPr/>
              <p:nvPr/>
            </p:nvSpPr>
            <p:spPr>
              <a:xfrm>
                <a:off x="31623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" name=""/>
              <p:cNvSpPr/>
              <p:nvPr/>
            </p:nvSpPr>
            <p:spPr>
              <a:xfrm>
                <a:off x="44069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" name=""/>
              <p:cNvSpPr/>
              <p:nvPr/>
            </p:nvSpPr>
            <p:spPr>
              <a:xfrm>
                <a:off x="33718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46164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35814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48260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37909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50355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40005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52451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42100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4546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44196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56642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46291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58737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48387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60833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50482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62928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52578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65024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54673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67119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56769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69215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58864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71310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60960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73406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63055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75501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65151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77597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67246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79629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69278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81724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71374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83820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73469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859155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75565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8801100" y="-1357346"/>
                <a:ext cx="117475" cy="6350"/>
              </a:xfrm>
              <a:custGeom>
                <a:avLst/>
                <a:gd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776605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7975600" y="-1350996"/>
                <a:ext cx="1149350" cy="1038225"/>
              </a:xfrm>
              <a:custGeom>
                <a:avLst/>
                <a:gd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8185150" y="-1274796"/>
                <a:ext cx="958850" cy="962025"/>
              </a:xfrm>
              <a:custGeom>
                <a:avLst/>
                <a:gdLst/>
                <a:cxnLst>
                  <a:cxn ang="0">
                    <a:pos x="70" y="606"/>
                  </a:cxn>
                  <a:cxn ang="0">
                    <a:pos x="604" y="72"/>
                  </a:cxn>
                  <a:cxn ang="0">
                    <a:pos x="604" y="0"/>
                  </a:cxn>
                  <a:cxn ang="0">
                    <a:pos x="0" y="604"/>
                  </a:cxn>
                  <a:cxn ang="0">
                    <a:pos x="70" y="606"/>
                  </a:cxn>
                </a:cxnLst>
                <a:rect l="0" t="0" r="r" b="b"/>
                <a:pathLst>
                  <a:path w="604" h="606">
                    <a:moveTo>
                      <a:pt x="70" y="606"/>
                    </a:moveTo>
                    <a:lnTo>
                      <a:pt x="604" y="72"/>
                    </a:lnTo>
                    <a:lnTo>
                      <a:pt x="604" y="0"/>
                    </a:lnTo>
                    <a:lnTo>
                      <a:pt x="0" y="604"/>
                    </a:lnTo>
                    <a:lnTo>
                      <a:pt x="70" y="60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8394700" y="-1065246"/>
                <a:ext cx="749300" cy="752475"/>
              </a:xfrm>
              <a:custGeom>
                <a:avLst/>
                <a:gdLst/>
                <a:cxnLst>
                  <a:cxn ang="0">
                    <a:pos x="70" y="474"/>
                  </a:cxn>
                  <a:cxn ang="0">
                    <a:pos x="472" y="72"/>
                  </a:cxn>
                  <a:cxn ang="0">
                    <a:pos x="472" y="0"/>
                  </a:cxn>
                  <a:cxn ang="0">
                    <a:pos x="0" y="472"/>
                  </a:cxn>
                  <a:cxn ang="0">
                    <a:pos x="70" y="474"/>
                  </a:cxn>
                </a:cxnLst>
                <a:rect l="0" t="0" r="r" b="b"/>
                <a:pathLst>
                  <a:path w="472" h="474">
                    <a:moveTo>
                      <a:pt x="70" y="474"/>
                    </a:moveTo>
                    <a:lnTo>
                      <a:pt x="472" y="72"/>
                    </a:lnTo>
                    <a:lnTo>
                      <a:pt x="472" y="0"/>
                    </a:lnTo>
                    <a:lnTo>
                      <a:pt x="0" y="472"/>
                    </a:lnTo>
                    <a:lnTo>
                      <a:pt x="70" y="47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8604250" y="-855696"/>
                <a:ext cx="539750" cy="542925"/>
              </a:xfrm>
              <a:custGeom>
                <a:avLst/>
                <a:gdLst/>
                <a:cxnLst>
                  <a:cxn ang="0">
                    <a:pos x="70" y="342"/>
                  </a:cxn>
                  <a:cxn ang="0">
                    <a:pos x="340" y="72"/>
                  </a:cxn>
                  <a:cxn ang="0">
                    <a:pos x="340" y="0"/>
                  </a:cxn>
                  <a:cxn ang="0">
                    <a:pos x="0" y="340"/>
                  </a:cxn>
                  <a:cxn ang="0">
                    <a:pos x="70" y="342"/>
                  </a:cxn>
                </a:cxnLst>
                <a:rect l="0" t="0" r="r" b="b"/>
                <a:pathLst>
                  <a:path w="340" h="342">
                    <a:moveTo>
                      <a:pt x="70" y="342"/>
                    </a:moveTo>
                    <a:lnTo>
                      <a:pt x="340" y="72"/>
                    </a:lnTo>
                    <a:lnTo>
                      <a:pt x="340" y="0"/>
                    </a:lnTo>
                    <a:lnTo>
                      <a:pt x="0" y="340"/>
                    </a:lnTo>
                    <a:lnTo>
                      <a:pt x="70" y="34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8813800" y="-646146"/>
                <a:ext cx="330200" cy="333375"/>
              </a:xfrm>
              <a:custGeom>
                <a:avLst/>
                <a:gdLst/>
                <a:cxnLst>
                  <a:cxn ang="0">
                    <a:pos x="70" y="210"/>
                  </a:cxn>
                  <a:cxn ang="0">
                    <a:pos x="208" y="72"/>
                  </a:cxn>
                  <a:cxn ang="0">
                    <a:pos x="208" y="0"/>
                  </a:cxn>
                  <a:cxn ang="0">
                    <a:pos x="0" y="208"/>
                  </a:cxn>
                  <a:cxn ang="0">
                    <a:pos x="70" y="210"/>
                  </a:cxn>
                </a:cxnLst>
                <a:rect l="0" t="0" r="r" b="b"/>
                <a:pathLst>
                  <a:path w="208" h="210">
                    <a:moveTo>
                      <a:pt x="70" y="210"/>
                    </a:moveTo>
                    <a:lnTo>
                      <a:pt x="208" y="72"/>
                    </a:lnTo>
                    <a:lnTo>
                      <a:pt x="208" y="0"/>
                    </a:lnTo>
                    <a:lnTo>
                      <a:pt x="0" y="208"/>
                    </a:lnTo>
                    <a:lnTo>
                      <a:pt x="70" y="21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9023350" y="-436596"/>
                <a:ext cx="120650" cy="123825"/>
              </a:xfrm>
              <a:custGeom>
                <a:avLst/>
                <a:gdLst/>
                <a:cxnLst>
                  <a:cxn ang="0">
                    <a:pos x="70" y="78"/>
                  </a:cxn>
                  <a:cxn ang="0">
                    <a:pos x="76" y="72"/>
                  </a:cxn>
                  <a:cxn ang="0">
                    <a:pos x="76" y="0"/>
                  </a:cxn>
                  <a:cxn ang="0">
                    <a:pos x="0" y="76"/>
                  </a:cxn>
                  <a:cxn ang="0">
                    <a:pos x="70" y="78"/>
                  </a:cxn>
                </a:cxnLst>
                <a:rect l="0" t="0" r="r" b="b"/>
                <a:pathLst>
                  <a:path w="76" h="78">
                    <a:moveTo>
                      <a:pt x="70" y="78"/>
                    </a:moveTo>
                    <a:lnTo>
                      <a:pt x="76" y="72"/>
                    </a:lnTo>
                    <a:lnTo>
                      <a:pt x="76" y="0"/>
                    </a:lnTo>
                    <a:lnTo>
                      <a:pt x="0" y="76"/>
                    </a:lnTo>
                    <a:lnTo>
                      <a:pt x="70" y="78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0" name=""/>
            <p:cNvSpPr/>
            <p:nvPr/>
          </p:nvSpPr>
          <p:spPr>
            <a:xfrm>
              <a:off x="7858148" y="4500570"/>
              <a:ext cx="1285852" cy="7826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1" y="5286388"/>
              <a:ext cx="9143999" cy="15716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7858148" y="5286388"/>
              <a:ext cx="1285200" cy="1571611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"/>
            <p:cNvCxnSpPr/>
            <p:nvPr/>
          </p:nvCxnSpPr>
          <p:spPr>
            <a:xfrm>
              <a:off x="0" y="5260803"/>
              <a:ext cx="9144000" cy="158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724877" y="3537860"/>
            <a:ext cx="9740827" cy="858614"/>
          </a:xfrm>
        </p:spPr>
        <p:txBody>
          <a:bodyPr/>
          <a:lstStyle>
            <a:lvl1pPr algn="l">
              <a:defRPr sz="4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724877" y="3030886"/>
            <a:ext cx="9740827" cy="398114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106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107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8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19692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1" y="6286520"/>
            <a:ext cx="12191998" cy="5714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4643450"/>
            <a:ext cx="12124275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49000"/>
            </a:schemeClr>
          </a:solidFill>
        </p:grpSpPr>
        <p:sp>
          <p:nvSpPr>
            <p:cNvPr id="8" name="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"/>
          <p:cNvSpPr/>
          <p:nvPr/>
        </p:nvSpPr>
        <p:spPr>
          <a:xfrm>
            <a:off x="10477530" y="-1"/>
            <a:ext cx="1714469" cy="46445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"/>
          <p:cNvSpPr/>
          <p:nvPr/>
        </p:nvSpPr>
        <p:spPr>
          <a:xfrm>
            <a:off x="10477530" y="4630057"/>
            <a:ext cx="1714469" cy="16512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02" name=""/>
          <p:cNvCxnSpPr/>
          <p:nvPr/>
        </p:nvCxnSpPr>
        <p:spPr>
          <a:xfrm>
            <a:off x="0" y="6256360"/>
            <a:ext cx="12191999" cy="15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"/>
          <p:cNvSpPr/>
          <p:nvPr/>
        </p:nvSpPr>
        <p:spPr>
          <a:xfrm>
            <a:off x="10496731" y="6286520"/>
            <a:ext cx="1695267" cy="571480"/>
          </a:xfrm>
          <a:prstGeom prst="rect">
            <a:avLst/>
          </a:prstGeom>
          <a:solidFill>
            <a:schemeClr val="tx1">
              <a:lumMod val="10000"/>
              <a:lumOff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571461" y="4714884"/>
            <a:ext cx="9810818" cy="1470025"/>
          </a:xfrm>
        </p:spPr>
        <p:txBody>
          <a:bodyPr/>
          <a:lstStyle>
            <a:lvl1pPr>
              <a:defRPr sz="4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04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10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30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2" y="1214422"/>
            <a:ext cx="1741717" cy="5628251"/>
            <a:chOff x="2" y="1214422"/>
            <a:chExt cx="1306288" cy="5546291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"/>
            <p:cNvSpPr/>
            <p:nvPr/>
          </p:nvSpPr>
          <p:spPr>
            <a:xfrm rot="16200000">
              <a:off x="-54438" y="6692016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 rot="16200000">
              <a:off x="23393" y="6625284"/>
              <a:ext cx="119980" cy="150878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-54438" y="6483630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50225" y="6390065"/>
              <a:ext cx="328366" cy="41293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-54438" y="6275244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 rot="16200000">
              <a:off x="77058" y="6154846"/>
              <a:ext cx="536752" cy="674981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 rot="16200000">
              <a:off x="-54438" y="6066858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 rot="16200000">
              <a:off x="103891" y="5919627"/>
              <a:ext cx="745138" cy="937033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/>
            <p:nvPr/>
          </p:nvSpPr>
          <p:spPr>
            <a:xfrm rot="16200000">
              <a:off x="130724" y="5684409"/>
              <a:ext cx="953524" cy="1199084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"/>
            <p:cNvSpPr/>
            <p:nvPr/>
          </p:nvSpPr>
          <p:spPr>
            <a:xfrm rot="16200000">
              <a:off x="85634" y="5521112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 rot="16200000">
              <a:off x="-54438" y="658013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 rot="16200000">
              <a:off x="-54438" y="6371753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 rot="16200000">
              <a:off x="-54438" y="6163367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 rot="16200000">
              <a:off x="-54438" y="5954981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 rot="16200000">
              <a:off x="-54438" y="5746595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 rot="16200000">
              <a:off x="-54438" y="553820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 rot="16200000">
              <a:off x="-54438" y="5446055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 rot="16200000">
              <a:off x="85634" y="5317082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 rot="16200000">
              <a:off x="-54438" y="523766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 rot="16200000">
              <a:off x="85634" y="5108696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 rot="16200000">
              <a:off x="-54438" y="5029283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 rot="16200000">
              <a:off x="85634" y="4900310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 rot="16200000">
              <a:off x="-54438" y="4820897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 rot="16200000">
              <a:off x="85634" y="4691924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 rot="16200000">
              <a:off x="-54438" y="4612511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 rot="16200000">
              <a:off x="85634" y="4483538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 rot="16200000">
              <a:off x="-54438" y="4404125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 rot="16200000">
              <a:off x="85634" y="4275152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 rot="16200000">
              <a:off x="-54438" y="419573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 rot="16200000">
              <a:off x="85634" y="4066766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 rot="16200000">
              <a:off x="-54438" y="3987353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 rot="16200000">
              <a:off x="85634" y="3858380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 rot="16200000">
              <a:off x="-54438" y="3778967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 rot="16200000">
              <a:off x="85634" y="3649994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 rot="16200000">
              <a:off x="-54438" y="3570581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 rot="16200000">
              <a:off x="85634" y="3441608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 rot="16200000">
              <a:off x="-54438" y="3362195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 rot="16200000">
              <a:off x="85634" y="3233222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 rot="16200000">
              <a:off x="-54438" y="315380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 rot="16200000">
              <a:off x="85634" y="3024836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 rot="16200000">
              <a:off x="-54438" y="2945423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 rot="16200000">
              <a:off x="85634" y="2816450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 rot="16200000">
              <a:off x="-54438" y="2737037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 rot="16200000">
              <a:off x="85634" y="2608064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 rot="16200000">
              <a:off x="-54438" y="2528652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 rot="16200000">
              <a:off x="85634" y="2399679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 rot="16200000">
              <a:off x="-54438" y="2326581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 rot="16200000">
              <a:off x="85634" y="2197607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 rot="16200000">
              <a:off x="-54438" y="2118195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 rot="16200000">
              <a:off x="85634" y="1989221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 rot="16200000">
              <a:off x="-54438" y="1909809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 rot="16200000">
              <a:off x="85634" y="1780835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 rot="16200000">
              <a:off x="-54438" y="1701423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 rot="16200000">
              <a:off x="85634" y="1572449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 rot="16200000">
              <a:off x="-54438" y="1493037"/>
              <a:ext cx="116822" cy="7941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 rot="16200000">
              <a:off x="85634" y="1364063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 rot="16200000">
              <a:off x="85634" y="1155677"/>
              <a:ext cx="1142966" cy="1298346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 rot="16200000">
              <a:off x="228000" y="1089659"/>
              <a:ext cx="953524" cy="120305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 rot="16200000">
              <a:off x="463219" y="1116493"/>
              <a:ext cx="745138" cy="941003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 rot="16200000">
              <a:off x="698438" y="1143329"/>
              <a:ext cx="536752" cy="678952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 rot="16200000">
              <a:off x="933657" y="1170168"/>
              <a:ext cx="328366" cy="416900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 rot="16200000">
              <a:off x="1168875" y="1196987"/>
              <a:ext cx="119980" cy="154849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0" name=""/>
          <p:cNvSpPr/>
          <p:nvPr/>
        </p:nvSpPr>
        <p:spPr>
          <a:xfrm>
            <a:off x="0" y="-2"/>
            <a:ext cx="1744133" cy="1217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"/>
          <p:cNvSpPr/>
          <p:nvPr/>
        </p:nvSpPr>
        <p:spPr>
          <a:xfrm rot="16200000">
            <a:off x="-1667048" y="3381376"/>
            <a:ext cx="6858000" cy="952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2" name=""/>
          <p:cNvSpPr>
            <a:spLocks noGrp="1"/>
          </p:cNvSpPr>
          <p:nvPr>
            <p:ph type="title" idx="0"/>
          </p:nvPr>
        </p:nvSpPr>
        <p:spPr>
          <a:xfrm>
            <a:off x="2285973" y="1000108"/>
            <a:ext cx="9144063" cy="1143000"/>
          </a:xfrm>
        </p:spPr>
        <p:txBody>
          <a:bodyPr/>
          <a:lstStyle>
            <a:lvl1pPr algn="l"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4" name=""/>
          <p:cNvSpPr>
            <a:spLocks noGrp="1"/>
          </p:cNvSpPr>
          <p:nvPr>
            <p:ph type="body" sz="quarter" idx="15"/>
          </p:nvPr>
        </p:nvSpPr>
        <p:spPr>
          <a:xfrm>
            <a:off x="2285973" y="2286000"/>
            <a:ext cx="9143999" cy="35004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64368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5400000">
            <a:off x="7524616" y="2190803"/>
            <a:ext cx="6858001" cy="2476474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"/>
          <p:cNvSpPr/>
          <p:nvPr/>
        </p:nvSpPr>
        <p:spPr>
          <a:xfrm>
            <a:off x="3627" y="0"/>
            <a:ext cx="17417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"/>
          <p:cNvSpPr/>
          <p:nvPr/>
        </p:nvSpPr>
        <p:spPr>
          <a:xfrm>
            <a:off x="12017827" y="0"/>
            <a:ext cx="1741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"/>
          <p:cNvSpPr>
            <a:spLocks noGrp="1"/>
          </p:cNvSpPr>
          <p:nvPr>
            <p:ph type="title" orient="vert" idx="0"/>
          </p:nvPr>
        </p:nvSpPr>
        <p:spPr>
          <a:xfrm>
            <a:off x="9810775" y="274638"/>
            <a:ext cx="177162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02" name=""/>
          <p:cNvSpPr>
            <a:spLocks noGrp="1"/>
          </p:cNvSpPr>
          <p:nvPr>
            <p:ph type="body" orient="vert" idx="1"/>
          </p:nvPr>
        </p:nvSpPr>
        <p:spPr>
          <a:xfrm>
            <a:off x="406399" y="274638"/>
            <a:ext cx="91186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B5D8D85-D8F1-41B9-A412-4CA7948E60E2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FF97BFC-7AC6-48EA-B128-E54479BD4B7D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01524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>
            <a:lvl8pPr>
              <a:defRPr/>
            </a:lvl8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2556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86823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 flipH="1" flipV="1">
            <a:off x="67724" y="351939"/>
            <a:ext cx="12124275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"/>
          <p:cNvSpPr/>
          <p:nvPr/>
        </p:nvSpPr>
        <p:spPr>
          <a:xfrm flipH="1">
            <a:off x="0" y="1928802"/>
            <a:ext cx="1714469" cy="49291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01" name=""/>
          <p:cNvGrpSpPr/>
          <p:nvPr/>
        </p:nvGrpSpPr>
        <p:grpSpPr>
          <a:xfrm rot="0">
            <a:off x="0" y="285728"/>
            <a:ext cx="12191999" cy="1651237"/>
            <a:chOff x="0" y="576705"/>
            <a:chExt cx="9144000" cy="1651237"/>
          </a:xfrm>
        </p:grpSpPr>
        <p:sp>
          <p:nvSpPr>
            <p:cNvPr id="102" name=""/>
            <p:cNvSpPr/>
            <p:nvPr/>
          </p:nvSpPr>
          <p:spPr>
            <a:xfrm flipH="1">
              <a:off x="0" y="576705"/>
              <a:ext cx="1285852" cy="16512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03" name=""/>
            <p:cNvCxnSpPr/>
            <p:nvPr/>
          </p:nvCxnSpPr>
          <p:spPr>
            <a:xfrm flipH="1" flipV="1">
              <a:off x="0" y="600051"/>
              <a:ext cx="9144000" cy="158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"/>
          <p:cNvGrpSpPr/>
          <p:nvPr/>
        </p:nvGrpSpPr>
        <p:grpSpPr>
          <a:xfrm rot="0">
            <a:off x="0" y="-1"/>
            <a:ext cx="12191998" cy="285729"/>
            <a:chOff x="0" y="-1"/>
            <a:chExt cx="9143999" cy="571480"/>
          </a:xfrm>
        </p:grpSpPr>
        <p:sp>
          <p:nvSpPr>
            <p:cNvPr id="105" name=""/>
            <p:cNvSpPr/>
            <p:nvPr/>
          </p:nvSpPr>
          <p:spPr>
            <a:xfrm flipH="1">
              <a:off x="0" y="-1"/>
              <a:ext cx="9143999" cy="5714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6" name=""/>
            <p:cNvSpPr/>
            <p:nvPr/>
          </p:nvSpPr>
          <p:spPr>
            <a:xfrm flipH="1">
              <a:off x="0" y="-1"/>
              <a:ext cx="1271451" cy="571480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7" name=""/>
          <p:cNvSpPr>
            <a:spLocks noGrp="1"/>
          </p:cNvSpPr>
          <p:nvPr>
            <p:ph type="title" idx="0"/>
          </p:nvPr>
        </p:nvSpPr>
        <p:spPr>
          <a:xfrm>
            <a:off x="2190722" y="3643303"/>
            <a:ext cx="9242226" cy="928705"/>
          </a:xfrm>
        </p:spPr>
        <p:txBody>
          <a:bodyPr anchor="t"/>
          <a:lstStyle>
            <a:lvl1pPr algn="r">
              <a:defRPr sz="4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08" name=""/>
          <p:cNvSpPr>
            <a:spLocks noGrp="1"/>
          </p:cNvSpPr>
          <p:nvPr>
            <p:ph type="body" idx="1"/>
          </p:nvPr>
        </p:nvSpPr>
        <p:spPr>
          <a:xfrm>
            <a:off x="2190723" y="3214686"/>
            <a:ext cx="9144063" cy="428617"/>
          </a:xfrm>
        </p:spPr>
        <p:txBody>
          <a:bodyPr anchor="b"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B5D8D85-D8F1-41B9-A412-4CA7948E60E2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FF97BFC-7AC6-48EA-B128-E54479BD4B7D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79520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444498" y="1314450"/>
            <a:ext cx="5543590" cy="496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6pPr>
            <a:lvl7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7pPr>
            <a:lvl8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8pPr>
            <a:lvl9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203909" y="1314450"/>
            <a:ext cx="5543590" cy="496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6pPr>
            <a:lvl7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7pPr>
            <a:lvl8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8pPr>
            <a:lvl9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7137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9247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444499" y="1323134"/>
            <a:ext cx="113029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38964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1"/>
          </p:nvPr>
        </p:nvSpPr>
        <p:spPr>
          <a:xfrm>
            <a:off x="444499" y="1313963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sz="quarter" idx="2"/>
          </p:nvPr>
        </p:nvSpPr>
        <p:spPr>
          <a:xfrm>
            <a:off x="6197598" y="1313963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sz="quarter" idx="3"/>
          </p:nvPr>
        </p:nvSpPr>
        <p:spPr>
          <a:xfrm>
            <a:off x="442937" y="3938099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4"/>
          </p:nvPr>
        </p:nvSpPr>
        <p:spPr>
          <a:xfrm>
            <a:off x="6196035" y="3938099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82663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"/>
          <p:cNvGrpSpPr/>
          <p:nvPr/>
        </p:nvGrpSpPr>
        <p:grpSpPr>
          <a:xfrm rot="0">
            <a:off x="0" y="5286367"/>
            <a:ext cx="12191999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49000"/>
            </a:schemeClr>
          </a:solidFill>
        </p:grpSpPr>
        <p:sp>
          <p:nvSpPr>
            <p:cNvPr id="9" name="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0" name="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1" name=""/>
          <p:cNvSpPr/>
          <p:nvPr/>
        </p:nvSpPr>
        <p:spPr>
          <a:xfrm rot="5400000">
            <a:off x="6030682" y="696878"/>
            <a:ext cx="130630" cy="12191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"/>
          <p:cNvSpPr/>
          <p:nvPr/>
        </p:nvSpPr>
        <p:spPr>
          <a:xfrm rot="5400000">
            <a:off x="6030682" y="-6030493"/>
            <a:ext cx="130630" cy="12191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714469" y="500042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714469" y="1071546"/>
            <a:ext cx="8680109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714469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03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2015-08-12</a:t>
            </a:fld>
            <a:endParaRPr lang="ko-KR" altLang="en-US"/>
          </a:p>
        </p:txBody>
      </p:sp>
      <p:sp>
        <p:nvSpPr>
          <p:cNvPr id="104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05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9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분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"/>
          <p:cNvGrpSpPr/>
          <p:nvPr/>
        </p:nvGrpSpPr>
        <p:grpSpPr>
          <a:xfrm rot="0">
            <a:off x="0" y="0"/>
            <a:ext cx="12191999" cy="1044575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17" name="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4" name="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5" name="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" name="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" name="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" name="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" name="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" name="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" name="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" name="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" name="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" name="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" name="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20" name=""/>
          <p:cNvSpPr/>
          <p:nvPr/>
        </p:nvSpPr>
        <p:spPr>
          <a:xfrm>
            <a:off x="0" y="6727371"/>
            <a:ext cx="12210917" cy="13062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1" name=""/>
          <p:cNvSpPr/>
          <p:nvPr/>
        </p:nvSpPr>
        <p:spPr>
          <a:xfrm>
            <a:off x="0" y="-1"/>
            <a:ext cx="174171" cy="10450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15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1" hangingPunct="1">
        <a:spcBef>
          <a:spcPct val="20000"/>
        </a:spcBef>
        <a:buClr>
          <a:schemeClr val="tx2">
            <a:lumMod val="50000"/>
          </a:schemeClr>
        </a:buClr>
        <a:buSzPct val="100000"/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Wingdings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Wingdings"/>
        <a:buChar char="ü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Arial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Arial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 baseline="0">
          <a:solidFill>
            <a:schemeClr val="bg2">
              <a:lumMod val="25000"/>
            </a:schemeClr>
          </a:solidFill>
          <a:latin typeface="+mn-ea"/>
          <a:ea typeface="+mn-ea"/>
          <a:cs typeface="+mn-cs"/>
        </a:defRPr>
      </a:lvl6pPr>
      <a:lvl7pPr marL="1323975" indent="-163513" algn="l" defTabSz="70485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1524000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na.co.kr/view/AKR20221227019300530" TargetMode="External" /><Relationship Id="rId3" Type="http://schemas.openxmlformats.org/officeDocument/2006/relationships/hyperlink" Target="https://www.chosun.com/international/japan/2023/04/28/IXFG3NTASBFULFBDM3HDFPEBXM/?utm_source=naver&amp;amp;utm_medium=referral&amp;amp;utm_campaign=naver-news" TargetMode="External" /><Relationship Id="rId4" Type="http://schemas.openxmlformats.org/officeDocument/2006/relationships/hyperlink" Target="https://dream.kotra.or.kr/kotranews/cms/news/actionKotraBoardDetail.do?MENU_ID=410&amp;amp;pNttSn=189497" TargetMode="External" /><Relationship Id="rId5" Type="http://schemas.openxmlformats.org/officeDocument/2006/relationships/hyperlink" Target="https://hankookilbo.com/News/Read/A2023033110530005823?did=NA" TargetMode="External" /><Relationship Id="rId6" Type="http://schemas.openxmlformats.org/officeDocument/2006/relationships/hyperlink" Target="https://sgsg.hankyung.com/article/2018032395401" TargetMode="External" /><Relationship Id="rId7" Type="http://schemas.openxmlformats.org/officeDocument/2006/relationships/hyperlink" Target="https://www.sedaily.com/NewsView/22SU9MJXYD" TargetMode="External" /><Relationship Id="rId8" Type="http://schemas.openxmlformats.org/officeDocument/2006/relationships/hyperlink" Target="https://dream.kotra.or.kr/kotranews/cms/news/actionKotraBoardDetail.do?SITE_NO=3&amp;amp;MENU_ID=180&amp;amp;CONTENTS_NO=1&amp;amp;bbsGbn=243&amp;amp;bbsSn=243&amp;amp;pNttSn=198682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>일본의 저출산 문제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>
              <a:defRPr/>
            </a:pPr>
            <a:r>
              <a:rPr lang="en-US" altLang="ko-KR"/>
              <a:t>22001811</a:t>
            </a:r>
            <a:r>
              <a:rPr lang="ko-KR" altLang="en-US"/>
              <a:t> 일본어일본학과</a:t>
            </a:r>
            <a:endParaRPr lang="ko-KR" altLang="en-US"/>
          </a:p>
          <a:p>
            <a:pPr>
              <a:defRPr/>
            </a:pPr>
            <a:r>
              <a:rPr lang="ko-KR" altLang="en-US"/>
              <a:t>권민석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2.</a:t>
            </a:r>
            <a:r>
              <a:rPr lang="ko-KR" altLang="en-US"/>
              <a:t> 저출산 영향으로 인한 문제점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신입생 부족</a:t>
            </a:r>
            <a:endParaRPr lang="ko-KR" altLang="en-US"/>
          </a:p>
          <a:p>
            <a:pPr>
              <a:defRPr/>
            </a:pPr>
            <a:r>
              <a:rPr lang="ko-KR" altLang="en-US"/>
              <a:t>빈집 증가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64553" y="863941"/>
            <a:ext cx="3946788" cy="5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3.</a:t>
            </a:r>
            <a:r>
              <a:rPr lang="ko-KR" altLang="en-US"/>
              <a:t> 대책 및 정책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41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3.</a:t>
            </a:r>
            <a:r>
              <a:rPr lang="ko-KR" altLang="en-US"/>
              <a:t> 대책 및 정책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  <a:defRPr/>
            </a:pPr>
            <a:r>
              <a:rPr lang="en-US" altLang="ko-KR"/>
              <a:t>2020</a:t>
            </a:r>
            <a:r>
              <a:rPr lang="ko-KR" altLang="en-US"/>
              <a:t>년 </a:t>
            </a:r>
            <a:r>
              <a:rPr lang="en-US" altLang="ko-KR"/>
              <a:t>5</a:t>
            </a:r>
            <a:r>
              <a:rPr lang="ko-KR" altLang="en-US"/>
              <a:t>월 </a:t>
            </a:r>
            <a:r>
              <a:rPr lang="en-US" altLang="ko-KR"/>
              <a:t>‘</a:t>
            </a:r>
            <a:r>
              <a:rPr lang="ko-KR" altLang="en-US"/>
              <a:t>저출산 사회대책 대강</a:t>
            </a:r>
            <a:r>
              <a:rPr lang="en-US" altLang="ko-KR"/>
              <a:t>’</a:t>
            </a:r>
            <a:r>
              <a:rPr lang="ko-KR" altLang="en-US"/>
              <a:t> 발표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99401" y="2196035"/>
            <a:ext cx="8593198" cy="36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3.</a:t>
            </a:r>
            <a:r>
              <a:rPr lang="ko-KR" altLang="en-US"/>
              <a:t> 대책 및 정책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일본 정부 및 지자체서 다양한 제도 마련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620787"/>
            <a:ext cx="5130772" cy="58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4.</a:t>
            </a:r>
            <a:r>
              <a:rPr lang="ko-KR" altLang="en-US"/>
              <a:t> 한계점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54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4.</a:t>
            </a:r>
            <a:r>
              <a:rPr lang="ko-KR" altLang="en-US"/>
              <a:t> 한계점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일본의 합계출산율은 1.30으로, 세계 최저 수준인 우리나라(0.8명)보다는 높지만 갖은 노력에도 저출산을 극복하지 못하고 있다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75236" y="1915204"/>
            <a:ext cx="4088492" cy="45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4.</a:t>
            </a:r>
            <a:r>
              <a:rPr lang="ko-KR" altLang="en-US"/>
              <a:t> 한계점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  <a:defRPr/>
            </a:pPr>
            <a:r>
              <a:rPr lang="ko-KR" altLang="en-US"/>
              <a:t>1950년을 정점으로 급격히 감소한 출산율은 2005년 1.26명으로 사상 최저를 기록, 이후 2018년 1.42명으로 반등하는 듯 했으나 지난해 1.30명을 나타내는 등 최근 다시 감소 추세.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결국 저출산에 초점을 맞춘 정책의 한계를 느낀 일본은 이 문제를 여성이나 부부만의 문제가 아닌 '전 세대'의 문제로 전환</a:t>
            </a:r>
            <a:r>
              <a:rPr lang="en-US" altLang="ko-KR"/>
              <a:t>.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34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5.</a:t>
            </a:r>
            <a:r>
              <a:rPr lang="ko-KR" altLang="en-US"/>
              <a:t> 참고 문헌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95814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en-US" altLang="ko-KR"/>
              <a:t>5.</a:t>
            </a:r>
            <a:r>
              <a:rPr lang="ko-KR" altLang="en-US"/>
              <a:t> 참고 문헌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>
                <a:hlinkClick r:id="rId2"/>
              </a:rPr>
              <a:t>https://www.yna.co.kr/view/AKR20221227019300530</a:t>
            </a:r>
            <a:endParaRPr lang="ko-KR" altLang="en-US"/>
          </a:p>
          <a:p>
            <a:pPr>
              <a:defRPr/>
            </a:pPr>
            <a:r>
              <a:rPr lang="ko-KR" altLang="en-US">
                <a:hlinkClick r:id="rId3"/>
              </a:rPr>
              <a:t>https://www.chosun.com/international/japan/2023/04/28/IXFG3NTASBFULFBDM3HDFPEBXM/?utm_source=naver&amp;utm_medium=referral&amp;utm_campaign=naver-news</a:t>
            </a:r>
            <a:endParaRPr lang="ko-KR" altLang="en-US"/>
          </a:p>
          <a:p>
            <a:pPr>
              <a:defRPr/>
            </a:pPr>
            <a:r>
              <a:rPr lang="ko-KR" altLang="en-US">
                <a:hlinkClick r:id="rId4"/>
              </a:rPr>
              <a:t>https://dream.kotra.or.kr/kotranews/cms/news/actionKotraBoardDetail.do?MENU_ID=410&amp;pNttSn=189497</a:t>
            </a:r>
            <a:endParaRPr lang="ko-KR" altLang="en-US"/>
          </a:p>
          <a:p>
            <a:pPr>
              <a:defRPr/>
            </a:pPr>
            <a:r>
              <a:rPr lang="ko-KR" altLang="en-US">
                <a:hlinkClick r:id="rId5"/>
              </a:rPr>
              <a:t>https://hankookilbo.com/News/Read/A2023033110530005823?did=NA</a:t>
            </a:r>
            <a:endParaRPr lang="ko-KR" altLang="en-US"/>
          </a:p>
          <a:p>
            <a:pPr>
              <a:defRPr/>
            </a:pPr>
            <a:r>
              <a:rPr lang="en-US" altLang="ko-KR">
                <a:hlinkClick r:id="rId6"/>
              </a:rPr>
              <a:t>https://sgsg.hankyung.com/article/2018032395401</a:t>
            </a:r>
            <a:endParaRPr lang="en-US" altLang="ko-KR"/>
          </a:p>
          <a:p>
            <a:pPr>
              <a:defRPr/>
            </a:pPr>
            <a:r>
              <a:rPr lang="en-US" altLang="ko-KR">
                <a:hlinkClick r:id="rId7"/>
              </a:rPr>
              <a:t>https://www.sedaily.com/NewsView/22SU9MJXYD</a:t>
            </a:r>
            <a:endParaRPr lang="en-US" altLang="ko-KR"/>
          </a:p>
          <a:p>
            <a:pPr>
              <a:defRPr/>
            </a:pPr>
            <a:r>
              <a:rPr lang="en-US" altLang="ko-KR">
                <a:hlinkClick r:id="rId8"/>
              </a:rPr>
              <a:t>https://dream.kotra.or.kr/kotranews/cms/news/actionKotraBoardDetail.do?SITE_NO=3&amp;MENU_ID=180&amp;CONTENTS_NO=1&amp;bbsGbn=243&amp;bbsSn=243&amp;pNttSn=198682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  <a:p>
            <a:pPr lvl="0">
              <a:defRPr lang="ko-KR" altLang="en-US"/>
            </a:pPr>
            <a:r>
              <a:rPr lang="en-US" altLang="ko-KR"/>
              <a:t>2.</a:t>
            </a:r>
            <a:r>
              <a:rPr lang="ko-KR" altLang="en-US"/>
              <a:t> 저출산 영향</a:t>
            </a:r>
            <a:endParaRPr lang="ko-KR" altLang="en-US"/>
          </a:p>
          <a:p>
            <a:pPr lvl="0">
              <a:defRPr lang="ko-KR" altLang="en-US"/>
            </a:pPr>
            <a:r>
              <a:rPr lang="en-US" altLang="ko-KR"/>
              <a:t>3.</a:t>
            </a:r>
            <a:r>
              <a:rPr lang="ko-KR" altLang="en-US"/>
              <a:t> 대책 및 정책</a:t>
            </a:r>
            <a:endParaRPr lang="ko-KR" altLang="en-US"/>
          </a:p>
          <a:p>
            <a:pPr lvl="0">
              <a:defRPr lang="ko-KR" altLang="en-US"/>
            </a:pPr>
            <a:r>
              <a:rPr lang="en-US" altLang="ko-KR"/>
              <a:t>4.</a:t>
            </a:r>
            <a:r>
              <a:rPr lang="ko-KR" altLang="en-US"/>
              <a:t> 한계</a:t>
            </a:r>
            <a:endParaRPr lang="ko-KR" altLang="en-US"/>
          </a:p>
          <a:p>
            <a:pPr lvl="0">
              <a:defRPr lang="ko-KR" altLang="en-US"/>
            </a:pPr>
            <a:r>
              <a:rPr lang="en-US" altLang="ko-KR"/>
              <a:t>5.</a:t>
            </a:r>
            <a:r>
              <a:rPr lang="ko-KR" altLang="en-US"/>
              <a:t> 참고 문헌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16905" y="2502349"/>
            <a:ext cx="3814082" cy="36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여성의 사회진출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68750" y="1673759"/>
            <a:ext cx="6465661" cy="422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비혼주의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43250" y="1702594"/>
            <a:ext cx="5905500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육아의 부담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일본의 육아용품 및 관련 서비스 시장규모 추이(2014~2021년)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(단위: 억 엔)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96391" y="2221143"/>
            <a:ext cx="6943084" cy="4193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en-US" altLang="ko-KR"/>
              <a:t>1.</a:t>
            </a:r>
            <a:r>
              <a:rPr lang="ko-KR" altLang="en-US"/>
              <a:t> 배경 및 원인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만혼의 증가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일본의 평균 초혼·출산 연령의 연도별 추이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(단위: 세)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33930" y="1063586"/>
            <a:ext cx="5700868" cy="5205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2.</a:t>
            </a:r>
            <a:r>
              <a:rPr lang="ko-KR" altLang="en-US"/>
              <a:t> 저출산 영향으로 인한 문제점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4107" y="465732"/>
            <a:ext cx="3720646" cy="63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2.</a:t>
            </a:r>
            <a:r>
              <a:rPr lang="ko-KR" altLang="en-US"/>
              <a:t> 저출산 영향으로 인한 문제점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defRPr/>
            </a:pPr>
            <a:r>
              <a:rPr lang="ko-KR" altLang="en-US"/>
              <a:t>전기</a:t>
            </a:r>
            <a:r>
              <a:rPr lang="en-US" altLang="ko-KR"/>
              <a:t>,</a:t>
            </a:r>
            <a:r>
              <a:rPr lang="ko-KR" altLang="en-US"/>
              <a:t> 수도 요금 인상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인구감소로 인해 지자체들마다 요금을 올림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93215" y="1063586"/>
            <a:ext cx="4572000" cy="51816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1799" y="3202214"/>
            <a:ext cx="6725615" cy="2301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분할">
  <a:themeElements>
    <a:clrScheme name="분할">
      <a:dk1>
        <a:srgbClr val="323232"/>
      </a:dk1>
      <a:lt1>
        <a:srgbClr val="ffffff"/>
      </a:lt1>
      <a:dk2>
        <a:srgbClr val="9d9c9c"/>
      </a:dk2>
      <a:lt2>
        <a:srgbClr val="f3f3f3"/>
      </a:lt2>
      <a:accent1>
        <a:srgbClr val="268ba3"/>
      </a:accent1>
      <a:accent2>
        <a:srgbClr val="86a983"/>
      </a:accent2>
      <a:accent3>
        <a:srgbClr val="9181b9"/>
      </a:accent3>
      <a:accent4>
        <a:srgbClr val="d0aed4"/>
      </a:accent4>
      <a:accent5>
        <a:srgbClr val="feacc9"/>
      </a:accent5>
      <a:accent6>
        <a:srgbClr val="ff6957"/>
      </a:accent6>
      <a:hlink>
        <a:srgbClr val="4a45ff"/>
      </a:hlink>
      <a:folHlink>
        <a:srgbClr val="be27bb"/>
      </a:folHlink>
    </a:clrScheme>
    <a:fontScheme name="분할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70000"/>
                <a:satMod val="100000"/>
              </a:schemeClr>
            </a:gs>
            <a:gs pos="100000">
              <a:schemeClr val="phClr">
                <a:shade val="2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178</ep:Words>
  <ep:PresentationFormat>화면 슬라이드 쇼(4:3)</ep:PresentationFormat>
  <ep:Paragraphs>51</ep:Paragraphs>
  <ep:Slides>18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ep:HeadingPairs>
  <ep:TitlesOfParts>
    <vt:vector size="19" baseType="lpstr">
      <vt:lpstr>분할</vt:lpstr>
      <vt:lpstr>일본의 저출산 문제</vt:lpstr>
      <vt:lpstr>목차</vt:lpstr>
      <vt:lpstr>1. 배경 및 원인</vt:lpstr>
      <vt:lpstr>1. 배경 및 원인</vt:lpstr>
      <vt:lpstr>1. 배경 및 원인</vt:lpstr>
      <vt:lpstr>1. 배경 및 원인</vt:lpstr>
      <vt:lpstr>1. 배경 및 원인</vt:lpstr>
      <vt:lpstr>2. 저출산 영향으로 인한 문제점</vt:lpstr>
      <vt:lpstr>2. 저출산 영향으로 인한 문제점</vt:lpstr>
      <vt:lpstr>2. 저출산 영향으로 인한 문제점</vt:lpstr>
      <vt:lpstr>3. 대책 및 정책</vt:lpstr>
      <vt:lpstr>3. 대책 및 정책</vt:lpstr>
      <vt:lpstr>3. 대책 및 정책</vt:lpstr>
      <vt:lpstr>4. 한계점</vt:lpstr>
      <vt:lpstr>4. 한계점</vt:lpstr>
      <vt:lpstr>4. 한계점</vt:lpstr>
      <vt:lpstr>5. 참고 문헌</vt:lpstr>
      <vt:lpstr>5. 참고 문헌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2023-05-02T18:07:34.257</dcterms:created>
  <dc:creator>LG</dc:creator>
  <cp:lastModifiedBy>LG</cp:lastModifiedBy>
  <dcterms:modified xsi:type="dcterms:W3CDTF">2023-05-03T12:07:01.487</dcterms:modified>
  <cp:revision>40</cp:revision>
  <dc:title>일본의 교육제도</dc:title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