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2T16:18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F2BA7F-2207-A754-819A-45E2E68B1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FA25B2-F4EE-B29D-9293-9F7D53253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B88176-4B20-1754-5202-D9B19DFB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36E690-F0A2-8799-6878-F083B755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275F6A-54AB-987D-5210-0C764E0B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33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6C4BCB-ACB6-79C4-5279-BE2B1AB9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BD6991-7259-1991-A088-DC1C6227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CA4D6A-1168-56C8-B018-4679BAE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A1EC7-E769-19ED-910C-5410F474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029DEE-4D2A-3D42-E320-9EE2475C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1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9D810D8-705E-D159-9D6B-C68A051A0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093289-B15E-096D-4C0A-157847FE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D04CB3-48D4-5CD1-C279-2341DD0E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26E5C8-99D0-A1FA-17E1-9158FF0F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767E86-EEDC-3206-E503-14859F86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5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A9BBBC-B078-0F28-8BA8-C37D3B75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BA0742-20BF-F349-605C-A2EF73686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FF0B8A-9911-5FBC-60CD-9C0DDF6F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D884A4-9136-85C4-12D1-08557140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BE77DA-17F6-0BE6-8B10-DD713584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64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E6CE2-F06D-01DE-5039-BCE8619B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3F9C65-B953-F6CC-E324-A40081155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C3E92C-D9D7-84C1-632E-045FAAF8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EB0409-04B8-6A12-7BC7-6B43920E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72F6AC-C624-DCD0-C01E-7A3E4ABF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08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06AEE3-173A-C2B8-7B97-279DD9BA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62E1B8-BC9E-C39E-535B-DC0F7618D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1E14D1-CACA-2CED-E08A-BE363436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48E8A2-6CD6-C06C-78D0-A462040E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D50BEE-B193-9E8D-FC50-90616D78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63CD10-2EAA-C40E-F325-BF3F046E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40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7C2E50-3F84-3967-E2F0-27945D96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245FF4-1582-5C4F-6ECF-E83E55C7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A6CE82-4F18-EFE1-F0C0-8E6EC4EB0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5A09091-4C28-F4DD-7F63-94B3FDFD5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2DE31F6-BF93-1D74-071A-2A4081691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DFB7A6-A24B-84D7-2011-B07D770A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ABF0634-F68A-E197-7722-EB86C179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7B0740F-EF65-6587-D80E-23AFF569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72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410DD-7C94-D8C5-395E-BA48E6FC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29F320-70FD-6843-C439-8360EDF0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1FF68D-DF69-F870-8A60-62ACA26F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3A3866-25F8-2CF4-15C2-B2979873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7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7774196-B2ED-C880-DFEC-1B3ADB8D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F66A2EA-86C6-41B1-D347-D4AB172D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C1D2C8-CEC2-F4D2-DAAE-FE5526E5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97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AF818A-7219-88DC-248C-B56E01B4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CBF712-A1F4-895C-EFEC-EEB38B4B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820777-DFC4-24C0-D6F3-C57025DD1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16AFA4-61C7-4C50-9148-D69E90AF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46CD89-7ABF-2BC7-75DA-3D876171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A826C0-D95E-FD19-F872-2B4C05A5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3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8884C8-71E3-44E4-F2B0-35B2BBCC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04E481-F746-BE95-6502-10608E516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0C97C6-3FD1-6B26-DA26-8488E1CBA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5EC093-2F28-8A68-6B6A-5E5A86DE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81ED92-3A33-299B-FCB4-C8DAE5AB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378E7B-ACFF-50D8-8038-B2BCC7F7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9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977F589-DD33-44D7-882C-462BF37F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A1F560-AE49-737D-3853-0661006B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DE61C9-FA0F-85CE-2AD3-91728D24D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AD21-BDB3-410A-9523-415C507C5D15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2D4AED-30F4-37B9-90FF-1E5A8C1FF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12B36E-7ED7-A258-4DB3-9C5B16E01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D328-8EEE-4E43-88DA-0042DEBCC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26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텍스트, 블루, 밤하늘이(가) 표시된 사진&#10;&#10;자동 생성된 설명">
            <a:extLst>
              <a:ext uri="{FF2B5EF4-FFF2-40B4-BE49-F238E27FC236}">
                <a16:creationId xmlns:a16="http://schemas.microsoft.com/office/drawing/2014/main" id="{3A04084D-A91B-7699-3CBE-23288FC15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7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529636-0A85-57D2-B2FB-267140E57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6914"/>
            <a:ext cx="5377535" cy="3204134"/>
          </a:xfrm>
        </p:spPr>
        <p:txBody>
          <a:bodyPr anchor="b">
            <a:normAutofit/>
          </a:bodyPr>
          <a:lstStyle/>
          <a:p>
            <a:r>
              <a:rPr lang="ko-KR" altLang="en-US" sz="4800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일본 철도의 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BF7BF5-02BA-282B-86A1-B68793B8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345690" cy="1208141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21780104 </a:t>
            </a:r>
          </a:p>
          <a:p>
            <a:r>
              <a:rPr lang="ko-KR" altLang="en-US" sz="2000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일본어 일본학과 김상원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서울 지하철 도착 알림음 - 상행선 - 종 소리">
            <a:hlinkClick r:id="" action="ppaction://media"/>
            <a:extLst>
              <a:ext uri="{FF2B5EF4-FFF2-40B4-BE49-F238E27FC236}">
                <a16:creationId xmlns:a16="http://schemas.microsoft.com/office/drawing/2014/main" id="{CE784C51-3672-E836-3FF5-6A7FB13B3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489" y="195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9C5F35AF-7157-E82A-E93D-470ED22FC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2" r="-3" b="12490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0" name="그림 9" descr="텍스트이(가) 표시된 사진">
            <a:extLst>
              <a:ext uri="{FF2B5EF4-FFF2-40B4-BE49-F238E27FC236}">
                <a16:creationId xmlns:a16="http://schemas.microsoft.com/office/drawing/2014/main" id="{989C4F2E-87AC-E3C5-2AAC-AAE716B85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7" r="3" b="881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그림 5" descr="텍스트, 교통이(가) 표시된 사진">
            <a:extLst>
              <a:ext uri="{FF2B5EF4-FFF2-40B4-BE49-F238E27FC236}">
                <a16:creationId xmlns:a16="http://schemas.microsoft.com/office/drawing/2014/main" id="{2E9CC2A8-C1D8-BD06-3167-4F0C2BFEC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-1" b="5368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4E901E-2037-984C-7139-EC3C34514943}"/>
              </a:ext>
            </a:extLst>
          </p:cNvPr>
          <p:cNvSpPr txBox="1"/>
          <p:nvPr/>
        </p:nvSpPr>
        <p:spPr>
          <a:xfrm>
            <a:off x="438912" y="1527048"/>
            <a:ext cx="5020056" cy="277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400" kern="12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① </a:t>
            </a:r>
            <a:r>
              <a:rPr lang="ko-KR" altLang="en-US" sz="4400" kern="12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애니메이션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8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A7038CA6-063A-75BE-BCAA-E5E8246A8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r="-1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23A9F3-DB18-D41C-9EC7-AFDE974D4AE4}"/>
              </a:ext>
            </a:extLst>
          </p:cNvPr>
          <p:cNvSpPr txBox="1"/>
          <p:nvPr/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②</a:t>
            </a:r>
            <a:r>
              <a:rPr lang="ko-KR" alt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음식문화</a:t>
            </a:r>
          </a:p>
        </p:txBody>
      </p:sp>
      <p:pic>
        <p:nvPicPr>
          <p:cNvPr id="6" name="그림 5" descr="텍스트, 건물, 야외이(가) 표시된 사진&#10;&#10;자동 생성된 설명">
            <a:extLst>
              <a:ext uri="{FF2B5EF4-FFF2-40B4-BE49-F238E27FC236}">
                <a16:creationId xmlns:a16="http://schemas.microsoft.com/office/drawing/2014/main" id="{8738FB7A-A8CD-F881-FF9E-E5D9583C2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12658" b="-2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898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 descr="텍스트, 건물, 도로, 시티이(가) 표시된 사진&#10;&#10;자동 생성된 설명">
            <a:extLst>
              <a:ext uri="{FF2B5EF4-FFF2-40B4-BE49-F238E27FC236}">
                <a16:creationId xmlns:a16="http://schemas.microsoft.com/office/drawing/2014/main" id="{FEF3127F-AADF-9E32-3785-0EE986AB0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b="5928"/>
          <a:stretch/>
        </p:blipFill>
        <p:spPr>
          <a:xfrm>
            <a:off x="-3051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D677B-D073-34D9-F830-D708C168CEB7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③</a:t>
            </a:r>
            <a:r>
              <a:rPr lang="ko-KR" altLang="en-US" sz="5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역근처</a:t>
            </a:r>
            <a:r>
              <a:rPr lang="en-US" altLang="ko-KR" sz="5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5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인프라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A5F59-C791-DF6F-3C3F-6DE5A1B7DA0E}"/>
              </a:ext>
            </a:extLst>
          </p:cNvPr>
          <p:cNvSpPr txBox="1"/>
          <p:nvPr/>
        </p:nvSpPr>
        <p:spPr>
          <a:xfrm>
            <a:off x="2202024" y="5654351"/>
            <a:ext cx="490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07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6D3529-F6B5-F153-37EE-A36038D43E1D}"/>
              </a:ext>
            </a:extLst>
          </p:cNvPr>
          <p:cNvSpPr txBox="1"/>
          <p:nvPr/>
        </p:nvSpPr>
        <p:spPr>
          <a:xfrm>
            <a:off x="2671665" y="2644170"/>
            <a:ext cx="6848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</a:t>
            </a:r>
            <a:r>
              <a:rPr lang="en-US" altLang="ko-KR" sz="9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9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3B65B91B-D00B-28A0-030D-54216A921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31" y="3224463"/>
            <a:ext cx="3000669" cy="3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물결 6">
            <a:extLst>
              <a:ext uri="{FF2B5EF4-FFF2-40B4-BE49-F238E27FC236}">
                <a16:creationId xmlns:a16="http://schemas.microsoft.com/office/drawing/2014/main" id="{E9654BDF-406A-9DB2-F815-AF64FB9C0609}"/>
              </a:ext>
            </a:extLst>
          </p:cNvPr>
          <p:cNvSpPr/>
          <p:nvPr/>
        </p:nvSpPr>
        <p:spPr>
          <a:xfrm>
            <a:off x="570451" y="619482"/>
            <a:ext cx="5382675" cy="4832059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2A3FD11-508B-51EF-BFCF-48E62C52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목      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F71016-C206-854A-C80E-AB67C8F4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1.</a:t>
            </a:r>
            <a:r>
              <a:rPr lang="ko-KR" altLang="en-US" dirty="0" err="1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이와쿠라</a:t>
            </a:r>
            <a:r>
              <a:rPr lang="ko-KR" altLang="en-US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 사절단</a:t>
            </a:r>
            <a:endParaRPr lang="en-US" altLang="ko-KR" dirty="0"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r>
              <a:rPr lang="en-US" altLang="ko-KR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2.</a:t>
            </a:r>
            <a:r>
              <a:rPr lang="ko-KR" altLang="en-US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일본 땅에 깔린 첫 철도</a:t>
            </a:r>
            <a:endParaRPr lang="en-US" altLang="ko-KR" dirty="0"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r>
              <a:rPr lang="en-US" altLang="ko-KR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3.</a:t>
            </a:r>
            <a:r>
              <a:rPr lang="ko-KR" altLang="en-US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일본 기차의 종류</a:t>
            </a:r>
            <a:endParaRPr lang="en-US" altLang="ko-KR" dirty="0"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r>
              <a:rPr lang="en-US" altLang="ko-KR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4.</a:t>
            </a:r>
            <a:r>
              <a:rPr lang="ko-KR" altLang="en-US" dirty="0"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기차관련 문화</a:t>
            </a:r>
            <a:endParaRPr lang="en-US" altLang="ko-KR" dirty="0"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1FB2DD-FE96-865B-6E79-AADED2C80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825625"/>
            <a:ext cx="5114925" cy="4953000"/>
          </a:xfrm>
          <a:prstGeom prst="rect">
            <a:avLst/>
          </a:prstGeom>
        </p:spPr>
      </p:pic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EB7C4C59-062D-552C-DE43-2913021D5417}"/>
              </a:ext>
            </a:extLst>
          </p:cNvPr>
          <p:cNvSpPr/>
          <p:nvPr/>
        </p:nvSpPr>
        <p:spPr>
          <a:xfrm>
            <a:off x="8417889" y="619482"/>
            <a:ext cx="2318993" cy="154851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出発</a:t>
            </a:r>
            <a:r>
              <a:rPr lang="en-US" altLang="ja-JP" sz="4400" dirty="0">
                <a:solidFill>
                  <a:schemeClr val="tx1"/>
                </a:solidFill>
              </a:rPr>
              <a:t>!!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텍스트, 사람, 책, 야외이(가) 표시된 사진&#10;&#10;자동 생성된 설명">
            <a:extLst>
              <a:ext uri="{FF2B5EF4-FFF2-40B4-BE49-F238E27FC236}">
                <a16:creationId xmlns:a16="http://schemas.microsoft.com/office/drawing/2014/main" id="{24F5B8D7-96D4-EFEF-907C-F6B254246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1" b="909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5D54774-AC42-9736-75FB-6F639810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1" y="1497067"/>
            <a:ext cx="5618019" cy="842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en-US" altLang="ko-KR" sz="48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1.</a:t>
            </a:r>
            <a:r>
              <a:rPr lang="ko-KR" altLang="en-US" sz="4800" dirty="0" err="1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이와쿠라</a:t>
            </a:r>
            <a:r>
              <a:rPr lang="en-US" altLang="ko-KR" sz="48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 </a:t>
            </a:r>
            <a:r>
              <a:rPr lang="ko-KR" altLang="en-US" sz="48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사절단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F751C-A30C-1B9E-E9C5-024306B6FF00}"/>
              </a:ext>
            </a:extLst>
          </p:cNvPr>
          <p:cNvSpPr txBox="1"/>
          <p:nvPr/>
        </p:nvSpPr>
        <p:spPr>
          <a:xfrm>
            <a:off x="726479" y="856555"/>
            <a:ext cx="451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철도역사의 시작</a:t>
            </a:r>
          </a:p>
        </p:txBody>
      </p:sp>
    </p:spTree>
    <p:extLst>
      <p:ext uri="{BB962C8B-B14F-4D97-AF65-F5344CB8AC3E}">
        <p14:creationId xmlns:p14="http://schemas.microsoft.com/office/powerpoint/2010/main" val="278697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텍스트, 사람, 책, 야외이(가) 표시된 사진">
            <a:extLst>
              <a:ext uri="{FF2B5EF4-FFF2-40B4-BE49-F238E27FC236}">
                <a16:creationId xmlns:a16="http://schemas.microsoft.com/office/drawing/2014/main" id="{E03D9A18-460B-F47E-AB64-42F53E9A2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" b="909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AAB811-6C2C-C898-68C8-F903349D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ko-KR" altLang="en-US" sz="2800" dirty="0" err="1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이와쿠라</a:t>
            </a:r>
            <a:r>
              <a:rPr lang="ko-KR" altLang="en-US" sz="28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 사절단의 개요 및 목적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BBD213-85DB-272E-84A0-7095A323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개요 ▼</a:t>
            </a:r>
            <a:endParaRPr lang="en-US" altLang="ko-KR" sz="1300" dirty="0">
              <a:solidFill>
                <a:srgbClr val="FFFF00"/>
              </a:solidFill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300" dirty="0" err="1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이와쿠라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 사절단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(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혹은 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12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개국 구미사찰단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)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은 기존에 체결된 불평등 조약을 재협상을 하는 일과 교육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,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과학기술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,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문화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,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군사</a:t>
            </a:r>
            <a:r>
              <a:rPr lang="en-US" altLang="ko-KR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,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사회와 경제구조정보를 수집하여 근대화를 촉진시키기 위함으로 결성된 파견조직</a:t>
            </a:r>
            <a:endParaRPr lang="en-US" altLang="ko-KR" sz="1300" dirty="0">
              <a:solidFill>
                <a:srgbClr val="FFFF00"/>
              </a:solidFill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pPr marL="0" indent="0">
              <a:buNone/>
            </a:pPr>
            <a:endParaRPr lang="en-US" altLang="ko-KR" sz="1300" dirty="0">
              <a:solidFill>
                <a:srgbClr val="FFFF00"/>
              </a:solidFill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목적▼</a:t>
            </a:r>
            <a:endParaRPr lang="en-US" altLang="ko-KR" sz="1300" dirty="0">
              <a:solidFill>
                <a:srgbClr val="FFFF00"/>
              </a:solidFill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서구열강에 의해 강제로 맺어진 불평등 조약 재협상</a:t>
            </a:r>
            <a:endParaRPr lang="en-US" altLang="ko-KR" sz="1300" dirty="0">
              <a:solidFill>
                <a:srgbClr val="FFFF00"/>
              </a:solidFill>
              <a:latin typeface="빛의 계승자 Bold" panose="020B0600000101010101" pitchFamily="50" charset="-127"/>
              <a:ea typeface="빛의 계승자 Bold" panose="020B0600000101010101" pitchFamily="50" charset="-127"/>
            </a:endParaRPr>
          </a:p>
          <a:p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서구열강이 </a:t>
            </a:r>
            <a:r>
              <a:rPr lang="ko-KR" altLang="en-US" sz="1300" dirty="0" err="1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발전할수</a:t>
            </a:r>
            <a:r>
              <a:rPr lang="ko-KR" altLang="en-US" sz="13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 있었던 요인을 모두 조사하여 근대화를 촉진</a:t>
            </a:r>
          </a:p>
        </p:txBody>
      </p:sp>
    </p:spTree>
    <p:extLst>
      <p:ext uri="{BB962C8B-B14F-4D97-AF65-F5344CB8AC3E}">
        <p14:creationId xmlns:p14="http://schemas.microsoft.com/office/powerpoint/2010/main" val="230632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63BFD6-876B-D462-5AE0-9BD5A364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결과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….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B161D-498F-E7B0-226B-DFAECFF66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불평등 조약 재협상</a:t>
            </a:r>
            <a:r>
              <a:rPr lang="en-US" altLang="ko-KR" dirty="0"/>
              <a:t>?</a:t>
            </a:r>
            <a:r>
              <a:rPr lang="ko-KR" altLang="en-US" dirty="0"/>
              <a:t>→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서구열강의 기술과 문화</a:t>
            </a:r>
            <a:r>
              <a:rPr lang="en-US" altLang="ko-KR" dirty="0"/>
              <a:t>? </a:t>
            </a:r>
            <a:r>
              <a:rPr lang="ko-KR" altLang="en-US" dirty="0"/>
              <a:t>→습득완료</a:t>
            </a:r>
            <a:r>
              <a:rPr lang="en-US" altLang="ko-KR" dirty="0"/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BEB5E7-6A96-7E82-E49D-453E6ADA1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2" y="356853"/>
            <a:ext cx="4762499" cy="292230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7" name="그림 6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253D4DA2-8809-731E-F04D-59BDE40E1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66" y="3735412"/>
            <a:ext cx="4762500" cy="2562225"/>
          </a:xfrm>
          <a:prstGeom prst="rect">
            <a:avLst/>
          </a:prstGeom>
        </p:spPr>
      </p:pic>
      <p:pic>
        <p:nvPicPr>
          <p:cNvPr id="9" name="그림 8" descr="ㅠㅠ">
            <a:extLst>
              <a:ext uri="{FF2B5EF4-FFF2-40B4-BE49-F238E27FC236}">
                <a16:creationId xmlns:a16="http://schemas.microsoft.com/office/drawing/2014/main" id="{2F75AE6D-6042-D497-A202-59395E734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143">
            <a:off x="9708229" y="1893228"/>
            <a:ext cx="2038670" cy="1370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4E8CABEC-FC5E-8657-73CB-F78B62206867}"/>
                  </a:ext>
                </a:extLst>
              </p14:cNvPr>
              <p14:cNvContentPartPr/>
              <p14:nvPr/>
            </p14:nvContentPartPr>
            <p14:xfrm>
              <a:off x="9078135" y="-270816"/>
              <a:ext cx="360" cy="360"/>
            </p14:xfrm>
          </p:contentPart>
        </mc:Choice>
        <mc:Fallback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4E8CABEC-FC5E-8657-73CB-F78B622068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9495" y="-2798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AB9397D1-9AB0-464B-3780-CB67A1D90304}"/>
              </a:ext>
            </a:extLst>
          </p:cNvPr>
          <p:cNvSpPr txBox="1"/>
          <p:nvPr/>
        </p:nvSpPr>
        <p:spPr>
          <a:xfrm>
            <a:off x="10123714" y="1974015"/>
            <a:ext cx="383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Hmm…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재협상은 실패인가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219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1519371-BA7C-C63B-EE0C-C0F32B35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2104" y="1967265"/>
            <a:ext cx="569815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2400" kern="12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2.</a:t>
            </a:r>
            <a:r>
              <a:rPr lang="ko-KR" altLang="en-US" sz="2400" kern="12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일본땅에 깔린 첫 철도</a:t>
            </a:r>
          </a:p>
        </p:txBody>
      </p:sp>
      <p:pic>
        <p:nvPicPr>
          <p:cNvPr id="5" name="내용 개체 틀 4" descr="지도이(가) 표시된 사진&#10;&#10;자동 생성된 설명">
            <a:extLst>
              <a:ext uri="{FF2B5EF4-FFF2-40B4-BE49-F238E27FC236}">
                <a16:creationId xmlns:a16="http://schemas.microsoft.com/office/drawing/2014/main" id="{81DD2AE3-935B-5366-6DB7-C4F361E1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46" y="643466"/>
            <a:ext cx="6422840" cy="5568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FCF17-DAF0-ED68-7443-871AF2CC59E9}"/>
              </a:ext>
            </a:extLst>
          </p:cNvPr>
          <p:cNvSpPr txBox="1"/>
          <p:nvPr/>
        </p:nvSpPr>
        <p:spPr>
          <a:xfrm>
            <a:off x="6512768" y="3861380"/>
            <a:ext cx="4283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일본철도는 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1872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도쿄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東京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)~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요코하마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200" b="0" i="0" dirty="0">
                <a:solidFill>
                  <a:srgbClr val="040C28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横浜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구간이 개통되며 역사가 시작된다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63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하늘, 야외, 트랙, 교통이(가) 표시된 사진&#10;&#10;자동 생성된 설명">
            <a:extLst>
              <a:ext uri="{FF2B5EF4-FFF2-40B4-BE49-F238E27FC236}">
                <a16:creationId xmlns:a16="http://schemas.microsoft.com/office/drawing/2014/main" id="{C453E270-09A8-3F6D-5471-224512741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64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BFD7E99-819D-7CD7-B58B-6AEA64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57" y="625683"/>
            <a:ext cx="5618019" cy="3177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en-US" altLang="ko-KR" sz="48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3.</a:t>
            </a:r>
            <a:r>
              <a:rPr lang="ko-KR" altLang="en-US" sz="4800" dirty="0">
                <a:solidFill>
                  <a:srgbClr val="FFFF00"/>
                </a:solidFill>
                <a:latin typeface="빛의 계승자 Bold" panose="020B0600000101010101" pitchFamily="50" charset="-127"/>
                <a:ea typeface="빛의 계승자 Bold" panose="020B0600000101010101" pitchFamily="50" charset="-127"/>
              </a:rPr>
              <a:t>일본기차의 종류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서울 지하철 도착 알림음 - 상행선 - 종 소리">
            <a:hlinkClick r:id="" action="ppaction://media"/>
            <a:extLst>
              <a:ext uri="{FF2B5EF4-FFF2-40B4-BE49-F238E27FC236}">
                <a16:creationId xmlns:a16="http://schemas.microsoft.com/office/drawing/2014/main" id="{9740272B-948A-549B-4D2F-BD2C87749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359" y="249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4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도표이(가) 표시된 사진&#10;&#10;자동 생성된 설명">
            <a:extLst>
              <a:ext uri="{FF2B5EF4-FFF2-40B4-BE49-F238E27FC236}">
                <a16:creationId xmlns:a16="http://schemas.microsoft.com/office/drawing/2014/main" id="{E466400C-2D33-4C1F-4509-1550234C9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39" y="643467"/>
            <a:ext cx="4944321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07F81-8B20-FBB9-B2D1-6AD3342EBD15}"/>
              </a:ext>
            </a:extLst>
          </p:cNvPr>
          <p:cNvSpPr txBox="1"/>
          <p:nvPr/>
        </p:nvSpPr>
        <p:spPr>
          <a:xfrm>
            <a:off x="-192800" y="625865"/>
            <a:ext cx="427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★규슈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JR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특급열차 ★</a:t>
            </a:r>
          </a:p>
        </p:txBody>
      </p:sp>
    </p:spTree>
    <p:extLst>
      <p:ext uri="{BB962C8B-B14F-4D97-AF65-F5344CB8AC3E}">
        <p14:creationId xmlns:p14="http://schemas.microsoft.com/office/powerpoint/2010/main" val="162949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35864B-E489-46E2-B3CC-A13BFE1F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" y="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en-US" altLang="ko-KR" sz="48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</a:t>
            </a:r>
            <a:r>
              <a:rPr lang="ko-KR" altLang="en-US" sz="48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기차관련 문화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7462D663-5BB2-0EB6-34E5-5292111FD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1006138"/>
            <a:ext cx="6408836" cy="4694472"/>
          </a:xfrm>
          <a:prstGeom prst="rect">
            <a:avLst/>
          </a:prstGeom>
        </p:spPr>
      </p:pic>
      <p:pic>
        <p:nvPicPr>
          <p:cNvPr id="6" name="서울 지하철 도착 알림음 - 상행선 - 종 소리">
            <a:hlinkClick r:id="" action="ppaction://media"/>
            <a:extLst>
              <a:ext uri="{FF2B5EF4-FFF2-40B4-BE49-F238E27FC236}">
                <a16:creationId xmlns:a16="http://schemas.microsoft.com/office/drawing/2014/main" id="{C8E00F5C-1CB0-179D-F10C-82A3F2B7F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157</Words>
  <Application>Microsoft Office PowerPoint</Application>
  <PresentationFormat>와이드스크린</PresentationFormat>
  <Paragraphs>36</Paragraphs>
  <Slides>13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배달의민족 주아</vt:lpstr>
      <vt:lpstr>빛의 계승자 Bold</vt:lpstr>
      <vt:lpstr>Arial</vt:lpstr>
      <vt:lpstr>Calibri</vt:lpstr>
      <vt:lpstr>Office 테마</vt:lpstr>
      <vt:lpstr>일본 철도의 역사</vt:lpstr>
      <vt:lpstr>목       차</vt:lpstr>
      <vt:lpstr>1.이와쿠라 사절단</vt:lpstr>
      <vt:lpstr>이와쿠라 사절단의 개요 및 목적</vt:lpstr>
      <vt:lpstr>결과….</vt:lpstr>
      <vt:lpstr>2.일본땅에 깔린 첫 철도</vt:lpstr>
      <vt:lpstr>3.일본기차의 종류</vt:lpstr>
      <vt:lpstr>PowerPoint 프레젠테이션</vt:lpstr>
      <vt:lpstr>4.기차관련 문화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철도의 역사</dc:title>
  <dc:creator>김 상원</dc:creator>
  <cp:lastModifiedBy>김 상원</cp:lastModifiedBy>
  <cp:revision>2</cp:revision>
  <dcterms:created xsi:type="dcterms:W3CDTF">2023-05-02T14:58:39Z</dcterms:created>
  <dcterms:modified xsi:type="dcterms:W3CDTF">2023-05-02T18:39:46Z</dcterms:modified>
</cp:coreProperties>
</file>