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3" Type="http://schemas.openxmlformats.org/officeDocument/2006/relationships/image" Target="../media/image77.png"/><Relationship Id="rId14" Type="http://schemas.openxmlformats.org/officeDocument/2006/relationships/image" Target="../media/image78.png"/><Relationship Id="rId15" Type="http://schemas.openxmlformats.org/officeDocument/2006/relationships/image" Target="../media/image79.png"/><Relationship Id="rId16" Type="http://schemas.openxmlformats.org/officeDocument/2006/relationships/image" Target="../media/image80.png"/><Relationship Id="rId17" Type="http://schemas.openxmlformats.org/officeDocument/2006/relationships/image" Target="../media/image81.png"/><Relationship Id="rId18" Type="http://schemas.openxmlformats.org/officeDocument/2006/relationships/image" Target="../media/image82.png"/><Relationship Id="rId19" Type="http://schemas.openxmlformats.org/officeDocument/2006/relationships/image" Target="../media/image83.png"/><Relationship Id="rId20" Type="http://schemas.openxmlformats.org/officeDocument/2006/relationships/image" Target="../media/image8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3394" y="2802566"/>
            <a:ext cx="5889471" cy="276434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7295" y="6083195"/>
            <a:ext cx="5600004" cy="107589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211215" y="5527182"/>
            <a:ext cx="5863284" cy="175853"/>
            <a:chOff x="6211215" y="5527182"/>
            <a:chExt cx="5863284" cy="1758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1215" y="5527182"/>
              <a:ext cx="5863284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419554" y="-1028755"/>
            <a:ext cx="12426044" cy="12828687"/>
            <a:chOff x="7419554" y="-1028755"/>
            <a:chExt cx="12426044" cy="128286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7419554" y="-1028755"/>
              <a:ext cx="12426044" cy="128286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05" y="149574"/>
            <a:ext cx="9276093" cy="124682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32227" y="1178120"/>
            <a:ext cx="8416201" cy="140844"/>
            <a:chOff x="6232227" y="1178120"/>
            <a:chExt cx="8416201" cy="14084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2227" y="1178120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936570" y="-216110"/>
            <a:ext cx="491544" cy="1874196"/>
            <a:chOff x="16936570" y="-216110"/>
            <a:chExt cx="491544" cy="187419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36570" y="-216110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97245" y="1178120"/>
            <a:ext cx="5434982" cy="163007"/>
            <a:chOff x="797245" y="1178120"/>
            <a:chExt cx="5434982" cy="16300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245" y="1178120"/>
              <a:ext cx="5434982" cy="163007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579" y="7047268"/>
            <a:ext cx="15895233" cy="183999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100571" y="1035000"/>
            <a:ext cx="7551185" cy="5747143"/>
            <a:chOff x="4100571" y="1035000"/>
            <a:chExt cx="7551185" cy="574714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00571" y="1035000"/>
              <a:ext cx="7551185" cy="57471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74479" y="-3162510"/>
            <a:ext cx="8136757" cy="19985410"/>
            <a:chOff x="5074479" y="-3162510"/>
            <a:chExt cx="8136757" cy="199854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5400000">
              <a:off x="5074479" y="-3162510"/>
              <a:ext cx="8136757" cy="199854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1109" y="3688981"/>
            <a:ext cx="3916475" cy="1190286"/>
            <a:chOff x="971109" y="3688981"/>
            <a:chExt cx="3916475" cy="1190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109" y="3688981"/>
              <a:ext cx="3916475" cy="1190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2301" y="850768"/>
            <a:ext cx="4182474" cy="124682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9745" y="3837240"/>
            <a:ext cx="3578020" cy="93314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824500" y="1868707"/>
            <a:ext cx="9384212" cy="163007"/>
            <a:chOff x="4824500" y="1868707"/>
            <a:chExt cx="9384212" cy="16300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4500" y="1868707"/>
              <a:ext cx="9384212" cy="16300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906430" y="3688981"/>
            <a:ext cx="3916475" cy="1053143"/>
            <a:chOff x="6906430" y="3688981"/>
            <a:chExt cx="3916475" cy="105314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06430" y="3688981"/>
              <a:ext cx="3916475" cy="105314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6964" y="3837240"/>
            <a:ext cx="3868325" cy="91409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517052" y="3688981"/>
            <a:ext cx="4246633" cy="1053143"/>
            <a:chOff x="12517052" y="3688981"/>
            <a:chExt cx="4246633" cy="105314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17052" y="3688981"/>
              <a:ext cx="4246633" cy="1053143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650269" y="3837240"/>
            <a:ext cx="4087811" cy="93314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532763" y="7344145"/>
            <a:ext cx="4417425" cy="1121713"/>
            <a:chOff x="12532763" y="7344145"/>
            <a:chExt cx="4417425" cy="112171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32763" y="7344145"/>
              <a:ext cx="4417425" cy="1121713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643793" y="7492402"/>
            <a:ext cx="4341468" cy="914096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6564809" y="7344145"/>
            <a:ext cx="4763229" cy="1121713"/>
            <a:chOff x="6564809" y="7344145"/>
            <a:chExt cx="4763229" cy="112171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64809" y="7344145"/>
              <a:ext cx="4763229" cy="1121713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23440" y="7492402"/>
            <a:ext cx="4481601" cy="91409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723243" y="5455224"/>
            <a:ext cx="3064755" cy="5337257"/>
            <a:chOff x="1723243" y="5455224"/>
            <a:chExt cx="3064755" cy="533725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-5400000">
              <a:off x="1723243" y="5455224"/>
              <a:ext cx="3064755" cy="5337257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23491" y="7656833"/>
            <a:ext cx="4160129" cy="566652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5001869" y="4006095"/>
            <a:ext cx="1844760" cy="61957"/>
            <a:chOff x="5001869" y="4006095"/>
            <a:chExt cx="1844760" cy="61957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01869" y="4006095"/>
              <a:ext cx="1844760" cy="619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925269" y="4031216"/>
            <a:ext cx="1553688" cy="61957"/>
            <a:chOff x="10925269" y="4031216"/>
            <a:chExt cx="1553688" cy="61957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25269" y="4031216"/>
              <a:ext cx="1553688" cy="6195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1414242" y="7672042"/>
            <a:ext cx="1282749" cy="61957"/>
            <a:chOff x="11414242" y="7672042"/>
            <a:chExt cx="1282749" cy="61957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414242" y="7672042"/>
              <a:ext cx="1282749" cy="6195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5682081" y="5774420"/>
            <a:ext cx="3077493" cy="61957"/>
            <a:chOff x="15682081" y="5774420"/>
            <a:chExt cx="3077493" cy="61957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-16200000">
              <a:off x="15682081" y="5774420"/>
              <a:ext cx="3077493" cy="619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646460" y="-1356967"/>
            <a:ext cx="6923356" cy="15630578"/>
            <a:chOff x="5646460" y="-1356967"/>
            <a:chExt cx="6923356" cy="156305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46460" y="-1356967"/>
              <a:ext cx="6923356" cy="1563057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8193" y="950555"/>
            <a:ext cx="2646665" cy="125635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5325" y="3701202"/>
            <a:ext cx="13875231" cy="138607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15110" y="2152981"/>
            <a:ext cx="10250476" cy="152788"/>
            <a:chOff x="1515110" y="2152981"/>
            <a:chExt cx="10250476" cy="15278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5110" y="2152981"/>
              <a:ext cx="10250476" cy="1527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458990" y="1311502"/>
            <a:ext cx="562013" cy="2142887"/>
            <a:chOff x="16458990" y="1311502"/>
            <a:chExt cx="562013" cy="214288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58990" y="1311502"/>
              <a:ext cx="562013" cy="21428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823145" y="-1905623"/>
            <a:ext cx="7885714" cy="16496959"/>
            <a:chOff x="4823145" y="-1905623"/>
            <a:chExt cx="7885714" cy="164969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4823145" y="-1905623"/>
              <a:ext cx="7885714" cy="1649695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8193" y="950555"/>
            <a:ext cx="3506950" cy="124682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5335" y="3393440"/>
            <a:ext cx="14245660" cy="194531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15110" y="2152981"/>
            <a:ext cx="10250476" cy="152788"/>
            <a:chOff x="1515110" y="2152981"/>
            <a:chExt cx="10250476" cy="15278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5110" y="2152981"/>
              <a:ext cx="10250476" cy="1527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458990" y="1311502"/>
            <a:ext cx="562013" cy="2142887"/>
            <a:chOff x="16458990" y="1311502"/>
            <a:chExt cx="562013" cy="214288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58990" y="1311502"/>
              <a:ext cx="562013" cy="21428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92C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4557" y="3542334"/>
            <a:ext cx="6263299" cy="165634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9931" y="5184181"/>
            <a:ext cx="7471707" cy="75507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669677" y="5073359"/>
            <a:ext cx="4928631" cy="175853"/>
            <a:chOff x="6669677" y="5073359"/>
            <a:chExt cx="4928631" cy="175853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9677" y="5073359"/>
              <a:ext cx="4928631" cy="17585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92C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89505" y="562650"/>
            <a:ext cx="2232905" cy="2178136"/>
            <a:chOff x="889505" y="562650"/>
            <a:chExt cx="2232905" cy="217813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505" y="562650"/>
              <a:ext cx="2232905" cy="217813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5192" y="1173123"/>
            <a:ext cx="1631486" cy="102385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0573" y="2664602"/>
            <a:ext cx="4776440" cy="81903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4932" y="3953716"/>
            <a:ext cx="3142432" cy="152896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7888" y="2666502"/>
            <a:ext cx="3777259" cy="139398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90477" y="4182497"/>
            <a:ext cx="5004766" cy="315729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331399" y="2668407"/>
            <a:ext cx="2374240" cy="79045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74020" y="5237788"/>
            <a:ext cx="3245714" cy="175853"/>
            <a:chOff x="-174020" y="5237788"/>
            <a:chExt cx="3245714" cy="17585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-174020" y="5237788"/>
              <a:ext cx="3245714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478898" y="8580105"/>
            <a:ext cx="491544" cy="1874196"/>
            <a:chOff x="16478898" y="8580105"/>
            <a:chExt cx="491544" cy="187419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78898" y="8580105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38914" y="5146359"/>
            <a:ext cx="3291429" cy="175853"/>
            <a:chOff x="4838914" y="5146359"/>
            <a:chExt cx="3291429" cy="17585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400000">
              <a:off x="4838914" y="5146359"/>
              <a:ext cx="3291429" cy="1758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924331" y="5157788"/>
            <a:ext cx="3268571" cy="175853"/>
            <a:chOff x="9924331" y="5157788"/>
            <a:chExt cx="3268571" cy="17585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9924331" y="5157788"/>
              <a:ext cx="3268571" cy="17585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346892" y="5237788"/>
            <a:ext cx="3291429" cy="175853"/>
            <a:chOff x="14346892" y="5237788"/>
            <a:chExt cx="3291429" cy="17585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5400000">
              <a:off x="14346892" y="5237788"/>
              <a:ext cx="3291429" cy="1758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4" y="608434"/>
            <a:ext cx="8618046" cy="124682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08267" y="1862681"/>
            <a:ext cx="8918865" cy="163007"/>
            <a:chOff x="1008267" y="1862681"/>
            <a:chExt cx="8918865" cy="16300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008267" y="1862681"/>
              <a:ext cx="8918865" cy="1630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548823" y="2388848"/>
            <a:ext cx="8461157" cy="7421176"/>
            <a:chOff x="8548823" y="2388848"/>
            <a:chExt cx="8461157" cy="742117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8823" y="2388848"/>
              <a:ext cx="8461157" cy="742117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30482" y="3238349"/>
            <a:ext cx="8033882" cy="607454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88212" y="2610792"/>
            <a:ext cx="1330106" cy="87541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72308" y="2764768"/>
            <a:ext cx="6828263" cy="6484448"/>
            <a:chOff x="1272308" y="2764768"/>
            <a:chExt cx="6828263" cy="648444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2308" y="2764768"/>
              <a:ext cx="6828263" cy="64844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4" y="608434"/>
            <a:ext cx="10313808" cy="131349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08267" y="1862681"/>
            <a:ext cx="8918865" cy="163007"/>
            <a:chOff x="1008267" y="1862681"/>
            <a:chExt cx="8918865" cy="16300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008267" y="1862681"/>
              <a:ext cx="8918865" cy="1630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576011" y="2262857"/>
            <a:ext cx="8461157" cy="7451429"/>
            <a:chOff x="8576011" y="2262857"/>
            <a:chExt cx="8461157" cy="745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8576011" y="2262857"/>
              <a:ext cx="8461157" cy="745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20269" y="2460869"/>
            <a:ext cx="2413011" cy="85712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76192" y="3524906"/>
            <a:ext cx="7511013" cy="370014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08267" y="2537057"/>
            <a:ext cx="7124685" cy="6661038"/>
            <a:chOff x="1008267" y="2537057"/>
            <a:chExt cx="7124685" cy="666103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8267" y="2537057"/>
              <a:ext cx="7124685" cy="66610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4" y="608434"/>
            <a:ext cx="3487893" cy="124682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08267" y="1862681"/>
            <a:ext cx="8918865" cy="163007"/>
            <a:chOff x="1008267" y="1862681"/>
            <a:chExt cx="8918865" cy="16300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008267" y="1862681"/>
              <a:ext cx="8918865" cy="1630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858312" y="2086311"/>
            <a:ext cx="9858258" cy="7961370"/>
            <a:chOff x="7858312" y="2086311"/>
            <a:chExt cx="9858258" cy="796137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312" y="2086311"/>
              <a:ext cx="9858258" cy="7961370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0792" y="2353677"/>
            <a:ext cx="9633509" cy="620932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08267" y="2025688"/>
            <a:ext cx="6575760" cy="7723986"/>
            <a:chOff x="1008267" y="2025688"/>
            <a:chExt cx="6575760" cy="772398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8267" y="2025688"/>
              <a:ext cx="6575760" cy="7723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540571" y="-1851429"/>
            <a:ext cx="7474286" cy="16617143"/>
            <a:chOff x="5540571" y="-1851429"/>
            <a:chExt cx="7474286" cy="1661714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5400000">
              <a:off x="5540571" y="-1851429"/>
              <a:ext cx="7474286" cy="1661714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08708" y="980158"/>
            <a:ext cx="1189439" cy="1189439"/>
            <a:chOff x="8008708" y="980158"/>
            <a:chExt cx="1189439" cy="1189439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8008708" y="980158"/>
              <a:ext cx="1189439" cy="1189439"/>
              <a:chOff x="8008708" y="980158"/>
              <a:chExt cx="1189439" cy="118943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008708" y="980158"/>
                <a:ext cx="1189439" cy="118943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8320304" y="1138396"/>
              <a:ext cx="566247" cy="872962"/>
              <a:chOff x="8320304" y="1138396"/>
              <a:chExt cx="566247" cy="872962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320304" y="1138396"/>
                <a:ext cx="566247" cy="872962"/>
              </a:xfrm>
              <a:prstGeom prst="rect">
                <a:avLst/>
              </a:prstGeom>
            </p:spPr>
          </p:pic>
        </p:grpSp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4364" y="3362097"/>
            <a:ext cx="15747563" cy="500001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0374" y="988650"/>
            <a:ext cx="7321417" cy="124682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77935" y="2362202"/>
            <a:ext cx="8724174" cy="152788"/>
            <a:chOff x="1277935" y="2362202"/>
            <a:chExt cx="8724174" cy="15278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7935" y="2362202"/>
              <a:ext cx="8724174" cy="1527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951999" y="-2468571"/>
            <a:ext cx="6971429" cy="16891429"/>
            <a:chOff x="5951999" y="-2468571"/>
            <a:chExt cx="6971429" cy="16891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951999" y="-2468571"/>
              <a:ext cx="6971429" cy="168914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733989" y="1102933"/>
            <a:ext cx="1189439" cy="1189439"/>
            <a:chOff x="15733989" y="1102933"/>
            <a:chExt cx="1189439" cy="1189439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5733989" y="1102933"/>
              <a:ext cx="1189439" cy="1189439"/>
              <a:chOff x="15733989" y="1102933"/>
              <a:chExt cx="1189439" cy="1189439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733989" y="1102933"/>
                <a:ext cx="1189439" cy="118943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878347" y="1294026"/>
              <a:ext cx="861110" cy="840107"/>
              <a:chOff x="15878347" y="1294026"/>
              <a:chExt cx="861110" cy="840107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878347" y="1294026"/>
                <a:ext cx="861110" cy="840107"/>
              </a:xfrm>
              <a:prstGeom prst="rect">
                <a:avLst/>
              </a:prstGeom>
            </p:spPr>
          </p:pic>
        </p:grpSp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3907" y="3129193"/>
            <a:ext cx="15463916" cy="511216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0374" y="988650"/>
            <a:ext cx="14661236" cy="131349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77935" y="2362202"/>
            <a:ext cx="8724174" cy="152788"/>
            <a:chOff x="1277935" y="2362202"/>
            <a:chExt cx="8724174" cy="15278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7935" y="2362202"/>
              <a:ext cx="8724174" cy="1527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419554" y="-1028755"/>
            <a:ext cx="12426044" cy="12828687"/>
            <a:chOff x="7419554" y="-1028755"/>
            <a:chExt cx="12426044" cy="128286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7419554" y="-1028755"/>
              <a:ext cx="12426044" cy="128286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105" y="606706"/>
            <a:ext cx="9436274" cy="125635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936570" y="-216110"/>
            <a:ext cx="491544" cy="1874196"/>
            <a:chOff x="16936570" y="-216110"/>
            <a:chExt cx="491544" cy="18741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36570" y="-216110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17245" y="1663822"/>
            <a:ext cx="5434982" cy="163007"/>
            <a:chOff x="717245" y="1663822"/>
            <a:chExt cx="5434982" cy="16300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245" y="1663822"/>
              <a:ext cx="5434982" cy="16300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186" y="7531849"/>
            <a:ext cx="17626861" cy="174410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17245" y="1961000"/>
            <a:ext cx="15818188" cy="5376158"/>
            <a:chOff x="717245" y="1961000"/>
            <a:chExt cx="15818188" cy="53761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245" y="1961000"/>
              <a:ext cx="15818188" cy="53761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00371" y="2991163"/>
            <a:ext cx="17285343" cy="7043123"/>
            <a:chOff x="1000371" y="2991163"/>
            <a:chExt cx="17285343" cy="70431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371" y="2991163"/>
              <a:ext cx="17285343" cy="704312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8119" y="3441573"/>
            <a:ext cx="12372030" cy="151108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0374" y="988650"/>
            <a:ext cx="8895798" cy="124682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77935" y="2362202"/>
            <a:ext cx="8724174" cy="152788"/>
            <a:chOff x="1277935" y="2362202"/>
            <a:chExt cx="8724174" cy="15278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7935" y="2362202"/>
              <a:ext cx="8724174" cy="1527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2023-05-03T00:12:30Z</dcterms:created>
  <dcterms:modified xsi:type="dcterms:W3CDTF">2023-05-03T00:12:30Z</dcterms:modified>
</cp:coreProperties>
</file>